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5460867"/>
            <a:ext cx="114300" cy="1714500"/>
          </a:xfrm>
          <a:custGeom>
            <a:avLst/>
            <a:gdLst/>
            <a:ahLst/>
            <a:cxnLst/>
            <a:rect l="l" t="t" r="r" b="b"/>
            <a:pathLst>
              <a:path w="114300" h="1714500">
                <a:moveTo>
                  <a:pt x="114299" y="1714499"/>
                </a:moveTo>
                <a:lnTo>
                  <a:pt x="0" y="1714499"/>
                </a:lnTo>
                <a:lnTo>
                  <a:pt x="0" y="0"/>
                </a:lnTo>
                <a:lnTo>
                  <a:pt x="114299" y="0"/>
                </a:lnTo>
                <a:lnTo>
                  <a:pt x="114299" y="1714499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73886" y="5460867"/>
            <a:ext cx="19050" cy="4826635"/>
          </a:xfrm>
          <a:custGeom>
            <a:avLst/>
            <a:gdLst/>
            <a:ahLst/>
            <a:cxnLst/>
            <a:rect l="l" t="t" r="r" b="b"/>
            <a:pathLst>
              <a:path w="19050" h="4826634">
                <a:moveTo>
                  <a:pt x="0" y="0"/>
                </a:moveTo>
                <a:lnTo>
                  <a:pt x="19049" y="0"/>
                </a:lnTo>
                <a:lnTo>
                  <a:pt x="19049" y="4826131"/>
                </a:lnTo>
                <a:lnTo>
                  <a:pt x="0" y="48261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826633" y="1055450"/>
            <a:ext cx="436245" cy="104775"/>
          </a:xfrm>
          <a:custGeom>
            <a:avLst/>
            <a:gdLst/>
            <a:ahLst/>
            <a:cxnLst/>
            <a:rect l="l" t="t" r="r" b="b"/>
            <a:pathLst>
              <a:path w="436244" h="104775">
                <a:moveTo>
                  <a:pt x="54524" y="104775"/>
                </a:moveTo>
                <a:lnTo>
                  <a:pt x="33296" y="100659"/>
                </a:lnTo>
                <a:lnTo>
                  <a:pt x="15965" y="89435"/>
                </a:lnTo>
                <a:lnTo>
                  <a:pt x="4283" y="72783"/>
                </a:lnTo>
                <a:lnTo>
                  <a:pt x="0" y="52387"/>
                </a:lnTo>
                <a:lnTo>
                  <a:pt x="4283" y="31991"/>
                </a:lnTo>
                <a:lnTo>
                  <a:pt x="15965" y="15339"/>
                </a:lnTo>
                <a:lnTo>
                  <a:pt x="33296" y="4115"/>
                </a:lnTo>
                <a:lnTo>
                  <a:pt x="54524" y="0"/>
                </a:lnTo>
                <a:lnTo>
                  <a:pt x="75752" y="4115"/>
                </a:lnTo>
                <a:lnTo>
                  <a:pt x="93083" y="15339"/>
                </a:lnTo>
                <a:lnTo>
                  <a:pt x="104765" y="31991"/>
                </a:lnTo>
                <a:lnTo>
                  <a:pt x="109048" y="52387"/>
                </a:lnTo>
                <a:lnTo>
                  <a:pt x="104765" y="72783"/>
                </a:lnTo>
                <a:lnTo>
                  <a:pt x="93083" y="89435"/>
                </a:lnTo>
                <a:lnTo>
                  <a:pt x="75752" y="100659"/>
                </a:lnTo>
                <a:lnTo>
                  <a:pt x="54524" y="104775"/>
                </a:lnTo>
                <a:close/>
              </a:path>
              <a:path w="436244" h="104775">
                <a:moveTo>
                  <a:pt x="381670" y="104775"/>
                </a:moveTo>
                <a:lnTo>
                  <a:pt x="360442" y="100659"/>
                </a:lnTo>
                <a:lnTo>
                  <a:pt x="343111" y="89435"/>
                </a:lnTo>
                <a:lnTo>
                  <a:pt x="331429" y="72783"/>
                </a:lnTo>
                <a:lnTo>
                  <a:pt x="327145" y="52387"/>
                </a:lnTo>
                <a:lnTo>
                  <a:pt x="331429" y="31991"/>
                </a:lnTo>
                <a:lnTo>
                  <a:pt x="343111" y="15339"/>
                </a:lnTo>
                <a:lnTo>
                  <a:pt x="360442" y="4115"/>
                </a:lnTo>
                <a:lnTo>
                  <a:pt x="381670" y="0"/>
                </a:lnTo>
                <a:lnTo>
                  <a:pt x="402898" y="4115"/>
                </a:lnTo>
                <a:lnTo>
                  <a:pt x="420229" y="15339"/>
                </a:lnTo>
                <a:lnTo>
                  <a:pt x="431911" y="31991"/>
                </a:lnTo>
                <a:lnTo>
                  <a:pt x="436194" y="52387"/>
                </a:lnTo>
                <a:lnTo>
                  <a:pt x="431911" y="72783"/>
                </a:lnTo>
                <a:lnTo>
                  <a:pt x="420229" y="89435"/>
                </a:lnTo>
                <a:lnTo>
                  <a:pt x="402898" y="100659"/>
                </a:lnTo>
                <a:lnTo>
                  <a:pt x="381670" y="104775"/>
                </a:lnTo>
                <a:close/>
              </a:path>
              <a:path w="436244" h="104775">
                <a:moveTo>
                  <a:pt x="218097" y="104775"/>
                </a:moveTo>
                <a:lnTo>
                  <a:pt x="196869" y="100659"/>
                </a:lnTo>
                <a:lnTo>
                  <a:pt x="179538" y="89435"/>
                </a:lnTo>
                <a:lnTo>
                  <a:pt x="167856" y="72783"/>
                </a:lnTo>
                <a:lnTo>
                  <a:pt x="163572" y="52387"/>
                </a:lnTo>
                <a:lnTo>
                  <a:pt x="167856" y="31991"/>
                </a:lnTo>
                <a:lnTo>
                  <a:pt x="179538" y="15339"/>
                </a:lnTo>
                <a:lnTo>
                  <a:pt x="196869" y="4115"/>
                </a:lnTo>
                <a:lnTo>
                  <a:pt x="218097" y="0"/>
                </a:lnTo>
                <a:lnTo>
                  <a:pt x="239325" y="4115"/>
                </a:lnTo>
                <a:lnTo>
                  <a:pt x="256656" y="15339"/>
                </a:lnTo>
                <a:lnTo>
                  <a:pt x="268338" y="31991"/>
                </a:lnTo>
                <a:lnTo>
                  <a:pt x="272621" y="52387"/>
                </a:lnTo>
                <a:lnTo>
                  <a:pt x="268338" y="72783"/>
                </a:lnTo>
                <a:lnTo>
                  <a:pt x="256656" y="89435"/>
                </a:lnTo>
                <a:lnTo>
                  <a:pt x="239325" y="100659"/>
                </a:lnTo>
                <a:lnTo>
                  <a:pt x="218097" y="104775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01141" y="942734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37" y="447674"/>
                </a:moveTo>
                <a:lnTo>
                  <a:pt x="178726" y="443127"/>
                </a:lnTo>
                <a:lnTo>
                  <a:pt x="136709" y="430084"/>
                </a:lnTo>
                <a:lnTo>
                  <a:pt x="98687" y="409447"/>
                </a:lnTo>
                <a:lnTo>
                  <a:pt x="65560" y="382114"/>
                </a:lnTo>
                <a:lnTo>
                  <a:pt x="38227" y="348987"/>
                </a:lnTo>
                <a:lnTo>
                  <a:pt x="17590" y="310965"/>
                </a:lnTo>
                <a:lnTo>
                  <a:pt x="4547" y="268948"/>
                </a:lnTo>
                <a:lnTo>
                  <a:pt x="0" y="223837"/>
                </a:lnTo>
                <a:lnTo>
                  <a:pt x="4547" y="178726"/>
                </a:lnTo>
                <a:lnTo>
                  <a:pt x="17590" y="136709"/>
                </a:lnTo>
                <a:lnTo>
                  <a:pt x="38227" y="98687"/>
                </a:lnTo>
                <a:lnTo>
                  <a:pt x="65560" y="65560"/>
                </a:lnTo>
                <a:lnTo>
                  <a:pt x="98687" y="38227"/>
                </a:lnTo>
                <a:lnTo>
                  <a:pt x="136709" y="17590"/>
                </a:lnTo>
                <a:lnTo>
                  <a:pt x="178726" y="4547"/>
                </a:lnTo>
                <a:lnTo>
                  <a:pt x="223837" y="0"/>
                </a:lnTo>
                <a:lnTo>
                  <a:pt x="268948" y="4547"/>
                </a:lnTo>
                <a:lnTo>
                  <a:pt x="310965" y="17590"/>
                </a:lnTo>
                <a:lnTo>
                  <a:pt x="348987" y="38227"/>
                </a:lnTo>
                <a:lnTo>
                  <a:pt x="382114" y="65560"/>
                </a:lnTo>
                <a:lnTo>
                  <a:pt x="409447" y="98687"/>
                </a:lnTo>
                <a:lnTo>
                  <a:pt x="430084" y="136709"/>
                </a:lnTo>
                <a:lnTo>
                  <a:pt x="443127" y="178726"/>
                </a:lnTo>
                <a:lnTo>
                  <a:pt x="447674" y="223837"/>
                </a:lnTo>
                <a:lnTo>
                  <a:pt x="443127" y="268948"/>
                </a:lnTo>
                <a:lnTo>
                  <a:pt x="430084" y="310965"/>
                </a:lnTo>
                <a:lnTo>
                  <a:pt x="409447" y="348987"/>
                </a:lnTo>
                <a:lnTo>
                  <a:pt x="382114" y="382114"/>
                </a:lnTo>
                <a:lnTo>
                  <a:pt x="348987" y="409447"/>
                </a:lnTo>
                <a:lnTo>
                  <a:pt x="310965" y="430084"/>
                </a:lnTo>
                <a:lnTo>
                  <a:pt x="268948" y="443127"/>
                </a:lnTo>
                <a:lnTo>
                  <a:pt x="223837" y="447674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82125" y="823032"/>
            <a:ext cx="12723749" cy="2348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FBF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FBF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FBF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5460869"/>
            <a:ext cx="114300" cy="1714500"/>
          </a:xfrm>
          <a:custGeom>
            <a:avLst/>
            <a:gdLst/>
            <a:ahLst/>
            <a:cxnLst/>
            <a:rect l="l" t="t" r="r" b="b"/>
            <a:pathLst>
              <a:path w="114300" h="1714500">
                <a:moveTo>
                  <a:pt x="114299" y="1714499"/>
                </a:moveTo>
                <a:lnTo>
                  <a:pt x="0" y="1714499"/>
                </a:lnTo>
                <a:lnTo>
                  <a:pt x="0" y="0"/>
                </a:lnTo>
                <a:lnTo>
                  <a:pt x="114299" y="0"/>
                </a:lnTo>
                <a:lnTo>
                  <a:pt x="114299" y="1714499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73886" y="5460869"/>
            <a:ext cx="19050" cy="4826635"/>
          </a:xfrm>
          <a:custGeom>
            <a:avLst/>
            <a:gdLst/>
            <a:ahLst/>
            <a:cxnLst/>
            <a:rect l="l" t="t" r="r" b="b"/>
            <a:pathLst>
              <a:path w="19050" h="4826634">
                <a:moveTo>
                  <a:pt x="0" y="0"/>
                </a:moveTo>
                <a:lnTo>
                  <a:pt x="19049" y="0"/>
                </a:lnTo>
                <a:lnTo>
                  <a:pt x="19049" y="4826129"/>
                </a:lnTo>
                <a:lnTo>
                  <a:pt x="0" y="48261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8969" y="2070476"/>
            <a:ext cx="4768215" cy="347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FFBF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6447" y="3221352"/>
            <a:ext cx="15035105" cy="417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6028" y="2661063"/>
            <a:ext cx="7732395" cy="5264150"/>
          </a:xfrm>
          <a:prstGeom prst="rect">
            <a:avLst/>
          </a:prstGeom>
        </p:spPr>
        <p:txBody>
          <a:bodyPr wrap="square" lIns="0" tIns="200025" rIns="0" bIns="0" rtlCol="0" vert="horz">
            <a:spAutoFit/>
          </a:bodyPr>
          <a:lstStyle/>
          <a:p>
            <a:pPr marL="12700" marR="5080">
              <a:lnSpc>
                <a:spcPts val="13290"/>
              </a:lnSpc>
              <a:spcBef>
                <a:spcPts val="1575"/>
              </a:spcBef>
            </a:pPr>
            <a:r>
              <a:rPr dirty="0" sz="12200" spc="-605" b="1">
                <a:solidFill>
                  <a:srgbClr val="FFFFFF"/>
                </a:solidFill>
                <a:latin typeface="Arial"/>
                <a:cs typeface="Arial"/>
              </a:rPr>
              <a:t>CAMPUS </a:t>
            </a:r>
            <a:r>
              <a:rPr dirty="0" sz="12200" spc="-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200" spc="-14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200" spc="-7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200" spc="-42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200" spc="43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2200" spc="-3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200" spc="-12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200" spc="50" b="1">
                <a:solidFill>
                  <a:srgbClr val="FFFFFF"/>
                </a:solidFill>
                <a:latin typeface="Arial"/>
                <a:cs typeface="Arial"/>
              </a:rPr>
              <a:t>K  </a:t>
            </a:r>
            <a:r>
              <a:rPr dirty="0" sz="12200" spc="-445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452" y="3923476"/>
            <a:ext cx="4972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15070" y="464717"/>
            <a:ext cx="3032760" cy="3032760"/>
          </a:xfrm>
          <a:prstGeom prst="rect"/>
          <a:solidFill>
            <a:srgbClr val="212121"/>
          </a:solidFill>
          <a:ln w="34657">
            <a:solidFill>
              <a:srgbClr val="FFBF33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97790" marR="76835">
              <a:lnSpc>
                <a:spcPct val="117100"/>
              </a:lnSpc>
              <a:spcBef>
                <a:spcPts val="140"/>
              </a:spcBef>
            </a:pPr>
            <a:r>
              <a:rPr dirty="0" sz="3850" spc="-140" b="0">
                <a:solidFill>
                  <a:srgbClr val="FFFFFF"/>
                </a:solidFill>
                <a:latin typeface="Times New Roman"/>
                <a:cs typeface="Times New Roman"/>
              </a:rPr>
              <a:t>Ayush</a:t>
            </a:r>
            <a:r>
              <a:rPr dirty="0" sz="3850" spc="-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850" spc="-45" b="0">
                <a:solidFill>
                  <a:srgbClr val="FFFFFF"/>
                </a:solidFill>
                <a:latin typeface="Times New Roman"/>
                <a:cs typeface="Times New Roman"/>
              </a:rPr>
              <a:t>Kumar </a:t>
            </a:r>
            <a:r>
              <a:rPr dirty="0" sz="3850" spc="-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850" spc="-70" b="0">
                <a:solidFill>
                  <a:srgbClr val="FFFFFF"/>
                </a:solidFill>
                <a:latin typeface="Times New Roman"/>
                <a:cs typeface="Times New Roman"/>
              </a:rPr>
              <a:t>Swarali</a:t>
            </a:r>
            <a:r>
              <a:rPr dirty="0" sz="3850" spc="-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850" spc="-60" b="0">
                <a:solidFill>
                  <a:srgbClr val="FFFFFF"/>
                </a:solidFill>
                <a:latin typeface="Times New Roman"/>
                <a:cs typeface="Times New Roman"/>
              </a:rPr>
              <a:t>Utekar </a:t>
            </a:r>
            <a:r>
              <a:rPr dirty="0" sz="3850" spc="-94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850" spc="-100" b="0">
                <a:solidFill>
                  <a:srgbClr val="FFFFFF"/>
                </a:solidFill>
                <a:latin typeface="Times New Roman"/>
                <a:cs typeface="Times New Roman"/>
              </a:rPr>
              <a:t>Rohit</a:t>
            </a:r>
            <a:r>
              <a:rPr dirty="0" sz="3850" spc="-3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850" spc="-65" b="0">
                <a:solidFill>
                  <a:srgbClr val="FFFFFF"/>
                </a:solidFill>
                <a:latin typeface="Times New Roman"/>
                <a:cs typeface="Times New Roman"/>
              </a:rPr>
              <a:t>Kalaskar </a:t>
            </a:r>
            <a:r>
              <a:rPr dirty="0" sz="3850" spc="-94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850" spc="-150" b="0">
                <a:solidFill>
                  <a:srgbClr val="FFFFFF"/>
                </a:solidFill>
                <a:latin typeface="Times New Roman"/>
                <a:cs typeface="Times New Roman"/>
              </a:rPr>
              <a:t>Vishwa</a:t>
            </a:r>
            <a:r>
              <a:rPr dirty="0" sz="3850" spc="-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850" spc="-70" b="0">
                <a:solidFill>
                  <a:srgbClr val="FFFFFF"/>
                </a:solidFill>
                <a:latin typeface="Times New Roman"/>
                <a:cs typeface="Times New Roman"/>
              </a:rPr>
              <a:t>Doshi</a:t>
            </a:r>
            <a:endParaRPr sz="3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452" y="3923477"/>
            <a:ext cx="4972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5682" y="620501"/>
            <a:ext cx="6914515" cy="13252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0" spc="-295"/>
              <a:t>CONCLUSION</a:t>
            </a:r>
            <a:endParaRPr sz="8500"/>
          </a:p>
        </p:txBody>
      </p:sp>
      <p:sp>
        <p:nvSpPr>
          <p:cNvPr id="4" name="object 4"/>
          <p:cNvSpPr/>
          <p:nvPr/>
        </p:nvSpPr>
        <p:spPr>
          <a:xfrm>
            <a:off x="7352380" y="2760386"/>
            <a:ext cx="10935970" cy="5219700"/>
          </a:xfrm>
          <a:custGeom>
            <a:avLst/>
            <a:gdLst/>
            <a:ahLst/>
            <a:cxnLst/>
            <a:rect l="l" t="t" r="r" b="b"/>
            <a:pathLst>
              <a:path w="10935969" h="5219700">
                <a:moveTo>
                  <a:pt x="10935618" y="5219699"/>
                </a:moveTo>
                <a:lnTo>
                  <a:pt x="349144" y="5219699"/>
                </a:lnTo>
                <a:lnTo>
                  <a:pt x="301634" y="5216527"/>
                </a:lnTo>
                <a:lnTo>
                  <a:pt x="256104" y="5207284"/>
                </a:lnTo>
                <a:lnTo>
                  <a:pt x="212968" y="5192377"/>
                </a:lnTo>
                <a:lnTo>
                  <a:pt x="172635" y="5172217"/>
                </a:lnTo>
                <a:lnTo>
                  <a:pt x="135515" y="5147212"/>
                </a:lnTo>
                <a:lnTo>
                  <a:pt x="102017" y="5117770"/>
                </a:lnTo>
                <a:lnTo>
                  <a:pt x="72550" y="5084301"/>
                </a:lnTo>
                <a:lnTo>
                  <a:pt x="47523" y="5047213"/>
                </a:lnTo>
                <a:lnTo>
                  <a:pt x="27345" y="5006915"/>
                </a:lnTo>
                <a:lnTo>
                  <a:pt x="12426" y="4963816"/>
                </a:lnTo>
                <a:lnTo>
                  <a:pt x="3174" y="4918324"/>
                </a:lnTo>
                <a:lnTo>
                  <a:pt x="0" y="4870850"/>
                </a:lnTo>
                <a:lnTo>
                  <a:pt x="0" y="348849"/>
                </a:lnTo>
                <a:lnTo>
                  <a:pt x="3174" y="301375"/>
                </a:lnTo>
                <a:lnTo>
                  <a:pt x="12426" y="255883"/>
                </a:lnTo>
                <a:lnTo>
                  <a:pt x="27345" y="212784"/>
                </a:lnTo>
                <a:lnTo>
                  <a:pt x="47523" y="172486"/>
                </a:lnTo>
                <a:lnTo>
                  <a:pt x="72550" y="135398"/>
                </a:lnTo>
                <a:lnTo>
                  <a:pt x="102017" y="101929"/>
                </a:lnTo>
                <a:lnTo>
                  <a:pt x="135515" y="72487"/>
                </a:lnTo>
                <a:lnTo>
                  <a:pt x="172635" y="47482"/>
                </a:lnTo>
                <a:lnTo>
                  <a:pt x="212968" y="27322"/>
                </a:lnTo>
                <a:lnTo>
                  <a:pt x="256104" y="12415"/>
                </a:lnTo>
                <a:lnTo>
                  <a:pt x="301634" y="3172"/>
                </a:lnTo>
                <a:lnTo>
                  <a:pt x="349150" y="0"/>
                </a:lnTo>
                <a:lnTo>
                  <a:pt x="10935618" y="0"/>
                </a:lnTo>
                <a:lnTo>
                  <a:pt x="10935618" y="5219699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360795" marR="5080">
              <a:lnSpc>
                <a:spcPct val="123400"/>
              </a:lnSpc>
              <a:spcBef>
                <a:spcPts val="95"/>
              </a:spcBef>
            </a:pPr>
            <a:r>
              <a:rPr dirty="0"/>
              <a:t>With </a:t>
            </a:r>
            <a:r>
              <a:rPr dirty="0" spc="-40"/>
              <a:t>the advent </a:t>
            </a:r>
            <a:r>
              <a:rPr dirty="0" spc="65"/>
              <a:t>of </a:t>
            </a:r>
            <a:r>
              <a:rPr dirty="0" spc="-40"/>
              <a:t>the </a:t>
            </a:r>
            <a:r>
              <a:rPr dirty="0" spc="-55"/>
              <a:t>internet </a:t>
            </a:r>
            <a:r>
              <a:rPr dirty="0" spc="5"/>
              <a:t>age,the </a:t>
            </a:r>
            <a:r>
              <a:rPr dirty="0" spc="10"/>
              <a:t> </a:t>
            </a:r>
            <a:r>
              <a:rPr dirty="0" spc="25"/>
              <a:t>impactof </a:t>
            </a:r>
            <a:r>
              <a:rPr dirty="0" spc="-80"/>
              <a:t>our </a:t>
            </a:r>
            <a:r>
              <a:rPr dirty="0" spc="20"/>
              <a:t>education </a:t>
            </a:r>
            <a:r>
              <a:rPr dirty="0" spc="-20"/>
              <a:t>is </a:t>
            </a:r>
            <a:r>
              <a:rPr dirty="0" spc="-15"/>
              <a:t> </a:t>
            </a:r>
            <a:r>
              <a:rPr dirty="0" spc="25"/>
              <a:t>unprecedented,and </a:t>
            </a:r>
            <a:r>
              <a:rPr dirty="0" spc="-130"/>
              <a:t>it </a:t>
            </a:r>
            <a:r>
              <a:rPr dirty="0" spc="65"/>
              <a:t>also </a:t>
            </a:r>
            <a:r>
              <a:rPr dirty="0" spc="15"/>
              <a:t>provides </a:t>
            </a:r>
            <a:r>
              <a:rPr dirty="0" spc="-120"/>
              <a:t>a </a:t>
            </a:r>
            <a:r>
              <a:rPr dirty="0" spc="-40"/>
              <a:t>rapid </a:t>
            </a:r>
            <a:r>
              <a:rPr dirty="0" spc="-1095"/>
              <a:t> </a:t>
            </a:r>
            <a:r>
              <a:rPr dirty="0" spc="50"/>
              <a:t>leap </a:t>
            </a:r>
            <a:r>
              <a:rPr dirty="0" spc="-10"/>
              <a:t>for </a:t>
            </a:r>
            <a:r>
              <a:rPr dirty="0" spc="20"/>
              <a:t>education </a:t>
            </a:r>
            <a:r>
              <a:rPr dirty="0" spc="-5"/>
              <a:t>oppurtinities,education </a:t>
            </a:r>
            <a:r>
              <a:rPr dirty="0"/>
              <a:t> </a:t>
            </a:r>
            <a:r>
              <a:rPr dirty="0" spc="20"/>
              <a:t>should </a:t>
            </a:r>
            <a:r>
              <a:rPr dirty="0" spc="85"/>
              <a:t>be </a:t>
            </a:r>
            <a:r>
              <a:rPr dirty="0"/>
              <a:t>oriented </a:t>
            </a:r>
            <a:r>
              <a:rPr dirty="0" spc="20"/>
              <a:t>towards </a:t>
            </a:r>
            <a:r>
              <a:rPr dirty="0" spc="25"/>
              <a:t> </a:t>
            </a:r>
            <a:r>
              <a:rPr dirty="0" spc="-10"/>
              <a:t>modernization,facing </a:t>
            </a:r>
            <a:r>
              <a:rPr dirty="0" spc="-40"/>
              <a:t>the </a:t>
            </a:r>
            <a:r>
              <a:rPr dirty="0" spc="25"/>
              <a:t>world </a:t>
            </a:r>
            <a:r>
              <a:rPr dirty="0" spc="-25"/>
              <a:t>,for </a:t>
            </a:r>
            <a:r>
              <a:rPr dirty="0" spc="20"/>
              <a:t>facing </a:t>
            </a:r>
            <a:r>
              <a:rPr dirty="0" spc="25"/>
              <a:t> </a:t>
            </a:r>
            <a:r>
              <a:rPr dirty="0" spc="-40"/>
              <a:t>the</a:t>
            </a:r>
            <a:r>
              <a:rPr dirty="0" spc="-45"/>
              <a:t> </a:t>
            </a:r>
            <a:r>
              <a:rPr dirty="0" spc="-20"/>
              <a:t>future,we</a:t>
            </a:r>
            <a:r>
              <a:rPr dirty="0" spc="-40"/>
              <a:t> </a:t>
            </a:r>
            <a:r>
              <a:rPr dirty="0" spc="-70"/>
              <a:t>must</a:t>
            </a:r>
            <a:r>
              <a:rPr dirty="0" spc="-40"/>
              <a:t> first </a:t>
            </a:r>
            <a:r>
              <a:rPr dirty="0" spc="110"/>
              <a:t>face</a:t>
            </a:r>
            <a:r>
              <a:rPr dirty="0" spc="-40"/>
              <a:t> the </a:t>
            </a:r>
            <a:r>
              <a:rPr dirty="0" spc="-20"/>
              <a:t>network</a:t>
            </a:r>
          </a:p>
        </p:txBody>
      </p:sp>
      <p:sp>
        <p:nvSpPr>
          <p:cNvPr id="6" name="object 6"/>
          <p:cNvSpPr/>
          <p:nvPr/>
        </p:nvSpPr>
        <p:spPr>
          <a:xfrm>
            <a:off x="16826633" y="9150283"/>
            <a:ext cx="436245" cy="104775"/>
          </a:xfrm>
          <a:custGeom>
            <a:avLst/>
            <a:gdLst/>
            <a:ahLst/>
            <a:cxnLst/>
            <a:rect l="l" t="t" r="r" b="b"/>
            <a:pathLst>
              <a:path w="436244" h="104775">
                <a:moveTo>
                  <a:pt x="54524" y="104775"/>
                </a:moveTo>
                <a:lnTo>
                  <a:pt x="33296" y="100659"/>
                </a:lnTo>
                <a:lnTo>
                  <a:pt x="15965" y="89435"/>
                </a:lnTo>
                <a:lnTo>
                  <a:pt x="4283" y="72783"/>
                </a:lnTo>
                <a:lnTo>
                  <a:pt x="0" y="52387"/>
                </a:lnTo>
                <a:lnTo>
                  <a:pt x="4283" y="31991"/>
                </a:lnTo>
                <a:lnTo>
                  <a:pt x="15965" y="15339"/>
                </a:lnTo>
                <a:lnTo>
                  <a:pt x="33296" y="4115"/>
                </a:lnTo>
                <a:lnTo>
                  <a:pt x="54524" y="0"/>
                </a:lnTo>
                <a:lnTo>
                  <a:pt x="75752" y="4115"/>
                </a:lnTo>
                <a:lnTo>
                  <a:pt x="93083" y="15339"/>
                </a:lnTo>
                <a:lnTo>
                  <a:pt x="104765" y="31991"/>
                </a:lnTo>
                <a:lnTo>
                  <a:pt x="109048" y="52387"/>
                </a:lnTo>
                <a:lnTo>
                  <a:pt x="104765" y="72783"/>
                </a:lnTo>
                <a:lnTo>
                  <a:pt x="93083" y="89435"/>
                </a:lnTo>
                <a:lnTo>
                  <a:pt x="75752" y="100659"/>
                </a:lnTo>
                <a:lnTo>
                  <a:pt x="54524" y="104775"/>
                </a:lnTo>
                <a:close/>
              </a:path>
              <a:path w="436244" h="104775">
                <a:moveTo>
                  <a:pt x="381670" y="104775"/>
                </a:moveTo>
                <a:lnTo>
                  <a:pt x="360442" y="100659"/>
                </a:lnTo>
                <a:lnTo>
                  <a:pt x="343111" y="89435"/>
                </a:lnTo>
                <a:lnTo>
                  <a:pt x="331429" y="72783"/>
                </a:lnTo>
                <a:lnTo>
                  <a:pt x="327145" y="52387"/>
                </a:lnTo>
                <a:lnTo>
                  <a:pt x="331429" y="31991"/>
                </a:lnTo>
                <a:lnTo>
                  <a:pt x="343111" y="15339"/>
                </a:lnTo>
                <a:lnTo>
                  <a:pt x="360442" y="4115"/>
                </a:lnTo>
                <a:lnTo>
                  <a:pt x="381670" y="0"/>
                </a:lnTo>
                <a:lnTo>
                  <a:pt x="402898" y="4115"/>
                </a:lnTo>
                <a:lnTo>
                  <a:pt x="420229" y="15339"/>
                </a:lnTo>
                <a:lnTo>
                  <a:pt x="431911" y="31991"/>
                </a:lnTo>
                <a:lnTo>
                  <a:pt x="436194" y="52387"/>
                </a:lnTo>
                <a:lnTo>
                  <a:pt x="431911" y="72783"/>
                </a:lnTo>
                <a:lnTo>
                  <a:pt x="420229" y="89435"/>
                </a:lnTo>
                <a:lnTo>
                  <a:pt x="402898" y="100659"/>
                </a:lnTo>
                <a:lnTo>
                  <a:pt x="381670" y="104775"/>
                </a:lnTo>
                <a:close/>
              </a:path>
              <a:path w="436244" h="104775">
                <a:moveTo>
                  <a:pt x="218097" y="104775"/>
                </a:moveTo>
                <a:lnTo>
                  <a:pt x="196869" y="100659"/>
                </a:lnTo>
                <a:lnTo>
                  <a:pt x="179538" y="89435"/>
                </a:lnTo>
                <a:lnTo>
                  <a:pt x="167856" y="72783"/>
                </a:lnTo>
                <a:lnTo>
                  <a:pt x="163572" y="52387"/>
                </a:lnTo>
                <a:lnTo>
                  <a:pt x="167856" y="31991"/>
                </a:lnTo>
                <a:lnTo>
                  <a:pt x="179538" y="15339"/>
                </a:lnTo>
                <a:lnTo>
                  <a:pt x="196869" y="4115"/>
                </a:lnTo>
                <a:lnTo>
                  <a:pt x="218097" y="0"/>
                </a:lnTo>
                <a:lnTo>
                  <a:pt x="239325" y="4115"/>
                </a:lnTo>
                <a:lnTo>
                  <a:pt x="256656" y="15339"/>
                </a:lnTo>
                <a:lnTo>
                  <a:pt x="268338" y="31991"/>
                </a:lnTo>
                <a:lnTo>
                  <a:pt x="272621" y="52387"/>
                </a:lnTo>
                <a:lnTo>
                  <a:pt x="268338" y="72783"/>
                </a:lnTo>
                <a:lnTo>
                  <a:pt x="256656" y="89435"/>
                </a:lnTo>
                <a:lnTo>
                  <a:pt x="239325" y="100659"/>
                </a:lnTo>
                <a:lnTo>
                  <a:pt x="218097" y="104775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1141" y="94273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37" y="447674"/>
                </a:moveTo>
                <a:lnTo>
                  <a:pt x="178726" y="443127"/>
                </a:lnTo>
                <a:lnTo>
                  <a:pt x="136709" y="430084"/>
                </a:lnTo>
                <a:lnTo>
                  <a:pt x="98687" y="409447"/>
                </a:lnTo>
                <a:lnTo>
                  <a:pt x="65560" y="382114"/>
                </a:lnTo>
                <a:lnTo>
                  <a:pt x="38227" y="348987"/>
                </a:lnTo>
                <a:lnTo>
                  <a:pt x="17590" y="310965"/>
                </a:lnTo>
                <a:lnTo>
                  <a:pt x="4547" y="268948"/>
                </a:lnTo>
                <a:lnTo>
                  <a:pt x="0" y="223837"/>
                </a:lnTo>
                <a:lnTo>
                  <a:pt x="4547" y="178726"/>
                </a:lnTo>
                <a:lnTo>
                  <a:pt x="17590" y="136709"/>
                </a:lnTo>
                <a:lnTo>
                  <a:pt x="38227" y="98687"/>
                </a:lnTo>
                <a:lnTo>
                  <a:pt x="65560" y="65560"/>
                </a:lnTo>
                <a:lnTo>
                  <a:pt x="98687" y="38227"/>
                </a:lnTo>
                <a:lnTo>
                  <a:pt x="136709" y="17590"/>
                </a:lnTo>
                <a:lnTo>
                  <a:pt x="178726" y="4547"/>
                </a:lnTo>
                <a:lnTo>
                  <a:pt x="223837" y="0"/>
                </a:lnTo>
                <a:lnTo>
                  <a:pt x="268948" y="4547"/>
                </a:lnTo>
                <a:lnTo>
                  <a:pt x="310965" y="17590"/>
                </a:lnTo>
                <a:lnTo>
                  <a:pt x="348987" y="38227"/>
                </a:lnTo>
                <a:lnTo>
                  <a:pt x="382114" y="65560"/>
                </a:lnTo>
                <a:lnTo>
                  <a:pt x="409447" y="98687"/>
                </a:lnTo>
                <a:lnTo>
                  <a:pt x="430084" y="136709"/>
                </a:lnTo>
                <a:lnTo>
                  <a:pt x="443127" y="178726"/>
                </a:lnTo>
                <a:lnTo>
                  <a:pt x="447674" y="223837"/>
                </a:lnTo>
                <a:lnTo>
                  <a:pt x="443127" y="268948"/>
                </a:lnTo>
                <a:lnTo>
                  <a:pt x="430084" y="310965"/>
                </a:lnTo>
                <a:lnTo>
                  <a:pt x="409447" y="348987"/>
                </a:lnTo>
                <a:lnTo>
                  <a:pt x="382114" y="382114"/>
                </a:lnTo>
                <a:lnTo>
                  <a:pt x="348987" y="409447"/>
                </a:lnTo>
                <a:lnTo>
                  <a:pt x="310965" y="430084"/>
                </a:lnTo>
                <a:lnTo>
                  <a:pt x="268948" y="443127"/>
                </a:lnTo>
                <a:lnTo>
                  <a:pt x="223837" y="447674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452" y="3923477"/>
            <a:ext cx="4972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1095" y="3851011"/>
            <a:ext cx="4175125" cy="2348230"/>
          </a:xfrm>
          <a:prstGeom prst="rect"/>
        </p:spPr>
        <p:txBody>
          <a:bodyPr wrap="square" lIns="0" tIns="140335" rIns="0" bIns="0" rtlCol="0" vert="horz">
            <a:spAutoFit/>
          </a:bodyPr>
          <a:lstStyle/>
          <a:p>
            <a:pPr marL="12700" marR="5080">
              <a:lnSpc>
                <a:spcPts val="8690"/>
              </a:lnSpc>
              <a:spcBef>
                <a:spcPts val="1105"/>
              </a:spcBef>
            </a:pPr>
            <a:r>
              <a:rPr dirty="0" spc="-285">
                <a:solidFill>
                  <a:srgbClr val="FFFFFF"/>
                </a:solidFill>
              </a:rPr>
              <a:t>T</a:t>
            </a:r>
            <a:r>
              <a:rPr dirty="0" spc="-310">
                <a:solidFill>
                  <a:srgbClr val="FFFFFF"/>
                </a:solidFill>
              </a:rPr>
              <a:t>a</a:t>
            </a:r>
            <a:r>
              <a:rPr dirty="0" spc="-300">
                <a:solidFill>
                  <a:srgbClr val="FFFFFF"/>
                </a:solidFill>
              </a:rPr>
              <a:t>b</a:t>
            </a:r>
            <a:r>
              <a:rPr dirty="0" spc="10">
                <a:solidFill>
                  <a:srgbClr val="FFFFFF"/>
                </a:solidFill>
              </a:rPr>
              <a:t>l</a:t>
            </a:r>
            <a:r>
              <a:rPr dirty="0" spc="-285">
                <a:solidFill>
                  <a:srgbClr val="FFFFFF"/>
                </a:solidFill>
              </a:rPr>
              <a:t>e</a:t>
            </a:r>
            <a:r>
              <a:rPr dirty="0" spc="-305">
                <a:solidFill>
                  <a:srgbClr val="FFFFFF"/>
                </a:solidFill>
              </a:rPr>
              <a:t> </a:t>
            </a:r>
            <a:r>
              <a:rPr dirty="0" spc="-490">
                <a:solidFill>
                  <a:srgbClr val="FFFFFF"/>
                </a:solidFill>
              </a:rPr>
              <a:t>o</a:t>
            </a:r>
            <a:r>
              <a:rPr dirty="0" spc="20">
                <a:solidFill>
                  <a:srgbClr val="FFFFFF"/>
                </a:solidFill>
              </a:rPr>
              <a:t>f  </a:t>
            </a:r>
            <a:r>
              <a:rPr dirty="0" spc="-190"/>
              <a:t>C</a:t>
            </a:r>
            <a:r>
              <a:rPr dirty="0" spc="-490"/>
              <a:t>o</a:t>
            </a:r>
            <a:r>
              <a:rPr dirty="0" spc="-360"/>
              <a:t>n</a:t>
            </a:r>
            <a:r>
              <a:rPr dirty="0" spc="275"/>
              <a:t>t</a:t>
            </a:r>
            <a:r>
              <a:rPr dirty="0" spc="-290"/>
              <a:t>e</a:t>
            </a:r>
            <a:r>
              <a:rPr dirty="0" spc="-360"/>
              <a:t>n</a:t>
            </a:r>
            <a:r>
              <a:rPr dirty="0" spc="275"/>
              <a:t>t</a:t>
            </a:r>
            <a:r>
              <a:rPr dirty="0" spc="-90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0745" y="3807321"/>
            <a:ext cx="3626485" cy="310832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100" spc="6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endParaRPr sz="2100">
              <a:latin typeface="Arial MT"/>
              <a:cs typeface="Arial MT"/>
            </a:endParaRPr>
          </a:p>
          <a:p>
            <a:pPr marL="12700" marR="768350">
              <a:lnSpc>
                <a:spcPct val="120400"/>
              </a:lnSpc>
            </a:pPr>
            <a:r>
              <a:rPr dirty="0" sz="2100" spc="10">
                <a:solidFill>
                  <a:srgbClr val="FFFFFF"/>
                </a:solidFill>
                <a:latin typeface="Arial MT"/>
                <a:cs typeface="Arial MT"/>
              </a:rPr>
              <a:t>Modules</a:t>
            </a:r>
            <a:r>
              <a:rPr dirty="0" sz="21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7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1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1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dirty="0" sz="2100" spc="-5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Arial MT"/>
                <a:cs typeface="Arial MT"/>
              </a:rPr>
              <a:t>Campus</a:t>
            </a:r>
            <a:r>
              <a:rPr dirty="0" sz="21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35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endParaRPr sz="2100">
              <a:latin typeface="Arial MT"/>
              <a:cs typeface="Arial MT"/>
            </a:endParaRPr>
          </a:p>
          <a:p>
            <a:pPr marL="12700" marR="5080">
              <a:lnSpc>
                <a:spcPct val="120400"/>
              </a:lnSpc>
            </a:pP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Cisco</a:t>
            </a:r>
            <a:r>
              <a:rPr dirty="0" sz="21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Arial MT"/>
                <a:cs typeface="Arial MT"/>
              </a:rPr>
              <a:t>Packet</a:t>
            </a:r>
            <a:r>
              <a:rPr dirty="0" sz="21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35">
                <a:solidFill>
                  <a:srgbClr val="FFFFFF"/>
                </a:solidFill>
                <a:latin typeface="Arial MT"/>
                <a:cs typeface="Arial MT"/>
              </a:rPr>
              <a:t>Tracer</a:t>
            </a:r>
            <a:r>
              <a:rPr dirty="0" sz="21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35">
                <a:solidFill>
                  <a:srgbClr val="FFFFFF"/>
                </a:solidFill>
                <a:latin typeface="Arial MT"/>
                <a:cs typeface="Arial MT"/>
              </a:rPr>
              <a:t>Design 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35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dirty="0" sz="21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Equipment</a:t>
            </a:r>
            <a:r>
              <a:rPr dirty="0" sz="210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Selection </a:t>
            </a:r>
            <a:r>
              <a:rPr dirty="0" sz="2100" spc="-5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25">
                <a:solidFill>
                  <a:srgbClr val="FFFFFF"/>
                </a:solidFill>
                <a:latin typeface="Arial MT"/>
                <a:cs typeface="Arial MT"/>
              </a:rPr>
              <a:t>Inference</a:t>
            </a:r>
            <a:endParaRPr sz="2100">
              <a:latin typeface="Arial MT"/>
              <a:cs typeface="Arial MT"/>
            </a:endParaRPr>
          </a:p>
          <a:p>
            <a:pPr marL="12700" marR="2261235">
              <a:lnSpc>
                <a:spcPct val="120400"/>
              </a:lnSpc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spc="3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100" spc="2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spc="11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2100" spc="-114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2100" spc="8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100" spc="3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100" spc="-25">
                <a:solidFill>
                  <a:srgbClr val="FFFFFF"/>
                </a:solidFill>
                <a:latin typeface="Arial MT"/>
                <a:cs typeface="Arial MT"/>
              </a:rPr>
              <a:t>n  </a:t>
            </a:r>
            <a:r>
              <a:rPr dirty="0" sz="2100" spc="-22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100" spc="-5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16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2100" spc="-5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17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100" spc="-5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2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100" spc="-5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00" spc="-17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26633" y="9150284"/>
            <a:ext cx="436245" cy="104775"/>
          </a:xfrm>
          <a:custGeom>
            <a:avLst/>
            <a:gdLst/>
            <a:ahLst/>
            <a:cxnLst/>
            <a:rect l="l" t="t" r="r" b="b"/>
            <a:pathLst>
              <a:path w="436244" h="104775">
                <a:moveTo>
                  <a:pt x="54524" y="104775"/>
                </a:moveTo>
                <a:lnTo>
                  <a:pt x="33296" y="100659"/>
                </a:lnTo>
                <a:lnTo>
                  <a:pt x="15965" y="89435"/>
                </a:lnTo>
                <a:lnTo>
                  <a:pt x="4283" y="72783"/>
                </a:lnTo>
                <a:lnTo>
                  <a:pt x="0" y="52387"/>
                </a:lnTo>
                <a:lnTo>
                  <a:pt x="4283" y="31991"/>
                </a:lnTo>
                <a:lnTo>
                  <a:pt x="15965" y="15339"/>
                </a:lnTo>
                <a:lnTo>
                  <a:pt x="33296" y="4115"/>
                </a:lnTo>
                <a:lnTo>
                  <a:pt x="54524" y="0"/>
                </a:lnTo>
                <a:lnTo>
                  <a:pt x="75752" y="4115"/>
                </a:lnTo>
                <a:lnTo>
                  <a:pt x="93083" y="15339"/>
                </a:lnTo>
                <a:lnTo>
                  <a:pt x="104765" y="31991"/>
                </a:lnTo>
                <a:lnTo>
                  <a:pt x="109048" y="52387"/>
                </a:lnTo>
                <a:lnTo>
                  <a:pt x="104765" y="72783"/>
                </a:lnTo>
                <a:lnTo>
                  <a:pt x="93083" y="89435"/>
                </a:lnTo>
                <a:lnTo>
                  <a:pt x="75752" y="100659"/>
                </a:lnTo>
                <a:lnTo>
                  <a:pt x="54524" y="104775"/>
                </a:lnTo>
                <a:close/>
              </a:path>
              <a:path w="436244" h="104775">
                <a:moveTo>
                  <a:pt x="381670" y="104775"/>
                </a:moveTo>
                <a:lnTo>
                  <a:pt x="360442" y="100659"/>
                </a:lnTo>
                <a:lnTo>
                  <a:pt x="343111" y="89435"/>
                </a:lnTo>
                <a:lnTo>
                  <a:pt x="331429" y="72783"/>
                </a:lnTo>
                <a:lnTo>
                  <a:pt x="327145" y="52387"/>
                </a:lnTo>
                <a:lnTo>
                  <a:pt x="331429" y="31991"/>
                </a:lnTo>
                <a:lnTo>
                  <a:pt x="343111" y="15339"/>
                </a:lnTo>
                <a:lnTo>
                  <a:pt x="360442" y="4115"/>
                </a:lnTo>
                <a:lnTo>
                  <a:pt x="381670" y="0"/>
                </a:lnTo>
                <a:lnTo>
                  <a:pt x="402898" y="4115"/>
                </a:lnTo>
                <a:lnTo>
                  <a:pt x="420229" y="15339"/>
                </a:lnTo>
                <a:lnTo>
                  <a:pt x="431911" y="31991"/>
                </a:lnTo>
                <a:lnTo>
                  <a:pt x="436194" y="52387"/>
                </a:lnTo>
                <a:lnTo>
                  <a:pt x="431911" y="72783"/>
                </a:lnTo>
                <a:lnTo>
                  <a:pt x="420229" y="89435"/>
                </a:lnTo>
                <a:lnTo>
                  <a:pt x="402898" y="100659"/>
                </a:lnTo>
                <a:lnTo>
                  <a:pt x="381670" y="104775"/>
                </a:lnTo>
                <a:close/>
              </a:path>
              <a:path w="436244" h="104775">
                <a:moveTo>
                  <a:pt x="218097" y="104775"/>
                </a:moveTo>
                <a:lnTo>
                  <a:pt x="196869" y="100659"/>
                </a:lnTo>
                <a:lnTo>
                  <a:pt x="179538" y="89435"/>
                </a:lnTo>
                <a:lnTo>
                  <a:pt x="167856" y="72783"/>
                </a:lnTo>
                <a:lnTo>
                  <a:pt x="163572" y="52387"/>
                </a:lnTo>
                <a:lnTo>
                  <a:pt x="167856" y="31991"/>
                </a:lnTo>
                <a:lnTo>
                  <a:pt x="179538" y="15339"/>
                </a:lnTo>
                <a:lnTo>
                  <a:pt x="196869" y="4115"/>
                </a:lnTo>
                <a:lnTo>
                  <a:pt x="218097" y="0"/>
                </a:lnTo>
                <a:lnTo>
                  <a:pt x="239325" y="4115"/>
                </a:lnTo>
                <a:lnTo>
                  <a:pt x="256656" y="15339"/>
                </a:lnTo>
                <a:lnTo>
                  <a:pt x="268338" y="31991"/>
                </a:lnTo>
                <a:lnTo>
                  <a:pt x="272621" y="52387"/>
                </a:lnTo>
                <a:lnTo>
                  <a:pt x="268338" y="72783"/>
                </a:lnTo>
                <a:lnTo>
                  <a:pt x="256656" y="89435"/>
                </a:lnTo>
                <a:lnTo>
                  <a:pt x="239325" y="100659"/>
                </a:lnTo>
                <a:lnTo>
                  <a:pt x="218097" y="104775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1141" y="942735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37" y="447674"/>
                </a:moveTo>
                <a:lnTo>
                  <a:pt x="178726" y="443127"/>
                </a:lnTo>
                <a:lnTo>
                  <a:pt x="136709" y="430084"/>
                </a:lnTo>
                <a:lnTo>
                  <a:pt x="98687" y="409447"/>
                </a:lnTo>
                <a:lnTo>
                  <a:pt x="65560" y="382114"/>
                </a:lnTo>
                <a:lnTo>
                  <a:pt x="38227" y="348987"/>
                </a:lnTo>
                <a:lnTo>
                  <a:pt x="17590" y="310965"/>
                </a:lnTo>
                <a:lnTo>
                  <a:pt x="4547" y="268948"/>
                </a:lnTo>
                <a:lnTo>
                  <a:pt x="0" y="223837"/>
                </a:lnTo>
                <a:lnTo>
                  <a:pt x="4547" y="178726"/>
                </a:lnTo>
                <a:lnTo>
                  <a:pt x="17590" y="136709"/>
                </a:lnTo>
                <a:lnTo>
                  <a:pt x="38227" y="98687"/>
                </a:lnTo>
                <a:lnTo>
                  <a:pt x="65560" y="65560"/>
                </a:lnTo>
                <a:lnTo>
                  <a:pt x="98687" y="38227"/>
                </a:lnTo>
                <a:lnTo>
                  <a:pt x="136709" y="17590"/>
                </a:lnTo>
                <a:lnTo>
                  <a:pt x="178726" y="4547"/>
                </a:lnTo>
                <a:lnTo>
                  <a:pt x="223837" y="0"/>
                </a:lnTo>
                <a:lnTo>
                  <a:pt x="268948" y="4547"/>
                </a:lnTo>
                <a:lnTo>
                  <a:pt x="310965" y="17590"/>
                </a:lnTo>
                <a:lnTo>
                  <a:pt x="348987" y="38227"/>
                </a:lnTo>
                <a:lnTo>
                  <a:pt x="382114" y="65560"/>
                </a:lnTo>
                <a:lnTo>
                  <a:pt x="409447" y="98687"/>
                </a:lnTo>
                <a:lnTo>
                  <a:pt x="430084" y="136709"/>
                </a:lnTo>
                <a:lnTo>
                  <a:pt x="443127" y="178726"/>
                </a:lnTo>
                <a:lnTo>
                  <a:pt x="447674" y="223837"/>
                </a:lnTo>
                <a:lnTo>
                  <a:pt x="443127" y="268948"/>
                </a:lnTo>
                <a:lnTo>
                  <a:pt x="430084" y="310965"/>
                </a:lnTo>
                <a:lnTo>
                  <a:pt x="409447" y="348987"/>
                </a:lnTo>
                <a:lnTo>
                  <a:pt x="382114" y="382114"/>
                </a:lnTo>
                <a:lnTo>
                  <a:pt x="348987" y="409447"/>
                </a:lnTo>
                <a:lnTo>
                  <a:pt x="310965" y="430084"/>
                </a:lnTo>
                <a:lnTo>
                  <a:pt x="268948" y="443127"/>
                </a:lnTo>
                <a:lnTo>
                  <a:pt x="223837" y="447674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452" y="3923477"/>
            <a:ext cx="4972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17403" y="1"/>
            <a:ext cx="16071215" cy="7142480"/>
            <a:chOff x="2217403" y="1"/>
            <a:chExt cx="16071215" cy="7142480"/>
          </a:xfrm>
        </p:grpSpPr>
        <p:sp>
          <p:nvSpPr>
            <p:cNvPr id="4" name="object 4"/>
            <p:cNvSpPr/>
            <p:nvPr/>
          </p:nvSpPr>
          <p:spPr>
            <a:xfrm>
              <a:off x="2217403" y="1"/>
              <a:ext cx="16071215" cy="7142480"/>
            </a:xfrm>
            <a:custGeom>
              <a:avLst/>
              <a:gdLst/>
              <a:ahLst/>
              <a:cxnLst/>
              <a:rect l="l" t="t" r="r" b="b"/>
              <a:pathLst>
                <a:path w="16071215" h="7142480">
                  <a:moveTo>
                    <a:pt x="15970681" y="7142310"/>
                  </a:moveTo>
                  <a:lnTo>
                    <a:pt x="316911" y="7142310"/>
                  </a:lnTo>
                  <a:lnTo>
                    <a:pt x="269946" y="7138889"/>
                  </a:lnTo>
                  <a:lnTo>
                    <a:pt x="225165" y="7128948"/>
                  </a:lnTo>
                  <a:lnTo>
                    <a:pt x="183051" y="7112969"/>
                  </a:lnTo>
                  <a:lnTo>
                    <a:pt x="144086" y="7091433"/>
                  </a:lnTo>
                  <a:lnTo>
                    <a:pt x="108752" y="7064823"/>
                  </a:lnTo>
                  <a:lnTo>
                    <a:pt x="77531" y="7033619"/>
                  </a:lnTo>
                  <a:lnTo>
                    <a:pt x="50905" y="6998305"/>
                  </a:lnTo>
                  <a:lnTo>
                    <a:pt x="29357" y="6959362"/>
                  </a:lnTo>
                  <a:lnTo>
                    <a:pt x="13369" y="6917272"/>
                  </a:lnTo>
                  <a:lnTo>
                    <a:pt x="3422" y="6872516"/>
                  </a:lnTo>
                  <a:lnTo>
                    <a:pt x="0" y="6825577"/>
                  </a:lnTo>
                  <a:lnTo>
                    <a:pt x="0" y="20019"/>
                  </a:lnTo>
                  <a:lnTo>
                    <a:pt x="1459" y="0"/>
                  </a:lnTo>
                  <a:lnTo>
                    <a:pt x="16070595" y="0"/>
                  </a:lnTo>
                  <a:lnTo>
                    <a:pt x="16070595" y="7125849"/>
                  </a:lnTo>
                  <a:lnTo>
                    <a:pt x="16062427" y="7128948"/>
                  </a:lnTo>
                  <a:lnTo>
                    <a:pt x="16017646" y="7138889"/>
                  </a:lnTo>
                  <a:lnTo>
                    <a:pt x="15970681" y="714231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826632" y="1028701"/>
              <a:ext cx="436245" cy="104775"/>
            </a:xfrm>
            <a:custGeom>
              <a:avLst/>
              <a:gdLst/>
              <a:ahLst/>
              <a:cxnLst/>
              <a:rect l="l" t="t" r="r" b="b"/>
              <a:pathLst>
                <a:path w="436244" h="104775">
                  <a:moveTo>
                    <a:pt x="54524" y="104775"/>
                  </a:moveTo>
                  <a:lnTo>
                    <a:pt x="33296" y="100659"/>
                  </a:lnTo>
                  <a:lnTo>
                    <a:pt x="15965" y="89435"/>
                  </a:lnTo>
                  <a:lnTo>
                    <a:pt x="4283" y="72783"/>
                  </a:lnTo>
                  <a:lnTo>
                    <a:pt x="0" y="52387"/>
                  </a:lnTo>
                  <a:lnTo>
                    <a:pt x="4283" y="31991"/>
                  </a:lnTo>
                  <a:lnTo>
                    <a:pt x="15965" y="15339"/>
                  </a:lnTo>
                  <a:lnTo>
                    <a:pt x="33296" y="4115"/>
                  </a:lnTo>
                  <a:lnTo>
                    <a:pt x="54524" y="0"/>
                  </a:lnTo>
                  <a:lnTo>
                    <a:pt x="75752" y="4115"/>
                  </a:lnTo>
                  <a:lnTo>
                    <a:pt x="93083" y="15339"/>
                  </a:lnTo>
                  <a:lnTo>
                    <a:pt x="104765" y="31991"/>
                  </a:lnTo>
                  <a:lnTo>
                    <a:pt x="109048" y="52387"/>
                  </a:lnTo>
                  <a:lnTo>
                    <a:pt x="104765" y="72783"/>
                  </a:lnTo>
                  <a:lnTo>
                    <a:pt x="93083" y="89435"/>
                  </a:lnTo>
                  <a:lnTo>
                    <a:pt x="75752" y="100659"/>
                  </a:lnTo>
                  <a:lnTo>
                    <a:pt x="54524" y="104775"/>
                  </a:lnTo>
                  <a:close/>
                </a:path>
                <a:path w="436244" h="104775">
                  <a:moveTo>
                    <a:pt x="381670" y="104775"/>
                  </a:moveTo>
                  <a:lnTo>
                    <a:pt x="360442" y="100659"/>
                  </a:lnTo>
                  <a:lnTo>
                    <a:pt x="343111" y="89435"/>
                  </a:lnTo>
                  <a:lnTo>
                    <a:pt x="331429" y="72783"/>
                  </a:lnTo>
                  <a:lnTo>
                    <a:pt x="327145" y="52387"/>
                  </a:lnTo>
                  <a:lnTo>
                    <a:pt x="331429" y="31991"/>
                  </a:lnTo>
                  <a:lnTo>
                    <a:pt x="343111" y="15339"/>
                  </a:lnTo>
                  <a:lnTo>
                    <a:pt x="360442" y="4115"/>
                  </a:lnTo>
                  <a:lnTo>
                    <a:pt x="381670" y="0"/>
                  </a:lnTo>
                  <a:lnTo>
                    <a:pt x="402898" y="4115"/>
                  </a:lnTo>
                  <a:lnTo>
                    <a:pt x="420229" y="15339"/>
                  </a:lnTo>
                  <a:lnTo>
                    <a:pt x="431911" y="31991"/>
                  </a:lnTo>
                  <a:lnTo>
                    <a:pt x="436194" y="52387"/>
                  </a:lnTo>
                  <a:lnTo>
                    <a:pt x="431911" y="72783"/>
                  </a:lnTo>
                  <a:lnTo>
                    <a:pt x="420229" y="89435"/>
                  </a:lnTo>
                  <a:lnTo>
                    <a:pt x="402898" y="100659"/>
                  </a:lnTo>
                  <a:lnTo>
                    <a:pt x="381670" y="104775"/>
                  </a:lnTo>
                  <a:close/>
                </a:path>
                <a:path w="436244" h="104775">
                  <a:moveTo>
                    <a:pt x="218097" y="104775"/>
                  </a:moveTo>
                  <a:lnTo>
                    <a:pt x="196869" y="100659"/>
                  </a:lnTo>
                  <a:lnTo>
                    <a:pt x="179538" y="89435"/>
                  </a:lnTo>
                  <a:lnTo>
                    <a:pt x="167856" y="72783"/>
                  </a:lnTo>
                  <a:lnTo>
                    <a:pt x="163572" y="52387"/>
                  </a:lnTo>
                  <a:lnTo>
                    <a:pt x="167856" y="31991"/>
                  </a:lnTo>
                  <a:lnTo>
                    <a:pt x="179538" y="15339"/>
                  </a:lnTo>
                  <a:lnTo>
                    <a:pt x="196869" y="4115"/>
                  </a:lnTo>
                  <a:lnTo>
                    <a:pt x="218097" y="0"/>
                  </a:lnTo>
                  <a:lnTo>
                    <a:pt x="239325" y="4115"/>
                  </a:lnTo>
                  <a:lnTo>
                    <a:pt x="256656" y="15339"/>
                  </a:lnTo>
                  <a:lnTo>
                    <a:pt x="268338" y="31991"/>
                  </a:lnTo>
                  <a:lnTo>
                    <a:pt x="272621" y="52387"/>
                  </a:lnTo>
                  <a:lnTo>
                    <a:pt x="268338" y="72783"/>
                  </a:lnTo>
                  <a:lnTo>
                    <a:pt x="256656" y="89435"/>
                  </a:lnTo>
                  <a:lnTo>
                    <a:pt x="239325" y="100659"/>
                  </a:lnTo>
                  <a:lnTo>
                    <a:pt x="218097" y="104775"/>
                  </a:lnTo>
                  <a:close/>
                </a:path>
              </a:pathLst>
            </a:custGeom>
            <a:solidFill>
              <a:srgbClr val="FFB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0942" y="1672223"/>
            <a:ext cx="56769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0942" y="4167279"/>
            <a:ext cx="9602470" cy="247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College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Architecture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about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designing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topology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LAN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College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in which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interchanging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1141" y="94273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37" y="447674"/>
                </a:moveTo>
                <a:lnTo>
                  <a:pt x="178726" y="443127"/>
                </a:lnTo>
                <a:lnTo>
                  <a:pt x="136709" y="430084"/>
                </a:lnTo>
                <a:lnTo>
                  <a:pt x="98687" y="409447"/>
                </a:lnTo>
                <a:lnTo>
                  <a:pt x="65560" y="382114"/>
                </a:lnTo>
                <a:lnTo>
                  <a:pt x="38227" y="348987"/>
                </a:lnTo>
                <a:lnTo>
                  <a:pt x="17590" y="310965"/>
                </a:lnTo>
                <a:lnTo>
                  <a:pt x="4547" y="268948"/>
                </a:lnTo>
                <a:lnTo>
                  <a:pt x="0" y="223837"/>
                </a:lnTo>
                <a:lnTo>
                  <a:pt x="4547" y="178726"/>
                </a:lnTo>
                <a:lnTo>
                  <a:pt x="17590" y="136709"/>
                </a:lnTo>
                <a:lnTo>
                  <a:pt x="38227" y="98687"/>
                </a:lnTo>
                <a:lnTo>
                  <a:pt x="65560" y="65560"/>
                </a:lnTo>
                <a:lnTo>
                  <a:pt x="98687" y="38227"/>
                </a:lnTo>
                <a:lnTo>
                  <a:pt x="136709" y="17590"/>
                </a:lnTo>
                <a:lnTo>
                  <a:pt x="178726" y="4547"/>
                </a:lnTo>
                <a:lnTo>
                  <a:pt x="223837" y="0"/>
                </a:lnTo>
                <a:lnTo>
                  <a:pt x="268948" y="4547"/>
                </a:lnTo>
                <a:lnTo>
                  <a:pt x="310965" y="17590"/>
                </a:lnTo>
                <a:lnTo>
                  <a:pt x="348987" y="38227"/>
                </a:lnTo>
                <a:lnTo>
                  <a:pt x="382114" y="65560"/>
                </a:lnTo>
                <a:lnTo>
                  <a:pt x="409447" y="98687"/>
                </a:lnTo>
                <a:lnTo>
                  <a:pt x="430084" y="136709"/>
                </a:lnTo>
                <a:lnTo>
                  <a:pt x="443127" y="178726"/>
                </a:lnTo>
                <a:lnTo>
                  <a:pt x="447674" y="223837"/>
                </a:lnTo>
                <a:lnTo>
                  <a:pt x="443127" y="268948"/>
                </a:lnTo>
                <a:lnTo>
                  <a:pt x="430084" y="310965"/>
                </a:lnTo>
                <a:lnTo>
                  <a:pt x="409447" y="348987"/>
                </a:lnTo>
                <a:lnTo>
                  <a:pt x="382114" y="382114"/>
                </a:lnTo>
                <a:lnTo>
                  <a:pt x="348987" y="409447"/>
                </a:lnTo>
                <a:lnTo>
                  <a:pt x="310965" y="430084"/>
                </a:lnTo>
                <a:lnTo>
                  <a:pt x="268948" y="443127"/>
                </a:lnTo>
                <a:lnTo>
                  <a:pt x="223837" y="447674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9803" y="0"/>
            <a:ext cx="7828280" cy="8362315"/>
          </a:xfrm>
          <a:custGeom>
            <a:avLst/>
            <a:gdLst/>
            <a:ahLst/>
            <a:cxnLst/>
            <a:rect l="l" t="t" r="r" b="b"/>
            <a:pathLst>
              <a:path w="7828280" h="8362315">
                <a:moveTo>
                  <a:pt x="7828195" y="8362056"/>
                </a:moveTo>
                <a:lnTo>
                  <a:pt x="316709" y="8362056"/>
                </a:lnTo>
                <a:lnTo>
                  <a:pt x="269782" y="8358635"/>
                </a:lnTo>
                <a:lnTo>
                  <a:pt x="225029" y="8348694"/>
                </a:lnTo>
                <a:lnTo>
                  <a:pt x="182940" y="8332713"/>
                </a:lnTo>
                <a:lnTo>
                  <a:pt x="143999" y="8311176"/>
                </a:lnTo>
                <a:lnTo>
                  <a:pt x="108686" y="8284564"/>
                </a:lnTo>
                <a:lnTo>
                  <a:pt x="77484" y="8253359"/>
                </a:lnTo>
                <a:lnTo>
                  <a:pt x="50875" y="8218043"/>
                </a:lnTo>
                <a:lnTo>
                  <a:pt x="29339" y="8179097"/>
                </a:lnTo>
                <a:lnTo>
                  <a:pt x="13361" y="8137005"/>
                </a:lnTo>
                <a:lnTo>
                  <a:pt x="3420" y="8092247"/>
                </a:lnTo>
                <a:lnTo>
                  <a:pt x="0" y="8045305"/>
                </a:lnTo>
                <a:lnTo>
                  <a:pt x="0" y="0"/>
                </a:lnTo>
                <a:lnTo>
                  <a:pt x="7828195" y="0"/>
                </a:lnTo>
                <a:lnTo>
                  <a:pt x="7828195" y="83620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826633" y="9150283"/>
            <a:ext cx="436245" cy="104775"/>
          </a:xfrm>
          <a:custGeom>
            <a:avLst/>
            <a:gdLst/>
            <a:ahLst/>
            <a:cxnLst/>
            <a:rect l="l" t="t" r="r" b="b"/>
            <a:pathLst>
              <a:path w="436244" h="104775">
                <a:moveTo>
                  <a:pt x="54524" y="104775"/>
                </a:moveTo>
                <a:lnTo>
                  <a:pt x="33296" y="100659"/>
                </a:lnTo>
                <a:lnTo>
                  <a:pt x="15965" y="89435"/>
                </a:lnTo>
                <a:lnTo>
                  <a:pt x="4283" y="72783"/>
                </a:lnTo>
                <a:lnTo>
                  <a:pt x="0" y="52387"/>
                </a:lnTo>
                <a:lnTo>
                  <a:pt x="4283" y="31991"/>
                </a:lnTo>
                <a:lnTo>
                  <a:pt x="15965" y="15339"/>
                </a:lnTo>
                <a:lnTo>
                  <a:pt x="33296" y="4115"/>
                </a:lnTo>
                <a:lnTo>
                  <a:pt x="54524" y="0"/>
                </a:lnTo>
                <a:lnTo>
                  <a:pt x="75752" y="4115"/>
                </a:lnTo>
                <a:lnTo>
                  <a:pt x="93083" y="15339"/>
                </a:lnTo>
                <a:lnTo>
                  <a:pt x="104765" y="31991"/>
                </a:lnTo>
                <a:lnTo>
                  <a:pt x="109048" y="52387"/>
                </a:lnTo>
                <a:lnTo>
                  <a:pt x="104765" y="72783"/>
                </a:lnTo>
                <a:lnTo>
                  <a:pt x="93083" y="89435"/>
                </a:lnTo>
                <a:lnTo>
                  <a:pt x="75752" y="100659"/>
                </a:lnTo>
                <a:lnTo>
                  <a:pt x="54524" y="104775"/>
                </a:lnTo>
                <a:close/>
              </a:path>
              <a:path w="436244" h="104775">
                <a:moveTo>
                  <a:pt x="381670" y="104775"/>
                </a:moveTo>
                <a:lnTo>
                  <a:pt x="360442" y="100659"/>
                </a:lnTo>
                <a:lnTo>
                  <a:pt x="343111" y="89435"/>
                </a:lnTo>
                <a:lnTo>
                  <a:pt x="331429" y="72783"/>
                </a:lnTo>
                <a:lnTo>
                  <a:pt x="327145" y="52387"/>
                </a:lnTo>
                <a:lnTo>
                  <a:pt x="331429" y="31991"/>
                </a:lnTo>
                <a:lnTo>
                  <a:pt x="343111" y="15339"/>
                </a:lnTo>
                <a:lnTo>
                  <a:pt x="360442" y="4115"/>
                </a:lnTo>
                <a:lnTo>
                  <a:pt x="381670" y="0"/>
                </a:lnTo>
                <a:lnTo>
                  <a:pt x="402898" y="4115"/>
                </a:lnTo>
                <a:lnTo>
                  <a:pt x="420229" y="15339"/>
                </a:lnTo>
                <a:lnTo>
                  <a:pt x="431911" y="31991"/>
                </a:lnTo>
                <a:lnTo>
                  <a:pt x="436194" y="52387"/>
                </a:lnTo>
                <a:lnTo>
                  <a:pt x="431911" y="72783"/>
                </a:lnTo>
                <a:lnTo>
                  <a:pt x="420229" y="89435"/>
                </a:lnTo>
                <a:lnTo>
                  <a:pt x="402898" y="100659"/>
                </a:lnTo>
                <a:lnTo>
                  <a:pt x="381670" y="104775"/>
                </a:lnTo>
                <a:close/>
              </a:path>
              <a:path w="436244" h="104775">
                <a:moveTo>
                  <a:pt x="218097" y="104775"/>
                </a:moveTo>
                <a:lnTo>
                  <a:pt x="196869" y="100659"/>
                </a:lnTo>
                <a:lnTo>
                  <a:pt x="179538" y="89435"/>
                </a:lnTo>
                <a:lnTo>
                  <a:pt x="167856" y="72783"/>
                </a:lnTo>
                <a:lnTo>
                  <a:pt x="163572" y="52387"/>
                </a:lnTo>
                <a:lnTo>
                  <a:pt x="167856" y="31991"/>
                </a:lnTo>
                <a:lnTo>
                  <a:pt x="179538" y="15339"/>
                </a:lnTo>
                <a:lnTo>
                  <a:pt x="196869" y="4115"/>
                </a:lnTo>
                <a:lnTo>
                  <a:pt x="218097" y="0"/>
                </a:lnTo>
                <a:lnTo>
                  <a:pt x="239325" y="4115"/>
                </a:lnTo>
                <a:lnTo>
                  <a:pt x="256656" y="15339"/>
                </a:lnTo>
                <a:lnTo>
                  <a:pt x="268338" y="31991"/>
                </a:lnTo>
                <a:lnTo>
                  <a:pt x="272621" y="52387"/>
                </a:lnTo>
                <a:lnTo>
                  <a:pt x="268338" y="72783"/>
                </a:lnTo>
                <a:lnTo>
                  <a:pt x="256656" y="89435"/>
                </a:lnTo>
                <a:lnTo>
                  <a:pt x="239325" y="100659"/>
                </a:lnTo>
                <a:lnTo>
                  <a:pt x="218097" y="104775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2452" y="3923477"/>
            <a:ext cx="4972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6525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75"/>
              </a:spcBef>
            </a:pPr>
            <a:r>
              <a:rPr dirty="0" spc="350"/>
              <a:t>M</a:t>
            </a:r>
            <a:r>
              <a:rPr dirty="0" spc="-260"/>
              <a:t>O</a:t>
            </a:r>
            <a:r>
              <a:rPr dirty="0" spc="-280"/>
              <a:t>D</a:t>
            </a:r>
            <a:r>
              <a:rPr dirty="0" spc="-395"/>
              <a:t>U</a:t>
            </a:r>
            <a:r>
              <a:rPr dirty="0" spc="-740"/>
              <a:t>L</a:t>
            </a:r>
            <a:r>
              <a:rPr dirty="0" spc="-480"/>
              <a:t>E</a:t>
            </a:r>
            <a:r>
              <a:rPr dirty="0" spc="-550"/>
              <a:t>S  </a:t>
            </a:r>
            <a:r>
              <a:rPr dirty="0" spc="-165"/>
              <a:t>OF</a:t>
            </a:r>
          </a:p>
          <a:p>
            <a:pPr marL="12700">
              <a:lnSpc>
                <a:spcPts val="8615"/>
              </a:lnSpc>
            </a:pPr>
            <a:r>
              <a:rPr dirty="0" spc="-240"/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78969" y="5413751"/>
            <a:ext cx="446976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405" b="1">
                <a:solidFill>
                  <a:srgbClr val="FFBF33"/>
                </a:solidFill>
                <a:latin typeface="Arial"/>
                <a:cs typeface="Arial"/>
              </a:rPr>
              <a:t>PROJECT</a:t>
            </a:r>
            <a:endParaRPr sz="8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4819" y="2761042"/>
            <a:ext cx="6325235" cy="340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25450" algn="l"/>
              </a:tabLst>
            </a:pPr>
            <a:r>
              <a:rPr dirty="0" sz="2900" spc="105" b="1">
                <a:solidFill>
                  <a:srgbClr val="FFFFFF"/>
                </a:solidFill>
                <a:latin typeface="Tahoma"/>
                <a:cs typeface="Tahoma"/>
              </a:rPr>
              <a:t>Campus </a:t>
            </a:r>
            <a:r>
              <a:rPr dirty="0" sz="2900" spc="70" b="1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endParaRPr sz="2900">
              <a:latin typeface="Tahoma"/>
              <a:cs typeface="Tahoma"/>
            </a:endParaRPr>
          </a:p>
          <a:p>
            <a:pPr marL="499109" indent="-487045">
              <a:lnSpc>
                <a:spcPct val="100000"/>
              </a:lnSpc>
              <a:spcBef>
                <a:spcPts val="2295"/>
              </a:spcBef>
              <a:buAutoNum type="arabicParenR"/>
              <a:tabLst>
                <a:tab pos="499745" algn="l"/>
              </a:tabLst>
            </a:pPr>
            <a:r>
              <a:rPr dirty="0" sz="2900" spc="200" b="1">
                <a:solidFill>
                  <a:srgbClr val="FFFFFF"/>
                </a:solidFill>
                <a:latin typeface="Tahoma"/>
                <a:cs typeface="Tahoma"/>
              </a:rPr>
              <a:t>Cisco</a:t>
            </a:r>
            <a:r>
              <a:rPr dirty="0" sz="29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110" b="1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dirty="0" sz="29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95" b="1">
                <a:solidFill>
                  <a:srgbClr val="FFFFFF"/>
                </a:solidFill>
                <a:latin typeface="Tahoma"/>
                <a:cs typeface="Tahoma"/>
              </a:rPr>
              <a:t>Tracer</a:t>
            </a:r>
            <a:r>
              <a:rPr dirty="0" sz="29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70" b="1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endParaRPr sz="2900">
              <a:latin typeface="Tahoma"/>
              <a:cs typeface="Tahoma"/>
            </a:endParaRPr>
          </a:p>
          <a:p>
            <a:pPr marL="504190" indent="-492125">
              <a:lnSpc>
                <a:spcPct val="100000"/>
              </a:lnSpc>
              <a:spcBef>
                <a:spcPts val="2295"/>
              </a:spcBef>
              <a:buAutoNum type="arabicParenR"/>
              <a:tabLst>
                <a:tab pos="504825" algn="l"/>
              </a:tabLst>
            </a:pPr>
            <a:r>
              <a:rPr dirty="0" sz="2900" spc="75" b="1">
                <a:solidFill>
                  <a:srgbClr val="FFFFFF"/>
                </a:solidFill>
                <a:latin typeface="Tahoma"/>
                <a:cs typeface="Tahoma"/>
              </a:rPr>
              <a:t>Description</a:t>
            </a:r>
            <a:r>
              <a:rPr dirty="0" sz="2900" spc="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65" b="1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endParaRPr sz="2900">
              <a:latin typeface="Tahoma"/>
              <a:cs typeface="Tahoma"/>
            </a:endParaRPr>
          </a:p>
          <a:p>
            <a:pPr marL="500380" indent="-488315">
              <a:lnSpc>
                <a:spcPct val="100000"/>
              </a:lnSpc>
              <a:spcBef>
                <a:spcPts val="2295"/>
              </a:spcBef>
              <a:buAutoNum type="arabicParenR"/>
              <a:tabLst>
                <a:tab pos="501015" algn="l"/>
              </a:tabLst>
            </a:pPr>
            <a:r>
              <a:rPr dirty="0" sz="2900" spc="35" b="1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dirty="0" sz="29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30" b="1">
                <a:solidFill>
                  <a:srgbClr val="FFFFFF"/>
                </a:solidFill>
                <a:latin typeface="Tahoma"/>
                <a:cs typeface="Tahoma"/>
              </a:rPr>
              <a:t>Equipment</a:t>
            </a:r>
            <a:r>
              <a:rPr dirty="0" sz="29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120" b="1">
                <a:solidFill>
                  <a:srgbClr val="FFFFFF"/>
                </a:solidFill>
                <a:latin typeface="Tahoma"/>
                <a:cs typeface="Tahoma"/>
              </a:rPr>
              <a:t>Selection</a:t>
            </a:r>
            <a:endParaRPr sz="2900">
              <a:latin typeface="Tahoma"/>
              <a:cs typeface="Tahoma"/>
            </a:endParaRPr>
          </a:p>
          <a:p>
            <a:pPr marL="501650" indent="-489584">
              <a:lnSpc>
                <a:spcPct val="100000"/>
              </a:lnSpc>
              <a:spcBef>
                <a:spcPts val="2295"/>
              </a:spcBef>
              <a:buAutoNum type="arabicParenR"/>
              <a:tabLst>
                <a:tab pos="502284" algn="l"/>
              </a:tabLst>
            </a:pPr>
            <a:r>
              <a:rPr dirty="0" sz="2900" spc="35" b="1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dirty="0" sz="2900" spc="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105" b="1">
                <a:solidFill>
                  <a:srgbClr val="FFFFFF"/>
                </a:solidFill>
                <a:latin typeface="Tahoma"/>
                <a:cs typeface="Tahoma"/>
              </a:rPr>
              <a:t>Device</a:t>
            </a:r>
            <a:r>
              <a:rPr dirty="0" sz="2900" spc="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45" b="1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1141" y="94273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37" y="447674"/>
                </a:moveTo>
                <a:lnTo>
                  <a:pt x="178726" y="443127"/>
                </a:lnTo>
                <a:lnTo>
                  <a:pt x="136709" y="430084"/>
                </a:lnTo>
                <a:lnTo>
                  <a:pt x="98687" y="409447"/>
                </a:lnTo>
                <a:lnTo>
                  <a:pt x="65560" y="382114"/>
                </a:lnTo>
                <a:lnTo>
                  <a:pt x="38227" y="348987"/>
                </a:lnTo>
                <a:lnTo>
                  <a:pt x="17590" y="310965"/>
                </a:lnTo>
                <a:lnTo>
                  <a:pt x="4547" y="268948"/>
                </a:lnTo>
                <a:lnTo>
                  <a:pt x="0" y="223837"/>
                </a:lnTo>
                <a:lnTo>
                  <a:pt x="4547" y="178726"/>
                </a:lnTo>
                <a:lnTo>
                  <a:pt x="17590" y="136709"/>
                </a:lnTo>
                <a:lnTo>
                  <a:pt x="38227" y="98687"/>
                </a:lnTo>
                <a:lnTo>
                  <a:pt x="65560" y="65560"/>
                </a:lnTo>
                <a:lnTo>
                  <a:pt x="98687" y="38227"/>
                </a:lnTo>
                <a:lnTo>
                  <a:pt x="136709" y="17590"/>
                </a:lnTo>
                <a:lnTo>
                  <a:pt x="178726" y="4547"/>
                </a:lnTo>
                <a:lnTo>
                  <a:pt x="223837" y="0"/>
                </a:lnTo>
                <a:lnTo>
                  <a:pt x="268948" y="4547"/>
                </a:lnTo>
                <a:lnTo>
                  <a:pt x="310965" y="17590"/>
                </a:lnTo>
                <a:lnTo>
                  <a:pt x="348987" y="38227"/>
                </a:lnTo>
                <a:lnTo>
                  <a:pt x="382114" y="65560"/>
                </a:lnTo>
                <a:lnTo>
                  <a:pt x="409447" y="98687"/>
                </a:lnTo>
                <a:lnTo>
                  <a:pt x="430084" y="136709"/>
                </a:lnTo>
                <a:lnTo>
                  <a:pt x="443127" y="178726"/>
                </a:lnTo>
                <a:lnTo>
                  <a:pt x="447674" y="223837"/>
                </a:lnTo>
                <a:lnTo>
                  <a:pt x="443127" y="268948"/>
                </a:lnTo>
                <a:lnTo>
                  <a:pt x="430084" y="310965"/>
                </a:lnTo>
                <a:lnTo>
                  <a:pt x="409447" y="348987"/>
                </a:lnTo>
                <a:lnTo>
                  <a:pt x="382114" y="382114"/>
                </a:lnTo>
                <a:lnTo>
                  <a:pt x="348987" y="409447"/>
                </a:lnTo>
                <a:lnTo>
                  <a:pt x="310965" y="430084"/>
                </a:lnTo>
                <a:lnTo>
                  <a:pt x="268948" y="443127"/>
                </a:lnTo>
                <a:lnTo>
                  <a:pt x="223837" y="447674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0233" y="2646086"/>
            <a:ext cx="9648824" cy="6610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12791" y="446551"/>
            <a:ext cx="803402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1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0" spc="-54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0" spc="35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8000" spc="-78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8000" spc="-39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8000" spc="-89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0" spc="-3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-280" b="1">
                <a:solidFill>
                  <a:srgbClr val="FFBF33"/>
                </a:solidFill>
                <a:latin typeface="Arial"/>
                <a:cs typeface="Arial"/>
              </a:rPr>
              <a:t>D</a:t>
            </a:r>
            <a:r>
              <a:rPr dirty="0" sz="8000" spc="-480" b="1">
                <a:solidFill>
                  <a:srgbClr val="FFBF33"/>
                </a:solidFill>
                <a:latin typeface="Arial"/>
                <a:cs typeface="Arial"/>
              </a:rPr>
              <a:t>E</a:t>
            </a:r>
            <a:r>
              <a:rPr dirty="0" sz="8000" spc="-900" b="1">
                <a:solidFill>
                  <a:srgbClr val="FFBF33"/>
                </a:solidFill>
                <a:latin typeface="Arial"/>
                <a:cs typeface="Arial"/>
              </a:rPr>
              <a:t>S</a:t>
            </a:r>
            <a:r>
              <a:rPr dirty="0" sz="8000" spc="185" b="1">
                <a:solidFill>
                  <a:srgbClr val="FFBF33"/>
                </a:solidFill>
                <a:latin typeface="Arial"/>
                <a:cs typeface="Arial"/>
              </a:rPr>
              <a:t>I</a:t>
            </a:r>
            <a:r>
              <a:rPr dirty="0" sz="8000" spc="-240" b="1">
                <a:solidFill>
                  <a:srgbClr val="FFBF33"/>
                </a:solidFill>
                <a:latin typeface="Arial"/>
                <a:cs typeface="Arial"/>
              </a:rPr>
              <a:t>G</a:t>
            </a:r>
            <a:r>
              <a:rPr dirty="0" sz="8000" spc="-100" b="1">
                <a:solidFill>
                  <a:srgbClr val="FFBF33"/>
                </a:solidFill>
                <a:latin typeface="Arial"/>
                <a:cs typeface="Arial"/>
              </a:rPr>
              <a:t>N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452" y="3923477"/>
            <a:ext cx="4972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4825" y="3615621"/>
            <a:ext cx="12696824" cy="5638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82125" y="823032"/>
            <a:ext cx="11297285" cy="234823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 marR="5080">
              <a:lnSpc>
                <a:spcPts val="8690"/>
              </a:lnSpc>
              <a:spcBef>
                <a:spcPts val="1105"/>
              </a:spcBef>
            </a:pPr>
            <a:r>
              <a:rPr dirty="0" sz="8000" spc="-1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0" spc="18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000" spc="-9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0" spc="-1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0" spc="-25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0" spc="-3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-78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8000" spc="-54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0" spc="-1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0" spc="4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8000" spc="-48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000" spc="-2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0" spc="-3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-28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0" spc="-8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8000" spc="-54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0" spc="-1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0" spc="-48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000" spc="-490" b="1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dirty="0" sz="8000" spc="-305" b="1">
                <a:solidFill>
                  <a:srgbClr val="FFBF33"/>
                </a:solidFill>
                <a:latin typeface="Arial"/>
                <a:cs typeface="Arial"/>
              </a:rPr>
              <a:t>DESIGN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452" y="3923476"/>
            <a:ext cx="4972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7403" y="1"/>
            <a:ext cx="16071215" cy="7142480"/>
            <a:chOff x="2217403" y="1"/>
            <a:chExt cx="16071215" cy="7142480"/>
          </a:xfrm>
        </p:grpSpPr>
        <p:sp>
          <p:nvSpPr>
            <p:cNvPr id="3" name="object 3"/>
            <p:cNvSpPr/>
            <p:nvPr/>
          </p:nvSpPr>
          <p:spPr>
            <a:xfrm>
              <a:off x="2217403" y="1"/>
              <a:ext cx="16071215" cy="7142480"/>
            </a:xfrm>
            <a:custGeom>
              <a:avLst/>
              <a:gdLst/>
              <a:ahLst/>
              <a:cxnLst/>
              <a:rect l="l" t="t" r="r" b="b"/>
              <a:pathLst>
                <a:path w="16071215" h="7142480">
                  <a:moveTo>
                    <a:pt x="15970681" y="7142312"/>
                  </a:moveTo>
                  <a:lnTo>
                    <a:pt x="316911" y="7142312"/>
                  </a:lnTo>
                  <a:lnTo>
                    <a:pt x="269946" y="7138891"/>
                  </a:lnTo>
                  <a:lnTo>
                    <a:pt x="225165" y="7128950"/>
                  </a:lnTo>
                  <a:lnTo>
                    <a:pt x="183051" y="7112971"/>
                  </a:lnTo>
                  <a:lnTo>
                    <a:pt x="144086" y="7091435"/>
                  </a:lnTo>
                  <a:lnTo>
                    <a:pt x="108752" y="7064824"/>
                  </a:lnTo>
                  <a:lnTo>
                    <a:pt x="77531" y="7033621"/>
                  </a:lnTo>
                  <a:lnTo>
                    <a:pt x="50905" y="6998307"/>
                  </a:lnTo>
                  <a:lnTo>
                    <a:pt x="29357" y="6959364"/>
                  </a:lnTo>
                  <a:lnTo>
                    <a:pt x="13369" y="6917273"/>
                  </a:lnTo>
                  <a:lnTo>
                    <a:pt x="3422" y="6872518"/>
                  </a:lnTo>
                  <a:lnTo>
                    <a:pt x="0" y="6825579"/>
                  </a:lnTo>
                  <a:lnTo>
                    <a:pt x="0" y="20021"/>
                  </a:lnTo>
                  <a:lnTo>
                    <a:pt x="1459" y="0"/>
                  </a:lnTo>
                  <a:lnTo>
                    <a:pt x="16070595" y="0"/>
                  </a:lnTo>
                  <a:lnTo>
                    <a:pt x="16070595" y="7125851"/>
                  </a:lnTo>
                  <a:lnTo>
                    <a:pt x="16062427" y="7128950"/>
                  </a:lnTo>
                  <a:lnTo>
                    <a:pt x="16017646" y="7138891"/>
                  </a:lnTo>
                  <a:lnTo>
                    <a:pt x="15970681" y="7142312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826632" y="1028700"/>
              <a:ext cx="436245" cy="104775"/>
            </a:xfrm>
            <a:custGeom>
              <a:avLst/>
              <a:gdLst/>
              <a:ahLst/>
              <a:cxnLst/>
              <a:rect l="l" t="t" r="r" b="b"/>
              <a:pathLst>
                <a:path w="436244" h="104775">
                  <a:moveTo>
                    <a:pt x="54524" y="104775"/>
                  </a:moveTo>
                  <a:lnTo>
                    <a:pt x="33296" y="100659"/>
                  </a:lnTo>
                  <a:lnTo>
                    <a:pt x="15965" y="89435"/>
                  </a:lnTo>
                  <a:lnTo>
                    <a:pt x="4283" y="72783"/>
                  </a:lnTo>
                  <a:lnTo>
                    <a:pt x="0" y="52387"/>
                  </a:lnTo>
                  <a:lnTo>
                    <a:pt x="4283" y="31991"/>
                  </a:lnTo>
                  <a:lnTo>
                    <a:pt x="15965" y="15339"/>
                  </a:lnTo>
                  <a:lnTo>
                    <a:pt x="33296" y="4115"/>
                  </a:lnTo>
                  <a:lnTo>
                    <a:pt x="54524" y="0"/>
                  </a:lnTo>
                  <a:lnTo>
                    <a:pt x="75752" y="4115"/>
                  </a:lnTo>
                  <a:lnTo>
                    <a:pt x="93083" y="15339"/>
                  </a:lnTo>
                  <a:lnTo>
                    <a:pt x="104765" y="31991"/>
                  </a:lnTo>
                  <a:lnTo>
                    <a:pt x="109048" y="52387"/>
                  </a:lnTo>
                  <a:lnTo>
                    <a:pt x="104765" y="72783"/>
                  </a:lnTo>
                  <a:lnTo>
                    <a:pt x="93083" y="89435"/>
                  </a:lnTo>
                  <a:lnTo>
                    <a:pt x="75752" y="100659"/>
                  </a:lnTo>
                  <a:lnTo>
                    <a:pt x="54524" y="104775"/>
                  </a:lnTo>
                  <a:close/>
                </a:path>
                <a:path w="436244" h="104775">
                  <a:moveTo>
                    <a:pt x="381670" y="104775"/>
                  </a:moveTo>
                  <a:lnTo>
                    <a:pt x="360442" y="100659"/>
                  </a:lnTo>
                  <a:lnTo>
                    <a:pt x="343111" y="89435"/>
                  </a:lnTo>
                  <a:lnTo>
                    <a:pt x="331429" y="72783"/>
                  </a:lnTo>
                  <a:lnTo>
                    <a:pt x="327145" y="52387"/>
                  </a:lnTo>
                  <a:lnTo>
                    <a:pt x="331429" y="31991"/>
                  </a:lnTo>
                  <a:lnTo>
                    <a:pt x="343111" y="15339"/>
                  </a:lnTo>
                  <a:lnTo>
                    <a:pt x="360442" y="4115"/>
                  </a:lnTo>
                  <a:lnTo>
                    <a:pt x="381670" y="0"/>
                  </a:lnTo>
                  <a:lnTo>
                    <a:pt x="402898" y="4115"/>
                  </a:lnTo>
                  <a:lnTo>
                    <a:pt x="420229" y="15339"/>
                  </a:lnTo>
                  <a:lnTo>
                    <a:pt x="431911" y="31991"/>
                  </a:lnTo>
                  <a:lnTo>
                    <a:pt x="436194" y="52387"/>
                  </a:lnTo>
                  <a:lnTo>
                    <a:pt x="431911" y="72783"/>
                  </a:lnTo>
                  <a:lnTo>
                    <a:pt x="420229" y="89435"/>
                  </a:lnTo>
                  <a:lnTo>
                    <a:pt x="402898" y="100659"/>
                  </a:lnTo>
                  <a:lnTo>
                    <a:pt x="381670" y="104775"/>
                  </a:lnTo>
                  <a:close/>
                </a:path>
                <a:path w="436244" h="104775">
                  <a:moveTo>
                    <a:pt x="218097" y="104775"/>
                  </a:moveTo>
                  <a:lnTo>
                    <a:pt x="196869" y="100659"/>
                  </a:lnTo>
                  <a:lnTo>
                    <a:pt x="179538" y="89435"/>
                  </a:lnTo>
                  <a:lnTo>
                    <a:pt x="167856" y="72783"/>
                  </a:lnTo>
                  <a:lnTo>
                    <a:pt x="163572" y="52387"/>
                  </a:lnTo>
                  <a:lnTo>
                    <a:pt x="167856" y="31991"/>
                  </a:lnTo>
                  <a:lnTo>
                    <a:pt x="179538" y="15339"/>
                  </a:lnTo>
                  <a:lnTo>
                    <a:pt x="196869" y="4115"/>
                  </a:lnTo>
                  <a:lnTo>
                    <a:pt x="218097" y="0"/>
                  </a:lnTo>
                  <a:lnTo>
                    <a:pt x="239325" y="4115"/>
                  </a:lnTo>
                  <a:lnTo>
                    <a:pt x="256656" y="15339"/>
                  </a:lnTo>
                  <a:lnTo>
                    <a:pt x="268338" y="31991"/>
                  </a:lnTo>
                  <a:lnTo>
                    <a:pt x="272621" y="52387"/>
                  </a:lnTo>
                  <a:lnTo>
                    <a:pt x="268338" y="72783"/>
                  </a:lnTo>
                  <a:lnTo>
                    <a:pt x="256656" y="89435"/>
                  </a:lnTo>
                  <a:lnTo>
                    <a:pt x="239325" y="100659"/>
                  </a:lnTo>
                  <a:lnTo>
                    <a:pt x="218097" y="104775"/>
                  </a:lnTo>
                  <a:close/>
                </a:path>
              </a:pathLst>
            </a:custGeom>
            <a:solidFill>
              <a:srgbClr val="FFB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0942" y="2407816"/>
            <a:ext cx="522478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452" y="3923477"/>
            <a:ext cx="9761855" cy="198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Arial"/>
              <a:cs typeface="Arial"/>
            </a:endParaRPr>
          </a:p>
          <a:p>
            <a:pPr marL="2060575" marR="5080">
              <a:lnSpc>
                <a:spcPct val="114900"/>
              </a:lnSpc>
              <a:tabLst>
                <a:tab pos="8289925" algn="l"/>
              </a:tabLst>
            </a:pP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Campus </a:t>
            </a:r>
            <a:r>
              <a:rPr dirty="0" sz="2800" spc="3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dirty="0" sz="2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divided	</a:t>
            </a:r>
            <a:r>
              <a:rPr dirty="0" sz="2800" spc="55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28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Core </a:t>
            </a:r>
            <a:r>
              <a:rPr dirty="0" sz="2800" spc="-7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Arial MT"/>
                <a:cs typeface="Arial MT"/>
              </a:rPr>
              <a:t>Layer,Convergence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Arial MT"/>
                <a:cs typeface="Arial MT"/>
              </a:rPr>
              <a:t>Layer,and</a:t>
            </a:r>
            <a:r>
              <a:rPr dirty="0" sz="2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1141" y="942735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37" y="447674"/>
                </a:moveTo>
                <a:lnTo>
                  <a:pt x="178726" y="443127"/>
                </a:lnTo>
                <a:lnTo>
                  <a:pt x="136709" y="430084"/>
                </a:lnTo>
                <a:lnTo>
                  <a:pt x="98687" y="409447"/>
                </a:lnTo>
                <a:lnTo>
                  <a:pt x="65560" y="382114"/>
                </a:lnTo>
                <a:lnTo>
                  <a:pt x="38227" y="348987"/>
                </a:lnTo>
                <a:lnTo>
                  <a:pt x="17590" y="310965"/>
                </a:lnTo>
                <a:lnTo>
                  <a:pt x="4547" y="268948"/>
                </a:lnTo>
                <a:lnTo>
                  <a:pt x="0" y="223837"/>
                </a:lnTo>
                <a:lnTo>
                  <a:pt x="4547" y="178726"/>
                </a:lnTo>
                <a:lnTo>
                  <a:pt x="17590" y="136709"/>
                </a:lnTo>
                <a:lnTo>
                  <a:pt x="38227" y="98687"/>
                </a:lnTo>
                <a:lnTo>
                  <a:pt x="65560" y="65560"/>
                </a:lnTo>
                <a:lnTo>
                  <a:pt x="98687" y="38227"/>
                </a:lnTo>
                <a:lnTo>
                  <a:pt x="136709" y="17590"/>
                </a:lnTo>
                <a:lnTo>
                  <a:pt x="178726" y="4547"/>
                </a:lnTo>
                <a:lnTo>
                  <a:pt x="223837" y="0"/>
                </a:lnTo>
                <a:lnTo>
                  <a:pt x="268948" y="4547"/>
                </a:lnTo>
                <a:lnTo>
                  <a:pt x="310965" y="17590"/>
                </a:lnTo>
                <a:lnTo>
                  <a:pt x="348987" y="38227"/>
                </a:lnTo>
                <a:lnTo>
                  <a:pt x="382114" y="65560"/>
                </a:lnTo>
                <a:lnTo>
                  <a:pt x="409447" y="98687"/>
                </a:lnTo>
                <a:lnTo>
                  <a:pt x="430084" y="136709"/>
                </a:lnTo>
                <a:lnTo>
                  <a:pt x="443127" y="178726"/>
                </a:lnTo>
                <a:lnTo>
                  <a:pt x="447674" y="223837"/>
                </a:lnTo>
                <a:lnTo>
                  <a:pt x="443127" y="268948"/>
                </a:lnTo>
                <a:lnTo>
                  <a:pt x="430084" y="310965"/>
                </a:lnTo>
                <a:lnTo>
                  <a:pt x="409447" y="348987"/>
                </a:lnTo>
                <a:lnTo>
                  <a:pt x="382114" y="382114"/>
                </a:lnTo>
                <a:lnTo>
                  <a:pt x="348987" y="409447"/>
                </a:lnTo>
                <a:lnTo>
                  <a:pt x="310965" y="430084"/>
                </a:lnTo>
                <a:lnTo>
                  <a:pt x="268948" y="443127"/>
                </a:lnTo>
                <a:lnTo>
                  <a:pt x="223837" y="447674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9803" y="1"/>
            <a:ext cx="7828280" cy="8362315"/>
          </a:xfrm>
          <a:custGeom>
            <a:avLst/>
            <a:gdLst/>
            <a:ahLst/>
            <a:cxnLst/>
            <a:rect l="l" t="t" r="r" b="b"/>
            <a:pathLst>
              <a:path w="7828280" h="8362315">
                <a:moveTo>
                  <a:pt x="7828195" y="8362056"/>
                </a:moveTo>
                <a:lnTo>
                  <a:pt x="316709" y="8362056"/>
                </a:lnTo>
                <a:lnTo>
                  <a:pt x="269782" y="8358635"/>
                </a:lnTo>
                <a:lnTo>
                  <a:pt x="225029" y="8348694"/>
                </a:lnTo>
                <a:lnTo>
                  <a:pt x="182940" y="8332713"/>
                </a:lnTo>
                <a:lnTo>
                  <a:pt x="143999" y="8311176"/>
                </a:lnTo>
                <a:lnTo>
                  <a:pt x="108686" y="8284564"/>
                </a:lnTo>
                <a:lnTo>
                  <a:pt x="77484" y="8253359"/>
                </a:lnTo>
                <a:lnTo>
                  <a:pt x="50875" y="8218043"/>
                </a:lnTo>
                <a:lnTo>
                  <a:pt x="29339" y="8179097"/>
                </a:lnTo>
                <a:lnTo>
                  <a:pt x="13361" y="8137005"/>
                </a:lnTo>
                <a:lnTo>
                  <a:pt x="3420" y="8092247"/>
                </a:lnTo>
                <a:lnTo>
                  <a:pt x="0" y="8045305"/>
                </a:lnTo>
                <a:lnTo>
                  <a:pt x="0" y="0"/>
                </a:lnTo>
                <a:lnTo>
                  <a:pt x="7828195" y="0"/>
                </a:lnTo>
                <a:lnTo>
                  <a:pt x="7828195" y="83620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826633" y="9150284"/>
            <a:ext cx="436245" cy="104775"/>
          </a:xfrm>
          <a:custGeom>
            <a:avLst/>
            <a:gdLst/>
            <a:ahLst/>
            <a:cxnLst/>
            <a:rect l="l" t="t" r="r" b="b"/>
            <a:pathLst>
              <a:path w="436244" h="104775">
                <a:moveTo>
                  <a:pt x="54524" y="104775"/>
                </a:moveTo>
                <a:lnTo>
                  <a:pt x="33296" y="100659"/>
                </a:lnTo>
                <a:lnTo>
                  <a:pt x="15965" y="89435"/>
                </a:lnTo>
                <a:lnTo>
                  <a:pt x="4283" y="72783"/>
                </a:lnTo>
                <a:lnTo>
                  <a:pt x="0" y="52387"/>
                </a:lnTo>
                <a:lnTo>
                  <a:pt x="4283" y="31991"/>
                </a:lnTo>
                <a:lnTo>
                  <a:pt x="15965" y="15339"/>
                </a:lnTo>
                <a:lnTo>
                  <a:pt x="33296" y="4115"/>
                </a:lnTo>
                <a:lnTo>
                  <a:pt x="54524" y="0"/>
                </a:lnTo>
                <a:lnTo>
                  <a:pt x="75752" y="4115"/>
                </a:lnTo>
                <a:lnTo>
                  <a:pt x="93083" y="15339"/>
                </a:lnTo>
                <a:lnTo>
                  <a:pt x="104765" y="31991"/>
                </a:lnTo>
                <a:lnTo>
                  <a:pt x="109048" y="52387"/>
                </a:lnTo>
                <a:lnTo>
                  <a:pt x="104765" y="72783"/>
                </a:lnTo>
                <a:lnTo>
                  <a:pt x="93083" y="89435"/>
                </a:lnTo>
                <a:lnTo>
                  <a:pt x="75752" y="100659"/>
                </a:lnTo>
                <a:lnTo>
                  <a:pt x="54524" y="104775"/>
                </a:lnTo>
                <a:close/>
              </a:path>
              <a:path w="436244" h="104775">
                <a:moveTo>
                  <a:pt x="381670" y="104775"/>
                </a:moveTo>
                <a:lnTo>
                  <a:pt x="360442" y="100659"/>
                </a:lnTo>
                <a:lnTo>
                  <a:pt x="343111" y="89435"/>
                </a:lnTo>
                <a:lnTo>
                  <a:pt x="331429" y="72783"/>
                </a:lnTo>
                <a:lnTo>
                  <a:pt x="327145" y="52387"/>
                </a:lnTo>
                <a:lnTo>
                  <a:pt x="331429" y="31991"/>
                </a:lnTo>
                <a:lnTo>
                  <a:pt x="343111" y="15339"/>
                </a:lnTo>
                <a:lnTo>
                  <a:pt x="360442" y="4115"/>
                </a:lnTo>
                <a:lnTo>
                  <a:pt x="381670" y="0"/>
                </a:lnTo>
                <a:lnTo>
                  <a:pt x="402898" y="4115"/>
                </a:lnTo>
                <a:lnTo>
                  <a:pt x="420229" y="15339"/>
                </a:lnTo>
                <a:lnTo>
                  <a:pt x="431911" y="31991"/>
                </a:lnTo>
                <a:lnTo>
                  <a:pt x="436194" y="52387"/>
                </a:lnTo>
                <a:lnTo>
                  <a:pt x="431911" y="72783"/>
                </a:lnTo>
                <a:lnTo>
                  <a:pt x="420229" y="89435"/>
                </a:lnTo>
                <a:lnTo>
                  <a:pt x="402898" y="100659"/>
                </a:lnTo>
                <a:lnTo>
                  <a:pt x="381670" y="104775"/>
                </a:lnTo>
                <a:close/>
              </a:path>
              <a:path w="436244" h="104775">
                <a:moveTo>
                  <a:pt x="218097" y="104775"/>
                </a:moveTo>
                <a:lnTo>
                  <a:pt x="196869" y="100659"/>
                </a:lnTo>
                <a:lnTo>
                  <a:pt x="179538" y="89435"/>
                </a:lnTo>
                <a:lnTo>
                  <a:pt x="167856" y="72783"/>
                </a:lnTo>
                <a:lnTo>
                  <a:pt x="163572" y="52387"/>
                </a:lnTo>
                <a:lnTo>
                  <a:pt x="167856" y="31991"/>
                </a:lnTo>
                <a:lnTo>
                  <a:pt x="179538" y="15339"/>
                </a:lnTo>
                <a:lnTo>
                  <a:pt x="196869" y="4115"/>
                </a:lnTo>
                <a:lnTo>
                  <a:pt x="218097" y="0"/>
                </a:lnTo>
                <a:lnTo>
                  <a:pt x="239325" y="4115"/>
                </a:lnTo>
                <a:lnTo>
                  <a:pt x="256656" y="15339"/>
                </a:lnTo>
                <a:lnTo>
                  <a:pt x="268338" y="31991"/>
                </a:lnTo>
                <a:lnTo>
                  <a:pt x="272621" y="52387"/>
                </a:lnTo>
                <a:lnTo>
                  <a:pt x="268338" y="72783"/>
                </a:lnTo>
                <a:lnTo>
                  <a:pt x="256656" y="89435"/>
                </a:lnTo>
                <a:lnTo>
                  <a:pt x="239325" y="100659"/>
                </a:lnTo>
                <a:lnTo>
                  <a:pt x="218097" y="104775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2452" y="3923477"/>
            <a:ext cx="4972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8969" y="2627690"/>
            <a:ext cx="5809615" cy="3473450"/>
          </a:xfrm>
          <a:prstGeom prst="rect"/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0"/>
              </a:spcBef>
            </a:pPr>
            <a:r>
              <a:rPr dirty="0" spc="-235"/>
              <a:t>NETWORK </a:t>
            </a:r>
            <a:r>
              <a:rPr dirty="0" spc="-229"/>
              <a:t> </a:t>
            </a:r>
            <a:r>
              <a:rPr dirty="0" spc="-480"/>
              <a:t>E</a:t>
            </a:r>
            <a:r>
              <a:rPr dirty="0" spc="-85"/>
              <a:t>Q</a:t>
            </a:r>
            <a:r>
              <a:rPr dirty="0" spc="-395"/>
              <a:t>U</a:t>
            </a:r>
            <a:r>
              <a:rPr dirty="0" spc="185"/>
              <a:t>I</a:t>
            </a:r>
            <a:r>
              <a:rPr dirty="0" spc="-785"/>
              <a:t>P</a:t>
            </a:r>
            <a:r>
              <a:rPr dirty="0" spc="350"/>
              <a:t>M</a:t>
            </a:r>
            <a:r>
              <a:rPr dirty="0" spc="-480"/>
              <a:t>E</a:t>
            </a:r>
            <a:r>
              <a:rPr dirty="0" spc="-105"/>
              <a:t>N</a:t>
            </a:r>
            <a:r>
              <a:rPr dirty="0" spc="-180"/>
              <a:t>T  </a:t>
            </a:r>
            <a:r>
              <a:rPr dirty="0" spc="-360"/>
              <a:t>SELECTION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44819" y="2761042"/>
            <a:ext cx="4405630" cy="340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7990" indent="-41592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28625" algn="l"/>
              </a:tabLst>
            </a:pPr>
            <a:r>
              <a:rPr dirty="0" sz="2900" spc="165" b="1">
                <a:solidFill>
                  <a:srgbClr val="FFFFFF"/>
                </a:solidFill>
                <a:latin typeface="Tahoma"/>
                <a:cs typeface="Tahoma"/>
              </a:rPr>
              <a:t>Switches</a:t>
            </a:r>
            <a:endParaRPr sz="2900">
              <a:latin typeface="Tahoma"/>
              <a:cs typeface="Tahoma"/>
            </a:endParaRPr>
          </a:p>
          <a:p>
            <a:pPr marL="495934" indent="-483870">
              <a:lnSpc>
                <a:spcPct val="100000"/>
              </a:lnSpc>
              <a:spcBef>
                <a:spcPts val="2295"/>
              </a:spcBef>
              <a:buAutoNum type="arabicParenR"/>
              <a:tabLst>
                <a:tab pos="496570" algn="l"/>
              </a:tabLst>
            </a:pPr>
            <a:r>
              <a:rPr dirty="0" sz="2900" spc="125" b="1">
                <a:solidFill>
                  <a:srgbClr val="FFFFFF"/>
                </a:solidFill>
                <a:latin typeface="Tahoma"/>
                <a:cs typeface="Tahoma"/>
              </a:rPr>
              <a:t>Routers</a:t>
            </a:r>
            <a:endParaRPr sz="2900">
              <a:latin typeface="Tahoma"/>
              <a:cs typeface="Tahoma"/>
            </a:endParaRPr>
          </a:p>
          <a:p>
            <a:pPr marL="501650" indent="-489584">
              <a:lnSpc>
                <a:spcPct val="100000"/>
              </a:lnSpc>
              <a:spcBef>
                <a:spcPts val="2295"/>
              </a:spcBef>
              <a:buAutoNum type="arabicParenR"/>
              <a:tabLst>
                <a:tab pos="502284" algn="l"/>
              </a:tabLst>
            </a:pPr>
            <a:r>
              <a:rPr dirty="0" sz="2900" spc="130" b="1">
                <a:solidFill>
                  <a:srgbClr val="FFFFFF"/>
                </a:solidFill>
                <a:latin typeface="Tahoma"/>
                <a:cs typeface="Tahoma"/>
              </a:rPr>
              <a:t>Serial</a:t>
            </a:r>
            <a:r>
              <a:rPr dirty="0" sz="2900" spc="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150" b="1">
                <a:solidFill>
                  <a:srgbClr val="FFFFFF"/>
                </a:solidFill>
                <a:latin typeface="Tahoma"/>
                <a:cs typeface="Tahoma"/>
              </a:rPr>
              <a:t>DCE</a:t>
            </a:r>
            <a:r>
              <a:rPr dirty="0" sz="2900" spc="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215" b="1">
                <a:solidFill>
                  <a:srgbClr val="FFFFFF"/>
                </a:solidFill>
                <a:latin typeface="Tahoma"/>
                <a:cs typeface="Tahoma"/>
              </a:rPr>
              <a:t>Cables</a:t>
            </a:r>
            <a:endParaRPr sz="2900">
              <a:latin typeface="Tahoma"/>
              <a:cs typeface="Tahoma"/>
            </a:endParaRPr>
          </a:p>
          <a:p>
            <a:pPr marL="494030" indent="-481965">
              <a:lnSpc>
                <a:spcPct val="100000"/>
              </a:lnSpc>
              <a:spcBef>
                <a:spcPts val="2295"/>
              </a:spcBef>
              <a:buAutoNum type="arabicParenR"/>
              <a:tabLst>
                <a:tab pos="494665" algn="l"/>
              </a:tabLst>
            </a:pPr>
            <a:r>
              <a:rPr dirty="0" sz="2900" spc="190" b="1">
                <a:solidFill>
                  <a:srgbClr val="FFFFFF"/>
                </a:solidFill>
                <a:latin typeface="Tahoma"/>
                <a:cs typeface="Tahoma"/>
              </a:rPr>
              <a:t>Copper</a:t>
            </a:r>
            <a:r>
              <a:rPr dirty="0" sz="2900" spc="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150" b="1">
                <a:solidFill>
                  <a:srgbClr val="FFFFFF"/>
                </a:solidFill>
                <a:latin typeface="Tahoma"/>
                <a:cs typeface="Tahoma"/>
              </a:rPr>
              <a:t>DCE</a:t>
            </a:r>
            <a:r>
              <a:rPr dirty="0" sz="2900" spc="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215" b="1">
                <a:solidFill>
                  <a:srgbClr val="FFFFFF"/>
                </a:solidFill>
                <a:latin typeface="Tahoma"/>
                <a:cs typeface="Tahoma"/>
              </a:rPr>
              <a:t>Cables</a:t>
            </a:r>
            <a:endParaRPr sz="2900">
              <a:latin typeface="Tahoma"/>
              <a:cs typeface="Tahoma"/>
            </a:endParaRPr>
          </a:p>
          <a:p>
            <a:pPr marL="499745" indent="-487680">
              <a:lnSpc>
                <a:spcPct val="100000"/>
              </a:lnSpc>
              <a:spcBef>
                <a:spcPts val="2295"/>
              </a:spcBef>
              <a:buAutoNum type="arabicParenR"/>
              <a:tabLst>
                <a:tab pos="500380" algn="l"/>
              </a:tabLst>
            </a:pPr>
            <a:r>
              <a:rPr dirty="0" sz="2900" spc="245" b="1">
                <a:solidFill>
                  <a:srgbClr val="FFFFFF"/>
                </a:solidFill>
                <a:latin typeface="Tahoma"/>
                <a:cs typeface="Tahoma"/>
              </a:rPr>
              <a:t>PC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1141" y="94273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37" y="447674"/>
                </a:moveTo>
                <a:lnTo>
                  <a:pt x="178726" y="443127"/>
                </a:lnTo>
                <a:lnTo>
                  <a:pt x="136709" y="430084"/>
                </a:lnTo>
                <a:lnTo>
                  <a:pt x="98687" y="409447"/>
                </a:lnTo>
                <a:lnTo>
                  <a:pt x="65560" y="382114"/>
                </a:lnTo>
                <a:lnTo>
                  <a:pt x="38227" y="348987"/>
                </a:lnTo>
                <a:lnTo>
                  <a:pt x="17590" y="310965"/>
                </a:lnTo>
                <a:lnTo>
                  <a:pt x="4547" y="268948"/>
                </a:lnTo>
                <a:lnTo>
                  <a:pt x="0" y="223837"/>
                </a:lnTo>
                <a:lnTo>
                  <a:pt x="4547" y="178726"/>
                </a:lnTo>
                <a:lnTo>
                  <a:pt x="17590" y="136709"/>
                </a:lnTo>
                <a:lnTo>
                  <a:pt x="38227" y="98687"/>
                </a:lnTo>
                <a:lnTo>
                  <a:pt x="65560" y="65560"/>
                </a:lnTo>
                <a:lnTo>
                  <a:pt x="98687" y="38227"/>
                </a:lnTo>
                <a:lnTo>
                  <a:pt x="136709" y="17590"/>
                </a:lnTo>
                <a:lnTo>
                  <a:pt x="178726" y="4547"/>
                </a:lnTo>
                <a:lnTo>
                  <a:pt x="223837" y="0"/>
                </a:lnTo>
                <a:lnTo>
                  <a:pt x="268948" y="4547"/>
                </a:lnTo>
                <a:lnTo>
                  <a:pt x="310965" y="17590"/>
                </a:lnTo>
                <a:lnTo>
                  <a:pt x="348987" y="38227"/>
                </a:lnTo>
                <a:lnTo>
                  <a:pt x="382114" y="65560"/>
                </a:lnTo>
                <a:lnTo>
                  <a:pt x="409447" y="98687"/>
                </a:lnTo>
                <a:lnTo>
                  <a:pt x="430084" y="136709"/>
                </a:lnTo>
                <a:lnTo>
                  <a:pt x="443127" y="178726"/>
                </a:lnTo>
                <a:lnTo>
                  <a:pt x="447674" y="223837"/>
                </a:lnTo>
                <a:lnTo>
                  <a:pt x="443127" y="268948"/>
                </a:lnTo>
                <a:lnTo>
                  <a:pt x="430084" y="310965"/>
                </a:lnTo>
                <a:lnTo>
                  <a:pt x="409447" y="348987"/>
                </a:lnTo>
                <a:lnTo>
                  <a:pt x="382114" y="382114"/>
                </a:lnTo>
                <a:lnTo>
                  <a:pt x="348987" y="409447"/>
                </a:lnTo>
                <a:lnTo>
                  <a:pt x="310965" y="430084"/>
                </a:lnTo>
                <a:lnTo>
                  <a:pt x="268948" y="443127"/>
                </a:lnTo>
                <a:lnTo>
                  <a:pt x="223837" y="447674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7403" y="0"/>
            <a:ext cx="16071215" cy="7142480"/>
            <a:chOff x="2217403" y="0"/>
            <a:chExt cx="16071215" cy="7142480"/>
          </a:xfrm>
        </p:grpSpPr>
        <p:sp>
          <p:nvSpPr>
            <p:cNvPr id="3" name="object 3"/>
            <p:cNvSpPr/>
            <p:nvPr/>
          </p:nvSpPr>
          <p:spPr>
            <a:xfrm>
              <a:off x="2217403" y="0"/>
              <a:ext cx="16071215" cy="7142480"/>
            </a:xfrm>
            <a:custGeom>
              <a:avLst/>
              <a:gdLst/>
              <a:ahLst/>
              <a:cxnLst/>
              <a:rect l="l" t="t" r="r" b="b"/>
              <a:pathLst>
                <a:path w="16071215" h="7142480">
                  <a:moveTo>
                    <a:pt x="15970681" y="7142310"/>
                  </a:moveTo>
                  <a:lnTo>
                    <a:pt x="316911" y="7142310"/>
                  </a:lnTo>
                  <a:lnTo>
                    <a:pt x="269946" y="7138889"/>
                  </a:lnTo>
                  <a:lnTo>
                    <a:pt x="225165" y="7128948"/>
                  </a:lnTo>
                  <a:lnTo>
                    <a:pt x="183051" y="7112969"/>
                  </a:lnTo>
                  <a:lnTo>
                    <a:pt x="144086" y="7091433"/>
                  </a:lnTo>
                  <a:lnTo>
                    <a:pt x="108752" y="7064823"/>
                  </a:lnTo>
                  <a:lnTo>
                    <a:pt x="77531" y="7033619"/>
                  </a:lnTo>
                  <a:lnTo>
                    <a:pt x="50905" y="6998305"/>
                  </a:lnTo>
                  <a:lnTo>
                    <a:pt x="29357" y="6959362"/>
                  </a:lnTo>
                  <a:lnTo>
                    <a:pt x="13369" y="6917272"/>
                  </a:lnTo>
                  <a:lnTo>
                    <a:pt x="3422" y="6872516"/>
                  </a:lnTo>
                  <a:lnTo>
                    <a:pt x="0" y="6825577"/>
                  </a:lnTo>
                  <a:lnTo>
                    <a:pt x="0" y="20019"/>
                  </a:lnTo>
                  <a:lnTo>
                    <a:pt x="1459" y="0"/>
                  </a:lnTo>
                  <a:lnTo>
                    <a:pt x="16070595" y="0"/>
                  </a:lnTo>
                  <a:lnTo>
                    <a:pt x="16070595" y="7125849"/>
                  </a:lnTo>
                  <a:lnTo>
                    <a:pt x="16062427" y="7128948"/>
                  </a:lnTo>
                  <a:lnTo>
                    <a:pt x="16017646" y="7138889"/>
                  </a:lnTo>
                  <a:lnTo>
                    <a:pt x="15970681" y="714231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826632" y="1028700"/>
              <a:ext cx="436245" cy="104775"/>
            </a:xfrm>
            <a:custGeom>
              <a:avLst/>
              <a:gdLst/>
              <a:ahLst/>
              <a:cxnLst/>
              <a:rect l="l" t="t" r="r" b="b"/>
              <a:pathLst>
                <a:path w="436244" h="104775">
                  <a:moveTo>
                    <a:pt x="54524" y="104775"/>
                  </a:moveTo>
                  <a:lnTo>
                    <a:pt x="33296" y="100659"/>
                  </a:lnTo>
                  <a:lnTo>
                    <a:pt x="15965" y="89435"/>
                  </a:lnTo>
                  <a:lnTo>
                    <a:pt x="4283" y="72783"/>
                  </a:lnTo>
                  <a:lnTo>
                    <a:pt x="0" y="52387"/>
                  </a:lnTo>
                  <a:lnTo>
                    <a:pt x="4283" y="31991"/>
                  </a:lnTo>
                  <a:lnTo>
                    <a:pt x="15965" y="15339"/>
                  </a:lnTo>
                  <a:lnTo>
                    <a:pt x="33296" y="4115"/>
                  </a:lnTo>
                  <a:lnTo>
                    <a:pt x="54524" y="0"/>
                  </a:lnTo>
                  <a:lnTo>
                    <a:pt x="75752" y="4115"/>
                  </a:lnTo>
                  <a:lnTo>
                    <a:pt x="93083" y="15339"/>
                  </a:lnTo>
                  <a:lnTo>
                    <a:pt x="104765" y="31991"/>
                  </a:lnTo>
                  <a:lnTo>
                    <a:pt x="109048" y="52387"/>
                  </a:lnTo>
                  <a:lnTo>
                    <a:pt x="104765" y="72783"/>
                  </a:lnTo>
                  <a:lnTo>
                    <a:pt x="93083" y="89435"/>
                  </a:lnTo>
                  <a:lnTo>
                    <a:pt x="75752" y="100659"/>
                  </a:lnTo>
                  <a:lnTo>
                    <a:pt x="54524" y="104775"/>
                  </a:lnTo>
                  <a:close/>
                </a:path>
                <a:path w="436244" h="104775">
                  <a:moveTo>
                    <a:pt x="381670" y="104775"/>
                  </a:moveTo>
                  <a:lnTo>
                    <a:pt x="360442" y="100659"/>
                  </a:lnTo>
                  <a:lnTo>
                    <a:pt x="343111" y="89435"/>
                  </a:lnTo>
                  <a:lnTo>
                    <a:pt x="331429" y="72783"/>
                  </a:lnTo>
                  <a:lnTo>
                    <a:pt x="327145" y="52387"/>
                  </a:lnTo>
                  <a:lnTo>
                    <a:pt x="331429" y="31991"/>
                  </a:lnTo>
                  <a:lnTo>
                    <a:pt x="343111" y="15339"/>
                  </a:lnTo>
                  <a:lnTo>
                    <a:pt x="360442" y="4115"/>
                  </a:lnTo>
                  <a:lnTo>
                    <a:pt x="381670" y="0"/>
                  </a:lnTo>
                  <a:lnTo>
                    <a:pt x="402898" y="4115"/>
                  </a:lnTo>
                  <a:lnTo>
                    <a:pt x="420229" y="15339"/>
                  </a:lnTo>
                  <a:lnTo>
                    <a:pt x="431911" y="31991"/>
                  </a:lnTo>
                  <a:lnTo>
                    <a:pt x="436194" y="52387"/>
                  </a:lnTo>
                  <a:lnTo>
                    <a:pt x="431911" y="72783"/>
                  </a:lnTo>
                  <a:lnTo>
                    <a:pt x="420229" y="89435"/>
                  </a:lnTo>
                  <a:lnTo>
                    <a:pt x="402898" y="100659"/>
                  </a:lnTo>
                  <a:lnTo>
                    <a:pt x="381670" y="104775"/>
                  </a:lnTo>
                  <a:close/>
                </a:path>
                <a:path w="436244" h="104775">
                  <a:moveTo>
                    <a:pt x="218097" y="104775"/>
                  </a:moveTo>
                  <a:lnTo>
                    <a:pt x="196869" y="100659"/>
                  </a:lnTo>
                  <a:lnTo>
                    <a:pt x="179538" y="89435"/>
                  </a:lnTo>
                  <a:lnTo>
                    <a:pt x="167856" y="72783"/>
                  </a:lnTo>
                  <a:lnTo>
                    <a:pt x="163572" y="52387"/>
                  </a:lnTo>
                  <a:lnTo>
                    <a:pt x="167856" y="31991"/>
                  </a:lnTo>
                  <a:lnTo>
                    <a:pt x="179538" y="15339"/>
                  </a:lnTo>
                  <a:lnTo>
                    <a:pt x="196869" y="4115"/>
                  </a:lnTo>
                  <a:lnTo>
                    <a:pt x="218097" y="0"/>
                  </a:lnTo>
                  <a:lnTo>
                    <a:pt x="239325" y="4115"/>
                  </a:lnTo>
                  <a:lnTo>
                    <a:pt x="256656" y="15339"/>
                  </a:lnTo>
                  <a:lnTo>
                    <a:pt x="268338" y="31991"/>
                  </a:lnTo>
                  <a:lnTo>
                    <a:pt x="272621" y="52387"/>
                  </a:lnTo>
                  <a:lnTo>
                    <a:pt x="268338" y="72783"/>
                  </a:lnTo>
                  <a:lnTo>
                    <a:pt x="256656" y="89435"/>
                  </a:lnTo>
                  <a:lnTo>
                    <a:pt x="239325" y="100659"/>
                  </a:lnTo>
                  <a:lnTo>
                    <a:pt x="218097" y="104775"/>
                  </a:lnTo>
                  <a:close/>
                </a:path>
              </a:pathLst>
            </a:custGeom>
            <a:solidFill>
              <a:srgbClr val="FFB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0942" y="2162616"/>
            <a:ext cx="431546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Inference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452" y="3923477"/>
            <a:ext cx="11347450" cy="223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3200">
              <a:latin typeface="Arial"/>
              <a:cs typeface="Arial"/>
            </a:endParaRPr>
          </a:p>
          <a:p>
            <a:pPr marL="2060575" marR="5080">
              <a:lnSpc>
                <a:spcPct val="114900"/>
              </a:lnSpc>
              <a:spcBef>
                <a:spcPts val="1939"/>
              </a:spcBef>
            </a:pPr>
            <a:r>
              <a:rPr dirty="0" sz="2800" spc="-45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proven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2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3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standard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dirty="0" sz="2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dirty="0" sz="2800" spc="-7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designed </a:t>
            </a:r>
            <a:r>
              <a:rPr dirty="0" sz="2800" spc="5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great </a:t>
            </a:r>
            <a:r>
              <a:rPr dirty="0" sz="2800" spc="5">
                <a:solidFill>
                  <a:srgbClr val="FFFFFF"/>
                </a:solidFill>
                <a:latin typeface="Arial MT"/>
                <a:cs typeface="Arial MT"/>
              </a:rPr>
              <a:t>Efficiency. </a:t>
            </a: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Security </a:t>
            </a:r>
            <a:r>
              <a:rPr dirty="0" sz="2800" spc="6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800" spc="15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dirty="0" sz="2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Arial MT"/>
                <a:cs typeface="Arial MT"/>
              </a:rPr>
              <a:t>turned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very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Arial MT"/>
                <a:cs typeface="Arial MT"/>
              </a:rPr>
              <a:t>strong.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1141" y="94273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37" y="447674"/>
                </a:moveTo>
                <a:lnTo>
                  <a:pt x="178726" y="443127"/>
                </a:lnTo>
                <a:lnTo>
                  <a:pt x="136709" y="430084"/>
                </a:lnTo>
                <a:lnTo>
                  <a:pt x="98687" y="409447"/>
                </a:lnTo>
                <a:lnTo>
                  <a:pt x="65560" y="382114"/>
                </a:lnTo>
                <a:lnTo>
                  <a:pt x="38227" y="348987"/>
                </a:lnTo>
                <a:lnTo>
                  <a:pt x="17590" y="310965"/>
                </a:lnTo>
                <a:lnTo>
                  <a:pt x="4547" y="268948"/>
                </a:lnTo>
                <a:lnTo>
                  <a:pt x="0" y="223837"/>
                </a:lnTo>
                <a:lnTo>
                  <a:pt x="4547" y="178726"/>
                </a:lnTo>
                <a:lnTo>
                  <a:pt x="17590" y="136709"/>
                </a:lnTo>
                <a:lnTo>
                  <a:pt x="38227" y="98687"/>
                </a:lnTo>
                <a:lnTo>
                  <a:pt x="65560" y="65560"/>
                </a:lnTo>
                <a:lnTo>
                  <a:pt x="98687" y="38227"/>
                </a:lnTo>
                <a:lnTo>
                  <a:pt x="136709" y="17590"/>
                </a:lnTo>
                <a:lnTo>
                  <a:pt x="178726" y="4547"/>
                </a:lnTo>
                <a:lnTo>
                  <a:pt x="223837" y="0"/>
                </a:lnTo>
                <a:lnTo>
                  <a:pt x="268948" y="4547"/>
                </a:lnTo>
                <a:lnTo>
                  <a:pt x="310965" y="17590"/>
                </a:lnTo>
                <a:lnTo>
                  <a:pt x="348987" y="38227"/>
                </a:lnTo>
                <a:lnTo>
                  <a:pt x="382114" y="65560"/>
                </a:lnTo>
                <a:lnTo>
                  <a:pt x="409447" y="98687"/>
                </a:lnTo>
                <a:lnTo>
                  <a:pt x="430084" y="136709"/>
                </a:lnTo>
                <a:lnTo>
                  <a:pt x="443127" y="178726"/>
                </a:lnTo>
                <a:lnTo>
                  <a:pt x="447674" y="223837"/>
                </a:lnTo>
                <a:lnTo>
                  <a:pt x="443127" y="268948"/>
                </a:lnTo>
                <a:lnTo>
                  <a:pt x="430084" y="310965"/>
                </a:lnTo>
                <a:lnTo>
                  <a:pt x="409447" y="348987"/>
                </a:lnTo>
                <a:lnTo>
                  <a:pt x="382114" y="382114"/>
                </a:lnTo>
                <a:lnTo>
                  <a:pt x="348987" y="409447"/>
                </a:lnTo>
                <a:lnTo>
                  <a:pt x="310965" y="430084"/>
                </a:lnTo>
                <a:lnTo>
                  <a:pt x="268948" y="443127"/>
                </a:lnTo>
                <a:lnTo>
                  <a:pt x="223837" y="447674"/>
                </a:lnTo>
                <a:close/>
              </a:path>
            </a:pathLst>
          </a:custGeom>
          <a:solidFill>
            <a:srgbClr val="FFBF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Ayush kumar</dc:creator>
  <cp:keywords>DAFRhQF17aw,BAE_be8J4wY</cp:keywords>
  <dc:title>Black and Yellow Fashion Marketing Social Media Report Presentation</dc:title>
  <dcterms:created xsi:type="dcterms:W3CDTF">2022-11-20T17:27:40Z</dcterms:created>
  <dcterms:modified xsi:type="dcterms:W3CDTF">2022-11-20T17:27:40Z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2022-11-20T00:00:00Z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2022-11-20T00:00:00Z</vt:filetime>
  </property>
</Properties>
</file>