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ee2ec0b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ee2ec0b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ee2ec0b4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ee2ec0b4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ee2ec0b4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ee2ec0b4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ee2ec0b4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ee2ec0b4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6474000" y="4522200"/>
            <a:ext cx="2318826" cy="180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1501400" y="1717825"/>
            <a:ext cx="6141201" cy="477575"/>
          </a:xfrm>
          <a:prstGeom prst="rect">
            <a:avLst/>
          </a:prstGeom>
          <a:noFill/>
          <a:ln>
            <a:noFill/>
          </a:ln>
        </p:spPr>
      </p:pic>
      <p:sp>
        <p:nvSpPr>
          <p:cNvPr id="56" name="Google Shape;56;p13"/>
          <p:cNvSpPr txBox="1"/>
          <p:nvPr/>
        </p:nvSpPr>
        <p:spPr>
          <a:xfrm>
            <a:off x="2292750" y="2571750"/>
            <a:ext cx="455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dirty="0" err="1">
                <a:solidFill>
                  <a:schemeClr val="dk2"/>
                </a:solidFill>
              </a:rPr>
              <a:t>FlickZit</a:t>
            </a:r>
            <a:endParaRPr sz="1800" dirty="0">
              <a:solidFill>
                <a:schemeClr val="dk2"/>
              </a:solidFill>
            </a:endParaRPr>
          </a:p>
        </p:txBody>
      </p:sp>
      <p:sp>
        <p:nvSpPr>
          <p:cNvPr id="57" name="Google Shape;57;p13"/>
          <p:cNvSpPr txBox="1"/>
          <p:nvPr/>
        </p:nvSpPr>
        <p:spPr>
          <a:xfrm>
            <a:off x="2292750" y="3033450"/>
            <a:ext cx="4558500" cy="129263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dirty="0">
                <a:solidFill>
                  <a:schemeClr val="dk2"/>
                </a:solidFill>
              </a:rPr>
              <a:t>Sudeep Patil</a:t>
            </a:r>
          </a:p>
          <a:p>
            <a:pPr marL="0" lvl="0" indent="0" algn="ctr" rtl="0">
              <a:spcBef>
                <a:spcPts val="0"/>
              </a:spcBef>
              <a:spcAft>
                <a:spcPts val="0"/>
              </a:spcAft>
              <a:buNone/>
            </a:pPr>
            <a:r>
              <a:rPr lang="en-US" sz="1800" dirty="0">
                <a:solidFill>
                  <a:schemeClr val="dk2"/>
                </a:solidFill>
              </a:rPr>
              <a:t>Rohit Patil</a:t>
            </a:r>
          </a:p>
          <a:p>
            <a:pPr marL="0" lvl="0" indent="0" algn="ctr" rtl="0">
              <a:spcBef>
                <a:spcPts val="0"/>
              </a:spcBef>
              <a:spcAft>
                <a:spcPts val="0"/>
              </a:spcAft>
              <a:buNone/>
            </a:pPr>
            <a:r>
              <a:rPr lang="en-US" sz="1800" dirty="0">
                <a:solidFill>
                  <a:schemeClr val="dk2"/>
                </a:solidFill>
              </a:rPr>
              <a:t>Darshan Pawar</a:t>
            </a:r>
          </a:p>
          <a:p>
            <a:pPr marL="0" lvl="0" indent="0" algn="ctr" rtl="0">
              <a:spcBef>
                <a:spcPts val="0"/>
              </a:spcBef>
              <a:spcAft>
                <a:spcPts val="0"/>
              </a:spcAft>
              <a:buNone/>
            </a:pPr>
            <a:r>
              <a:rPr lang="en-US" sz="1800" dirty="0" err="1">
                <a:solidFill>
                  <a:schemeClr val="dk2"/>
                </a:solidFill>
              </a:rPr>
              <a:t>Bhagyesh</a:t>
            </a:r>
            <a:r>
              <a:rPr lang="en-US" sz="1800" dirty="0">
                <a:solidFill>
                  <a:schemeClr val="dk2"/>
                </a:solidFill>
              </a:rPr>
              <a:t> Joshi</a:t>
            </a: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0" y="0"/>
            <a:ext cx="45585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dirty="0">
                <a:solidFill>
                  <a:schemeClr val="dk2"/>
                </a:solidFill>
              </a:rPr>
              <a:t>Problem Statement</a:t>
            </a:r>
            <a:endParaRPr sz="2900" dirty="0">
              <a:solidFill>
                <a:schemeClr val="dk2"/>
              </a:solidFill>
            </a:endParaRPr>
          </a:p>
        </p:txBody>
      </p:sp>
      <p:sp>
        <p:nvSpPr>
          <p:cNvPr id="4" name="TextBox 3">
            <a:extLst>
              <a:ext uri="{FF2B5EF4-FFF2-40B4-BE49-F238E27FC236}">
                <a16:creationId xmlns:a16="http://schemas.microsoft.com/office/drawing/2014/main" id="{EAB73F72-9464-8C70-85F5-CFB05C36438A}"/>
              </a:ext>
            </a:extLst>
          </p:cNvPr>
          <p:cNvSpPr txBox="1"/>
          <p:nvPr/>
        </p:nvSpPr>
        <p:spPr>
          <a:xfrm>
            <a:off x="347197" y="908326"/>
            <a:ext cx="8734926" cy="954107"/>
          </a:xfrm>
          <a:prstGeom prst="rect">
            <a:avLst/>
          </a:prstGeom>
          <a:noFill/>
        </p:spPr>
        <p:txBody>
          <a:bodyPr wrap="square">
            <a:spAutoFit/>
          </a:bodyPr>
          <a:lstStyle/>
          <a:p>
            <a:pPr marL="0" lvl="0" indent="0" algn="ctr" rtl="0">
              <a:spcBef>
                <a:spcPts val="0"/>
              </a:spcBef>
              <a:spcAft>
                <a:spcPts val="0"/>
              </a:spcAft>
              <a:buNone/>
            </a:pPr>
            <a:r>
              <a:rPr lang="en-US" dirty="0"/>
              <a:t>In today's complex financial landscape, many individuals struggle to effectively manage their personal finances. Common issues include lack of understanding of budgeting, debt management, savings strategies, and investment options. Despite the availability of various resources, people often find themselves overwhelmed by financial jargon, leading to poor financial decisions and increased stress.</a:t>
            </a:r>
            <a:endParaRPr lang="en-US" sz="14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2292750" y="2087225"/>
            <a:ext cx="45585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dk2"/>
                </a:solidFill>
              </a:rPr>
              <a:t>Team Photo</a:t>
            </a:r>
            <a:endParaRPr sz="2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133940" y="107170"/>
            <a:ext cx="8872555" cy="4124176"/>
          </a:xfrm>
          <a:prstGeom prst="rect">
            <a:avLst/>
          </a:prstGeom>
          <a:noFill/>
          <a:ln>
            <a:noFill/>
          </a:ln>
        </p:spPr>
        <p:txBody>
          <a:bodyPr spcFirstLastPara="1" wrap="square" lIns="91425" tIns="91425" rIns="91425" bIns="91425" anchor="t" anchorCtr="0">
            <a:spAutoFit/>
          </a:bodyPr>
          <a:lstStyle/>
          <a:p>
            <a:pPr algn="ctr"/>
            <a:r>
              <a:rPr lang="en-US" sz="3200" dirty="0"/>
              <a:t>Automated Financial </a:t>
            </a:r>
            <a:r>
              <a:rPr lang="en-US" sz="3200" dirty="0" err="1"/>
              <a:t>Assistent</a:t>
            </a:r>
            <a:endParaRPr lang="en-US" sz="3200" dirty="0"/>
          </a:p>
          <a:p>
            <a:pPr algn="ctr"/>
            <a:r>
              <a:rPr lang="en-US" sz="3200" dirty="0" err="1"/>
              <a:t>Personlized</a:t>
            </a:r>
            <a:r>
              <a:rPr lang="en-US" sz="3200" dirty="0"/>
              <a:t> Debt Management</a:t>
            </a:r>
          </a:p>
          <a:p>
            <a:pPr algn="ctr"/>
            <a:r>
              <a:rPr lang="en-US" sz="3200" dirty="0"/>
              <a:t>Goal Oriented Saving </a:t>
            </a:r>
            <a:r>
              <a:rPr lang="en-US" sz="3200" dirty="0" err="1"/>
              <a:t>Guidence</a:t>
            </a:r>
            <a:endParaRPr lang="en-US" sz="3200" dirty="0"/>
          </a:p>
          <a:p>
            <a:pPr algn="ctr"/>
            <a:r>
              <a:rPr lang="en-US" sz="3200" dirty="0"/>
              <a:t>Financial Literacy Support</a:t>
            </a:r>
          </a:p>
          <a:p>
            <a:pPr algn="ctr"/>
            <a:r>
              <a:rPr lang="en-US" sz="3200" dirty="0"/>
              <a:t>Retirement planning</a:t>
            </a:r>
          </a:p>
          <a:p>
            <a:pPr algn="ctr"/>
            <a:r>
              <a:rPr lang="en-US" sz="3200" dirty="0"/>
              <a:t>Healthcare financial management</a:t>
            </a:r>
          </a:p>
          <a:p>
            <a:pPr algn="ctr"/>
            <a:r>
              <a:rPr lang="en-US" sz="3200" dirty="0"/>
              <a:t>Economic </a:t>
            </a:r>
            <a:r>
              <a:rPr lang="en-US" sz="3200" dirty="0" err="1"/>
              <a:t>Resiliance</a:t>
            </a:r>
            <a:r>
              <a:rPr lang="en-US" sz="3200" dirty="0"/>
              <a:t> and Career growth</a:t>
            </a:r>
          </a:p>
          <a:p>
            <a:pPr algn="ctr"/>
            <a:endParaRPr lang="en-US" sz="3200" dirty="0"/>
          </a:p>
        </p:txBody>
      </p:sp>
      <p:pic>
        <p:nvPicPr>
          <p:cNvPr id="73" name="Google Shape;73;p16"/>
          <p:cNvPicPr preferRelativeResize="0"/>
          <p:nvPr/>
        </p:nvPicPr>
        <p:blipFill>
          <a:blip r:embed="rId3">
            <a:alphaModFix/>
          </a:blip>
          <a:stretch>
            <a:fillRect/>
          </a:stretch>
        </p:blipFill>
        <p:spPr>
          <a:xfrm>
            <a:off x="6474000" y="4522200"/>
            <a:ext cx="2318826" cy="18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20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01400" y="1717825"/>
            <a:ext cx="6141201" cy="477575"/>
          </a:xfrm>
          <a:prstGeom prst="rect">
            <a:avLst/>
          </a:prstGeom>
          <a:noFill/>
          <a:ln>
            <a:noFill/>
          </a:ln>
        </p:spPr>
      </p:pic>
      <p:sp>
        <p:nvSpPr>
          <p:cNvPr id="79" name="Google Shape;79;p17"/>
          <p:cNvSpPr txBox="1"/>
          <p:nvPr/>
        </p:nvSpPr>
        <p:spPr>
          <a:xfrm>
            <a:off x="2292750" y="2571750"/>
            <a:ext cx="455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rPr>
              <a:t>Thank you</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Words>
  <Application>Microsoft Office PowerPoint</Application>
  <PresentationFormat>On-screen Show (16:9)</PresentationFormat>
  <Paragraphs>16</Paragraphs>
  <Slides>6</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Rohit Patil</cp:lastModifiedBy>
  <cp:revision>1</cp:revision>
  <dcterms:modified xsi:type="dcterms:W3CDTF">2024-10-26T07:29:19Z</dcterms:modified>
</cp:coreProperties>
</file>