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7199313" cy="1008062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9FF1120-5AB9-4A54-AAE5-AE25EF5F5CEE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2327400" y="1143000"/>
            <a:ext cx="2203200" cy="30859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1BD9A6-AB10-43E5-AE2A-7801BDA00CF4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0000" y="1649880"/>
            <a:ext cx="6118920" cy="35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59640" y="2358720"/>
            <a:ext cx="6478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CF02A-7951-4DFC-9A0C-CC5991786C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470656D-7AF3-417F-AABD-9EA75E764C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1B2FDFA-A992-4F8B-9108-C260D15A0B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9B3018-96D5-419D-8285-5594954B11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2C3BEB-D1BF-49A6-81E4-BA1CA248AA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1649880"/>
            <a:ext cx="6118920" cy="35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59640" y="2358720"/>
            <a:ext cx="6478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84EB5F-51D3-4AF6-8FEC-057E2B992F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DB7BFA4-B265-47EE-A721-812F1FE002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649880"/>
            <a:ext cx="6118920" cy="35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59640" y="2358720"/>
            <a:ext cx="31615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679560" y="2358720"/>
            <a:ext cx="31615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F9949EB-7983-4432-BE41-479243C333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20B871F-16E8-42FE-B59E-EC569B2BA8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1649880"/>
            <a:ext cx="6118920" cy="35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BE63EA4-D5F9-4E1E-A151-A67CE9F8E0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F0BC394-D9C1-4374-9F7F-0B62BF123B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649880"/>
            <a:ext cx="6118920" cy="350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720000">
              <a:lnSpc>
                <a:spcPct val="90000"/>
              </a:lnSpc>
              <a:buNone/>
            </a:pPr>
            <a:r>
              <a:rPr b="0" lang="pt-BR" sz="4730" spc="-1" strike="noStrike">
                <a:solidFill>
                  <a:schemeClr val="dk1"/>
                </a:solidFill>
                <a:latin typeface="Calibri Light"/>
              </a:rPr>
              <a:t>Clique para editar o </a:t>
            </a:r>
            <a:r>
              <a:rPr b="0" lang="pt-BR" sz="4730" spc="-1" strike="noStrike">
                <a:solidFill>
                  <a:schemeClr val="dk1"/>
                </a:solidFill>
                <a:latin typeface="Calibri Light"/>
              </a:rPr>
              <a:t>título Mestre</a:t>
            </a:r>
            <a:endParaRPr b="0" lang="en-US" sz="47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447D0C0-CE22-435A-8277-BF3D2AD7CED9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720" y="672120"/>
            <a:ext cx="2321640" cy="235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252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25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060720" y="1451520"/>
            <a:ext cx="3644280" cy="716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52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52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5720" y="3024360"/>
            <a:ext cx="2321640" cy="56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720000">
              <a:lnSpc>
                <a:spcPct val="90000"/>
              </a:lnSpc>
              <a:spcBef>
                <a:spcPts val="788"/>
              </a:spcBef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12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BCA3987-E5DD-45A4-94F2-BDDB24D2B7C3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720" y="672120"/>
            <a:ext cx="2321640" cy="235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252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25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60720" y="1451520"/>
            <a:ext cx="3644280" cy="716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52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en-US" sz="25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95720" y="3024360"/>
            <a:ext cx="2321640" cy="56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720000">
              <a:lnSpc>
                <a:spcPct val="90000"/>
              </a:lnSpc>
              <a:spcBef>
                <a:spcPts val="788"/>
              </a:spcBef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12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114EADE-DD5F-41F1-BD57-45E03E68BE40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536760"/>
            <a:ext cx="6208920" cy="19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3459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4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2683440"/>
            <a:ext cx="6208920" cy="639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4529982-6052-48D9-A08E-1685F3899EB9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51960" y="536760"/>
            <a:ext cx="1551960" cy="854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3459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4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536760"/>
            <a:ext cx="4566600" cy="854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CFF3B6E-2980-479C-80A6-EA6401FDB78E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536760"/>
            <a:ext cx="6208920" cy="19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3459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4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2683440"/>
            <a:ext cx="6208920" cy="639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A67A819-288D-4B79-8DAE-546ACC6AFF9C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1040" y="2513160"/>
            <a:ext cx="6208920" cy="41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473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47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1040" y="6746040"/>
            <a:ext cx="6208920" cy="22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720000">
              <a:lnSpc>
                <a:spcPct val="90000"/>
              </a:lnSpc>
              <a:spcBef>
                <a:spcPts val="788"/>
              </a:spcBef>
              <a:buNone/>
              <a:tabLst>
                <a:tab algn="l" pos="0"/>
              </a:tabLst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1DFBE00-EDB9-4E04-AAF5-62953603DFB3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536760"/>
            <a:ext cx="6208920" cy="19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3459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4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2683440"/>
            <a:ext cx="3059280" cy="639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644640" y="2683440"/>
            <a:ext cx="3059280" cy="639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5AE8B7E-E336-4935-B313-37296AA35D7E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720" y="536760"/>
            <a:ext cx="6208920" cy="19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3459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4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95720" y="2471040"/>
            <a:ext cx="3045240" cy="12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720000">
              <a:lnSpc>
                <a:spcPct val="90000"/>
              </a:lnSpc>
              <a:spcBef>
                <a:spcPts val="788"/>
              </a:spcBef>
              <a:buNone/>
              <a:tabLst>
                <a:tab algn="l" pos="0"/>
              </a:tabLst>
            </a:pPr>
            <a:r>
              <a:rPr b="1" lang="pt-BR" sz="189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95720" y="3682080"/>
            <a:ext cx="3045240" cy="541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44640" y="2471040"/>
            <a:ext cx="3060360" cy="12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720000">
              <a:lnSpc>
                <a:spcPct val="90000"/>
              </a:lnSpc>
              <a:spcBef>
                <a:spcPts val="788"/>
              </a:spcBef>
              <a:buNone/>
              <a:tabLst>
                <a:tab algn="l" pos="0"/>
              </a:tabLst>
            </a:pPr>
            <a:r>
              <a:rPr b="1" lang="pt-BR" sz="189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44640" y="3682080"/>
            <a:ext cx="3060360" cy="541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0000" indent="-180000" defTabSz="720000">
              <a:lnSpc>
                <a:spcPct val="90000"/>
              </a:lnSpc>
              <a:spcBef>
                <a:spcPts val="788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1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en-US" sz="2210" spc="-1" strike="noStrike">
              <a:solidFill>
                <a:schemeClr val="dk1"/>
              </a:solidFill>
              <a:latin typeface="Calibri"/>
            </a:endParaRPr>
          </a:p>
          <a:p>
            <a:pPr lvl="1" marL="54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9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en-US" sz="1890" spc="-1" strike="noStrike">
              <a:solidFill>
                <a:schemeClr val="dk1"/>
              </a:solidFill>
              <a:latin typeface="Calibri"/>
            </a:endParaRPr>
          </a:p>
          <a:p>
            <a:pPr lvl="2" marL="90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8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en-US" sz="1580" spc="-1" strike="noStrike">
              <a:solidFill>
                <a:schemeClr val="dk1"/>
              </a:solidFill>
              <a:latin typeface="Calibri"/>
            </a:endParaRPr>
          </a:p>
          <a:p>
            <a:pPr lvl="3" marL="126000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  <a:p>
            <a:pPr lvl="4" marL="1619640" indent="-180000" defTabSz="720000">
              <a:lnSpc>
                <a:spcPct val="90000"/>
              </a:lnSpc>
              <a:spcBef>
                <a:spcPts val="39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1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en-US" sz="14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5B82581-F794-4281-8D84-8ECC6EABFBC4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5000" y="536760"/>
            <a:ext cx="6208920" cy="19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720000">
              <a:lnSpc>
                <a:spcPct val="90000"/>
              </a:lnSpc>
              <a:buNone/>
            </a:pPr>
            <a:r>
              <a:rPr b="0" lang="pt-BR" sz="3459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en-US" sz="34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141D29-60EB-4526-937D-A85AC7C3E198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9500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2384640" y="9343080"/>
            <a:ext cx="242928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5084640" y="9343080"/>
            <a:ext cx="1619640" cy="5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5807C7A-980A-4EBA-BBD9-16B6207AC25B}" type="slidenum">
              <a:rPr b="0" lang="pt-BR" sz="939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DeTexto 18"/>
          <p:cNvSpPr/>
          <p:nvPr/>
        </p:nvSpPr>
        <p:spPr>
          <a:xfrm>
            <a:off x="-4572000" y="1809360"/>
            <a:ext cx="3505680" cy="12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br>
              <a:rPr sz="2520"/>
            </a:br>
            <a:endParaRPr b="0" lang="en-IN" sz="252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IN" sz="25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Imagem 2" descr="Diagrama, Texto&#10;&#10;Descrição gerada automaticamente"/>
          <p:cNvPicPr/>
          <p:nvPr/>
        </p:nvPicPr>
        <p:blipFill>
          <a:blip r:embed="rId1"/>
          <a:stretch/>
        </p:blipFill>
        <p:spPr>
          <a:xfrm>
            <a:off x="205560" y="240120"/>
            <a:ext cx="6787440" cy="9599760"/>
          </a:xfrm>
          <a:prstGeom prst="rect">
            <a:avLst/>
          </a:prstGeom>
          <a:ln w="0">
            <a:noFill/>
          </a:ln>
        </p:spPr>
      </p:pic>
      <p:sp>
        <p:nvSpPr>
          <p:cNvPr id="73" name="Retângulo 10"/>
          <p:cNvSpPr/>
          <p:nvPr/>
        </p:nvSpPr>
        <p:spPr>
          <a:xfrm>
            <a:off x="527760" y="393480"/>
            <a:ext cx="4957200" cy="1130400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1" lang="it-IT" sz="3200" spc="-1" strike="noStrike">
                <a:solidFill>
                  <a:schemeClr val="dk1"/>
                </a:solidFill>
                <a:latin typeface="Calibri"/>
              </a:rPr>
              <a:t>Fasi della stesura di una lettera di presentazione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tângulo 12"/>
          <p:cNvSpPr/>
          <p:nvPr/>
        </p:nvSpPr>
        <p:spPr>
          <a:xfrm>
            <a:off x="603360" y="2274120"/>
            <a:ext cx="5947920" cy="465480"/>
          </a:xfrm>
          <a:prstGeom prst="rect">
            <a:avLst/>
          </a:prstGeom>
          <a:solidFill>
            <a:srgbClr val="c9e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252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" name="Retângulo 28"/>
          <p:cNvSpPr/>
          <p:nvPr/>
        </p:nvSpPr>
        <p:spPr>
          <a:xfrm>
            <a:off x="1291680" y="3197880"/>
            <a:ext cx="5701680" cy="80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Scegli un modello con un layout visivo adatto all’azienda e al lavoro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Usa il formato per lettere formale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Assicurati che il font e la presentazione appaiano professionali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tângulo 29"/>
          <p:cNvSpPr/>
          <p:nvPr/>
        </p:nvSpPr>
        <p:spPr>
          <a:xfrm>
            <a:off x="527760" y="2887560"/>
            <a:ext cx="6326280" cy="337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Fase 2: Formatta la lettera di presentazione in un layout professionale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tângulo 30"/>
          <p:cNvSpPr/>
          <p:nvPr/>
        </p:nvSpPr>
        <p:spPr>
          <a:xfrm>
            <a:off x="301320" y="1712160"/>
            <a:ext cx="5183640" cy="284760"/>
          </a:xfrm>
          <a:prstGeom prst="rect">
            <a:avLst/>
          </a:prstGeom>
          <a:solidFill>
            <a:srgbClr val="c9e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Fase 1: Esamina l’azienda e la posizione aperta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tângulo 33"/>
          <p:cNvSpPr/>
          <p:nvPr/>
        </p:nvSpPr>
        <p:spPr>
          <a:xfrm>
            <a:off x="561600" y="4168800"/>
            <a:ext cx="6326280" cy="337680"/>
          </a:xfrm>
          <a:prstGeom prst="rect">
            <a:avLst/>
          </a:prstGeom>
          <a:solidFill>
            <a:srgbClr val="14d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Fase 3: Delinea la lettera di presentazione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tângulo 34"/>
          <p:cNvSpPr/>
          <p:nvPr/>
        </p:nvSpPr>
        <p:spPr>
          <a:xfrm>
            <a:off x="603360" y="5722920"/>
            <a:ext cx="6284520" cy="448560"/>
          </a:xfrm>
          <a:prstGeom prst="rect">
            <a:avLst/>
          </a:prstGeom>
          <a:solidFill>
            <a:srgbClr val="c9e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Fase 4: Adatta la lettera di presentazione facendo revisioni in base alle specifiche del lavoro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tângulo 35"/>
          <p:cNvSpPr/>
          <p:nvPr/>
        </p:nvSpPr>
        <p:spPr>
          <a:xfrm>
            <a:off x="1191960" y="6208200"/>
            <a:ext cx="5557680" cy="1009080"/>
          </a:xfrm>
          <a:prstGeom prst="rect">
            <a:avLst/>
          </a:prstGeom>
          <a:solidFill>
            <a:srgbClr val="c9e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Rispondi ai punti chiave elencati nell’annuncio di lavoro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Evidenzia i principali successi, le competenze e le esperienze passate che ti rendono adatto a quella posizione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Adatta la lettera al tono e alla mentalità dell’azienda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tângulo 36"/>
          <p:cNvSpPr/>
          <p:nvPr/>
        </p:nvSpPr>
        <p:spPr>
          <a:xfrm>
            <a:off x="205560" y="7740000"/>
            <a:ext cx="4654080" cy="579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Rileggi la lettera per correggere tutti gli errori grammaticali e ortografici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Chiedi un feedback a un amico o a un mentore fidato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tângulo 37"/>
          <p:cNvSpPr/>
          <p:nvPr/>
        </p:nvSpPr>
        <p:spPr>
          <a:xfrm>
            <a:off x="360000" y="7200000"/>
            <a:ext cx="4783680" cy="337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Fase 5: Finalizza e correggi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tângulo 38"/>
          <p:cNvSpPr/>
          <p:nvPr/>
        </p:nvSpPr>
        <p:spPr>
          <a:xfrm>
            <a:off x="2557800" y="8994960"/>
            <a:ext cx="4191840" cy="675720"/>
          </a:xfrm>
          <a:prstGeom prst="rect">
            <a:avLst/>
          </a:prstGeom>
          <a:solidFill>
            <a:srgbClr val="14d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40120" indent="-24012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Segui le istruzioni per inviare la lettera (ad es., per email o attraverso un sistema di candidatura online)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tângulo 39"/>
          <p:cNvSpPr/>
          <p:nvPr/>
        </p:nvSpPr>
        <p:spPr>
          <a:xfrm>
            <a:off x="2322000" y="8652960"/>
            <a:ext cx="4428000" cy="337680"/>
          </a:xfrm>
          <a:prstGeom prst="rect">
            <a:avLst/>
          </a:prstGeom>
          <a:solidFill>
            <a:srgbClr val="14d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Fase 6: Invia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20"/>
          <p:cNvSpPr/>
          <p:nvPr/>
        </p:nvSpPr>
        <p:spPr>
          <a:xfrm>
            <a:off x="608760" y="1967040"/>
            <a:ext cx="3031560" cy="465480"/>
          </a:xfrm>
          <a:prstGeom prst="rect">
            <a:avLst/>
          </a:prstGeom>
          <a:solidFill>
            <a:srgbClr val="c9e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252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Retângulo 21"/>
          <p:cNvSpPr/>
          <p:nvPr/>
        </p:nvSpPr>
        <p:spPr>
          <a:xfrm>
            <a:off x="354240" y="1997640"/>
            <a:ext cx="6360120" cy="844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Identifica il lavoro per cui ti stai candidando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Informati sull’azienda/sul datore di lavoro e determina perché vuoi lavorare lì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Determina la persona giusta a cui indirizzare la lettera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tângulo 3"/>
          <p:cNvSpPr/>
          <p:nvPr/>
        </p:nvSpPr>
        <p:spPr>
          <a:xfrm>
            <a:off x="561600" y="4506840"/>
            <a:ext cx="4104360" cy="1086840"/>
          </a:xfrm>
          <a:prstGeom prst="rect">
            <a:avLst/>
          </a:prstGeom>
          <a:solidFill>
            <a:srgbClr val="14d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Retângulo 22"/>
          <p:cNvSpPr/>
          <p:nvPr/>
        </p:nvSpPr>
        <p:spPr>
          <a:xfrm>
            <a:off x="608040" y="4476960"/>
            <a:ext cx="5630760" cy="113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Redigi una bozza con le informazioni chiave per il corpo della lettera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Una forte dichiarazione di interesse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Competenze tecniche e qualifiche rilevanti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Competenze trasversali rilevanti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pc="-1" strike="noStrike">
                <a:solidFill>
                  <a:schemeClr val="dk1"/>
                </a:solidFill>
                <a:latin typeface="Calibri"/>
              </a:rPr>
              <a:t>Call-to-action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Application>LibreOffice/24.2.0.2$Linux_X86_64 LibreOffice_project/420$Build-2</Application>
  <AppVersion>15.0000</AppVersion>
  <Words>226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2020-11-06T15:26:47Z</dcterms:created>
  <dc:creator>Fernanda Castilhos</dc:creator>
  <dc:description/>
  <dc:language>en-IN</dc:language>
  <cp:lastModifiedBy/>
  <dcterms:modified xsi:type="dcterms:W3CDTF">2024-01-23T14:22:09Z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Personalizzato</vt:lpwstr>
  </property>
  <property fmtid="{D5CDD505-2E9C-101B-9397-08002B2CF9AE}" pid="4" name="Slides">
    <vt:i4>1</vt:i4>
  </property>
</Properties>
</file>