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328" r:id="rId6"/>
    <p:sldId id="327" r:id="rId7"/>
    <p:sldId id="326" r:id="rId8"/>
    <p:sldId id="324" r:id="rId9"/>
    <p:sldId id="321" r:id="rId10"/>
    <p:sldId id="320" r:id="rId11"/>
    <p:sldId id="319" r:id="rId12"/>
    <p:sldId id="318" r:id="rId13"/>
    <p:sldId id="317" r:id="rId14"/>
    <p:sldId id="316" r:id="rId15"/>
    <p:sldId id="315" r:id="rId16"/>
    <p:sldId id="314" r:id="rId17"/>
    <p:sldId id="313" r:id="rId18"/>
    <p:sldId id="312" r:id="rId19"/>
    <p:sldId id="311" r:id="rId20"/>
    <p:sldId id="310" r:id="rId21"/>
    <p:sldId id="309" r:id="rId22"/>
    <p:sldId id="262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08" d="100"/>
          <a:sy n="108" d="100"/>
        </p:scale>
        <p:origin x="806" y="11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3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3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3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2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772" y="2947030"/>
            <a:ext cx="3363434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4000" b="1" dirty="0">
                <a:solidFill>
                  <a:srgbClr val="FFC000"/>
                </a:solidFill>
              </a:rPr>
              <a:t>Lecture-4</a:t>
            </a:r>
            <a:endParaRPr lang="en-US" altLang="ko-KR" sz="4000" dirty="0">
              <a:solidFill>
                <a:srgbClr val="FFC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8074" y="2285998"/>
            <a:ext cx="5730430" cy="500066"/>
          </a:xfrm>
        </p:spPr>
        <p:txBody>
          <a:bodyPr/>
          <a:lstStyle/>
          <a:p>
            <a:r>
              <a:rPr lang="en-US" sz="4000" dirty="0">
                <a:latin typeface="Georgia(Body)"/>
              </a:rPr>
              <a:t>JAVA PROJECT BATCH</a:t>
            </a:r>
          </a:p>
          <a:p>
            <a:r>
              <a:rPr lang="en-US" sz="4000" b="1" dirty="0">
                <a:solidFill>
                  <a:srgbClr val="002060"/>
                </a:solidFill>
                <a:latin typeface="Georgia(Body)"/>
              </a:rPr>
              <a:t>GUI Programming</a:t>
            </a:r>
          </a:p>
          <a:p>
            <a:endParaRPr lang="en-IN" sz="4000" dirty="0">
              <a:latin typeface="Georgia(Body)"/>
            </a:endParaRPr>
          </a:p>
        </p:txBody>
      </p:sp>
      <p:pic>
        <p:nvPicPr>
          <p:cNvPr id="12" name="Picture 11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13" name="Picture 12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Creating GUI Using GUI Builder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6"/>
            <a:ext cx="8858312" cy="30003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5.Now create a package by right clicking on source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package,type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Package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amritaguiapps,then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click on finish.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1785932"/>
            <a:ext cx="7643866" cy="278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Creating GUI Using GUI Builder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1000114"/>
            <a:ext cx="8858312" cy="335758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6.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Now to create a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right click on source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package:amritaguiapps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NewJFrame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Form.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1714494"/>
            <a:ext cx="5929354" cy="28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Creating GUI Using GUI Builder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214282" y="928676"/>
            <a:ext cx="8715436" cy="350044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Class Name: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MyJFrame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then click Finish.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1357304"/>
            <a:ext cx="7929618" cy="31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Creating GUI Using GUI Builder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42844" y="928676"/>
            <a:ext cx="8858312" cy="34290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will look like this: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Capture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1285866"/>
            <a:ext cx="8358246" cy="32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dirty="0"/>
            </a:br>
            <a:r>
              <a:rPr lang="en-IN" sz="3200" dirty="0">
                <a:solidFill>
                  <a:srgbClr val="286B85"/>
                </a:solidFill>
              </a:rPr>
              <a:t>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How to Add a Panel</a:t>
            </a:r>
            <a:br>
              <a:rPr lang="en-IN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 to Frames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2844" y="142852"/>
            <a:ext cx="8858312" cy="10001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7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How to Add a Pane</a:t>
            </a:r>
            <a:r>
              <a:rPr lang="en-IN" sz="3700" b="1" baseline="0" dirty="0">
                <a:latin typeface="+mj-lt"/>
                <a:ea typeface="+mj-ea"/>
                <a:cs typeface="+mj-cs"/>
              </a:rPr>
              <a:t>l</a:t>
            </a:r>
            <a:r>
              <a:rPr lang="en-IN" sz="3700" b="1" dirty="0">
                <a:latin typeface="+mj-lt"/>
                <a:ea typeface="+mj-ea"/>
                <a:cs typeface="+mj-cs"/>
              </a:rPr>
              <a:t> </a:t>
            </a:r>
            <a:r>
              <a:rPr kumimoji="0" lang="en-IN" sz="37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to Frames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857238"/>
            <a:ext cx="9144000" cy="36433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Adding the Background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just the matter of few drags and drops. Open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windows, drag the Panel from the Palette which is located in the upper right corner to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Design area.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Capture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928808"/>
            <a:ext cx="8097381" cy="27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Run the Project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1000108"/>
            <a:ext cx="8858312" cy="37862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 the project: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run the project right click on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click on Run File.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857502"/>
            <a:ext cx="3000396" cy="1785950"/>
          </a:xfrm>
          <a:prstGeom prst="rect">
            <a:avLst/>
          </a:prstGeom>
        </p:spPr>
      </p:pic>
      <p:pic>
        <p:nvPicPr>
          <p:cNvPr id="9" name="Picture 8" descr="Capture1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6" y="1000115"/>
            <a:ext cx="4000528" cy="22145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71934" y="3643320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click on Run File the output window look like this.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14678" y="3357568"/>
            <a:ext cx="1214446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43108" y="1214428"/>
            <a:ext cx="3429024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</a:rPr>
              <a:t>How to add Background </a:t>
            </a:r>
            <a:br>
              <a:rPr lang="en-US" sz="3000" b="1" dirty="0">
                <a:solidFill>
                  <a:schemeClr val="tx1"/>
                </a:solidFill>
              </a:rPr>
            </a:br>
            <a:r>
              <a:rPr lang="en-US" sz="3000" b="1" dirty="0">
                <a:solidFill>
                  <a:schemeClr val="tx1"/>
                </a:solidFill>
              </a:rPr>
              <a:t>Color to </a:t>
            </a:r>
            <a:r>
              <a:rPr lang="en-US" sz="3000" b="1" dirty="0" err="1">
                <a:solidFill>
                  <a:schemeClr val="tx1"/>
                </a:solidFill>
              </a:rPr>
              <a:t>JFrame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857238"/>
            <a:ext cx="8858312" cy="33575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add background color of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right click on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click on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 as shown below: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04" y="1643056"/>
            <a:ext cx="6357982" cy="28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</a:rPr>
              <a:t>How to add Background </a:t>
            </a:r>
          </a:p>
          <a:p>
            <a:r>
              <a:rPr lang="en-US" sz="3000" b="1" dirty="0">
                <a:solidFill>
                  <a:schemeClr val="tx1"/>
                </a:solidFill>
              </a:rPr>
              <a:t>Color to </a:t>
            </a:r>
            <a:r>
              <a:rPr lang="en-US" sz="3000" b="1" dirty="0" err="1">
                <a:solidFill>
                  <a:schemeClr val="tx1"/>
                </a:solidFill>
              </a:rPr>
              <a:t>JFrame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6"/>
            <a:ext cx="8858312" cy="400052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Now click on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background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Close ,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shown below: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794" y="1285866"/>
            <a:ext cx="5062875" cy="321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</a:rPr>
              <a:t>How to add Background </a:t>
            </a:r>
          </a:p>
          <a:p>
            <a:r>
              <a:rPr lang="en-US" sz="3000" b="1" dirty="0">
                <a:solidFill>
                  <a:schemeClr val="tx1"/>
                </a:solidFill>
              </a:rPr>
              <a:t>Color to </a:t>
            </a:r>
            <a:r>
              <a:rPr lang="en-US" sz="3000" b="1" dirty="0" err="1">
                <a:solidFill>
                  <a:schemeClr val="tx1"/>
                </a:solidFill>
              </a:rPr>
              <a:t>JFrame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785800"/>
            <a:ext cx="8858312" cy="335759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 a color and then click on OK.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Finally it look like this: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1500180"/>
            <a:ext cx="5549229" cy="1285884"/>
          </a:xfrm>
          <a:prstGeom prst="rect">
            <a:avLst/>
          </a:prstGeom>
        </p:spPr>
      </p:pic>
      <p:pic>
        <p:nvPicPr>
          <p:cNvPr id="9" name="Picture 8" descr="Capture1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918" y="3071798"/>
            <a:ext cx="5611008" cy="157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</a:rPr>
              <a:t>How to add Background </a:t>
            </a:r>
          </a:p>
          <a:p>
            <a:r>
              <a:rPr lang="en-US" sz="3000" b="1" dirty="0">
                <a:solidFill>
                  <a:schemeClr val="tx1"/>
                </a:solidFill>
              </a:rPr>
              <a:t>Color to </a:t>
            </a:r>
            <a:r>
              <a:rPr lang="en-US" sz="3000" b="1" dirty="0" err="1">
                <a:solidFill>
                  <a:schemeClr val="tx1"/>
                </a:solidFill>
              </a:rPr>
              <a:t>JFrame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1000108"/>
            <a:ext cx="8858312" cy="357190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Run the Project right click on MyJFrame.java then click on Run File, the output look like this 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										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 Window</a:t>
            </a:r>
            <a:endParaRPr kumimoji="0" lang="en-I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	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1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1714494"/>
            <a:ext cx="4500594" cy="2857520"/>
          </a:xfrm>
          <a:prstGeom prst="rect">
            <a:avLst/>
          </a:prstGeom>
        </p:spPr>
      </p:pic>
      <p:pic>
        <p:nvPicPr>
          <p:cNvPr id="9" name="Picture 8" descr="Capture1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942" y="3071816"/>
            <a:ext cx="3357586" cy="15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-1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Today’s Agenda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714362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1571618"/>
            <a:ext cx="5256584" cy="720002"/>
            <a:chOff x="3131840" y="1491629"/>
            <a:chExt cx="5256584" cy="576065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242887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71436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160575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242887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86183" y="857238"/>
            <a:ext cx="378621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lang="en-IN" sz="1400" b="1" dirty="0">
                <a:solidFill>
                  <a:srgbClr val="FF0000"/>
                </a:solidFill>
                <a:cs typeface="Arial"/>
              </a:rPr>
              <a:t>Swing Programming</a:t>
            </a:r>
            <a:r>
              <a:rPr lang="en-IN" sz="1400" b="1" dirty="0">
                <a:solidFill>
                  <a:srgbClr val="D16248"/>
                </a:solidFill>
                <a:cs typeface="Arial"/>
              </a:rPr>
              <a:t> </a:t>
            </a:r>
            <a:r>
              <a:rPr lang="en-IN" sz="1400" b="1" dirty="0">
                <a:cs typeface="Arial"/>
              </a:rPr>
              <a:t>in Java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22771" y="1714494"/>
            <a:ext cx="3035245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lang="en-US" sz="1400" b="1" dirty="0">
                <a:cs typeface="Arial"/>
              </a:rPr>
              <a:t>Introduction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57620" y="2570700"/>
            <a:ext cx="2928958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lang="en-US" sz="1400" b="1" dirty="0" err="1">
                <a:solidFill>
                  <a:srgbClr val="FF0000"/>
                </a:solidFill>
                <a:cs typeface="Arial"/>
              </a:rPr>
              <a:t>JFrame</a:t>
            </a:r>
            <a:r>
              <a:rPr lang="en-US" sz="1400" b="1" dirty="0">
                <a:solidFill>
                  <a:schemeClr val="accent1"/>
                </a:solidFill>
                <a:cs typeface="Arial"/>
              </a:rPr>
              <a:t> </a:t>
            </a:r>
            <a:r>
              <a:rPr lang="en-US" sz="1400" b="1" dirty="0">
                <a:cs typeface="Arial"/>
              </a:rPr>
              <a:t>class </a:t>
            </a:r>
          </a:p>
        </p:txBody>
      </p:sp>
      <p:pic>
        <p:nvPicPr>
          <p:cNvPr id="33" name="Picture 32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34" name="Picture 3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0142" y="410046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5000" dirty="0"/>
              <a:t>Thank you</a:t>
            </a:r>
            <a:endParaRPr lang="ko-KR" altLang="en-US" sz="5000" dirty="0"/>
          </a:p>
        </p:txBody>
      </p:sp>
      <p:grpSp>
        <p:nvGrpSpPr>
          <p:cNvPr id="4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7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7" name="Picture 26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28" name="Picture 27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14296"/>
            <a:ext cx="9144000" cy="576064"/>
          </a:xfrm>
        </p:spPr>
        <p:txBody>
          <a:bodyPr/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Developing Swing </a:t>
            </a:r>
            <a:br>
              <a:rPr lang="en-US" b="1" dirty="0"/>
            </a:br>
            <a:r>
              <a:rPr lang="en-US" b="1" dirty="0"/>
              <a:t>Programming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14282" y="142882"/>
            <a:ext cx="8858312" cy="107154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Developing Swing Programming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928676"/>
            <a:ext cx="9144000" cy="328615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“</a:t>
            </a:r>
            <a:r>
              <a:rPr kumimoji="0" lang="en-IN" b="1" i="0" u="sng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r>
              <a:rPr kumimoji="0" lang="en-IN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Class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Just like we have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Frame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 in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awt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similarly we have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 in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swing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N" dirty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N" dirty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usual we use the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 to create the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 window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our application.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88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14296"/>
            <a:ext cx="9144000" cy="576064"/>
          </a:xfrm>
        </p:spPr>
        <p:txBody>
          <a:bodyPr/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Developing Swing </a:t>
            </a:r>
            <a:br>
              <a:rPr lang="en-US" b="1" dirty="0"/>
            </a:br>
            <a:r>
              <a:rPr lang="en-US" b="1" dirty="0"/>
              <a:t>Programming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14282" y="142882"/>
            <a:ext cx="8858312" cy="107154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Inheritance Hierarchy Of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JFrame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928676"/>
            <a:ext cx="9144000" cy="3286154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F9106-F073-4BAB-B1B4-4632E25CE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5736" y="928670"/>
            <a:ext cx="4824536" cy="373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The “</a:t>
            </a:r>
            <a:r>
              <a:rPr lang="en-US" b="1" dirty="0" err="1">
                <a:solidFill>
                  <a:schemeClr val="tx1"/>
                </a:solidFill>
              </a:rPr>
              <a:t>JFrame</a:t>
            </a:r>
            <a:r>
              <a:rPr lang="en-US" b="1" dirty="0">
                <a:solidFill>
                  <a:schemeClr val="tx1"/>
                </a:solidFill>
              </a:rPr>
              <a:t>” 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785806"/>
            <a:ext cx="8929718" cy="400052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Constructors of “</a:t>
            </a:r>
            <a:r>
              <a:rPr kumimoji="0" lang="en-US" b="1" i="0" u="sng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JFrame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JFrame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(String title)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 of “</a:t>
            </a:r>
            <a:r>
              <a:rPr kumimoji="0" lang="en-US" b="1" i="0" u="sng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class: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methods of “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+3 more methods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void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setIconImage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(Image)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void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setDefaultCloseOperation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Container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getContentPane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Arguments which can be passed to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setDefaultCloseOperation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method: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JFrame.EXIT_ON_CLOSE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JFrame.DO_NOTHING_ON_CLOSE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JFrame.DISPOSE_ON_CLOSE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JFrame.HIDE_ON_CLOSE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928670"/>
            <a:ext cx="9001156" cy="42148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 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based application to create 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400*400 size with your name displayed in the title bar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10000"/>
              <a:buFont typeface="Arial" charset="0"/>
              <a:buChar char="•"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:-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import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javax.swing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.*;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import java.awt.*;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class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UseJFrame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static void main(String []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jframe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=new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JFrame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(“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Sachin’s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JFrame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”);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jf.setSize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(400,400);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jf.setVisible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(true);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jf.setDefaultCloseOperation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Jframe.EXIT_ON_CLOSE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Creating GUI Using GUI Builder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642924"/>
            <a:ext cx="8858312" cy="357190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create an IDE project: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Start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NetBeans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IDE.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In the IDE, choose File &gt; New Project, as shown in the figure below.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new-proj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12" y="2071684"/>
            <a:ext cx="3571900" cy="25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Creating GUI Using GUI Builder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642930"/>
            <a:ext cx="8858312" cy="285751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New Project wizard, expand the Java category and select Java Application as shown in the figure below. Then click Next.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proj-wiz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46" y="1643056"/>
            <a:ext cx="5404715" cy="30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Creating GUI Using GUI Builder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6"/>
            <a:ext cx="8858312" cy="335758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Name and Location page of the wizard, do the following (as shown in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figure below):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Project Name field, type 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MyNewSwingApps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 it in D drive by creating a folder name as java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project,Project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Location: D:\java project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Uncheck the Main Class field.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then click on finish.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b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6" y="2285998"/>
            <a:ext cx="4782521" cy="27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701</Words>
  <Application>Microsoft Office PowerPoint</Application>
  <PresentationFormat>On-screen Show (16:9)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Consolas</vt:lpstr>
      <vt:lpstr>Georgia(Body)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sachin kapoor</cp:lastModifiedBy>
  <cp:revision>170</cp:revision>
  <dcterms:created xsi:type="dcterms:W3CDTF">2016-12-05T23:26:54Z</dcterms:created>
  <dcterms:modified xsi:type="dcterms:W3CDTF">2020-10-10T22:42:31Z</dcterms:modified>
</cp:coreProperties>
</file>