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337" r:id="rId19"/>
    <p:sldId id="336" r:id="rId20"/>
    <p:sldId id="335" r:id="rId21"/>
    <p:sldId id="334" r:id="rId22"/>
    <p:sldId id="333" r:id="rId23"/>
    <p:sldId id="332" r:id="rId24"/>
    <p:sldId id="315" r:id="rId25"/>
    <p:sldId id="314" r:id="rId26"/>
    <p:sldId id="313" r:id="rId27"/>
    <p:sldId id="312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Lecture-6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JTextField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55544"/>
            <a:ext cx="9144000" cy="34735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1.public String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getText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2.public 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setText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3.public 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setEditable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4. public 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setFont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(Font)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40005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Develop a swing based GUI application which accepts km from user and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   three button with the following behavior: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Convert: This button should convert km into m and display the result in second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	Clear: Should erase contents of  the all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bring focus to the first one.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	Quit: Should terminate the application.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2857502"/>
            <a:ext cx="4429156" cy="1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0005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For Quit Button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private void jButton2ActionPerformed(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txtMeter.setText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 For Clear Button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txtKm.requestFocus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private void jButton1ActionPerformed(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 km=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txtKm.getText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kmnum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Integer.parseInt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(km);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mtr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kmnum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*1000;			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For Convert Button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txtMeter.setText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String.valueOf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mtr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} 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143240" y="1428742"/>
            <a:ext cx="714380" cy="10715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429124" y="3000378"/>
            <a:ext cx="571504" cy="13573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JOptionPane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1434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"</a:t>
            </a:r>
            <a:r>
              <a:rPr kumimoji="0" lang="en-IN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</a:t>
            </a: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class: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Message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Confirm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Input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IN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MessageDialog</a:t>
            </a: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void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void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void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Component,Object,String,int,Icon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JOptionPane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7862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argument represents the predefined icons we want to use on Dialog Box and java has provided following options for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JOptionPane.ERROR_MESSAGE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JOptionPane.QUESTION_MESSAGE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JOptionPane.INFORMATION_MESSAGE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JOptionPane.PLAIN_MESSAGE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Code: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JOptionPane.showMessageDialog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null,"Please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 digits only!","Error!",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JOptionPane.ERROR_MESSAGE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Modified version of Convert Button Code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7862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void jButton1ActionPerformed(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java.awt.event.ActionEvent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       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String km=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txtKm.getText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kmnum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kmnum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*1000;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txtMeter.setText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String.valueOf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catch(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NumberFormatException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{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JOptionPane.showMessageDialog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null,"Please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 digits only!","Error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Occurred",JOptionPane.ERROR_MESSAGE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Using Confirm Dialog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38576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 Dialog is mainly used for users choice before taking a particular action. To generate a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 dialog java provides us a method called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having three overloaded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ConfirmDialog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 public static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Component,Object,String,int,int,Icon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Confirm Dialog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38576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"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argument represents the predefined buttons we want to use 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 Box and java has provided following options for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JOptionPane.YES_NO_OPTION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JOptionPane.OK_CANCEL_OPTION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JOptionPane.YES_NO_CANCEL_OPTION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JOptionPane.DEFAULT_OPTION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return value  "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represents the button user has pressed and it's values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1.JOptionPane.YES_OPTION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2.JOptionPane.NO_OPTION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3.JOptionPane.OK_OPTION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4.JOptionPane.CANCEL_OPTION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The Modified Code For “Quit” Button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144000" cy="40719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null,"Are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u sure?","Quitting!",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JOptionPane.YES_NO_OPTION,JOptionPane.QUESTION_MESSAGE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Using Input Dialog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14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dialogs are used in those cases where we want to accept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input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user at runtime. To generate an input 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java provides us </a:t>
            </a: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showInputDialog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belo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class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This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has same argument as message dialog but its return type is string.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IN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InputDialog</a:t>
            </a: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String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(Object)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String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String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Component,Object,String,int,Icon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00364" y="714362"/>
            <a:ext cx="5012060" cy="571504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67266" y="6714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785800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cs typeface="Arial"/>
              </a:rPr>
              <a:t>Using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JLabel</a:t>
            </a:r>
            <a:endParaRPr lang="en-IN" sz="1400" b="1" dirty="0">
              <a:solidFill>
                <a:srgbClr val="C00000"/>
              </a:solidFill>
              <a:cs typeface="Arial"/>
            </a:endParaRP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88964" y="1428742"/>
            <a:ext cx="5012060" cy="571504"/>
            <a:chOff x="3131840" y="1491630"/>
            <a:chExt cx="5256584" cy="576064"/>
          </a:xfrm>
        </p:grpSpPr>
        <p:sp>
          <p:nvSpPr>
            <p:cNvPr id="32" name="Rectangle 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55866" y="13858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4782" y="1500180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Property 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Opaque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988964" y="2114604"/>
            <a:ext cx="5012060" cy="571504"/>
            <a:chOff x="3131840" y="1491630"/>
            <a:chExt cx="5256584" cy="576064"/>
          </a:xfrm>
        </p:grpSpPr>
        <p:sp>
          <p:nvSpPr>
            <p:cNvPr id="42" name="Rectangle 4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ight Triangle 4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55866" y="20716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74782" y="2186042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Using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JTextField</a:t>
            </a:r>
            <a:endParaRPr lang="en-US" sz="1400" b="1" dirty="0">
              <a:solidFill>
                <a:srgbClr val="C00000"/>
              </a:solidFill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88964" y="2786064"/>
            <a:ext cx="5012060" cy="571504"/>
            <a:chOff x="3131840" y="1491630"/>
            <a:chExt cx="5256584" cy="576064"/>
          </a:xfrm>
        </p:grpSpPr>
        <p:sp>
          <p:nvSpPr>
            <p:cNvPr id="48" name="Rectangle 4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55866" y="27431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4782" y="2857502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Methods Of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JTextField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988964" y="3429006"/>
            <a:ext cx="5012060" cy="571504"/>
            <a:chOff x="3131840" y="1491630"/>
            <a:chExt cx="5256584" cy="576064"/>
          </a:xfrm>
        </p:grpSpPr>
        <p:sp>
          <p:nvSpPr>
            <p:cNvPr id="53" name="Rectangle 5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Right Triangle 5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55866" y="33860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74782" y="35004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 err="1">
                <a:cs typeface="Arial"/>
              </a:rPr>
              <a:t>JOptionPane</a:t>
            </a:r>
            <a:endParaRPr lang="en-US" sz="1400" b="1" dirty="0">
              <a:solidFill>
                <a:schemeClr val="accent1"/>
              </a:solidFill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988964" y="4071948"/>
            <a:ext cx="5012060" cy="571504"/>
            <a:chOff x="3131840" y="1491630"/>
            <a:chExt cx="5256584" cy="576064"/>
          </a:xfrm>
        </p:grpSpPr>
        <p:sp>
          <p:nvSpPr>
            <p:cNvPr id="58" name="Rectangle 5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Right Triangle 5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55866" y="40290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74782" y="4143386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solidFill>
                  <a:srgbClr val="C00000"/>
                </a:solidFill>
                <a:cs typeface="Arial"/>
              </a:rPr>
              <a:t>Controls</a:t>
            </a:r>
            <a:r>
              <a:rPr lang="en-US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for making 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The Modified Code For “Quit” Button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08"/>
            <a:ext cx="9144000" cy="38576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null,"Are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u sure?","Quitting!",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JOptionPane.YES_NO_OPTION,JOptionPane.QUESTION_MESSAGE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JOptionPane.showInputDialog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null,"What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is your Name?");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null,"Thank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You " +name+ " for using this app");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Controls For Making Choices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71552"/>
            <a:ext cx="8858312" cy="3357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GUI Application it is very common for a programmer to ask the user to provide his choice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available list of choices.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ex. :-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might want to offer the user choice of selecting his gender or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hobbies and in such cases rather than using a text field java advices us to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choice control. There are 4 choice control given by java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err="1"/>
              <a:t>JCheckbox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144000" cy="37147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Checkboxes are toggle buttons and are mainly use to allow the user to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more than one option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available list of choices. Following are important properties of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setting the text on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setting image on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for deciding the initial state of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font of the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the background color of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the font color of checkbox.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JCheckBox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50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Whenever the user selects or de-selects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, Java executes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calls the method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itemStateChanged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available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ItemListener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Obtaining State Of a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determine whether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is currently selected or not we call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isSelected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 of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class. The prototype of the method 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isSelected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28615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containing a text field and two checkboxes titled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 and Italic. As the user selects or deselects these checkboxes apply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required effect on the text in text field.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071684"/>
            <a:ext cx="4643470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14362"/>
            <a:ext cx="8858312" cy="407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chkBoldItemStateChanged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chkItalicItemStateChanged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	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Font.PLAIN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chkBold.isSelected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+=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Font.BOLD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chkItalic.isSelected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+=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Font.ITALIC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Font f=new Font("Tahoma",fontstyle,11);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jTextField1.setFont(f);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JLabel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857238"/>
            <a:ext cx="8503920" cy="37147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in swing is used to display text to the user. This text is read only that is the user cannot change it at run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“</a:t>
            </a: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the text on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image on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font of 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font color of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opaque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making 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opaque so that background color gets applied.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changing the background color of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4290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Opaque: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Palette, select the Label component and drag it to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6"/>
            <a:ext cx="8072494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40719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a right click and go to the Properties window on the bottom right corner.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500180"/>
            <a:ext cx="4786346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0"/>
            <a:ext cx="8858312" cy="4071972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Background property then choose the desired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But you will notice that the background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doesn't change.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643056"/>
            <a:ext cx="6611273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8576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keeping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selected, go to the properties window scroll down and see for the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opaque property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check the checkbox. Now you will be able to see the change in the background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1928809"/>
            <a:ext cx="4525007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0"/>
            <a:ext cx="8858312" cy="40005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Here is the output: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“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Icon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(Icon)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4.public String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1000114"/>
            <a:ext cx="3915066" cy="2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JTextField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857232"/>
            <a:ext cx="9144000" cy="40719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 GUI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TextBoxes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components used for taking input from the user. They are rectangular components displayed on our Frame or Panel and allow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to input/type some text. In swing , java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povides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 a class called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this.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text: For setting the text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editable: For making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editable/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uneditable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For changing font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foreground: For changing the font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background: For changing the background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1802</Words>
  <Application>Microsoft Office PowerPoint</Application>
  <PresentationFormat>On-screen Show (16:9)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Georgia(Body)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193</cp:revision>
  <dcterms:created xsi:type="dcterms:W3CDTF">2016-12-05T23:26:54Z</dcterms:created>
  <dcterms:modified xsi:type="dcterms:W3CDTF">2020-10-16T21:16:30Z</dcterms:modified>
</cp:coreProperties>
</file>