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51" r:id="rId4"/>
    <p:sldId id="261" r:id="rId5"/>
    <p:sldId id="338" r:id="rId6"/>
    <p:sldId id="350" r:id="rId7"/>
    <p:sldId id="349" r:id="rId8"/>
    <p:sldId id="348" r:id="rId9"/>
    <p:sldId id="347" r:id="rId10"/>
    <p:sldId id="346" r:id="rId11"/>
    <p:sldId id="345" r:id="rId12"/>
    <p:sldId id="344" r:id="rId13"/>
    <p:sldId id="343" r:id="rId14"/>
    <p:sldId id="342" r:id="rId15"/>
    <p:sldId id="341" r:id="rId16"/>
    <p:sldId id="340" r:id="rId17"/>
    <p:sldId id="339" r:id="rId18"/>
    <p:sldId id="337" r:id="rId19"/>
    <p:sldId id="336" r:id="rId20"/>
    <p:sldId id="335" r:id="rId21"/>
    <p:sldId id="334" r:id="rId22"/>
    <p:sldId id="333" r:id="rId23"/>
    <p:sldId id="332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5" d="100"/>
          <a:sy n="105" d="100"/>
        </p:scale>
        <p:origin x="62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3163054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Lecture-7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56384" y="1857370"/>
            <a:ext cx="6372200" cy="928694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sz="3000" b="1" dirty="0">
                <a:solidFill>
                  <a:schemeClr val="tx1"/>
                </a:solidFill>
              </a:rPr>
              <a:t>Making "</a:t>
            </a:r>
            <a:r>
              <a:rPr lang="en-IN" sz="3000" b="1" dirty="0" err="1">
                <a:solidFill>
                  <a:schemeClr val="tx1"/>
                </a:solidFill>
              </a:rPr>
              <a:t>JRadioButton</a:t>
            </a:r>
            <a:r>
              <a:rPr lang="en-IN" sz="3000" b="1" dirty="0">
                <a:solidFill>
                  <a:schemeClr val="tx1"/>
                </a:solidFill>
              </a:rPr>
              <a:t>" Objects Mutually</a:t>
            </a:r>
          </a:p>
          <a:p>
            <a:r>
              <a:rPr lang="en-IN" sz="3000" b="1" dirty="0">
                <a:solidFill>
                  <a:schemeClr val="tx1"/>
                </a:solidFill>
              </a:rPr>
              <a:t> Exclusive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7147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default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objects are not mutually exclusive i.e. when we select  the next radio button the previously selected radio button doesn't get deselected.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this behaviour we need to put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objects into a common  </a:t>
            </a:r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group.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This group is formed using a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object.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is a class and all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the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objects added to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same"ButtonGroup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become "Mutually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Exclusive".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add "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to "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we have to do two things: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on frame.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the Button Group property of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</a:t>
            </a:r>
            <a:r>
              <a:rPr lang="en-US" b="1" dirty="0" err="1">
                <a:solidFill>
                  <a:schemeClr val="tx1"/>
                </a:solidFill>
              </a:rPr>
              <a:t>JRadioButton</a:t>
            </a:r>
            <a:r>
              <a:rPr lang="en-US" b="1" dirty="0">
                <a:solidFill>
                  <a:schemeClr val="tx1"/>
                </a:solidFill>
              </a:rPr>
              <a:t> Event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1471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Fired In </a:t>
            </a:r>
            <a:r>
              <a:rPr kumimoji="0" lang="en-IN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 fires the same event as a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 i.e.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ActionEvent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we have to override the method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actionPerformed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)"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handling is done same as we do in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715436" cy="321471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 containing two text field and three radio buttons titled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Meter, Centimeter and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Killometer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As the user selects these radio buttons apply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 output on the another text field.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928808"/>
            <a:ext cx="5072098" cy="26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642924"/>
            <a:ext cx="8786874" cy="40719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myActionPerformed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kmstr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txtKm.getText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km=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Integer.parseInt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kmstr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String result;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if(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evt.getSource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()==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jrMeter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meter=km*1000;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result=meter+" meters";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else if(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evt.getSource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()==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jrCentimeter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cm=km*100000;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result=cm+"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centimeters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857238"/>
            <a:ext cx="9144000" cy="40005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mm=km*1000000;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result=mm+"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millimeters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txtResult.setText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(result);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catch(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NumberFormatException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null,"Please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intput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digits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only","Conversion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Error!",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JOptionPane.ERROR_MESSAGE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txtKm.setText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txtKm.requestFocus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</a:rPr>
              <a:t>JComboBox</a:t>
            </a:r>
            <a:r>
              <a:rPr lang="en-US" b="1" dirty="0">
                <a:solidFill>
                  <a:schemeClr val="tx1"/>
                </a:solidFill>
              </a:rPr>
              <a:t> 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08"/>
            <a:ext cx="9144000" cy="2714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ComboBoxes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dropdown list which display a list of choices to the user and allow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 to select one element at a time.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"</a:t>
            </a:r>
            <a:r>
              <a:rPr kumimoji="0" lang="en-IN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r>
              <a:rPr kumimoji="0" lang="en-IN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For setting items to be displayed in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maximumrowcount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For settings no of items to be displayed by default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How To Add Elements At Design Time In </a:t>
            </a:r>
          </a:p>
          <a:p>
            <a:r>
              <a:rPr lang="en-US" sz="3000" b="1" dirty="0" err="1"/>
              <a:t>ComboBox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31164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and drop Combo Box into your Frame.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select the Combo Box make a right click and go to the Properties window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bottom right corner.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then click to open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editor. 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000246"/>
            <a:ext cx="457203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Adding Element At Design Time</a:t>
            </a:r>
          </a:p>
          <a:p>
            <a:r>
              <a:rPr lang="en-US" sz="3000" b="1" dirty="0"/>
              <a:t> In </a:t>
            </a:r>
            <a:r>
              <a:rPr lang="en-US" sz="3000" b="1" dirty="0" err="1"/>
              <a:t>Combobox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928676"/>
            <a:ext cx="8503920" cy="33307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Now enter  the textual representation of combo box model content.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Now run the code. It will look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like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285866"/>
            <a:ext cx="3571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214560"/>
            <a:ext cx="3786214" cy="237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JComboBox</a:t>
            </a:r>
            <a:r>
              <a:rPr lang="en-US" b="1" dirty="0"/>
              <a:t> 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2" y="98301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1000114"/>
            <a:ext cx="8503920" cy="34735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Methods:</a:t>
            </a:r>
            <a:endParaRPr kumimoji="0" lang="en-IN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addItem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(Object)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insertItemAt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Object,int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getItemCount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4. public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getSelectedIndex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5.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removeItemAt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6.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removeAllItems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7. public Object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getSelectedItem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8.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setMaximumRowCount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</a:t>
            </a:r>
            <a:r>
              <a:rPr lang="en-US" b="1" dirty="0" err="1">
                <a:solidFill>
                  <a:schemeClr val="tx1"/>
                </a:solidFill>
              </a:rPr>
              <a:t>JComboBox</a:t>
            </a:r>
            <a:r>
              <a:rPr lang="en-US" b="1" dirty="0">
                <a:solidFill>
                  <a:schemeClr val="tx1"/>
                </a:solidFill>
              </a:rPr>
              <a:t> Event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33575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Fired In 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fires the same event as a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 i.e.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we have to override the method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actionPerformed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)"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event handling is done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as we do in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 have the behavior 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428856"/>
            <a:ext cx="4357718" cy="21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01630" y="3286130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28613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2" y="915244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IN" sz="1400" b="1" dirty="0">
                <a:cs typeface="Arial"/>
              </a:rPr>
              <a:t>Using</a:t>
            </a:r>
            <a:r>
              <a:rPr lang="en-IN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IN" sz="1400" b="1" dirty="0" err="1">
                <a:solidFill>
                  <a:srgbClr val="C00000"/>
                </a:solidFill>
                <a:cs typeface="Arial"/>
              </a:rPr>
              <a:t>JRadio</a:t>
            </a:r>
            <a:r>
              <a:rPr lang="en-IN" sz="1400" b="1" dirty="0">
                <a:solidFill>
                  <a:srgbClr val="C00000"/>
                </a:solidFill>
                <a:cs typeface="Arial"/>
              </a:rPr>
              <a:t> Button</a:t>
            </a:r>
            <a:r>
              <a:rPr lang="en-IN" sz="1400" b="1" dirty="0">
                <a:cs typeface="Arial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3463873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>
                <a:cs typeface="Arial"/>
              </a:rPr>
              <a:t>Handling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JRadioButton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Event</a:t>
            </a:r>
            <a:r>
              <a:rPr lang="en-US" sz="1400" b="1" dirty="0">
                <a:cs typeface="Arial"/>
              </a:rPr>
              <a:t>.</a:t>
            </a:r>
            <a:r>
              <a:rPr lang="en-US" sz="1400" b="1" dirty="0">
                <a:solidFill>
                  <a:srgbClr val="D16248"/>
                </a:solidFill>
                <a:cs typeface="Arial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86182" y="2549725"/>
            <a:ext cx="3000396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component.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86182" y="3429006"/>
            <a:ext cx="342902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>
                <a:cs typeface="Arial"/>
              </a:rPr>
              <a:t>Methods of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.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101630" y="4137766"/>
            <a:ext cx="5256584" cy="720000"/>
            <a:chOff x="3131840" y="1491630"/>
            <a:chExt cx="5256584" cy="576064"/>
          </a:xfrm>
        </p:grpSpPr>
        <p:sp>
          <p:nvSpPr>
            <p:cNvPr id="32" name="Rectangle 3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Right Triangle 3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97310" y="413776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86182" y="4280642"/>
            <a:ext cx="342902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>
                <a:cs typeface="Arial"/>
              </a:rPr>
              <a:t>Handling</a:t>
            </a:r>
            <a:r>
              <a:rPr lang="en-US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 Of </a:t>
            </a:r>
            <a:r>
              <a:rPr lang="en-US" b="1" dirty="0" err="1">
                <a:solidFill>
                  <a:schemeClr val="tx1"/>
                </a:solidFill>
              </a:rPr>
              <a:t>ComboBox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928676"/>
            <a:ext cx="8715436" cy="32147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6000"/>
              <a:buFont typeface="Arial" pitchFamily="34" charset="0"/>
              <a:buChar char="•"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Code:-</a:t>
            </a:r>
            <a:endParaRPr kumimoji="0" lang="en-IN" sz="10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jButton1ActionPerformed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String[]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arr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={"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January","February","March","April","May","June","July","August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"};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for(String s:arr)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jComboBox1.addItem(s);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private void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jButton2ActionPerformed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String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=jComboBox1.getSelectedItem().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jLabel1.setText("You Selected:"+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catch(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NullPointerException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(null, "Please make a selection first");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 Of </a:t>
            </a:r>
            <a:r>
              <a:rPr lang="en-US" b="1" dirty="0" err="1">
                <a:solidFill>
                  <a:schemeClr val="tx1"/>
                </a:solidFill>
              </a:rPr>
              <a:t>ComboBox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" y="98301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142990"/>
            <a:ext cx="8715436" cy="328615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jButton3ActionPerformed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index=jComboBox1.getSelectedIndex();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jComboBox1.removeItemAt(index);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(null, "Item Removed!");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catch(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ArrayIndexOutOfBoundsException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(null, "Please select an item first");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	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	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JRadio</a:t>
            </a:r>
            <a:r>
              <a:rPr lang="en-US" b="1" dirty="0">
                <a:solidFill>
                  <a:schemeClr val="tx1"/>
                </a:solidFill>
              </a:rPr>
              <a:t> Button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1164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Radio buttons in java are GUI controls which are use to accept a single option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multiple choices from the user ,i.e. mutually exclusive by nature.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the text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image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font of the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background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font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initial state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selected or deselected.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making  radio buttons manually exclusive.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Practical Implementation Of </a:t>
            </a:r>
            <a:r>
              <a:rPr lang="en-US" sz="3000" b="1" dirty="0" err="1"/>
              <a:t>ButtonGroup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-32" y="928676"/>
            <a:ext cx="9144032" cy="36164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 create   grouped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one should follow these steps: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and drop a panel onto your form. Then locate the   Radio Button control in the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palette. Drag a Radio button onto your new palette. It should look like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Server\Desktop\Download\Capture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143103"/>
            <a:ext cx="5572164" cy="250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928676"/>
            <a:ext cx="8572560" cy="3330718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The default text for the first radio button is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jRadioButton1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We'll use our radio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buttons to allow a user, so change the text of your radio button to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 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Add one more radio button to the panel. Change the text to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Female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000246"/>
            <a:ext cx="25717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36164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is, however, a problem with the radio buttons you've just added. To see what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 is, run your programme again. Now select one of the radio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button. Try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another radio button and you'll find that you can indeed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more than one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same time: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285980"/>
            <a:ext cx="5072098" cy="228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55544"/>
            <a:ext cx="9144000" cy="34021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our radio buttons, though, we only want the user to select one option. To solve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problem, Java lets you to create something called a 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As its name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suggests, this allows you to group buttons under one name. You can then add radio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 to the group. 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428856"/>
            <a:ext cx="5643602" cy="21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301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6164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select the Male radio button make a right click and go to the Properties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 on the bottom right corner.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the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the element name as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buttongroup1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Now Male becomes a part of button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Group1.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214560"/>
            <a:ext cx="685804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884106"/>
            <a:ext cx="8503920" cy="3759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Do the same process for Female radio button also. Put the Female radio button in the same buttonGroup1. Then Male and Female radio buttons automatically becomes mutually exclusive. At a time only one is on.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857370"/>
            <a:ext cx="500066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1357</Words>
  <Application>Microsoft Office PowerPoint</Application>
  <PresentationFormat>On-screen Show (16:9)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Georgia(Body)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184</cp:revision>
  <dcterms:created xsi:type="dcterms:W3CDTF">2016-12-05T23:26:54Z</dcterms:created>
  <dcterms:modified xsi:type="dcterms:W3CDTF">2020-10-22T06:09:36Z</dcterms:modified>
</cp:coreProperties>
</file>