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sldIdLst>
    <p:sldId id="351" r:id="rId4"/>
    <p:sldId id="261" r:id="rId5"/>
    <p:sldId id="338" r:id="rId6"/>
    <p:sldId id="350" r:id="rId7"/>
    <p:sldId id="349" r:id="rId8"/>
    <p:sldId id="348" r:id="rId9"/>
    <p:sldId id="347" r:id="rId10"/>
    <p:sldId id="346" r:id="rId11"/>
    <p:sldId id="345" r:id="rId12"/>
    <p:sldId id="344" r:id="rId13"/>
    <p:sldId id="343" r:id="rId14"/>
    <p:sldId id="342" r:id="rId15"/>
    <p:sldId id="341" r:id="rId16"/>
    <p:sldId id="340" r:id="rId17"/>
    <p:sldId id="339" r:id="rId18"/>
    <p:sldId id="262" r:id="rId19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3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2A40D"/>
    <a:srgbClr val="32AE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26" autoAdjust="0"/>
    <p:restoredTop sz="94628" autoAdjust="0"/>
  </p:normalViewPr>
  <p:slideViewPr>
    <p:cSldViewPr>
      <p:cViewPr varScale="1">
        <p:scale>
          <a:sx n="108" d="100"/>
          <a:sy n="108" d="100"/>
        </p:scale>
        <p:origin x="110" y="91"/>
      </p:cViewPr>
      <p:guideLst>
        <p:guide orient="horz" pos="1393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851920" y="1794903"/>
            <a:ext cx="5292080" cy="1080121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>
                <a:ea typeface="맑은 고딕" pitchFamily="50" charset="-127"/>
              </a:rPr>
              <a:t>FREE </a:t>
            </a:r>
          </a:p>
          <a:p>
            <a:r>
              <a:rPr lang="en-US" altLang="ko-KR" dirty="0">
                <a:ea typeface="맑은 고딕" pitchFamily="50" charset="-127"/>
              </a:rPr>
              <a:t>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851772" y="2947030"/>
            <a:ext cx="5292080" cy="48881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>
              <a:spcBef>
                <a:spcPts val="0"/>
              </a:spcBef>
              <a:defRPr/>
            </a:pPr>
            <a:r>
              <a:rPr lang="en-US" altLang="ko-KR" b="1" dirty="0"/>
              <a:t>INSERT THE TITLE 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 b="1" dirty="0"/>
              <a:t>OF YOUR PRESENTATION HERE</a:t>
            </a:r>
            <a:endParaRPr lang="en-US" altLang="ko-KR" dirty="0"/>
          </a:p>
        </p:txBody>
      </p:sp>
      <p:pic>
        <p:nvPicPr>
          <p:cNvPr id="1026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640" y="657349"/>
            <a:ext cx="1765300" cy="391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759754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208" y="1042231"/>
            <a:ext cx="2869272" cy="3474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7380312" y="1175233"/>
            <a:ext cx="1008112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643269" y="1261135"/>
            <a:ext cx="1654766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0137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4860032" y="0"/>
            <a:ext cx="36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4896032" y="1311750"/>
            <a:ext cx="180000" cy="25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4402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9144000" cy="30765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50635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131840" y="181632"/>
            <a:ext cx="601216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131840" y="757696"/>
            <a:ext cx="601216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146470" y="1131591"/>
            <a:ext cx="3059832" cy="40119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88771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411510"/>
            <a:ext cx="6444208" cy="43204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35622" y="195488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223854" y="195488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312086" y="195488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21378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444208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6444208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986213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986213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93977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5536" y="3291831"/>
            <a:ext cx="8748464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5536" y="3867895"/>
            <a:ext cx="8748464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7544" y="339502"/>
            <a:ext cx="3312128" cy="28080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995936" y="339502"/>
            <a:ext cx="468052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99593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61619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23645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24261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10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31069092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90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1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4" y="1238202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2571750"/>
            <a:ext cx="9144000" cy="2571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2116108" y="843558"/>
            <a:ext cx="4896544" cy="34563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2116108" y="0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2116108" y="4948014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116108" y="3049518"/>
            <a:ext cx="4896544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116108" y="3625582"/>
            <a:ext cx="489654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2050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155985" y="1156326"/>
            <a:ext cx="816788" cy="1812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572243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4148307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3311860" y="737643"/>
            <a:ext cx="2520280" cy="25202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2351" y="1139212"/>
            <a:ext cx="819298" cy="1818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484" y="938231"/>
            <a:ext cx="1584176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789484" y="938231"/>
            <a:ext cx="792088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35" y="2931791"/>
            <a:ext cx="945499" cy="2098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5998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3399843"/>
            <a:ext cx="9144000" cy="17436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3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4043561" y="2859782"/>
            <a:ext cx="1080120" cy="1080120"/>
          </a:xfrm>
          <a:prstGeom prst="ellipse">
            <a:avLst/>
          </a:prstGeom>
          <a:solidFill>
            <a:schemeClr val="accent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8057" y="3010193"/>
            <a:ext cx="351128" cy="779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6867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3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3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960850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43508" y="92609"/>
            <a:ext cx="8856984" cy="49582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32792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65584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698376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3219823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2328000" y="3219823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4656000" y="3219823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6984000" y="3219823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932114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131591"/>
            <a:ext cx="7230270" cy="3677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513482" y="1626258"/>
            <a:ext cx="3465217" cy="25626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467544" y="3363839"/>
            <a:ext cx="3024336" cy="1008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6058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72" r:id="rId2"/>
    <p:sldLayoutId id="2147483670" r:id="rId3"/>
    <p:sldLayoutId id="2147483652" r:id="rId4"/>
    <p:sldLayoutId id="2147483671" r:id="rId5"/>
    <p:sldLayoutId id="2147483655" r:id="rId6"/>
    <p:sldLayoutId id="2147483662" r:id="rId7"/>
    <p:sldLayoutId id="2147483663" r:id="rId8"/>
    <p:sldLayoutId id="2147483665" r:id="rId9"/>
    <p:sldLayoutId id="2147483666" r:id="rId10"/>
    <p:sldLayoutId id="2147483667" r:id="rId11"/>
    <p:sldLayoutId id="2147483664" r:id="rId12"/>
    <p:sldLayoutId id="2147483668" r:id="rId13"/>
    <p:sldLayoutId id="2147483669" r:id="rId14"/>
    <p:sldLayoutId id="2147483673" r:id="rId15"/>
    <p:sldLayoutId id="2147483656" r:id="rId16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3635896" y="3163054"/>
            <a:ext cx="3363434" cy="488816"/>
          </a:xfrm>
        </p:spPr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en-US" altLang="ko-KR" sz="4000" b="1" dirty="0">
                <a:solidFill>
                  <a:srgbClr val="FFC000"/>
                </a:solidFill>
              </a:rPr>
              <a:t>Lecture-8</a:t>
            </a:r>
            <a:endParaRPr lang="en-US" altLang="ko-KR" sz="4000" dirty="0">
              <a:solidFill>
                <a:srgbClr val="FFC000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3456384" y="1857370"/>
            <a:ext cx="6372200" cy="928694"/>
          </a:xfrm>
        </p:spPr>
        <p:txBody>
          <a:bodyPr/>
          <a:lstStyle/>
          <a:p>
            <a:r>
              <a:rPr lang="en-US" sz="4000" dirty="0">
                <a:latin typeface="Georgia(Body)"/>
              </a:rPr>
              <a:t>JAVA PROJECT BATCH</a:t>
            </a:r>
          </a:p>
          <a:p>
            <a:r>
              <a:rPr lang="en-US" sz="4000" b="1" dirty="0">
                <a:solidFill>
                  <a:srgbClr val="002060"/>
                </a:solidFill>
                <a:latin typeface="Georgia(Body)"/>
              </a:rPr>
              <a:t>GUI Programming</a:t>
            </a:r>
          </a:p>
        </p:txBody>
      </p:sp>
      <p:pic>
        <p:nvPicPr>
          <p:cNvPr id="12" name="Picture 11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06" y="142858"/>
            <a:ext cx="714380" cy="714380"/>
          </a:xfrm>
          <a:prstGeom prst="rect">
            <a:avLst/>
          </a:prstGeom>
        </p:spPr>
      </p:pic>
      <p:pic>
        <p:nvPicPr>
          <p:cNvPr id="13" name="Picture 12" descr="jav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72462" y="-71456"/>
            <a:ext cx="1199803" cy="1071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0694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09736"/>
            <a:ext cx="9144000" cy="576064"/>
          </a:xfrm>
        </p:spPr>
        <p:txBody>
          <a:bodyPr/>
          <a:lstStyle/>
          <a:p>
            <a:r>
              <a:rPr lang="en-US" b="1" dirty="0"/>
              <a:t>Adding Items Dynamically In List</a:t>
            </a:r>
            <a:endParaRPr lang="ko-KR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928676"/>
            <a:ext cx="9144000" cy="37318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06" y="142858"/>
            <a:ext cx="714380" cy="714380"/>
          </a:xfrm>
          <a:prstGeom prst="rect">
            <a:avLst/>
          </a:prstGeom>
        </p:spPr>
      </p:pic>
      <p:pic>
        <p:nvPicPr>
          <p:cNvPr id="42" name="Picture 41" descr="jav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72462" y="-71456"/>
            <a:ext cx="1199803" cy="1071552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0" y="1000114"/>
            <a:ext cx="9144000" cy="311640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Arial" pitchFamily="34" charset="0"/>
              <a:buChar char="•"/>
              <a:tabLst/>
              <a:defRPr/>
            </a:pP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class </a:t>
            </a:r>
            <a:r>
              <a:rPr kumimoji="0" lang="en-IN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JList</a:t>
            </a: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does not has methods for adding or removing items into it . Rather we use </a:t>
            </a:r>
            <a:r>
              <a:rPr kumimoji="0" lang="en-IN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DefaultListModel</a:t>
            </a: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class for adding/removing items from the </a:t>
            </a:r>
            <a:r>
              <a:rPr kumimoji="0" lang="en-IN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JList</a:t>
            </a: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 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tabLst/>
              <a:defRPr/>
            </a:pPr>
            <a:r>
              <a:rPr lang="en-IN" dirty="0">
                <a:solidFill>
                  <a:schemeClr val="bg1"/>
                </a:solidFill>
              </a:rPr>
              <a:t>	</a:t>
            </a:r>
            <a:r>
              <a:rPr kumimoji="0" lang="en-IN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DefaultListModel</a:t>
            </a: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provides a simple implementation of a list model, which can be 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tabLst/>
              <a:defRPr/>
            </a:pPr>
            <a:r>
              <a:rPr lang="en-IN" dirty="0">
                <a:solidFill>
                  <a:schemeClr val="bg1"/>
                </a:solidFill>
              </a:rPr>
              <a:t>	</a:t>
            </a: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used to manage items displayed by a </a:t>
            </a:r>
            <a:r>
              <a:rPr kumimoji="0" lang="en-IN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JList</a:t>
            </a: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control.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IN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IN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IN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Picture 7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85918" y="2357436"/>
            <a:ext cx="6215106" cy="2214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09736"/>
            <a:ext cx="9144000" cy="576064"/>
          </a:xfrm>
        </p:spPr>
        <p:txBody>
          <a:bodyPr/>
          <a:lstStyle/>
          <a:p>
            <a:r>
              <a:rPr lang="en-US" b="1" dirty="0"/>
              <a:t>Adding Items Dynamically In List</a:t>
            </a:r>
            <a:endParaRPr lang="ko-KR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928676"/>
            <a:ext cx="9144000" cy="37318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06" y="142858"/>
            <a:ext cx="714380" cy="714380"/>
          </a:xfrm>
          <a:prstGeom prst="rect">
            <a:avLst/>
          </a:prstGeom>
        </p:spPr>
      </p:pic>
      <p:pic>
        <p:nvPicPr>
          <p:cNvPr id="42" name="Picture 41" descr="jav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72462" y="-71456"/>
            <a:ext cx="1199803" cy="1071552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142844" y="928676"/>
            <a:ext cx="8786874" cy="3357592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1. We first create an instance of </a:t>
            </a:r>
            <a:r>
              <a:rPr kumimoji="0" lang="en-I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DefaultListModel</a:t>
            </a: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en-IN" sz="14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DefaultListModel</a:t>
            </a:r>
            <a:r>
              <a:rPr kumimoji="0" lang="en-IN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IN" sz="14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dlm</a:t>
            </a:r>
            <a:r>
              <a:rPr kumimoji="0" lang="en-IN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=new </a:t>
            </a:r>
            <a:r>
              <a:rPr kumimoji="0" lang="en-IN" sz="14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DefaultListModel</a:t>
            </a:r>
            <a:r>
              <a:rPr kumimoji="0" lang="en-IN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IN" sz="1400" b="1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2. We then set the </a:t>
            </a:r>
            <a:r>
              <a:rPr kumimoji="0" lang="en-I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DefaultListModel</a:t>
            </a: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as the </a:t>
            </a:r>
            <a:r>
              <a:rPr kumimoji="0" lang="en-I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ListModel</a:t>
            </a: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object for </a:t>
            </a:r>
            <a:r>
              <a:rPr kumimoji="0" lang="en-I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JList</a:t>
            </a: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by calling the </a:t>
            </a:r>
            <a:r>
              <a:rPr kumimoji="0" lang="en-I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JList</a:t>
            </a: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method </a:t>
            </a:r>
            <a:r>
              <a:rPr kumimoji="0" lang="en-I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setModel</a:t>
            </a: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()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IN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jList1.setModel(</a:t>
            </a:r>
            <a:r>
              <a:rPr kumimoji="0" lang="en-IN" sz="14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dlm</a:t>
            </a:r>
            <a:r>
              <a:rPr kumimoji="0" lang="en-IN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);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IN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3. We then add several items of the String type to the created data model and doing this automatically adds 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data to </a:t>
            </a:r>
            <a:r>
              <a:rPr kumimoji="0" lang="en-I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JList</a:t>
            </a: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also.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IN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String [] </a:t>
            </a:r>
            <a:r>
              <a:rPr kumimoji="0" lang="en-IN" sz="14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colors</a:t>
            </a:r>
            <a:r>
              <a:rPr kumimoji="0" lang="en-IN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={"</a:t>
            </a:r>
            <a:r>
              <a:rPr kumimoji="0" lang="en-IN" sz="14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Red","Green","Yellow","Orange","Pink","White","Black","Magenta</a:t>
            </a:r>
            <a:r>
              <a:rPr kumimoji="0" lang="en-IN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"};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       for(String s:colors)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       {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           </a:t>
            </a:r>
            <a:r>
              <a:rPr kumimoji="0" lang="en-IN" sz="14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dlm.addElement</a:t>
            </a:r>
            <a:r>
              <a:rPr kumimoji="0" lang="en-IN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(s);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       }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IN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09736"/>
            <a:ext cx="9144000" cy="576064"/>
          </a:xfrm>
        </p:spPr>
        <p:txBody>
          <a:bodyPr/>
          <a:lstStyle/>
          <a:p>
            <a:r>
              <a:rPr lang="en-US" b="1" dirty="0"/>
              <a:t>Example</a:t>
            </a:r>
            <a:endParaRPr lang="ko-KR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928676"/>
            <a:ext cx="9144000" cy="37318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06" y="142858"/>
            <a:ext cx="714380" cy="714380"/>
          </a:xfrm>
          <a:prstGeom prst="rect">
            <a:avLst/>
          </a:prstGeom>
        </p:spPr>
      </p:pic>
      <p:pic>
        <p:nvPicPr>
          <p:cNvPr id="42" name="Picture 41" descr="jav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72462" y="-71456"/>
            <a:ext cx="1199803" cy="1071552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214282" y="857238"/>
            <a:ext cx="8715436" cy="307184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Develop an application, change the background color of the frame according to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the user’s choice as shown below: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IN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Picture 7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357422" y="1571619"/>
            <a:ext cx="4500594" cy="2857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09736"/>
            <a:ext cx="9144000" cy="576064"/>
          </a:xfrm>
        </p:spPr>
        <p:txBody>
          <a:bodyPr/>
          <a:lstStyle/>
          <a:p>
            <a:r>
              <a:rPr lang="en-US" b="1" dirty="0"/>
              <a:t>Example</a:t>
            </a:r>
            <a:endParaRPr lang="ko-KR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928676"/>
            <a:ext cx="9144000" cy="37318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06" y="142858"/>
            <a:ext cx="714380" cy="714380"/>
          </a:xfrm>
          <a:prstGeom prst="rect">
            <a:avLst/>
          </a:prstGeom>
        </p:spPr>
      </p:pic>
      <p:pic>
        <p:nvPicPr>
          <p:cNvPr id="42" name="Picture 41" descr="jav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72462" y="-71456"/>
            <a:ext cx="1199803" cy="1071552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214282" y="857238"/>
            <a:ext cx="8786874" cy="3857658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15000"/>
              <a:buFont typeface="Arial" pitchFamily="34" charset="0"/>
              <a:buChar char="•"/>
              <a:tabLst/>
              <a:defRPr/>
            </a:pPr>
            <a:r>
              <a:rPr kumimoji="0" lang="en-US" sz="1400" b="1" i="0" u="sng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Solution:- 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Arial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public class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JListDemo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extends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javax.swing.JFrame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{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Arial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	Color[]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myColors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=new Color []{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Color.red,Color.green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,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Color.blue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,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Color.yellow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,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Color.orange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,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Color.black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,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Color.white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,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Color.pink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,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Color.magenta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};  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Arial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	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DefaultListModel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dlm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=new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DefaultListModel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Arial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    public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JListDemo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() {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Arial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    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initComponents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Arial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      jList1.setModel(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dlm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);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Arial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Arial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private void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jButton1ActionPerformed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(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java.awt.event.ActionEvent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evt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) {                                         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Arial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       String[] colors={"red","green","blue","yellow","orange","black","white","pink","magenta"};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Arial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       for(String s:colors){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Arial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          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dlm.addElement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(s);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Arial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       }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Arial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   } 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IN" sz="1400" b="0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09736"/>
            <a:ext cx="9144000" cy="576064"/>
          </a:xfrm>
        </p:spPr>
        <p:txBody>
          <a:bodyPr/>
          <a:lstStyle/>
          <a:p>
            <a:r>
              <a:rPr lang="en-US" b="1" dirty="0"/>
              <a:t>Example</a:t>
            </a:r>
            <a:endParaRPr lang="ko-KR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928676"/>
            <a:ext cx="9144000" cy="37318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06" y="142858"/>
            <a:ext cx="714380" cy="714380"/>
          </a:xfrm>
          <a:prstGeom prst="rect">
            <a:avLst/>
          </a:prstGeom>
        </p:spPr>
      </p:pic>
      <p:pic>
        <p:nvPicPr>
          <p:cNvPr id="42" name="Picture 41" descr="jav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72462" y="-71456"/>
            <a:ext cx="1199803" cy="1071552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142844" y="785800"/>
            <a:ext cx="8858312" cy="4214848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IN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itchFamily="49" charset="0"/>
              <a:cs typeface="Consolas" pitchFamily="49" charset="0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private void</a:t>
            </a: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jButton2ActionPerformed</a:t>
            </a: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(</a:t>
            </a:r>
            <a:r>
              <a:rPr kumimoji="0" lang="en-I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java.awt.event.ActionEvent</a:t>
            </a: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I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evt</a:t>
            </a: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) {                                         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      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       </a:t>
            </a:r>
            <a:r>
              <a:rPr kumimoji="0" lang="en-I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int</a:t>
            </a: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index=jList1.getSelectedIndex();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      </a:t>
            </a:r>
            <a:r>
              <a:rPr kumimoji="0" lang="en-I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dlm.removeElementAt</a:t>
            </a: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(index);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      </a:t>
            </a:r>
            <a:r>
              <a:rPr kumimoji="0" lang="en-I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Color</a:t>
            </a: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[] </a:t>
            </a:r>
            <a:r>
              <a:rPr kumimoji="0" lang="en-I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newColors</a:t>
            </a: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=new </a:t>
            </a:r>
            <a:r>
              <a:rPr kumimoji="0" lang="en-I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Color</a:t>
            </a: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[myColors.length-1];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      for(</a:t>
            </a:r>
            <a:r>
              <a:rPr kumimoji="0" lang="en-I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int</a:t>
            </a: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I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i</a:t>
            </a: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=0,j=0;i&lt;</a:t>
            </a:r>
            <a:r>
              <a:rPr kumimoji="0" lang="en-I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myColors.length;i</a:t>
            </a: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++)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      {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          if (</a:t>
            </a:r>
            <a:r>
              <a:rPr kumimoji="0" lang="en-I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i</a:t>
            </a: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!=index)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          {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            </a:t>
            </a:r>
            <a:r>
              <a:rPr kumimoji="0" lang="en-I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newColors</a:t>
            </a: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[j]=</a:t>
            </a:r>
            <a:r>
              <a:rPr kumimoji="0" lang="en-I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myColors</a:t>
            </a: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[</a:t>
            </a:r>
            <a:r>
              <a:rPr kumimoji="0" lang="en-I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i</a:t>
            </a: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];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             j++;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          }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      }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      </a:t>
            </a:r>
          </a:p>
        </p:txBody>
      </p:sp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09736"/>
            <a:ext cx="9144000" cy="576064"/>
          </a:xfrm>
        </p:spPr>
        <p:txBody>
          <a:bodyPr/>
          <a:lstStyle/>
          <a:p>
            <a:r>
              <a:rPr lang="en-US" b="1" dirty="0"/>
              <a:t>Example</a:t>
            </a:r>
            <a:endParaRPr lang="ko-KR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928676"/>
            <a:ext cx="9144000" cy="37318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06" y="142858"/>
            <a:ext cx="714380" cy="714380"/>
          </a:xfrm>
          <a:prstGeom prst="rect">
            <a:avLst/>
          </a:prstGeom>
        </p:spPr>
      </p:pic>
      <p:pic>
        <p:nvPicPr>
          <p:cNvPr id="42" name="Picture 41" descr="jav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72462" y="-71456"/>
            <a:ext cx="1199803" cy="1071552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142844" y="1000108"/>
            <a:ext cx="8858312" cy="328615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IN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itchFamily="49" charset="0"/>
              <a:cs typeface="Consolas" pitchFamily="49" charset="0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	</a:t>
            </a:r>
            <a:r>
              <a:rPr kumimoji="0" lang="en-IN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myColors</a:t>
            </a: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=</a:t>
            </a:r>
            <a:r>
              <a:rPr kumimoji="0" lang="en-IN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newColors</a:t>
            </a: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;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	</a:t>
            </a:r>
            <a:r>
              <a:rPr kumimoji="0" lang="en-IN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Color</a:t>
            </a: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IN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originalColor</a:t>
            </a: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= null;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    jPanel1.setBackground(</a:t>
            </a:r>
            <a:r>
              <a:rPr kumimoji="0" lang="en-IN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originalColor</a:t>
            </a: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);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   }                                        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private void </a:t>
            </a: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jButton3ActionPerformed</a:t>
            </a: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(</a:t>
            </a:r>
            <a:r>
              <a:rPr kumimoji="0" lang="en-IN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java.awt.event.ActionEvent</a:t>
            </a: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IN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evt</a:t>
            </a: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) {                                         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     </a:t>
            </a:r>
            <a:r>
              <a:rPr kumimoji="0" lang="en-IN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int</a:t>
            </a: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IN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colorindex</a:t>
            </a: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=jList1.getSelectedIndex();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    jPanel1.setBackground(</a:t>
            </a:r>
            <a:r>
              <a:rPr kumimoji="0" lang="en-IN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myColors</a:t>
            </a: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[</a:t>
            </a:r>
            <a:r>
              <a:rPr kumimoji="0" lang="en-IN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colorindex</a:t>
            </a: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]);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   } </a:t>
            </a:r>
          </a:p>
        </p:txBody>
      </p:sp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3561194"/>
            <a:ext cx="9144000" cy="576063"/>
          </a:xfrm>
        </p:spPr>
        <p:txBody>
          <a:bodyPr/>
          <a:lstStyle/>
          <a:p>
            <a:r>
              <a:rPr lang="en-US" altLang="ko-KR" sz="5000" dirty="0"/>
              <a:t>Thank you</a:t>
            </a:r>
            <a:endParaRPr lang="ko-KR" altLang="en-US" sz="5000" dirty="0"/>
          </a:p>
        </p:txBody>
      </p:sp>
      <p:grpSp>
        <p:nvGrpSpPr>
          <p:cNvPr id="4" name="Group 13318">
            <a:extLst>
              <a:ext uri="{FF2B5EF4-FFF2-40B4-BE49-F238E27FC236}">
                <a16:creationId xmlns:a16="http://schemas.microsoft.com/office/drawing/2014/main" id="{3176A925-9561-4C3F-8238-DB986AC67B50}"/>
              </a:ext>
            </a:extLst>
          </p:cNvPr>
          <p:cNvGrpSpPr/>
          <p:nvPr/>
        </p:nvGrpSpPr>
        <p:grpSpPr>
          <a:xfrm rot="1682053" flipH="1">
            <a:off x="6005137" y="682740"/>
            <a:ext cx="1665869" cy="3558872"/>
            <a:chOff x="1359132" y="345882"/>
            <a:chExt cx="1966239" cy="4200564"/>
          </a:xfrm>
        </p:grpSpPr>
        <p:grpSp>
          <p:nvGrpSpPr>
            <p:cNvPr id="5" name="Group 23">
              <a:extLst>
                <a:ext uri="{FF2B5EF4-FFF2-40B4-BE49-F238E27FC236}">
                  <a16:creationId xmlns:a16="http://schemas.microsoft.com/office/drawing/2014/main" id="{F1830171-F3BF-4D8C-BBE7-DC399D6D1691}"/>
                </a:ext>
              </a:extLst>
            </p:cNvPr>
            <p:cNvGrpSpPr/>
            <p:nvPr/>
          </p:nvGrpSpPr>
          <p:grpSpPr>
            <a:xfrm>
              <a:off x="2073901" y="2186669"/>
              <a:ext cx="501313" cy="2359777"/>
              <a:chOff x="2810055" y="1677194"/>
              <a:chExt cx="535258" cy="2519562"/>
            </a:xfrm>
          </p:grpSpPr>
          <p:sp>
            <p:nvSpPr>
              <p:cNvPr id="18" name="Rectangle 8">
                <a:extLst>
                  <a:ext uri="{FF2B5EF4-FFF2-40B4-BE49-F238E27FC236}">
                    <a16:creationId xmlns:a16="http://schemas.microsoft.com/office/drawing/2014/main" id="{EA6408B1-590A-4B35-99D9-FD571251018D}"/>
                  </a:ext>
                </a:extLst>
              </p:cNvPr>
              <p:cNvSpPr/>
              <p:nvPr/>
            </p:nvSpPr>
            <p:spPr>
              <a:xfrm>
                <a:off x="2810675" y="3399597"/>
                <a:ext cx="534638" cy="779141"/>
              </a:xfrm>
              <a:custGeom>
                <a:avLst/>
                <a:gdLst/>
                <a:ahLst/>
                <a:cxnLst/>
                <a:rect l="l" t="t" r="r" b="b"/>
                <a:pathLst>
                  <a:path w="1802378" h="1800199">
                    <a:moveTo>
                      <a:pt x="0" y="0"/>
                    </a:moveTo>
                    <a:lnTo>
                      <a:pt x="1802378" y="0"/>
                    </a:lnTo>
                    <a:lnTo>
                      <a:pt x="1802378" y="289727"/>
                    </a:lnTo>
                    <a:lnTo>
                      <a:pt x="1801366" y="289727"/>
                    </a:lnTo>
                    <a:lnTo>
                      <a:pt x="901188" y="1800199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lumMod val="70000"/>
                      <a:lumOff val="30000"/>
                    </a:schemeClr>
                  </a:gs>
                  <a:gs pos="100000">
                    <a:schemeClr val="accent2">
                      <a:lumMod val="70000"/>
                      <a:lumOff val="3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Rectangle 8">
                <a:extLst>
                  <a:ext uri="{FF2B5EF4-FFF2-40B4-BE49-F238E27FC236}">
                    <a16:creationId xmlns:a16="http://schemas.microsoft.com/office/drawing/2014/main" id="{9AD44607-A66D-48A0-9FE2-E296E272740A}"/>
                  </a:ext>
                </a:extLst>
              </p:cNvPr>
              <p:cNvSpPr/>
              <p:nvPr/>
            </p:nvSpPr>
            <p:spPr>
              <a:xfrm>
                <a:off x="2984722" y="3392706"/>
                <a:ext cx="180870" cy="787996"/>
              </a:xfrm>
              <a:custGeom>
                <a:avLst/>
                <a:gdLst>
                  <a:gd name="connsiteX0" fmla="*/ 0 w 1359043"/>
                  <a:gd name="connsiteY0" fmla="*/ 0 h 1813992"/>
                  <a:gd name="connsiteX1" fmla="*/ 1359043 w 1359043"/>
                  <a:gd name="connsiteY1" fmla="*/ 0 h 1813992"/>
                  <a:gd name="connsiteX2" fmla="*/ 1359043 w 1359043"/>
                  <a:gd name="connsiteY2" fmla="*/ 212596 h 1813992"/>
                  <a:gd name="connsiteX3" fmla="*/ 806822 w 1359043"/>
                  <a:gd name="connsiteY3" fmla="*/ 1813992 h 1813992"/>
                  <a:gd name="connsiteX4" fmla="*/ 1012 w 1359043"/>
                  <a:gd name="connsiteY4" fmla="*/ 289727 h 1813992"/>
                  <a:gd name="connsiteX5" fmla="*/ 0 w 1359043"/>
                  <a:gd name="connsiteY5" fmla="*/ 289727 h 1813992"/>
                  <a:gd name="connsiteX6" fmla="*/ 0 w 1359043"/>
                  <a:gd name="connsiteY6" fmla="*/ 288030 h 1813992"/>
                  <a:gd name="connsiteX7" fmla="*/ 0 w 1359043"/>
                  <a:gd name="connsiteY7" fmla="*/ 0 h 1813992"/>
                  <a:gd name="connsiteX0" fmla="*/ 0 w 1359043"/>
                  <a:gd name="connsiteY0" fmla="*/ 0 h 1820658"/>
                  <a:gd name="connsiteX1" fmla="*/ 1359043 w 1359043"/>
                  <a:gd name="connsiteY1" fmla="*/ 0 h 1820658"/>
                  <a:gd name="connsiteX2" fmla="*/ 1359043 w 1359043"/>
                  <a:gd name="connsiteY2" fmla="*/ 212596 h 1820658"/>
                  <a:gd name="connsiteX3" fmla="*/ 720119 w 1359043"/>
                  <a:gd name="connsiteY3" fmla="*/ 1820658 h 1820658"/>
                  <a:gd name="connsiteX4" fmla="*/ 1012 w 1359043"/>
                  <a:gd name="connsiteY4" fmla="*/ 289727 h 1820658"/>
                  <a:gd name="connsiteX5" fmla="*/ 0 w 1359043"/>
                  <a:gd name="connsiteY5" fmla="*/ 289727 h 1820658"/>
                  <a:gd name="connsiteX6" fmla="*/ 0 w 1359043"/>
                  <a:gd name="connsiteY6" fmla="*/ 288030 h 1820658"/>
                  <a:gd name="connsiteX7" fmla="*/ 0 w 1359043"/>
                  <a:gd name="connsiteY7" fmla="*/ 0 h 18206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59043" h="1820658">
                    <a:moveTo>
                      <a:pt x="0" y="0"/>
                    </a:moveTo>
                    <a:lnTo>
                      <a:pt x="1359043" y="0"/>
                    </a:lnTo>
                    <a:lnTo>
                      <a:pt x="1359043" y="212596"/>
                    </a:lnTo>
                    <a:lnTo>
                      <a:pt x="720119" y="1820658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lumMod val="50000"/>
                      <a:lumOff val="50000"/>
                    </a:schemeClr>
                  </a:gs>
                  <a:gs pos="100000">
                    <a:schemeClr val="accent2">
                      <a:lumMod val="50000"/>
                      <a:lumOff val="5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Rectangle 8">
                <a:extLst>
                  <a:ext uri="{FF2B5EF4-FFF2-40B4-BE49-F238E27FC236}">
                    <a16:creationId xmlns:a16="http://schemas.microsoft.com/office/drawing/2014/main" id="{8281CE4E-D56C-4E49-B3E2-5D78C9EA1732}"/>
                  </a:ext>
                </a:extLst>
              </p:cNvPr>
              <p:cNvSpPr/>
              <p:nvPr/>
            </p:nvSpPr>
            <p:spPr>
              <a:xfrm>
                <a:off x="2810055" y="3399597"/>
                <a:ext cx="264192" cy="763141"/>
              </a:xfrm>
              <a:custGeom>
                <a:avLst/>
                <a:gdLst>
                  <a:gd name="connsiteX0" fmla="*/ 0 w 1345558"/>
                  <a:gd name="connsiteY0" fmla="*/ 0 h 1783227"/>
                  <a:gd name="connsiteX1" fmla="*/ 897414 w 1345558"/>
                  <a:gd name="connsiteY1" fmla="*/ 0 h 1783227"/>
                  <a:gd name="connsiteX2" fmla="*/ 901843 w 1345558"/>
                  <a:gd name="connsiteY2" fmla="*/ 212596 h 1783227"/>
                  <a:gd name="connsiteX3" fmla="*/ 1345558 w 1345558"/>
                  <a:gd name="connsiteY3" fmla="*/ 1783227 h 1783227"/>
                  <a:gd name="connsiteX4" fmla="*/ 1012 w 1345558"/>
                  <a:gd name="connsiteY4" fmla="*/ 289727 h 1783227"/>
                  <a:gd name="connsiteX5" fmla="*/ 0 w 1345558"/>
                  <a:gd name="connsiteY5" fmla="*/ 289727 h 1783227"/>
                  <a:gd name="connsiteX6" fmla="*/ 0 w 1345558"/>
                  <a:gd name="connsiteY6" fmla="*/ 288030 h 1783227"/>
                  <a:gd name="connsiteX7" fmla="*/ 0 w 1345558"/>
                  <a:gd name="connsiteY7" fmla="*/ 0 h 1783227"/>
                  <a:gd name="connsiteX0" fmla="*/ 0 w 1331023"/>
                  <a:gd name="connsiteY0" fmla="*/ 0 h 1763232"/>
                  <a:gd name="connsiteX1" fmla="*/ 897414 w 1331023"/>
                  <a:gd name="connsiteY1" fmla="*/ 0 h 1763232"/>
                  <a:gd name="connsiteX2" fmla="*/ 901843 w 1331023"/>
                  <a:gd name="connsiteY2" fmla="*/ 212596 h 1763232"/>
                  <a:gd name="connsiteX3" fmla="*/ 1331023 w 1331023"/>
                  <a:gd name="connsiteY3" fmla="*/ 1763232 h 1763232"/>
                  <a:gd name="connsiteX4" fmla="*/ 1012 w 1331023"/>
                  <a:gd name="connsiteY4" fmla="*/ 289727 h 1763232"/>
                  <a:gd name="connsiteX5" fmla="*/ 0 w 1331023"/>
                  <a:gd name="connsiteY5" fmla="*/ 289727 h 1763232"/>
                  <a:gd name="connsiteX6" fmla="*/ 0 w 1331023"/>
                  <a:gd name="connsiteY6" fmla="*/ 288030 h 1763232"/>
                  <a:gd name="connsiteX7" fmla="*/ 0 w 1331023"/>
                  <a:gd name="connsiteY7" fmla="*/ 0 h 17632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31023" h="1763232">
                    <a:moveTo>
                      <a:pt x="0" y="0"/>
                    </a:moveTo>
                    <a:lnTo>
                      <a:pt x="897414" y="0"/>
                    </a:lnTo>
                    <a:cubicBezTo>
                      <a:pt x="898890" y="70865"/>
                      <a:pt x="900367" y="141731"/>
                      <a:pt x="901843" y="212596"/>
                    </a:cubicBezTo>
                    <a:lnTo>
                      <a:pt x="1331023" y="1763232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lumMod val="30000"/>
                      <a:lumOff val="70000"/>
                    </a:schemeClr>
                  </a:gs>
                  <a:gs pos="100000">
                    <a:schemeClr val="accent2">
                      <a:lumMod val="30000"/>
                      <a:lumOff val="7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Rectangle 2">
                <a:extLst>
                  <a:ext uri="{FF2B5EF4-FFF2-40B4-BE49-F238E27FC236}">
                    <a16:creationId xmlns:a16="http://schemas.microsoft.com/office/drawing/2014/main" id="{3E95295E-B3E7-4F6E-8448-4A4089D20A1A}"/>
                  </a:ext>
                </a:extLst>
              </p:cNvPr>
              <p:cNvSpPr/>
              <p:nvPr/>
            </p:nvSpPr>
            <p:spPr>
              <a:xfrm>
                <a:off x="2811292" y="1677194"/>
                <a:ext cx="177768" cy="1815900"/>
              </a:xfrm>
              <a:custGeom>
                <a:avLst/>
                <a:gdLst/>
                <a:ahLst/>
                <a:cxnLst/>
                <a:rect l="l" t="t" r="r" b="b"/>
                <a:pathLst>
                  <a:path w="571061" h="4392488">
                    <a:moveTo>
                      <a:pt x="0" y="0"/>
                    </a:moveTo>
                    <a:lnTo>
                      <a:pt x="571061" y="0"/>
                    </a:lnTo>
                    <a:lnTo>
                      <a:pt x="571061" y="4392488"/>
                    </a:lnTo>
                    <a:lnTo>
                      <a:pt x="560315" y="4392488"/>
                    </a:lnTo>
                    <a:cubicBezTo>
                      <a:pt x="531263" y="4268191"/>
                      <a:pt x="419108" y="4176464"/>
                      <a:pt x="285530" y="4176464"/>
                    </a:cubicBezTo>
                    <a:cubicBezTo>
                      <a:pt x="151952" y="4176464"/>
                      <a:pt x="39798" y="4268191"/>
                      <a:pt x="10747" y="4392488"/>
                    </a:cubicBezTo>
                    <a:lnTo>
                      <a:pt x="0" y="439248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30000"/>
                      <a:lumOff val="7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Rectangle 2">
                <a:extLst>
                  <a:ext uri="{FF2B5EF4-FFF2-40B4-BE49-F238E27FC236}">
                    <a16:creationId xmlns:a16="http://schemas.microsoft.com/office/drawing/2014/main" id="{BCDA3D7C-208F-4796-9CD0-D2F312817A95}"/>
                  </a:ext>
                </a:extLst>
              </p:cNvPr>
              <p:cNvSpPr/>
              <p:nvPr/>
            </p:nvSpPr>
            <p:spPr>
              <a:xfrm>
                <a:off x="2987824" y="1677195"/>
                <a:ext cx="177768" cy="1815900"/>
              </a:xfrm>
              <a:custGeom>
                <a:avLst/>
                <a:gdLst/>
                <a:ahLst/>
                <a:cxnLst/>
                <a:rect l="l" t="t" r="r" b="b"/>
                <a:pathLst>
                  <a:path w="571061" h="4392488">
                    <a:moveTo>
                      <a:pt x="0" y="0"/>
                    </a:moveTo>
                    <a:lnTo>
                      <a:pt x="571061" y="0"/>
                    </a:lnTo>
                    <a:lnTo>
                      <a:pt x="571061" y="4392488"/>
                    </a:lnTo>
                    <a:lnTo>
                      <a:pt x="560315" y="4392488"/>
                    </a:lnTo>
                    <a:cubicBezTo>
                      <a:pt x="531263" y="4268191"/>
                      <a:pt x="419108" y="4176464"/>
                      <a:pt x="285530" y="4176464"/>
                    </a:cubicBezTo>
                    <a:cubicBezTo>
                      <a:pt x="151952" y="4176464"/>
                      <a:pt x="39798" y="4268191"/>
                      <a:pt x="10747" y="4392488"/>
                    </a:cubicBezTo>
                    <a:lnTo>
                      <a:pt x="0" y="439248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50000"/>
                      <a:lumOff val="50000"/>
                    </a:schemeClr>
                  </a:gs>
                  <a:gs pos="100000">
                    <a:schemeClr val="accent1">
                      <a:lumMod val="50000"/>
                      <a:lumOff val="5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Rectangle 2">
                <a:extLst>
                  <a:ext uri="{FF2B5EF4-FFF2-40B4-BE49-F238E27FC236}">
                    <a16:creationId xmlns:a16="http://schemas.microsoft.com/office/drawing/2014/main" id="{5990E51F-BEB5-4B24-98F7-94F4F212A2D3}"/>
                  </a:ext>
                </a:extLst>
              </p:cNvPr>
              <p:cNvSpPr/>
              <p:nvPr/>
            </p:nvSpPr>
            <p:spPr>
              <a:xfrm>
                <a:off x="3165590" y="1677196"/>
                <a:ext cx="177768" cy="1815899"/>
              </a:xfrm>
              <a:custGeom>
                <a:avLst/>
                <a:gdLst/>
                <a:ahLst/>
                <a:cxnLst/>
                <a:rect l="l" t="t" r="r" b="b"/>
                <a:pathLst>
                  <a:path w="571061" h="4392488">
                    <a:moveTo>
                      <a:pt x="0" y="0"/>
                    </a:moveTo>
                    <a:lnTo>
                      <a:pt x="571061" y="0"/>
                    </a:lnTo>
                    <a:lnTo>
                      <a:pt x="571061" y="4392488"/>
                    </a:lnTo>
                    <a:lnTo>
                      <a:pt x="560315" y="4392488"/>
                    </a:lnTo>
                    <a:cubicBezTo>
                      <a:pt x="531263" y="4268191"/>
                      <a:pt x="419108" y="4176464"/>
                      <a:pt x="285530" y="4176464"/>
                    </a:cubicBezTo>
                    <a:cubicBezTo>
                      <a:pt x="151952" y="4176464"/>
                      <a:pt x="39798" y="4268191"/>
                      <a:pt x="10747" y="4392488"/>
                    </a:cubicBezTo>
                    <a:lnTo>
                      <a:pt x="0" y="439248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Isosceles Triangle 4">
                <a:extLst>
                  <a:ext uri="{FF2B5EF4-FFF2-40B4-BE49-F238E27FC236}">
                    <a16:creationId xmlns:a16="http://schemas.microsoft.com/office/drawing/2014/main" id="{0764F1D1-C010-460B-9C7C-2FF50681B51A}"/>
                  </a:ext>
                </a:extLst>
              </p:cNvPr>
              <p:cNvSpPr/>
              <p:nvPr/>
            </p:nvSpPr>
            <p:spPr>
              <a:xfrm rot="10800000">
                <a:off x="2987823" y="3961239"/>
                <a:ext cx="177768" cy="235517"/>
              </a:xfrm>
              <a:prstGeom prst="triangl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" name="Group 26">
              <a:extLst>
                <a:ext uri="{FF2B5EF4-FFF2-40B4-BE49-F238E27FC236}">
                  <a16:creationId xmlns:a16="http://schemas.microsoft.com/office/drawing/2014/main" id="{187C0761-B81E-4279-BA43-015F4789B66D}"/>
                </a:ext>
              </a:extLst>
            </p:cNvPr>
            <p:cNvGrpSpPr/>
            <p:nvPr/>
          </p:nvGrpSpPr>
          <p:grpSpPr>
            <a:xfrm>
              <a:off x="1359132" y="345883"/>
              <a:ext cx="1966239" cy="1811156"/>
              <a:chOff x="1888981" y="1110787"/>
              <a:chExt cx="2254374" cy="2076562"/>
            </a:xfrm>
          </p:grpSpPr>
          <p:sp>
            <p:nvSpPr>
              <p:cNvPr id="7" name="Teardrop 30">
                <a:extLst>
                  <a:ext uri="{FF2B5EF4-FFF2-40B4-BE49-F238E27FC236}">
                    <a16:creationId xmlns:a16="http://schemas.microsoft.com/office/drawing/2014/main" id="{64AC187B-0A2A-489A-A907-3D496D0F402B}"/>
                  </a:ext>
                </a:extLst>
              </p:cNvPr>
              <p:cNvSpPr/>
              <p:nvPr/>
            </p:nvSpPr>
            <p:spPr>
              <a:xfrm rot="8100000">
                <a:off x="2322441" y="1563466"/>
                <a:ext cx="1333455" cy="1333457"/>
              </a:xfrm>
              <a:custGeom>
                <a:avLst/>
                <a:gdLst>
                  <a:gd name="connsiteX0" fmla="*/ 293361 w 2192670"/>
                  <a:gd name="connsiteY0" fmla="*/ 1899310 h 2192671"/>
                  <a:gd name="connsiteX1" fmla="*/ 0 w 2192670"/>
                  <a:gd name="connsiteY1" fmla="*/ 1191074 h 2192671"/>
                  <a:gd name="connsiteX2" fmla="*/ 1001597 w 2192670"/>
                  <a:gd name="connsiteY2" fmla="*/ 189477 h 2192671"/>
                  <a:gd name="connsiteX3" fmla="*/ 1341342 w 2192670"/>
                  <a:gd name="connsiteY3" fmla="*/ 189477 h 2192671"/>
                  <a:gd name="connsiteX4" fmla="*/ 1530818 w 2192670"/>
                  <a:gd name="connsiteY4" fmla="*/ 0 h 2192671"/>
                  <a:gd name="connsiteX5" fmla="*/ 1806586 w 2192670"/>
                  <a:gd name="connsiteY5" fmla="*/ 0 h 2192671"/>
                  <a:gd name="connsiteX6" fmla="*/ 1996062 w 2192670"/>
                  <a:gd name="connsiteY6" fmla="*/ 189477 h 2192671"/>
                  <a:gd name="connsiteX7" fmla="*/ 2003194 w 2192670"/>
                  <a:gd name="connsiteY7" fmla="*/ 189477 h 2192671"/>
                  <a:gd name="connsiteX8" fmla="*/ 2003194 w 2192670"/>
                  <a:gd name="connsiteY8" fmla="*/ 196609 h 2192671"/>
                  <a:gd name="connsiteX9" fmla="*/ 2192670 w 2192670"/>
                  <a:gd name="connsiteY9" fmla="*/ 386085 h 2192671"/>
                  <a:gd name="connsiteX10" fmla="*/ 2192670 w 2192670"/>
                  <a:gd name="connsiteY10" fmla="*/ 661852 h 2192671"/>
                  <a:gd name="connsiteX11" fmla="*/ 2003193 w 2192670"/>
                  <a:gd name="connsiteY11" fmla="*/ 851329 h 2192671"/>
                  <a:gd name="connsiteX12" fmla="*/ 2003194 w 2192670"/>
                  <a:gd name="connsiteY12" fmla="*/ 1191074 h 2192671"/>
                  <a:gd name="connsiteX13" fmla="*/ 1001597 w 2192670"/>
                  <a:gd name="connsiteY13" fmla="*/ 2192671 h 2192671"/>
                  <a:gd name="connsiteX14" fmla="*/ 293361 w 2192670"/>
                  <a:gd name="connsiteY14" fmla="*/ 1899310 h 2192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192670" h="2192671">
                    <a:moveTo>
                      <a:pt x="293361" y="1899310"/>
                    </a:moveTo>
                    <a:cubicBezTo>
                      <a:pt x="112107" y="1718057"/>
                      <a:pt x="0" y="1467657"/>
                      <a:pt x="0" y="1191074"/>
                    </a:cubicBezTo>
                    <a:cubicBezTo>
                      <a:pt x="0" y="637907"/>
                      <a:pt x="448430" y="189477"/>
                      <a:pt x="1001597" y="189477"/>
                    </a:cubicBezTo>
                    <a:lnTo>
                      <a:pt x="1341342" y="189477"/>
                    </a:lnTo>
                    <a:lnTo>
                      <a:pt x="1530818" y="0"/>
                    </a:lnTo>
                    <a:cubicBezTo>
                      <a:pt x="1606970" y="-76151"/>
                      <a:pt x="1730435" y="-76151"/>
                      <a:pt x="1806586" y="0"/>
                    </a:cubicBezTo>
                    <a:lnTo>
                      <a:pt x="1996062" y="189477"/>
                    </a:lnTo>
                    <a:lnTo>
                      <a:pt x="2003194" y="189477"/>
                    </a:lnTo>
                    <a:lnTo>
                      <a:pt x="2003194" y="196609"/>
                    </a:lnTo>
                    <a:lnTo>
                      <a:pt x="2192670" y="386085"/>
                    </a:lnTo>
                    <a:cubicBezTo>
                      <a:pt x="2268822" y="462236"/>
                      <a:pt x="2268822" y="585701"/>
                      <a:pt x="2192670" y="661852"/>
                    </a:cubicBezTo>
                    <a:lnTo>
                      <a:pt x="2003193" y="851329"/>
                    </a:lnTo>
                    <a:cubicBezTo>
                      <a:pt x="2003193" y="964577"/>
                      <a:pt x="2003194" y="1077826"/>
                      <a:pt x="2003194" y="1191074"/>
                    </a:cubicBezTo>
                    <a:cubicBezTo>
                      <a:pt x="2003194" y="1744241"/>
                      <a:pt x="1554764" y="2192671"/>
                      <a:pt x="1001597" y="2192671"/>
                    </a:cubicBezTo>
                    <a:cubicBezTo>
                      <a:pt x="725014" y="2192671"/>
                      <a:pt x="474614" y="2080563"/>
                      <a:pt x="293361" y="1899310"/>
                    </a:cubicBezTo>
                    <a:close/>
                  </a:path>
                </a:pathLst>
              </a:custGeom>
              <a:solidFill>
                <a:schemeClr val="bg1"/>
              </a:solidFill>
              <a:ln w="508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Trapezoid 24">
                <a:extLst>
                  <a:ext uri="{FF2B5EF4-FFF2-40B4-BE49-F238E27FC236}">
                    <a16:creationId xmlns:a16="http://schemas.microsoft.com/office/drawing/2014/main" id="{7651C308-51DD-43ED-AD7A-2E53A4CDDA81}"/>
                  </a:ext>
                </a:extLst>
              </p:cNvPr>
              <p:cNvSpPr/>
              <p:nvPr/>
            </p:nvSpPr>
            <p:spPr>
              <a:xfrm rot="10800000">
                <a:off x="2751763" y="2230194"/>
                <a:ext cx="457200" cy="783671"/>
              </a:xfrm>
              <a:prstGeom prst="trapezoid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Rounded Rectangle 18">
                <a:extLst>
                  <a:ext uri="{FF2B5EF4-FFF2-40B4-BE49-F238E27FC236}">
                    <a16:creationId xmlns:a16="http://schemas.microsoft.com/office/drawing/2014/main" id="{62930416-EBA5-4143-8370-943F45E8700C}"/>
                  </a:ext>
                </a:extLst>
              </p:cNvPr>
              <p:cNvSpPr/>
              <p:nvPr/>
            </p:nvSpPr>
            <p:spPr>
              <a:xfrm rot="2700000">
                <a:off x="3710962" y="1407964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Rounded Rectangle 19">
                <a:extLst>
                  <a:ext uri="{FF2B5EF4-FFF2-40B4-BE49-F238E27FC236}">
                    <a16:creationId xmlns:a16="http://schemas.microsoft.com/office/drawing/2014/main" id="{0353A222-C645-4858-A96B-D4B4B9C69293}"/>
                  </a:ext>
                </a:extLst>
              </p:cNvPr>
              <p:cNvSpPr/>
              <p:nvPr/>
            </p:nvSpPr>
            <p:spPr>
              <a:xfrm rot="18900000" flipH="1">
                <a:off x="2156327" y="1407964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Rounded Rectangle 20">
                <a:extLst>
                  <a:ext uri="{FF2B5EF4-FFF2-40B4-BE49-F238E27FC236}">
                    <a16:creationId xmlns:a16="http://schemas.microsoft.com/office/drawing/2014/main" id="{AE7A8672-48A3-4738-9AFC-10E91DD06D6B}"/>
                  </a:ext>
                </a:extLst>
              </p:cNvPr>
              <p:cNvSpPr/>
              <p:nvPr/>
            </p:nvSpPr>
            <p:spPr>
              <a:xfrm>
                <a:off x="2935970" y="1110787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Rounded Rectangle 21">
                <a:extLst>
                  <a:ext uri="{FF2B5EF4-FFF2-40B4-BE49-F238E27FC236}">
                    <a16:creationId xmlns:a16="http://schemas.microsoft.com/office/drawing/2014/main" id="{971073D8-F5DB-49E0-90B8-CB5EE821BBDF}"/>
                  </a:ext>
                </a:extLst>
              </p:cNvPr>
              <p:cNvSpPr/>
              <p:nvPr/>
            </p:nvSpPr>
            <p:spPr>
              <a:xfrm rot="5400000">
                <a:off x="3933668" y="1996109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Rounded Rectangle 22">
                <a:extLst>
                  <a:ext uri="{FF2B5EF4-FFF2-40B4-BE49-F238E27FC236}">
                    <a16:creationId xmlns:a16="http://schemas.microsoft.com/office/drawing/2014/main" id="{84868AB7-B7FC-41AD-8F70-C0362E013604}"/>
                  </a:ext>
                </a:extLst>
              </p:cNvPr>
              <p:cNvSpPr/>
              <p:nvPr/>
            </p:nvSpPr>
            <p:spPr>
              <a:xfrm rot="16200000" flipH="1">
                <a:off x="1978847" y="1919902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Rounded Rectangle 25">
                <a:extLst>
                  <a:ext uri="{FF2B5EF4-FFF2-40B4-BE49-F238E27FC236}">
                    <a16:creationId xmlns:a16="http://schemas.microsoft.com/office/drawing/2014/main" id="{D3DAEEE6-E3DD-4070-AFC9-DF5EF5A20C44}"/>
                  </a:ext>
                </a:extLst>
              </p:cNvPr>
              <p:cNvSpPr/>
              <p:nvPr/>
            </p:nvSpPr>
            <p:spPr>
              <a:xfrm>
                <a:off x="2692290" y="3074683"/>
                <a:ext cx="612000" cy="112666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5" name="Rounded Rectangle 27">
                <a:extLst>
                  <a:ext uri="{FF2B5EF4-FFF2-40B4-BE49-F238E27FC236}">
                    <a16:creationId xmlns:a16="http://schemas.microsoft.com/office/drawing/2014/main" id="{577B8435-1E8C-4F57-B74D-B56C83326D65}"/>
                  </a:ext>
                </a:extLst>
              </p:cNvPr>
              <p:cNvSpPr/>
              <p:nvPr/>
            </p:nvSpPr>
            <p:spPr>
              <a:xfrm>
                <a:off x="2833284" y="2139702"/>
                <a:ext cx="71867" cy="179668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Rounded Rectangle 28">
                <a:extLst>
                  <a:ext uri="{FF2B5EF4-FFF2-40B4-BE49-F238E27FC236}">
                    <a16:creationId xmlns:a16="http://schemas.microsoft.com/office/drawing/2014/main" id="{B0241759-7E69-42F7-8D33-266DE9417147}"/>
                  </a:ext>
                </a:extLst>
              </p:cNvPr>
              <p:cNvSpPr/>
              <p:nvPr/>
            </p:nvSpPr>
            <p:spPr>
              <a:xfrm>
                <a:off x="2957504" y="2139702"/>
                <a:ext cx="71867" cy="179668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Rounded Rectangle 29">
                <a:extLst>
                  <a:ext uri="{FF2B5EF4-FFF2-40B4-BE49-F238E27FC236}">
                    <a16:creationId xmlns:a16="http://schemas.microsoft.com/office/drawing/2014/main" id="{DD2DBE1F-0326-42C7-B5F3-A1B7E8B47779}"/>
                  </a:ext>
                </a:extLst>
              </p:cNvPr>
              <p:cNvSpPr/>
              <p:nvPr/>
            </p:nvSpPr>
            <p:spPr>
              <a:xfrm>
                <a:off x="3081724" y="2139702"/>
                <a:ext cx="71867" cy="179668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25" name="Freeform 13312">
            <a:extLst>
              <a:ext uri="{FF2B5EF4-FFF2-40B4-BE49-F238E27FC236}">
                <a16:creationId xmlns:a16="http://schemas.microsoft.com/office/drawing/2014/main" id="{36A901D8-68F0-4EDC-8133-6AF6E902A151}"/>
              </a:ext>
            </a:extLst>
          </p:cNvPr>
          <p:cNvSpPr/>
          <p:nvPr/>
        </p:nvSpPr>
        <p:spPr>
          <a:xfrm flipH="1">
            <a:off x="6052352" y="1859326"/>
            <a:ext cx="3091680" cy="1938501"/>
          </a:xfrm>
          <a:custGeom>
            <a:avLst/>
            <a:gdLst>
              <a:gd name="connsiteX0" fmla="*/ 2514265 w 2896332"/>
              <a:gd name="connsiteY0" fmla="*/ 466772 h 1875813"/>
              <a:gd name="connsiteX1" fmla="*/ 2655476 w 2896332"/>
              <a:gd name="connsiteY1" fmla="*/ 584615 h 1875813"/>
              <a:gd name="connsiteX2" fmla="*/ 2828170 w 2896332"/>
              <a:gd name="connsiteY2" fmla="*/ 1010501 h 1875813"/>
              <a:gd name="connsiteX3" fmla="*/ 2883834 w 2896332"/>
              <a:gd name="connsiteY3" fmla="*/ 1308835 h 1875813"/>
              <a:gd name="connsiteX4" fmla="*/ 2799743 w 2896332"/>
              <a:gd name="connsiteY4" fmla="*/ 1672098 h 1875813"/>
              <a:gd name="connsiteX5" fmla="*/ 2521033 w 2896332"/>
              <a:gd name="connsiteY5" fmla="*/ 1160421 h 1875813"/>
              <a:gd name="connsiteX6" fmla="*/ 2514265 w 2896332"/>
              <a:gd name="connsiteY6" fmla="*/ 466772 h 1875813"/>
              <a:gd name="connsiteX7" fmla="*/ 1898646 w 2896332"/>
              <a:gd name="connsiteY7" fmla="*/ 46 h 1875813"/>
              <a:gd name="connsiteX8" fmla="*/ 1969811 w 2896332"/>
              <a:gd name="connsiteY8" fmla="*/ 83938 h 1875813"/>
              <a:gd name="connsiteX9" fmla="*/ 1970003 w 2896332"/>
              <a:gd name="connsiteY9" fmla="*/ 120627 h 1875813"/>
              <a:gd name="connsiteX10" fmla="*/ 1962950 w 2896332"/>
              <a:gd name="connsiteY10" fmla="*/ 120627 h 1875813"/>
              <a:gd name="connsiteX11" fmla="*/ 1906617 w 2896332"/>
              <a:gd name="connsiteY11" fmla="*/ 176960 h 1875813"/>
              <a:gd name="connsiteX12" fmla="*/ 1962950 w 2896332"/>
              <a:gd name="connsiteY12" fmla="*/ 233293 h 1875813"/>
              <a:gd name="connsiteX13" fmla="*/ 1970591 w 2896332"/>
              <a:gd name="connsiteY13" fmla="*/ 233293 h 1875813"/>
              <a:gd name="connsiteX14" fmla="*/ 1973469 w 2896332"/>
              <a:gd name="connsiteY14" fmla="*/ 784519 h 1875813"/>
              <a:gd name="connsiteX15" fmla="*/ 1866010 w 2896332"/>
              <a:gd name="connsiteY15" fmla="*/ 878218 h 1875813"/>
              <a:gd name="connsiteX16" fmla="*/ 2733769 w 2896332"/>
              <a:gd name="connsiteY16" fmla="*/ 1387129 h 1875813"/>
              <a:gd name="connsiteX17" fmla="*/ 2694623 w 2896332"/>
              <a:gd name="connsiteY17" fmla="*/ 1674208 h 1875813"/>
              <a:gd name="connsiteX18" fmla="*/ 2394496 w 2896332"/>
              <a:gd name="connsiteY18" fmla="*/ 1654634 h 1875813"/>
              <a:gd name="connsiteX19" fmla="*/ 2069239 w 2896332"/>
              <a:gd name="connsiteY19" fmla="*/ 1875813 h 1875813"/>
              <a:gd name="connsiteX20" fmla="*/ 2023060 w 2896332"/>
              <a:gd name="connsiteY20" fmla="*/ 1634793 h 1875813"/>
              <a:gd name="connsiteX21" fmla="*/ 1739085 w 2896332"/>
              <a:gd name="connsiteY21" fmla="*/ 1871397 h 1875813"/>
              <a:gd name="connsiteX22" fmla="*/ 1648664 w 2896332"/>
              <a:gd name="connsiteY22" fmla="*/ 1582137 h 1875813"/>
              <a:gd name="connsiteX23" fmla="*/ 1376671 w 2896332"/>
              <a:gd name="connsiteY23" fmla="*/ 1700306 h 1875813"/>
              <a:gd name="connsiteX24" fmla="*/ 1415819 w 2896332"/>
              <a:gd name="connsiteY24" fmla="*/ 1334933 h 1875813"/>
              <a:gd name="connsiteX25" fmla="*/ 665501 w 2896332"/>
              <a:gd name="connsiteY25" fmla="*/ 1276212 h 1875813"/>
              <a:gd name="connsiteX26" fmla="*/ 0 w 2896332"/>
              <a:gd name="connsiteY26" fmla="*/ 1126148 h 1875813"/>
              <a:gd name="connsiteX27" fmla="*/ 13050 w 2896332"/>
              <a:gd name="connsiteY27" fmla="*/ 284488 h 1875813"/>
              <a:gd name="connsiteX28" fmla="*/ 1898646 w 2896332"/>
              <a:gd name="connsiteY28" fmla="*/ 46 h 1875813"/>
              <a:gd name="connsiteX0" fmla="*/ 2514265 w 2896332"/>
              <a:gd name="connsiteY0" fmla="*/ 466772 h 1875813"/>
              <a:gd name="connsiteX1" fmla="*/ 2655476 w 2896332"/>
              <a:gd name="connsiteY1" fmla="*/ 584615 h 1875813"/>
              <a:gd name="connsiteX2" fmla="*/ 2828170 w 2896332"/>
              <a:gd name="connsiteY2" fmla="*/ 1010501 h 1875813"/>
              <a:gd name="connsiteX3" fmla="*/ 2883834 w 2896332"/>
              <a:gd name="connsiteY3" fmla="*/ 1308835 h 1875813"/>
              <a:gd name="connsiteX4" fmla="*/ 2799743 w 2896332"/>
              <a:gd name="connsiteY4" fmla="*/ 1672098 h 1875813"/>
              <a:gd name="connsiteX5" fmla="*/ 2521033 w 2896332"/>
              <a:gd name="connsiteY5" fmla="*/ 1160421 h 1875813"/>
              <a:gd name="connsiteX6" fmla="*/ 2514265 w 2896332"/>
              <a:gd name="connsiteY6" fmla="*/ 466772 h 1875813"/>
              <a:gd name="connsiteX7" fmla="*/ 1898646 w 2896332"/>
              <a:gd name="connsiteY7" fmla="*/ 46 h 1875813"/>
              <a:gd name="connsiteX8" fmla="*/ 1969811 w 2896332"/>
              <a:gd name="connsiteY8" fmla="*/ 83938 h 1875813"/>
              <a:gd name="connsiteX9" fmla="*/ 1970003 w 2896332"/>
              <a:gd name="connsiteY9" fmla="*/ 120627 h 1875813"/>
              <a:gd name="connsiteX10" fmla="*/ 1962950 w 2896332"/>
              <a:gd name="connsiteY10" fmla="*/ 120627 h 1875813"/>
              <a:gd name="connsiteX11" fmla="*/ 1906617 w 2896332"/>
              <a:gd name="connsiteY11" fmla="*/ 176960 h 1875813"/>
              <a:gd name="connsiteX12" fmla="*/ 1962950 w 2896332"/>
              <a:gd name="connsiteY12" fmla="*/ 233293 h 1875813"/>
              <a:gd name="connsiteX13" fmla="*/ 1970591 w 2896332"/>
              <a:gd name="connsiteY13" fmla="*/ 233293 h 1875813"/>
              <a:gd name="connsiteX14" fmla="*/ 1973469 w 2896332"/>
              <a:gd name="connsiteY14" fmla="*/ 784519 h 1875813"/>
              <a:gd name="connsiteX15" fmla="*/ 1866010 w 2896332"/>
              <a:gd name="connsiteY15" fmla="*/ 878218 h 1875813"/>
              <a:gd name="connsiteX16" fmla="*/ 2733769 w 2896332"/>
              <a:gd name="connsiteY16" fmla="*/ 1387129 h 1875813"/>
              <a:gd name="connsiteX17" fmla="*/ 2694623 w 2896332"/>
              <a:gd name="connsiteY17" fmla="*/ 1674208 h 1875813"/>
              <a:gd name="connsiteX18" fmla="*/ 2394496 w 2896332"/>
              <a:gd name="connsiteY18" fmla="*/ 1654634 h 1875813"/>
              <a:gd name="connsiteX19" fmla="*/ 2069239 w 2896332"/>
              <a:gd name="connsiteY19" fmla="*/ 1875813 h 1875813"/>
              <a:gd name="connsiteX20" fmla="*/ 2023060 w 2896332"/>
              <a:gd name="connsiteY20" fmla="*/ 1634793 h 1875813"/>
              <a:gd name="connsiteX21" fmla="*/ 1739085 w 2896332"/>
              <a:gd name="connsiteY21" fmla="*/ 1871397 h 1875813"/>
              <a:gd name="connsiteX22" fmla="*/ 1648664 w 2896332"/>
              <a:gd name="connsiteY22" fmla="*/ 1582137 h 1875813"/>
              <a:gd name="connsiteX23" fmla="*/ 1376671 w 2896332"/>
              <a:gd name="connsiteY23" fmla="*/ 1700306 h 1875813"/>
              <a:gd name="connsiteX24" fmla="*/ 1415819 w 2896332"/>
              <a:gd name="connsiteY24" fmla="*/ 1334933 h 1875813"/>
              <a:gd name="connsiteX25" fmla="*/ 665501 w 2896332"/>
              <a:gd name="connsiteY25" fmla="*/ 1276212 h 1875813"/>
              <a:gd name="connsiteX26" fmla="*/ 0 w 2896332"/>
              <a:gd name="connsiteY26" fmla="*/ 1126148 h 1875813"/>
              <a:gd name="connsiteX27" fmla="*/ 13050 w 2896332"/>
              <a:gd name="connsiteY27" fmla="*/ 284488 h 1875813"/>
              <a:gd name="connsiteX28" fmla="*/ 1898646 w 2896332"/>
              <a:gd name="connsiteY28" fmla="*/ 46 h 1875813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62950 w 2896332"/>
              <a:gd name="connsiteY10" fmla="*/ 120627 h 1871397"/>
              <a:gd name="connsiteX11" fmla="*/ 1906617 w 2896332"/>
              <a:gd name="connsiteY11" fmla="*/ 176960 h 1871397"/>
              <a:gd name="connsiteX12" fmla="*/ 1962950 w 2896332"/>
              <a:gd name="connsiteY12" fmla="*/ 233293 h 1871397"/>
              <a:gd name="connsiteX13" fmla="*/ 1970591 w 2896332"/>
              <a:gd name="connsiteY13" fmla="*/ 233293 h 1871397"/>
              <a:gd name="connsiteX14" fmla="*/ 1973469 w 2896332"/>
              <a:gd name="connsiteY14" fmla="*/ 784519 h 1871397"/>
              <a:gd name="connsiteX15" fmla="*/ 1866010 w 2896332"/>
              <a:gd name="connsiteY15" fmla="*/ 878218 h 1871397"/>
              <a:gd name="connsiteX16" fmla="*/ 2733769 w 2896332"/>
              <a:gd name="connsiteY16" fmla="*/ 1387129 h 1871397"/>
              <a:gd name="connsiteX17" fmla="*/ 2694623 w 2896332"/>
              <a:gd name="connsiteY17" fmla="*/ 1674208 h 1871397"/>
              <a:gd name="connsiteX18" fmla="*/ 2394496 w 2896332"/>
              <a:gd name="connsiteY18" fmla="*/ 1654634 h 1871397"/>
              <a:gd name="connsiteX19" fmla="*/ 2023060 w 2896332"/>
              <a:gd name="connsiteY19" fmla="*/ 1634793 h 1871397"/>
              <a:gd name="connsiteX20" fmla="*/ 1739085 w 2896332"/>
              <a:gd name="connsiteY20" fmla="*/ 1871397 h 1871397"/>
              <a:gd name="connsiteX21" fmla="*/ 1648664 w 2896332"/>
              <a:gd name="connsiteY21" fmla="*/ 1582137 h 1871397"/>
              <a:gd name="connsiteX22" fmla="*/ 1376671 w 2896332"/>
              <a:gd name="connsiteY22" fmla="*/ 1700306 h 1871397"/>
              <a:gd name="connsiteX23" fmla="*/ 1415819 w 2896332"/>
              <a:gd name="connsiteY23" fmla="*/ 1334933 h 1871397"/>
              <a:gd name="connsiteX24" fmla="*/ 665501 w 2896332"/>
              <a:gd name="connsiteY24" fmla="*/ 1276212 h 1871397"/>
              <a:gd name="connsiteX25" fmla="*/ 0 w 2896332"/>
              <a:gd name="connsiteY25" fmla="*/ 1126148 h 1871397"/>
              <a:gd name="connsiteX26" fmla="*/ 13050 w 2896332"/>
              <a:gd name="connsiteY26" fmla="*/ 284488 h 1871397"/>
              <a:gd name="connsiteX27" fmla="*/ 1898646 w 2896332"/>
              <a:gd name="connsiteY27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62950 w 2896332"/>
              <a:gd name="connsiteY10" fmla="*/ 120627 h 1871397"/>
              <a:gd name="connsiteX11" fmla="*/ 1906617 w 2896332"/>
              <a:gd name="connsiteY11" fmla="*/ 176960 h 1871397"/>
              <a:gd name="connsiteX12" fmla="*/ 1962950 w 2896332"/>
              <a:gd name="connsiteY12" fmla="*/ 233293 h 1871397"/>
              <a:gd name="connsiteX13" fmla="*/ 1962971 w 2896332"/>
              <a:gd name="connsiteY13" fmla="*/ 267583 h 1871397"/>
              <a:gd name="connsiteX14" fmla="*/ 1973469 w 2896332"/>
              <a:gd name="connsiteY14" fmla="*/ 784519 h 1871397"/>
              <a:gd name="connsiteX15" fmla="*/ 1866010 w 2896332"/>
              <a:gd name="connsiteY15" fmla="*/ 878218 h 1871397"/>
              <a:gd name="connsiteX16" fmla="*/ 2733769 w 2896332"/>
              <a:gd name="connsiteY16" fmla="*/ 1387129 h 1871397"/>
              <a:gd name="connsiteX17" fmla="*/ 2694623 w 2896332"/>
              <a:gd name="connsiteY17" fmla="*/ 1674208 h 1871397"/>
              <a:gd name="connsiteX18" fmla="*/ 2394496 w 2896332"/>
              <a:gd name="connsiteY18" fmla="*/ 1654634 h 1871397"/>
              <a:gd name="connsiteX19" fmla="*/ 2023060 w 2896332"/>
              <a:gd name="connsiteY19" fmla="*/ 1634793 h 1871397"/>
              <a:gd name="connsiteX20" fmla="*/ 1739085 w 2896332"/>
              <a:gd name="connsiteY20" fmla="*/ 1871397 h 1871397"/>
              <a:gd name="connsiteX21" fmla="*/ 1648664 w 2896332"/>
              <a:gd name="connsiteY21" fmla="*/ 1582137 h 1871397"/>
              <a:gd name="connsiteX22" fmla="*/ 1376671 w 2896332"/>
              <a:gd name="connsiteY22" fmla="*/ 1700306 h 1871397"/>
              <a:gd name="connsiteX23" fmla="*/ 1415819 w 2896332"/>
              <a:gd name="connsiteY23" fmla="*/ 1334933 h 1871397"/>
              <a:gd name="connsiteX24" fmla="*/ 665501 w 2896332"/>
              <a:gd name="connsiteY24" fmla="*/ 1276212 h 1871397"/>
              <a:gd name="connsiteX25" fmla="*/ 0 w 2896332"/>
              <a:gd name="connsiteY25" fmla="*/ 1126148 h 1871397"/>
              <a:gd name="connsiteX26" fmla="*/ 13050 w 2896332"/>
              <a:gd name="connsiteY26" fmla="*/ 284488 h 1871397"/>
              <a:gd name="connsiteX27" fmla="*/ 1898646 w 2896332"/>
              <a:gd name="connsiteY27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62950 w 2896332"/>
              <a:gd name="connsiteY10" fmla="*/ 120627 h 1871397"/>
              <a:gd name="connsiteX11" fmla="*/ 1906617 w 2896332"/>
              <a:gd name="connsiteY11" fmla="*/ 176960 h 1871397"/>
              <a:gd name="connsiteX12" fmla="*/ 1962971 w 2896332"/>
              <a:gd name="connsiteY12" fmla="*/ 267583 h 1871397"/>
              <a:gd name="connsiteX13" fmla="*/ 1973469 w 2896332"/>
              <a:gd name="connsiteY13" fmla="*/ 784519 h 1871397"/>
              <a:gd name="connsiteX14" fmla="*/ 1866010 w 2896332"/>
              <a:gd name="connsiteY14" fmla="*/ 878218 h 1871397"/>
              <a:gd name="connsiteX15" fmla="*/ 2733769 w 2896332"/>
              <a:gd name="connsiteY15" fmla="*/ 1387129 h 1871397"/>
              <a:gd name="connsiteX16" fmla="*/ 2694623 w 2896332"/>
              <a:gd name="connsiteY16" fmla="*/ 1674208 h 1871397"/>
              <a:gd name="connsiteX17" fmla="*/ 2394496 w 2896332"/>
              <a:gd name="connsiteY17" fmla="*/ 1654634 h 1871397"/>
              <a:gd name="connsiteX18" fmla="*/ 2023060 w 2896332"/>
              <a:gd name="connsiteY18" fmla="*/ 1634793 h 1871397"/>
              <a:gd name="connsiteX19" fmla="*/ 1739085 w 2896332"/>
              <a:gd name="connsiteY19" fmla="*/ 1871397 h 1871397"/>
              <a:gd name="connsiteX20" fmla="*/ 1648664 w 2896332"/>
              <a:gd name="connsiteY20" fmla="*/ 1582137 h 1871397"/>
              <a:gd name="connsiteX21" fmla="*/ 1376671 w 2896332"/>
              <a:gd name="connsiteY21" fmla="*/ 1700306 h 1871397"/>
              <a:gd name="connsiteX22" fmla="*/ 1415819 w 2896332"/>
              <a:gd name="connsiteY22" fmla="*/ 1334933 h 1871397"/>
              <a:gd name="connsiteX23" fmla="*/ 665501 w 2896332"/>
              <a:gd name="connsiteY23" fmla="*/ 1276212 h 1871397"/>
              <a:gd name="connsiteX24" fmla="*/ 0 w 2896332"/>
              <a:gd name="connsiteY24" fmla="*/ 1126148 h 1871397"/>
              <a:gd name="connsiteX25" fmla="*/ 13050 w 2896332"/>
              <a:gd name="connsiteY25" fmla="*/ 284488 h 1871397"/>
              <a:gd name="connsiteX26" fmla="*/ 1898646 w 2896332"/>
              <a:gd name="connsiteY26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62950 w 2896332"/>
              <a:gd name="connsiteY10" fmla="*/ 120627 h 1871397"/>
              <a:gd name="connsiteX11" fmla="*/ 1906617 w 2896332"/>
              <a:gd name="connsiteY11" fmla="*/ 176960 h 1871397"/>
              <a:gd name="connsiteX12" fmla="*/ 1962971 w 2896332"/>
              <a:gd name="connsiteY12" fmla="*/ 267583 h 1871397"/>
              <a:gd name="connsiteX13" fmla="*/ 1973469 w 2896332"/>
              <a:gd name="connsiteY13" fmla="*/ 784519 h 1871397"/>
              <a:gd name="connsiteX14" fmla="*/ 1866010 w 2896332"/>
              <a:gd name="connsiteY14" fmla="*/ 878218 h 1871397"/>
              <a:gd name="connsiteX15" fmla="*/ 2733769 w 2896332"/>
              <a:gd name="connsiteY15" fmla="*/ 1387129 h 1871397"/>
              <a:gd name="connsiteX16" fmla="*/ 2694623 w 2896332"/>
              <a:gd name="connsiteY16" fmla="*/ 1674208 h 1871397"/>
              <a:gd name="connsiteX17" fmla="*/ 2394496 w 2896332"/>
              <a:gd name="connsiteY17" fmla="*/ 1654634 h 1871397"/>
              <a:gd name="connsiteX18" fmla="*/ 2023060 w 2896332"/>
              <a:gd name="connsiteY18" fmla="*/ 1634793 h 1871397"/>
              <a:gd name="connsiteX19" fmla="*/ 1739085 w 2896332"/>
              <a:gd name="connsiteY19" fmla="*/ 1871397 h 1871397"/>
              <a:gd name="connsiteX20" fmla="*/ 1648664 w 2896332"/>
              <a:gd name="connsiteY20" fmla="*/ 1582137 h 1871397"/>
              <a:gd name="connsiteX21" fmla="*/ 1376671 w 2896332"/>
              <a:gd name="connsiteY21" fmla="*/ 1700306 h 1871397"/>
              <a:gd name="connsiteX22" fmla="*/ 1415819 w 2896332"/>
              <a:gd name="connsiteY22" fmla="*/ 1334933 h 1871397"/>
              <a:gd name="connsiteX23" fmla="*/ 665501 w 2896332"/>
              <a:gd name="connsiteY23" fmla="*/ 1276212 h 1871397"/>
              <a:gd name="connsiteX24" fmla="*/ 0 w 2896332"/>
              <a:gd name="connsiteY24" fmla="*/ 1126148 h 1871397"/>
              <a:gd name="connsiteX25" fmla="*/ 13050 w 2896332"/>
              <a:gd name="connsiteY25" fmla="*/ 284488 h 1871397"/>
              <a:gd name="connsiteX26" fmla="*/ 1898646 w 2896332"/>
              <a:gd name="connsiteY26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06617 w 2896332"/>
              <a:gd name="connsiteY10" fmla="*/ 176960 h 1871397"/>
              <a:gd name="connsiteX11" fmla="*/ 1962971 w 2896332"/>
              <a:gd name="connsiteY11" fmla="*/ 267583 h 1871397"/>
              <a:gd name="connsiteX12" fmla="*/ 1973469 w 2896332"/>
              <a:gd name="connsiteY12" fmla="*/ 784519 h 1871397"/>
              <a:gd name="connsiteX13" fmla="*/ 1866010 w 2896332"/>
              <a:gd name="connsiteY13" fmla="*/ 878218 h 1871397"/>
              <a:gd name="connsiteX14" fmla="*/ 2733769 w 2896332"/>
              <a:gd name="connsiteY14" fmla="*/ 1387129 h 1871397"/>
              <a:gd name="connsiteX15" fmla="*/ 2694623 w 2896332"/>
              <a:gd name="connsiteY15" fmla="*/ 1674208 h 1871397"/>
              <a:gd name="connsiteX16" fmla="*/ 2394496 w 2896332"/>
              <a:gd name="connsiteY16" fmla="*/ 1654634 h 1871397"/>
              <a:gd name="connsiteX17" fmla="*/ 2023060 w 2896332"/>
              <a:gd name="connsiteY17" fmla="*/ 1634793 h 1871397"/>
              <a:gd name="connsiteX18" fmla="*/ 1739085 w 2896332"/>
              <a:gd name="connsiteY18" fmla="*/ 1871397 h 1871397"/>
              <a:gd name="connsiteX19" fmla="*/ 1648664 w 2896332"/>
              <a:gd name="connsiteY19" fmla="*/ 1582137 h 1871397"/>
              <a:gd name="connsiteX20" fmla="*/ 1376671 w 2896332"/>
              <a:gd name="connsiteY20" fmla="*/ 1700306 h 1871397"/>
              <a:gd name="connsiteX21" fmla="*/ 1415819 w 2896332"/>
              <a:gd name="connsiteY21" fmla="*/ 1334933 h 1871397"/>
              <a:gd name="connsiteX22" fmla="*/ 665501 w 2896332"/>
              <a:gd name="connsiteY22" fmla="*/ 1276212 h 1871397"/>
              <a:gd name="connsiteX23" fmla="*/ 0 w 2896332"/>
              <a:gd name="connsiteY23" fmla="*/ 1126148 h 1871397"/>
              <a:gd name="connsiteX24" fmla="*/ 13050 w 2896332"/>
              <a:gd name="connsiteY24" fmla="*/ 284488 h 1871397"/>
              <a:gd name="connsiteX25" fmla="*/ 1898646 w 2896332"/>
              <a:gd name="connsiteY25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74208 h 1871397"/>
              <a:gd name="connsiteX15" fmla="*/ 2394496 w 2896332"/>
              <a:gd name="connsiteY15" fmla="*/ 1654634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74208 h 1871397"/>
              <a:gd name="connsiteX15" fmla="*/ 2394496 w 2896332"/>
              <a:gd name="connsiteY15" fmla="*/ 1654634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74208 h 1871397"/>
              <a:gd name="connsiteX15" fmla="*/ 2394496 w 2896332"/>
              <a:gd name="connsiteY15" fmla="*/ 1654634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39703 h 1871397"/>
              <a:gd name="connsiteX15" fmla="*/ 2394496 w 2896332"/>
              <a:gd name="connsiteY15" fmla="*/ 1654634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39703 h 1871397"/>
              <a:gd name="connsiteX15" fmla="*/ 2385869 w 2896332"/>
              <a:gd name="connsiteY15" fmla="*/ 1585623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39703 h 1871397"/>
              <a:gd name="connsiteX15" fmla="*/ 2385869 w 2896332"/>
              <a:gd name="connsiteY15" fmla="*/ 1585623 h 1871397"/>
              <a:gd name="connsiteX16" fmla="*/ 2074819 w 2896332"/>
              <a:gd name="connsiteY16" fmla="*/ 1565782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8202 h 1872827"/>
              <a:gd name="connsiteX1" fmla="*/ 2655476 w 2896332"/>
              <a:gd name="connsiteY1" fmla="*/ 586045 h 1872827"/>
              <a:gd name="connsiteX2" fmla="*/ 2828170 w 2896332"/>
              <a:gd name="connsiteY2" fmla="*/ 1011931 h 1872827"/>
              <a:gd name="connsiteX3" fmla="*/ 2883834 w 2896332"/>
              <a:gd name="connsiteY3" fmla="*/ 1310265 h 1872827"/>
              <a:gd name="connsiteX4" fmla="*/ 2799743 w 2896332"/>
              <a:gd name="connsiteY4" fmla="*/ 1673528 h 1872827"/>
              <a:gd name="connsiteX5" fmla="*/ 2521033 w 2896332"/>
              <a:gd name="connsiteY5" fmla="*/ 1161851 h 1872827"/>
              <a:gd name="connsiteX6" fmla="*/ 2514265 w 2896332"/>
              <a:gd name="connsiteY6" fmla="*/ 468202 h 1872827"/>
              <a:gd name="connsiteX7" fmla="*/ 1898646 w 2896332"/>
              <a:gd name="connsiteY7" fmla="*/ 1476 h 1872827"/>
              <a:gd name="connsiteX8" fmla="*/ 1906617 w 2896332"/>
              <a:gd name="connsiteY8" fmla="*/ 178390 h 1872827"/>
              <a:gd name="connsiteX9" fmla="*/ 1962971 w 2896332"/>
              <a:gd name="connsiteY9" fmla="*/ 269013 h 1872827"/>
              <a:gd name="connsiteX10" fmla="*/ 1973469 w 2896332"/>
              <a:gd name="connsiteY10" fmla="*/ 785949 h 1872827"/>
              <a:gd name="connsiteX11" fmla="*/ 1866010 w 2896332"/>
              <a:gd name="connsiteY11" fmla="*/ 879648 h 1872827"/>
              <a:gd name="connsiteX12" fmla="*/ 2733769 w 2896332"/>
              <a:gd name="connsiteY12" fmla="*/ 1388559 h 1872827"/>
              <a:gd name="connsiteX13" fmla="*/ 2694623 w 2896332"/>
              <a:gd name="connsiteY13" fmla="*/ 1641133 h 1872827"/>
              <a:gd name="connsiteX14" fmla="*/ 2385869 w 2896332"/>
              <a:gd name="connsiteY14" fmla="*/ 1587053 h 1872827"/>
              <a:gd name="connsiteX15" fmla="*/ 2074819 w 2896332"/>
              <a:gd name="connsiteY15" fmla="*/ 1567212 h 1872827"/>
              <a:gd name="connsiteX16" fmla="*/ 1739085 w 2896332"/>
              <a:gd name="connsiteY16" fmla="*/ 1872827 h 1872827"/>
              <a:gd name="connsiteX17" fmla="*/ 1648664 w 2896332"/>
              <a:gd name="connsiteY17" fmla="*/ 1583567 h 1872827"/>
              <a:gd name="connsiteX18" fmla="*/ 1376671 w 2896332"/>
              <a:gd name="connsiteY18" fmla="*/ 1701736 h 1872827"/>
              <a:gd name="connsiteX19" fmla="*/ 1415819 w 2896332"/>
              <a:gd name="connsiteY19" fmla="*/ 1336363 h 1872827"/>
              <a:gd name="connsiteX20" fmla="*/ 665501 w 2896332"/>
              <a:gd name="connsiteY20" fmla="*/ 1277642 h 1872827"/>
              <a:gd name="connsiteX21" fmla="*/ 0 w 2896332"/>
              <a:gd name="connsiteY21" fmla="*/ 1127578 h 1872827"/>
              <a:gd name="connsiteX22" fmla="*/ 13050 w 2896332"/>
              <a:gd name="connsiteY22" fmla="*/ 285918 h 1872827"/>
              <a:gd name="connsiteX23" fmla="*/ 1898646 w 2896332"/>
              <a:gd name="connsiteY23" fmla="*/ 1476 h 187282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2971 w 2896332"/>
              <a:gd name="connsiteY8" fmla="*/ 267583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2971 w 2896332"/>
              <a:gd name="connsiteY8" fmla="*/ 267583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87909 w 2896332"/>
              <a:gd name="connsiteY5" fmla="*/ 1152990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28186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28186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28186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28186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28186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51069 w 2896332"/>
              <a:gd name="connsiteY5" fmla="*/ 1156706 h 1871397"/>
              <a:gd name="connsiteX6" fmla="*/ 2228186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28186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51069 w 2896332"/>
              <a:gd name="connsiteY5" fmla="*/ 1156706 h 1871397"/>
              <a:gd name="connsiteX6" fmla="*/ 2228186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09609 w 2896332"/>
              <a:gd name="connsiteY0" fmla="*/ 251285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51069 w 2896332"/>
              <a:gd name="connsiteY5" fmla="*/ 1156706 h 1871397"/>
              <a:gd name="connsiteX6" fmla="*/ 2209609 w 2896332"/>
              <a:gd name="connsiteY6" fmla="*/ 251285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09609 w 2894163"/>
              <a:gd name="connsiteY0" fmla="*/ 251285 h 1871397"/>
              <a:gd name="connsiteX1" fmla="*/ 2655476 w 2894163"/>
              <a:gd name="connsiteY1" fmla="*/ 584615 h 1871397"/>
              <a:gd name="connsiteX2" fmla="*/ 2828170 w 2894163"/>
              <a:gd name="connsiteY2" fmla="*/ 1010501 h 1871397"/>
              <a:gd name="connsiteX3" fmla="*/ 2883834 w 2894163"/>
              <a:gd name="connsiteY3" fmla="*/ 1308835 h 1871397"/>
              <a:gd name="connsiteX4" fmla="*/ 2792313 w 2894163"/>
              <a:gd name="connsiteY4" fmla="*/ 1690675 h 1871397"/>
              <a:gd name="connsiteX5" fmla="*/ 2651069 w 2894163"/>
              <a:gd name="connsiteY5" fmla="*/ 1156706 h 1871397"/>
              <a:gd name="connsiteX6" fmla="*/ 2209609 w 2894163"/>
              <a:gd name="connsiteY6" fmla="*/ 251285 h 1871397"/>
              <a:gd name="connsiteX7" fmla="*/ 1898646 w 2894163"/>
              <a:gd name="connsiteY7" fmla="*/ 46 h 1871397"/>
              <a:gd name="connsiteX8" fmla="*/ 1941303 w 2894163"/>
              <a:gd name="connsiteY8" fmla="*/ 293585 h 1871397"/>
              <a:gd name="connsiteX9" fmla="*/ 1974640 w 2894163"/>
              <a:gd name="connsiteY9" fmla="*/ 533402 h 1871397"/>
              <a:gd name="connsiteX10" fmla="*/ 1973469 w 2894163"/>
              <a:gd name="connsiteY10" fmla="*/ 784519 h 1871397"/>
              <a:gd name="connsiteX11" fmla="*/ 1866010 w 2894163"/>
              <a:gd name="connsiteY11" fmla="*/ 878218 h 1871397"/>
              <a:gd name="connsiteX12" fmla="*/ 2733769 w 2894163"/>
              <a:gd name="connsiteY12" fmla="*/ 1387129 h 1871397"/>
              <a:gd name="connsiteX13" fmla="*/ 2694623 w 2894163"/>
              <a:gd name="connsiteY13" fmla="*/ 1639703 h 1871397"/>
              <a:gd name="connsiteX14" fmla="*/ 2385869 w 2894163"/>
              <a:gd name="connsiteY14" fmla="*/ 1585623 h 1871397"/>
              <a:gd name="connsiteX15" fmla="*/ 2074819 w 2894163"/>
              <a:gd name="connsiteY15" fmla="*/ 1565782 h 1871397"/>
              <a:gd name="connsiteX16" fmla="*/ 1739085 w 2894163"/>
              <a:gd name="connsiteY16" fmla="*/ 1871397 h 1871397"/>
              <a:gd name="connsiteX17" fmla="*/ 1648664 w 2894163"/>
              <a:gd name="connsiteY17" fmla="*/ 1582137 h 1871397"/>
              <a:gd name="connsiteX18" fmla="*/ 1376671 w 2894163"/>
              <a:gd name="connsiteY18" fmla="*/ 1700306 h 1871397"/>
              <a:gd name="connsiteX19" fmla="*/ 1415819 w 2894163"/>
              <a:gd name="connsiteY19" fmla="*/ 1334933 h 1871397"/>
              <a:gd name="connsiteX20" fmla="*/ 665501 w 2894163"/>
              <a:gd name="connsiteY20" fmla="*/ 1276212 h 1871397"/>
              <a:gd name="connsiteX21" fmla="*/ 0 w 2894163"/>
              <a:gd name="connsiteY21" fmla="*/ 1126148 h 1871397"/>
              <a:gd name="connsiteX22" fmla="*/ 13050 w 2894163"/>
              <a:gd name="connsiteY22" fmla="*/ 284488 h 1871397"/>
              <a:gd name="connsiteX23" fmla="*/ 1898646 w 2894163"/>
              <a:gd name="connsiteY23" fmla="*/ 46 h 1871397"/>
              <a:gd name="connsiteX0" fmla="*/ 2209609 w 2914477"/>
              <a:gd name="connsiteY0" fmla="*/ 251285 h 1871397"/>
              <a:gd name="connsiteX1" fmla="*/ 2655476 w 2914477"/>
              <a:gd name="connsiteY1" fmla="*/ 584615 h 1871397"/>
              <a:gd name="connsiteX2" fmla="*/ 2828170 w 2914477"/>
              <a:gd name="connsiteY2" fmla="*/ 1010501 h 1871397"/>
              <a:gd name="connsiteX3" fmla="*/ 2883834 w 2914477"/>
              <a:gd name="connsiteY3" fmla="*/ 1308835 h 1871397"/>
              <a:gd name="connsiteX4" fmla="*/ 2840612 w 2914477"/>
              <a:gd name="connsiteY4" fmla="*/ 1564355 h 1871397"/>
              <a:gd name="connsiteX5" fmla="*/ 2651069 w 2914477"/>
              <a:gd name="connsiteY5" fmla="*/ 1156706 h 1871397"/>
              <a:gd name="connsiteX6" fmla="*/ 2209609 w 2914477"/>
              <a:gd name="connsiteY6" fmla="*/ 251285 h 1871397"/>
              <a:gd name="connsiteX7" fmla="*/ 1898646 w 2914477"/>
              <a:gd name="connsiteY7" fmla="*/ 46 h 1871397"/>
              <a:gd name="connsiteX8" fmla="*/ 1941303 w 2914477"/>
              <a:gd name="connsiteY8" fmla="*/ 293585 h 1871397"/>
              <a:gd name="connsiteX9" fmla="*/ 1974640 w 2914477"/>
              <a:gd name="connsiteY9" fmla="*/ 533402 h 1871397"/>
              <a:gd name="connsiteX10" fmla="*/ 1973469 w 2914477"/>
              <a:gd name="connsiteY10" fmla="*/ 784519 h 1871397"/>
              <a:gd name="connsiteX11" fmla="*/ 1866010 w 2914477"/>
              <a:gd name="connsiteY11" fmla="*/ 878218 h 1871397"/>
              <a:gd name="connsiteX12" fmla="*/ 2733769 w 2914477"/>
              <a:gd name="connsiteY12" fmla="*/ 1387129 h 1871397"/>
              <a:gd name="connsiteX13" fmla="*/ 2694623 w 2914477"/>
              <a:gd name="connsiteY13" fmla="*/ 1639703 h 1871397"/>
              <a:gd name="connsiteX14" fmla="*/ 2385869 w 2914477"/>
              <a:gd name="connsiteY14" fmla="*/ 1585623 h 1871397"/>
              <a:gd name="connsiteX15" fmla="*/ 2074819 w 2914477"/>
              <a:gd name="connsiteY15" fmla="*/ 1565782 h 1871397"/>
              <a:gd name="connsiteX16" fmla="*/ 1739085 w 2914477"/>
              <a:gd name="connsiteY16" fmla="*/ 1871397 h 1871397"/>
              <a:gd name="connsiteX17" fmla="*/ 1648664 w 2914477"/>
              <a:gd name="connsiteY17" fmla="*/ 1582137 h 1871397"/>
              <a:gd name="connsiteX18" fmla="*/ 1376671 w 2914477"/>
              <a:gd name="connsiteY18" fmla="*/ 1700306 h 1871397"/>
              <a:gd name="connsiteX19" fmla="*/ 1415819 w 2914477"/>
              <a:gd name="connsiteY19" fmla="*/ 1334933 h 1871397"/>
              <a:gd name="connsiteX20" fmla="*/ 665501 w 2914477"/>
              <a:gd name="connsiteY20" fmla="*/ 1276212 h 1871397"/>
              <a:gd name="connsiteX21" fmla="*/ 0 w 2914477"/>
              <a:gd name="connsiteY21" fmla="*/ 1126148 h 1871397"/>
              <a:gd name="connsiteX22" fmla="*/ 13050 w 2914477"/>
              <a:gd name="connsiteY22" fmla="*/ 284488 h 1871397"/>
              <a:gd name="connsiteX23" fmla="*/ 1898646 w 2914477"/>
              <a:gd name="connsiteY23" fmla="*/ 46 h 1871397"/>
              <a:gd name="connsiteX0" fmla="*/ 2209609 w 2914477"/>
              <a:gd name="connsiteY0" fmla="*/ 251285 h 1871397"/>
              <a:gd name="connsiteX1" fmla="*/ 2655476 w 2914477"/>
              <a:gd name="connsiteY1" fmla="*/ 584615 h 1871397"/>
              <a:gd name="connsiteX2" fmla="*/ 2828170 w 2914477"/>
              <a:gd name="connsiteY2" fmla="*/ 1010501 h 1871397"/>
              <a:gd name="connsiteX3" fmla="*/ 2883834 w 2914477"/>
              <a:gd name="connsiteY3" fmla="*/ 1308835 h 1871397"/>
              <a:gd name="connsiteX4" fmla="*/ 2840612 w 2914477"/>
              <a:gd name="connsiteY4" fmla="*/ 1564355 h 1871397"/>
              <a:gd name="connsiteX5" fmla="*/ 2651069 w 2914477"/>
              <a:gd name="connsiteY5" fmla="*/ 1156706 h 1871397"/>
              <a:gd name="connsiteX6" fmla="*/ 2209609 w 2914477"/>
              <a:gd name="connsiteY6" fmla="*/ 251285 h 1871397"/>
              <a:gd name="connsiteX7" fmla="*/ 1898646 w 2914477"/>
              <a:gd name="connsiteY7" fmla="*/ 46 h 1871397"/>
              <a:gd name="connsiteX8" fmla="*/ 1941303 w 2914477"/>
              <a:gd name="connsiteY8" fmla="*/ 293585 h 1871397"/>
              <a:gd name="connsiteX9" fmla="*/ 1974640 w 2914477"/>
              <a:gd name="connsiteY9" fmla="*/ 533402 h 1871397"/>
              <a:gd name="connsiteX10" fmla="*/ 1973469 w 2914477"/>
              <a:gd name="connsiteY10" fmla="*/ 784519 h 1871397"/>
              <a:gd name="connsiteX11" fmla="*/ 1866010 w 2914477"/>
              <a:gd name="connsiteY11" fmla="*/ 878218 h 1871397"/>
              <a:gd name="connsiteX12" fmla="*/ 2733769 w 2914477"/>
              <a:gd name="connsiteY12" fmla="*/ 1387129 h 1871397"/>
              <a:gd name="connsiteX13" fmla="*/ 2694623 w 2914477"/>
              <a:gd name="connsiteY13" fmla="*/ 1639703 h 1871397"/>
              <a:gd name="connsiteX14" fmla="*/ 2385869 w 2914477"/>
              <a:gd name="connsiteY14" fmla="*/ 1585623 h 1871397"/>
              <a:gd name="connsiteX15" fmla="*/ 2074819 w 2914477"/>
              <a:gd name="connsiteY15" fmla="*/ 1565782 h 1871397"/>
              <a:gd name="connsiteX16" fmla="*/ 1739085 w 2914477"/>
              <a:gd name="connsiteY16" fmla="*/ 1871397 h 1871397"/>
              <a:gd name="connsiteX17" fmla="*/ 1648664 w 2914477"/>
              <a:gd name="connsiteY17" fmla="*/ 1582137 h 1871397"/>
              <a:gd name="connsiteX18" fmla="*/ 1376671 w 2914477"/>
              <a:gd name="connsiteY18" fmla="*/ 1700306 h 1871397"/>
              <a:gd name="connsiteX19" fmla="*/ 1415819 w 2914477"/>
              <a:gd name="connsiteY19" fmla="*/ 1334933 h 1871397"/>
              <a:gd name="connsiteX20" fmla="*/ 665501 w 2914477"/>
              <a:gd name="connsiteY20" fmla="*/ 1276212 h 1871397"/>
              <a:gd name="connsiteX21" fmla="*/ 0 w 2914477"/>
              <a:gd name="connsiteY21" fmla="*/ 1126148 h 1871397"/>
              <a:gd name="connsiteX22" fmla="*/ 13050 w 2914477"/>
              <a:gd name="connsiteY22" fmla="*/ 284488 h 1871397"/>
              <a:gd name="connsiteX23" fmla="*/ 1898646 w 2914477"/>
              <a:gd name="connsiteY23" fmla="*/ 46 h 1871397"/>
              <a:gd name="connsiteX0" fmla="*/ 2209609 w 2889213"/>
              <a:gd name="connsiteY0" fmla="*/ 251285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51069 w 2889213"/>
              <a:gd name="connsiteY5" fmla="*/ 1156706 h 1871397"/>
              <a:gd name="connsiteX6" fmla="*/ 2209609 w 2889213"/>
              <a:gd name="connsiteY6" fmla="*/ 251285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209609 w 2889213"/>
              <a:gd name="connsiteY0" fmla="*/ 251285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32493 w 2889213"/>
              <a:gd name="connsiteY5" fmla="*/ 1175282 h 1871397"/>
              <a:gd name="connsiteX6" fmla="*/ 2209609 w 2889213"/>
              <a:gd name="connsiteY6" fmla="*/ 251285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209609 w 2889213"/>
              <a:gd name="connsiteY0" fmla="*/ 251285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32493 w 2889213"/>
              <a:gd name="connsiteY5" fmla="*/ 1175282 h 1871397"/>
              <a:gd name="connsiteX6" fmla="*/ 2209609 w 2889213"/>
              <a:gd name="connsiteY6" fmla="*/ 251285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209609 w 2889213"/>
              <a:gd name="connsiteY0" fmla="*/ 251285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32493 w 2889213"/>
              <a:gd name="connsiteY5" fmla="*/ 1175282 h 1871397"/>
              <a:gd name="connsiteX6" fmla="*/ 2209609 w 2889213"/>
              <a:gd name="connsiteY6" fmla="*/ 251285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150164 w 2889213"/>
              <a:gd name="connsiteY0" fmla="*/ 228993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32493 w 2889213"/>
              <a:gd name="connsiteY5" fmla="*/ 1175282 h 1871397"/>
              <a:gd name="connsiteX6" fmla="*/ 2150164 w 2889213"/>
              <a:gd name="connsiteY6" fmla="*/ 228993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941303 w 2889213"/>
              <a:gd name="connsiteY8" fmla="*/ 178433 h 1756245"/>
              <a:gd name="connsiteX9" fmla="*/ 1974640 w 2889213"/>
              <a:gd name="connsiteY9" fmla="*/ 418250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826128 w 2889213"/>
              <a:gd name="connsiteY8" fmla="*/ 230447 h 1756245"/>
              <a:gd name="connsiteX9" fmla="*/ 1974640 w 2889213"/>
              <a:gd name="connsiteY9" fmla="*/ 418250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826128 w 2889213"/>
              <a:gd name="connsiteY8" fmla="*/ 230447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729530 w 2889213"/>
              <a:gd name="connsiteY8" fmla="*/ 204440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729530 w 2889213"/>
              <a:gd name="connsiteY8" fmla="*/ 204440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48782 w 2889213"/>
              <a:gd name="connsiteY7" fmla="*/ 68 h 1756245"/>
              <a:gd name="connsiteX8" fmla="*/ 1729530 w 2889213"/>
              <a:gd name="connsiteY8" fmla="*/ 204440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48782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48782 w 2889213"/>
              <a:gd name="connsiteY7" fmla="*/ 68 h 1756245"/>
              <a:gd name="connsiteX8" fmla="*/ 1729530 w 2889213"/>
              <a:gd name="connsiteY8" fmla="*/ 204440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48782 w 2889213"/>
              <a:gd name="connsiteY23" fmla="*/ 68 h 1756245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29530 w 2889213"/>
              <a:gd name="connsiteY8" fmla="*/ 204372 h 1756177"/>
              <a:gd name="connsiteX9" fmla="*/ 1892904 w 2889213"/>
              <a:gd name="connsiteY9" fmla="*/ 459050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29530 w 2889213"/>
              <a:gd name="connsiteY8" fmla="*/ 204372 h 1756177"/>
              <a:gd name="connsiteX9" fmla="*/ 1848320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29530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14668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14668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14668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14668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800430"/>
              <a:gd name="connsiteX1" fmla="*/ 2655476 w 2889213"/>
              <a:gd name="connsiteY1" fmla="*/ 469395 h 1800430"/>
              <a:gd name="connsiteX2" fmla="*/ 2828170 w 2889213"/>
              <a:gd name="connsiteY2" fmla="*/ 895281 h 1800430"/>
              <a:gd name="connsiteX3" fmla="*/ 2883834 w 2889213"/>
              <a:gd name="connsiteY3" fmla="*/ 1193615 h 1800430"/>
              <a:gd name="connsiteX4" fmla="*/ 2840612 w 2889213"/>
              <a:gd name="connsiteY4" fmla="*/ 1449135 h 1800430"/>
              <a:gd name="connsiteX5" fmla="*/ 2632493 w 2889213"/>
              <a:gd name="connsiteY5" fmla="*/ 1060062 h 1800430"/>
              <a:gd name="connsiteX6" fmla="*/ 2150164 w 2889213"/>
              <a:gd name="connsiteY6" fmla="*/ 113773 h 1800430"/>
              <a:gd name="connsiteX7" fmla="*/ 1348782 w 2889213"/>
              <a:gd name="connsiteY7" fmla="*/ 0 h 1800430"/>
              <a:gd name="connsiteX8" fmla="*/ 1714668 w 2889213"/>
              <a:gd name="connsiteY8" fmla="*/ 204372 h 1800430"/>
              <a:gd name="connsiteX9" fmla="*/ 1866896 w 2889213"/>
              <a:gd name="connsiteY9" fmla="*/ 462766 h 1800430"/>
              <a:gd name="connsiteX10" fmla="*/ 1973469 w 2889213"/>
              <a:gd name="connsiteY10" fmla="*/ 669299 h 1800430"/>
              <a:gd name="connsiteX11" fmla="*/ 1866010 w 2889213"/>
              <a:gd name="connsiteY11" fmla="*/ 762998 h 1800430"/>
              <a:gd name="connsiteX12" fmla="*/ 2733769 w 2889213"/>
              <a:gd name="connsiteY12" fmla="*/ 1271909 h 1800430"/>
              <a:gd name="connsiteX13" fmla="*/ 2694623 w 2889213"/>
              <a:gd name="connsiteY13" fmla="*/ 1524483 h 1800430"/>
              <a:gd name="connsiteX14" fmla="*/ 2385869 w 2889213"/>
              <a:gd name="connsiteY14" fmla="*/ 1470403 h 1800430"/>
              <a:gd name="connsiteX15" fmla="*/ 2191986 w 2889213"/>
              <a:gd name="connsiteY15" fmla="*/ 1800407 h 1800430"/>
              <a:gd name="connsiteX16" fmla="*/ 2074819 w 2889213"/>
              <a:gd name="connsiteY16" fmla="*/ 1450562 h 1800430"/>
              <a:gd name="connsiteX17" fmla="*/ 1739085 w 2889213"/>
              <a:gd name="connsiteY17" fmla="*/ 1756177 h 1800430"/>
              <a:gd name="connsiteX18" fmla="*/ 1648664 w 2889213"/>
              <a:gd name="connsiteY18" fmla="*/ 1466917 h 1800430"/>
              <a:gd name="connsiteX19" fmla="*/ 1376671 w 2889213"/>
              <a:gd name="connsiteY19" fmla="*/ 1585086 h 1800430"/>
              <a:gd name="connsiteX20" fmla="*/ 1415819 w 2889213"/>
              <a:gd name="connsiteY20" fmla="*/ 1219713 h 1800430"/>
              <a:gd name="connsiteX21" fmla="*/ 665501 w 2889213"/>
              <a:gd name="connsiteY21" fmla="*/ 1160992 h 1800430"/>
              <a:gd name="connsiteX22" fmla="*/ 0 w 2889213"/>
              <a:gd name="connsiteY22" fmla="*/ 1010928 h 1800430"/>
              <a:gd name="connsiteX23" fmla="*/ 13050 w 2889213"/>
              <a:gd name="connsiteY23" fmla="*/ 169268 h 1800430"/>
              <a:gd name="connsiteX24" fmla="*/ 1348782 w 2889213"/>
              <a:gd name="connsiteY24" fmla="*/ 0 h 1800430"/>
              <a:gd name="connsiteX0" fmla="*/ 2150164 w 2889213"/>
              <a:gd name="connsiteY0" fmla="*/ 113773 h 1800430"/>
              <a:gd name="connsiteX1" fmla="*/ 2655476 w 2889213"/>
              <a:gd name="connsiteY1" fmla="*/ 469395 h 1800430"/>
              <a:gd name="connsiteX2" fmla="*/ 2828170 w 2889213"/>
              <a:gd name="connsiteY2" fmla="*/ 895281 h 1800430"/>
              <a:gd name="connsiteX3" fmla="*/ 2883834 w 2889213"/>
              <a:gd name="connsiteY3" fmla="*/ 1193615 h 1800430"/>
              <a:gd name="connsiteX4" fmla="*/ 2840612 w 2889213"/>
              <a:gd name="connsiteY4" fmla="*/ 1449135 h 1800430"/>
              <a:gd name="connsiteX5" fmla="*/ 2632493 w 2889213"/>
              <a:gd name="connsiteY5" fmla="*/ 1060062 h 1800430"/>
              <a:gd name="connsiteX6" fmla="*/ 2150164 w 2889213"/>
              <a:gd name="connsiteY6" fmla="*/ 113773 h 1800430"/>
              <a:gd name="connsiteX7" fmla="*/ 1348782 w 2889213"/>
              <a:gd name="connsiteY7" fmla="*/ 0 h 1800430"/>
              <a:gd name="connsiteX8" fmla="*/ 1714668 w 2889213"/>
              <a:gd name="connsiteY8" fmla="*/ 204372 h 1800430"/>
              <a:gd name="connsiteX9" fmla="*/ 1866896 w 2889213"/>
              <a:gd name="connsiteY9" fmla="*/ 462766 h 1800430"/>
              <a:gd name="connsiteX10" fmla="*/ 1973469 w 2889213"/>
              <a:gd name="connsiteY10" fmla="*/ 669299 h 1800430"/>
              <a:gd name="connsiteX11" fmla="*/ 1866010 w 2889213"/>
              <a:gd name="connsiteY11" fmla="*/ 762998 h 1800430"/>
              <a:gd name="connsiteX12" fmla="*/ 2733769 w 2889213"/>
              <a:gd name="connsiteY12" fmla="*/ 1271909 h 1800430"/>
              <a:gd name="connsiteX13" fmla="*/ 2694623 w 2889213"/>
              <a:gd name="connsiteY13" fmla="*/ 1524483 h 1800430"/>
              <a:gd name="connsiteX14" fmla="*/ 2385869 w 2889213"/>
              <a:gd name="connsiteY14" fmla="*/ 1470403 h 1800430"/>
              <a:gd name="connsiteX15" fmla="*/ 2191986 w 2889213"/>
              <a:gd name="connsiteY15" fmla="*/ 1800407 h 1800430"/>
              <a:gd name="connsiteX16" fmla="*/ 2074819 w 2889213"/>
              <a:gd name="connsiteY16" fmla="*/ 1450562 h 1800430"/>
              <a:gd name="connsiteX17" fmla="*/ 1739085 w 2889213"/>
              <a:gd name="connsiteY17" fmla="*/ 1756177 h 1800430"/>
              <a:gd name="connsiteX18" fmla="*/ 1648664 w 2889213"/>
              <a:gd name="connsiteY18" fmla="*/ 1466917 h 1800430"/>
              <a:gd name="connsiteX19" fmla="*/ 1376671 w 2889213"/>
              <a:gd name="connsiteY19" fmla="*/ 1585086 h 1800430"/>
              <a:gd name="connsiteX20" fmla="*/ 1415819 w 2889213"/>
              <a:gd name="connsiteY20" fmla="*/ 1219713 h 1800430"/>
              <a:gd name="connsiteX21" fmla="*/ 665501 w 2889213"/>
              <a:gd name="connsiteY21" fmla="*/ 1160992 h 1800430"/>
              <a:gd name="connsiteX22" fmla="*/ 0 w 2889213"/>
              <a:gd name="connsiteY22" fmla="*/ 1010928 h 1800430"/>
              <a:gd name="connsiteX23" fmla="*/ 13050 w 2889213"/>
              <a:gd name="connsiteY23" fmla="*/ 169268 h 1800430"/>
              <a:gd name="connsiteX24" fmla="*/ 1348782 w 2889213"/>
              <a:gd name="connsiteY24" fmla="*/ 0 h 1800430"/>
              <a:gd name="connsiteX0" fmla="*/ 2150164 w 2889213"/>
              <a:gd name="connsiteY0" fmla="*/ 113773 h 1800456"/>
              <a:gd name="connsiteX1" fmla="*/ 2655476 w 2889213"/>
              <a:gd name="connsiteY1" fmla="*/ 469395 h 1800456"/>
              <a:gd name="connsiteX2" fmla="*/ 2828170 w 2889213"/>
              <a:gd name="connsiteY2" fmla="*/ 895281 h 1800456"/>
              <a:gd name="connsiteX3" fmla="*/ 2883834 w 2889213"/>
              <a:gd name="connsiteY3" fmla="*/ 1193615 h 1800456"/>
              <a:gd name="connsiteX4" fmla="*/ 2840612 w 2889213"/>
              <a:gd name="connsiteY4" fmla="*/ 1449135 h 1800456"/>
              <a:gd name="connsiteX5" fmla="*/ 2632493 w 2889213"/>
              <a:gd name="connsiteY5" fmla="*/ 1060062 h 1800456"/>
              <a:gd name="connsiteX6" fmla="*/ 2150164 w 2889213"/>
              <a:gd name="connsiteY6" fmla="*/ 113773 h 1800456"/>
              <a:gd name="connsiteX7" fmla="*/ 1348782 w 2889213"/>
              <a:gd name="connsiteY7" fmla="*/ 0 h 1800456"/>
              <a:gd name="connsiteX8" fmla="*/ 1714668 w 2889213"/>
              <a:gd name="connsiteY8" fmla="*/ 204372 h 1800456"/>
              <a:gd name="connsiteX9" fmla="*/ 1866896 w 2889213"/>
              <a:gd name="connsiteY9" fmla="*/ 462766 h 1800456"/>
              <a:gd name="connsiteX10" fmla="*/ 1973469 w 2889213"/>
              <a:gd name="connsiteY10" fmla="*/ 669299 h 1800456"/>
              <a:gd name="connsiteX11" fmla="*/ 1866010 w 2889213"/>
              <a:gd name="connsiteY11" fmla="*/ 762998 h 1800456"/>
              <a:gd name="connsiteX12" fmla="*/ 2733769 w 2889213"/>
              <a:gd name="connsiteY12" fmla="*/ 1271909 h 1800456"/>
              <a:gd name="connsiteX13" fmla="*/ 2694623 w 2889213"/>
              <a:gd name="connsiteY13" fmla="*/ 1524483 h 1800456"/>
              <a:gd name="connsiteX14" fmla="*/ 2385869 w 2889213"/>
              <a:gd name="connsiteY14" fmla="*/ 1470403 h 1800456"/>
              <a:gd name="connsiteX15" fmla="*/ 2191986 w 2889213"/>
              <a:gd name="connsiteY15" fmla="*/ 1800407 h 1800456"/>
              <a:gd name="connsiteX16" fmla="*/ 2074819 w 2889213"/>
              <a:gd name="connsiteY16" fmla="*/ 1450562 h 1800456"/>
              <a:gd name="connsiteX17" fmla="*/ 1739085 w 2889213"/>
              <a:gd name="connsiteY17" fmla="*/ 1756177 h 1800456"/>
              <a:gd name="connsiteX18" fmla="*/ 1648664 w 2889213"/>
              <a:gd name="connsiteY18" fmla="*/ 1466917 h 1800456"/>
              <a:gd name="connsiteX19" fmla="*/ 1376671 w 2889213"/>
              <a:gd name="connsiteY19" fmla="*/ 1585086 h 1800456"/>
              <a:gd name="connsiteX20" fmla="*/ 1415819 w 2889213"/>
              <a:gd name="connsiteY20" fmla="*/ 1219713 h 1800456"/>
              <a:gd name="connsiteX21" fmla="*/ 665501 w 2889213"/>
              <a:gd name="connsiteY21" fmla="*/ 1160992 h 1800456"/>
              <a:gd name="connsiteX22" fmla="*/ 0 w 2889213"/>
              <a:gd name="connsiteY22" fmla="*/ 1010928 h 1800456"/>
              <a:gd name="connsiteX23" fmla="*/ 13050 w 2889213"/>
              <a:gd name="connsiteY23" fmla="*/ 169268 h 1800456"/>
              <a:gd name="connsiteX24" fmla="*/ 1348782 w 2889213"/>
              <a:gd name="connsiteY24" fmla="*/ 0 h 1800456"/>
              <a:gd name="connsiteX0" fmla="*/ 2150164 w 2889213"/>
              <a:gd name="connsiteY0" fmla="*/ 113773 h 1811599"/>
              <a:gd name="connsiteX1" fmla="*/ 2655476 w 2889213"/>
              <a:gd name="connsiteY1" fmla="*/ 469395 h 1811599"/>
              <a:gd name="connsiteX2" fmla="*/ 2828170 w 2889213"/>
              <a:gd name="connsiteY2" fmla="*/ 895281 h 1811599"/>
              <a:gd name="connsiteX3" fmla="*/ 2883834 w 2889213"/>
              <a:gd name="connsiteY3" fmla="*/ 1193615 h 1811599"/>
              <a:gd name="connsiteX4" fmla="*/ 2840612 w 2889213"/>
              <a:gd name="connsiteY4" fmla="*/ 1449135 h 1811599"/>
              <a:gd name="connsiteX5" fmla="*/ 2632493 w 2889213"/>
              <a:gd name="connsiteY5" fmla="*/ 1060062 h 1811599"/>
              <a:gd name="connsiteX6" fmla="*/ 2150164 w 2889213"/>
              <a:gd name="connsiteY6" fmla="*/ 113773 h 1811599"/>
              <a:gd name="connsiteX7" fmla="*/ 1348782 w 2889213"/>
              <a:gd name="connsiteY7" fmla="*/ 0 h 1811599"/>
              <a:gd name="connsiteX8" fmla="*/ 1714668 w 2889213"/>
              <a:gd name="connsiteY8" fmla="*/ 204372 h 1811599"/>
              <a:gd name="connsiteX9" fmla="*/ 1866896 w 2889213"/>
              <a:gd name="connsiteY9" fmla="*/ 462766 h 1811599"/>
              <a:gd name="connsiteX10" fmla="*/ 1973469 w 2889213"/>
              <a:gd name="connsiteY10" fmla="*/ 669299 h 1811599"/>
              <a:gd name="connsiteX11" fmla="*/ 1866010 w 2889213"/>
              <a:gd name="connsiteY11" fmla="*/ 762998 h 1811599"/>
              <a:gd name="connsiteX12" fmla="*/ 2733769 w 2889213"/>
              <a:gd name="connsiteY12" fmla="*/ 1271909 h 1811599"/>
              <a:gd name="connsiteX13" fmla="*/ 2694623 w 2889213"/>
              <a:gd name="connsiteY13" fmla="*/ 1524483 h 1811599"/>
              <a:gd name="connsiteX14" fmla="*/ 2385869 w 2889213"/>
              <a:gd name="connsiteY14" fmla="*/ 1470403 h 1811599"/>
              <a:gd name="connsiteX15" fmla="*/ 2214278 w 2889213"/>
              <a:gd name="connsiteY15" fmla="*/ 1811553 h 1811599"/>
              <a:gd name="connsiteX16" fmla="*/ 2074819 w 2889213"/>
              <a:gd name="connsiteY16" fmla="*/ 1450562 h 1811599"/>
              <a:gd name="connsiteX17" fmla="*/ 1739085 w 2889213"/>
              <a:gd name="connsiteY17" fmla="*/ 1756177 h 1811599"/>
              <a:gd name="connsiteX18" fmla="*/ 1648664 w 2889213"/>
              <a:gd name="connsiteY18" fmla="*/ 1466917 h 1811599"/>
              <a:gd name="connsiteX19" fmla="*/ 1376671 w 2889213"/>
              <a:gd name="connsiteY19" fmla="*/ 1585086 h 1811599"/>
              <a:gd name="connsiteX20" fmla="*/ 1415819 w 2889213"/>
              <a:gd name="connsiteY20" fmla="*/ 1219713 h 1811599"/>
              <a:gd name="connsiteX21" fmla="*/ 665501 w 2889213"/>
              <a:gd name="connsiteY21" fmla="*/ 1160992 h 1811599"/>
              <a:gd name="connsiteX22" fmla="*/ 0 w 2889213"/>
              <a:gd name="connsiteY22" fmla="*/ 1010928 h 1811599"/>
              <a:gd name="connsiteX23" fmla="*/ 13050 w 2889213"/>
              <a:gd name="connsiteY23" fmla="*/ 169268 h 1811599"/>
              <a:gd name="connsiteX24" fmla="*/ 1348782 w 2889213"/>
              <a:gd name="connsiteY24" fmla="*/ 0 h 1811599"/>
              <a:gd name="connsiteX0" fmla="*/ 2150164 w 2889213"/>
              <a:gd name="connsiteY0" fmla="*/ 113773 h 1811553"/>
              <a:gd name="connsiteX1" fmla="*/ 2655476 w 2889213"/>
              <a:gd name="connsiteY1" fmla="*/ 469395 h 1811553"/>
              <a:gd name="connsiteX2" fmla="*/ 2828170 w 2889213"/>
              <a:gd name="connsiteY2" fmla="*/ 895281 h 1811553"/>
              <a:gd name="connsiteX3" fmla="*/ 2883834 w 2889213"/>
              <a:gd name="connsiteY3" fmla="*/ 1193615 h 1811553"/>
              <a:gd name="connsiteX4" fmla="*/ 2840612 w 2889213"/>
              <a:gd name="connsiteY4" fmla="*/ 1449135 h 1811553"/>
              <a:gd name="connsiteX5" fmla="*/ 2632493 w 2889213"/>
              <a:gd name="connsiteY5" fmla="*/ 1060062 h 1811553"/>
              <a:gd name="connsiteX6" fmla="*/ 2150164 w 2889213"/>
              <a:gd name="connsiteY6" fmla="*/ 113773 h 1811553"/>
              <a:gd name="connsiteX7" fmla="*/ 1348782 w 2889213"/>
              <a:gd name="connsiteY7" fmla="*/ 0 h 1811553"/>
              <a:gd name="connsiteX8" fmla="*/ 1714668 w 2889213"/>
              <a:gd name="connsiteY8" fmla="*/ 204372 h 1811553"/>
              <a:gd name="connsiteX9" fmla="*/ 1866896 w 2889213"/>
              <a:gd name="connsiteY9" fmla="*/ 462766 h 1811553"/>
              <a:gd name="connsiteX10" fmla="*/ 1973469 w 2889213"/>
              <a:gd name="connsiteY10" fmla="*/ 669299 h 1811553"/>
              <a:gd name="connsiteX11" fmla="*/ 1866010 w 2889213"/>
              <a:gd name="connsiteY11" fmla="*/ 762998 h 1811553"/>
              <a:gd name="connsiteX12" fmla="*/ 2733769 w 2889213"/>
              <a:gd name="connsiteY12" fmla="*/ 1271909 h 1811553"/>
              <a:gd name="connsiteX13" fmla="*/ 2694623 w 2889213"/>
              <a:gd name="connsiteY13" fmla="*/ 1524483 h 1811553"/>
              <a:gd name="connsiteX14" fmla="*/ 2385869 w 2889213"/>
              <a:gd name="connsiteY14" fmla="*/ 1470403 h 1811553"/>
              <a:gd name="connsiteX15" fmla="*/ 2214278 w 2889213"/>
              <a:gd name="connsiteY15" fmla="*/ 1811553 h 1811553"/>
              <a:gd name="connsiteX16" fmla="*/ 2074819 w 2889213"/>
              <a:gd name="connsiteY16" fmla="*/ 1450562 h 1811553"/>
              <a:gd name="connsiteX17" fmla="*/ 1739085 w 2889213"/>
              <a:gd name="connsiteY17" fmla="*/ 1756177 h 1811553"/>
              <a:gd name="connsiteX18" fmla="*/ 1648664 w 2889213"/>
              <a:gd name="connsiteY18" fmla="*/ 1466917 h 1811553"/>
              <a:gd name="connsiteX19" fmla="*/ 1376671 w 2889213"/>
              <a:gd name="connsiteY19" fmla="*/ 1585086 h 1811553"/>
              <a:gd name="connsiteX20" fmla="*/ 1415819 w 2889213"/>
              <a:gd name="connsiteY20" fmla="*/ 1219713 h 1811553"/>
              <a:gd name="connsiteX21" fmla="*/ 665501 w 2889213"/>
              <a:gd name="connsiteY21" fmla="*/ 1160992 h 1811553"/>
              <a:gd name="connsiteX22" fmla="*/ 0 w 2889213"/>
              <a:gd name="connsiteY22" fmla="*/ 1010928 h 1811553"/>
              <a:gd name="connsiteX23" fmla="*/ 13050 w 2889213"/>
              <a:gd name="connsiteY23" fmla="*/ 169268 h 1811553"/>
              <a:gd name="connsiteX24" fmla="*/ 1348782 w 2889213"/>
              <a:gd name="connsiteY24" fmla="*/ 0 h 1811553"/>
              <a:gd name="connsiteX0" fmla="*/ 2150164 w 2889213"/>
              <a:gd name="connsiteY0" fmla="*/ 113773 h 1811553"/>
              <a:gd name="connsiteX1" fmla="*/ 2655476 w 2889213"/>
              <a:gd name="connsiteY1" fmla="*/ 469395 h 1811553"/>
              <a:gd name="connsiteX2" fmla="*/ 2828170 w 2889213"/>
              <a:gd name="connsiteY2" fmla="*/ 895281 h 1811553"/>
              <a:gd name="connsiteX3" fmla="*/ 2883834 w 2889213"/>
              <a:gd name="connsiteY3" fmla="*/ 1193615 h 1811553"/>
              <a:gd name="connsiteX4" fmla="*/ 2840612 w 2889213"/>
              <a:gd name="connsiteY4" fmla="*/ 1449135 h 1811553"/>
              <a:gd name="connsiteX5" fmla="*/ 2632493 w 2889213"/>
              <a:gd name="connsiteY5" fmla="*/ 1060062 h 1811553"/>
              <a:gd name="connsiteX6" fmla="*/ 2150164 w 2889213"/>
              <a:gd name="connsiteY6" fmla="*/ 113773 h 1811553"/>
              <a:gd name="connsiteX7" fmla="*/ 1348782 w 2889213"/>
              <a:gd name="connsiteY7" fmla="*/ 0 h 1811553"/>
              <a:gd name="connsiteX8" fmla="*/ 1714668 w 2889213"/>
              <a:gd name="connsiteY8" fmla="*/ 204372 h 1811553"/>
              <a:gd name="connsiteX9" fmla="*/ 1866896 w 2889213"/>
              <a:gd name="connsiteY9" fmla="*/ 462766 h 1811553"/>
              <a:gd name="connsiteX10" fmla="*/ 1973469 w 2889213"/>
              <a:gd name="connsiteY10" fmla="*/ 669299 h 1811553"/>
              <a:gd name="connsiteX11" fmla="*/ 1866010 w 2889213"/>
              <a:gd name="connsiteY11" fmla="*/ 762998 h 1811553"/>
              <a:gd name="connsiteX12" fmla="*/ 2733769 w 2889213"/>
              <a:gd name="connsiteY12" fmla="*/ 1271909 h 1811553"/>
              <a:gd name="connsiteX13" fmla="*/ 2694623 w 2889213"/>
              <a:gd name="connsiteY13" fmla="*/ 1524483 h 1811553"/>
              <a:gd name="connsiteX14" fmla="*/ 2385869 w 2889213"/>
              <a:gd name="connsiteY14" fmla="*/ 1470403 h 1811553"/>
              <a:gd name="connsiteX15" fmla="*/ 2214278 w 2889213"/>
              <a:gd name="connsiteY15" fmla="*/ 1811553 h 1811553"/>
              <a:gd name="connsiteX16" fmla="*/ 2074819 w 2889213"/>
              <a:gd name="connsiteY16" fmla="*/ 1450562 h 1811553"/>
              <a:gd name="connsiteX17" fmla="*/ 1739085 w 2889213"/>
              <a:gd name="connsiteY17" fmla="*/ 1756177 h 1811553"/>
              <a:gd name="connsiteX18" fmla="*/ 1648664 w 2889213"/>
              <a:gd name="connsiteY18" fmla="*/ 1466917 h 1811553"/>
              <a:gd name="connsiteX19" fmla="*/ 1376671 w 2889213"/>
              <a:gd name="connsiteY19" fmla="*/ 1585086 h 1811553"/>
              <a:gd name="connsiteX20" fmla="*/ 1415819 w 2889213"/>
              <a:gd name="connsiteY20" fmla="*/ 1219713 h 1811553"/>
              <a:gd name="connsiteX21" fmla="*/ 665501 w 2889213"/>
              <a:gd name="connsiteY21" fmla="*/ 1160992 h 1811553"/>
              <a:gd name="connsiteX22" fmla="*/ 0 w 2889213"/>
              <a:gd name="connsiteY22" fmla="*/ 1010928 h 1811553"/>
              <a:gd name="connsiteX23" fmla="*/ 13050 w 2889213"/>
              <a:gd name="connsiteY23" fmla="*/ 169268 h 1811553"/>
              <a:gd name="connsiteX24" fmla="*/ 1348782 w 2889213"/>
              <a:gd name="connsiteY24" fmla="*/ 0 h 1811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889213" h="1811553">
                <a:moveTo>
                  <a:pt x="2150164" y="113773"/>
                </a:moveTo>
                <a:lnTo>
                  <a:pt x="2655476" y="469395"/>
                </a:lnTo>
                <a:cubicBezTo>
                  <a:pt x="2724937" y="612627"/>
                  <a:pt x="2790110" y="774578"/>
                  <a:pt x="2828170" y="895281"/>
                </a:cubicBezTo>
                <a:cubicBezTo>
                  <a:pt x="2845006" y="1009922"/>
                  <a:pt x="2872906" y="1094971"/>
                  <a:pt x="2883834" y="1193615"/>
                </a:cubicBezTo>
                <a:cubicBezTo>
                  <a:pt x="2898597" y="1276508"/>
                  <a:pt x="2882583" y="1383685"/>
                  <a:pt x="2840612" y="1449135"/>
                </a:cubicBezTo>
                <a:cubicBezTo>
                  <a:pt x="2801112" y="1388173"/>
                  <a:pt x="2764708" y="1276910"/>
                  <a:pt x="2632493" y="1060062"/>
                </a:cubicBezTo>
                <a:cubicBezTo>
                  <a:pt x="2521003" y="837054"/>
                  <a:pt x="2268591" y="370791"/>
                  <a:pt x="2150164" y="113773"/>
                </a:cubicBezTo>
                <a:close/>
                <a:moveTo>
                  <a:pt x="1348782" y="0"/>
                </a:moveTo>
                <a:cubicBezTo>
                  <a:pt x="1445338" y="154432"/>
                  <a:pt x="1639668" y="165874"/>
                  <a:pt x="1714668" y="204372"/>
                </a:cubicBezTo>
                <a:cubicBezTo>
                  <a:pt x="1723722" y="285320"/>
                  <a:pt x="1831199" y="402612"/>
                  <a:pt x="1866896" y="462766"/>
                </a:cubicBezTo>
                <a:cubicBezTo>
                  <a:pt x="1913125" y="544588"/>
                  <a:pt x="1935949" y="596454"/>
                  <a:pt x="1973469" y="669299"/>
                </a:cubicBezTo>
                <a:cubicBezTo>
                  <a:pt x="1909251" y="682689"/>
                  <a:pt x="1863715" y="712895"/>
                  <a:pt x="1866010" y="762998"/>
                </a:cubicBezTo>
                <a:cubicBezTo>
                  <a:pt x="1884495" y="971782"/>
                  <a:pt x="2517373" y="1008755"/>
                  <a:pt x="2733769" y="1271909"/>
                </a:cubicBezTo>
                <a:cubicBezTo>
                  <a:pt x="2839248" y="1365427"/>
                  <a:pt x="2779441" y="1512521"/>
                  <a:pt x="2694623" y="1524483"/>
                </a:cubicBezTo>
                <a:cubicBezTo>
                  <a:pt x="2575007" y="1522308"/>
                  <a:pt x="2538107" y="1485627"/>
                  <a:pt x="2385869" y="1470403"/>
                </a:cubicBezTo>
                <a:cubicBezTo>
                  <a:pt x="2333676" y="1639614"/>
                  <a:pt x="2280982" y="1755416"/>
                  <a:pt x="2214278" y="1811553"/>
                </a:cubicBezTo>
                <a:cubicBezTo>
                  <a:pt x="2147576" y="1804531"/>
                  <a:pt x="2033271" y="1685187"/>
                  <a:pt x="2074819" y="1450562"/>
                </a:cubicBezTo>
                <a:cubicBezTo>
                  <a:pt x="1992109" y="1541380"/>
                  <a:pt x="1856720" y="1716561"/>
                  <a:pt x="1739085" y="1756177"/>
                </a:cubicBezTo>
                <a:cubicBezTo>
                  <a:pt x="1647742" y="1688758"/>
                  <a:pt x="1625791" y="1561162"/>
                  <a:pt x="1648664" y="1466917"/>
                </a:cubicBezTo>
                <a:cubicBezTo>
                  <a:pt x="1575908" y="1517602"/>
                  <a:pt x="1475987" y="1575732"/>
                  <a:pt x="1376671" y="1585086"/>
                </a:cubicBezTo>
                <a:cubicBezTo>
                  <a:pt x="1265755" y="1421973"/>
                  <a:pt x="1344050" y="1304532"/>
                  <a:pt x="1415819" y="1219713"/>
                </a:cubicBezTo>
                <a:cubicBezTo>
                  <a:pt x="1106992" y="1284958"/>
                  <a:pt x="922130" y="1226237"/>
                  <a:pt x="665501" y="1160992"/>
                </a:cubicBezTo>
                <a:cubicBezTo>
                  <a:pt x="467591" y="1128369"/>
                  <a:pt x="282729" y="1004403"/>
                  <a:pt x="0" y="1010928"/>
                </a:cubicBezTo>
                <a:lnTo>
                  <a:pt x="13050" y="169268"/>
                </a:lnTo>
                <a:cubicBezTo>
                  <a:pt x="722590" y="234513"/>
                  <a:pt x="1132701" y="28762"/>
                  <a:pt x="1348782" y="0"/>
                </a:cubicBezTo>
                <a:close/>
              </a:path>
            </a:pathLst>
          </a:custGeom>
          <a:gradFill>
            <a:gsLst>
              <a:gs pos="0">
                <a:schemeClr val="accent2">
                  <a:lumMod val="50000"/>
                  <a:lumOff val="50000"/>
                </a:schemeClr>
              </a:gs>
              <a:gs pos="100000">
                <a:schemeClr val="accent2">
                  <a:lumMod val="50000"/>
                  <a:lumOff val="50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27" name="Picture 26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06" y="142858"/>
            <a:ext cx="714380" cy="714380"/>
          </a:xfrm>
          <a:prstGeom prst="rect">
            <a:avLst/>
          </a:prstGeom>
        </p:spPr>
      </p:pic>
      <p:pic>
        <p:nvPicPr>
          <p:cNvPr id="28" name="Picture 27" descr="jav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72462" y="-71456"/>
            <a:ext cx="1199803" cy="1071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55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2555776" y="-18"/>
            <a:ext cx="6588224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cs typeface="Arial" pitchFamily="34" charset="0"/>
              </a:rPr>
              <a:t>Today’s Agenda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131840" y="714362"/>
            <a:ext cx="5256584" cy="720000"/>
            <a:chOff x="3131840" y="1491630"/>
            <a:chExt cx="5256584" cy="576064"/>
          </a:xfrm>
        </p:grpSpPr>
        <p:sp>
          <p:nvSpPr>
            <p:cNvPr id="2" name="Rectangle 1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" name="Right Triangle 4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126085" y="1571618"/>
            <a:ext cx="5256584" cy="720002"/>
            <a:chOff x="3131840" y="1491629"/>
            <a:chExt cx="5256584" cy="576065"/>
          </a:xfrm>
        </p:grpSpPr>
        <p:sp>
          <p:nvSpPr>
            <p:cNvPr id="18" name="Rectangle 17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9" name="Right Triangle 18"/>
            <p:cNvSpPr/>
            <p:nvPr/>
          </p:nvSpPr>
          <p:spPr>
            <a:xfrm rot="5400000">
              <a:off x="3203840" y="1419629"/>
              <a:ext cx="576000" cy="7200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120330" y="2428874"/>
            <a:ext cx="5256584" cy="720000"/>
            <a:chOff x="3131840" y="1491630"/>
            <a:chExt cx="5256584" cy="576064"/>
          </a:xfrm>
        </p:grpSpPr>
        <p:sp>
          <p:nvSpPr>
            <p:cNvPr id="21" name="Rectangle 20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2" name="Right Triangle 21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3131840" y="714362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120330" y="1605758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108820" y="2428874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786182" y="915244"/>
            <a:ext cx="3786214" cy="2991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90500">
              <a:lnSpc>
                <a:spcPct val="95825"/>
              </a:lnSpc>
              <a:spcBef>
                <a:spcPts val="2287"/>
              </a:spcBef>
            </a:pPr>
            <a:r>
              <a:rPr lang="en-IN" sz="1400" b="1" dirty="0">
                <a:cs typeface="Arial"/>
              </a:rPr>
              <a:t>The</a:t>
            </a:r>
            <a:r>
              <a:rPr lang="en-IN" sz="1400" b="1" dirty="0">
                <a:solidFill>
                  <a:srgbClr val="D16248"/>
                </a:solidFill>
                <a:cs typeface="Arial"/>
              </a:rPr>
              <a:t> </a:t>
            </a:r>
            <a:r>
              <a:rPr lang="en-IN" sz="1400" b="1" dirty="0" err="1">
                <a:solidFill>
                  <a:srgbClr val="C00000"/>
                </a:solidFill>
                <a:cs typeface="Arial"/>
              </a:rPr>
              <a:t>JList</a:t>
            </a:r>
            <a:r>
              <a:rPr lang="en-IN" sz="1400" b="1" dirty="0">
                <a:solidFill>
                  <a:srgbClr val="FF0000"/>
                </a:solidFill>
                <a:cs typeface="Arial"/>
              </a:rPr>
              <a:t> </a:t>
            </a:r>
            <a:r>
              <a:rPr lang="en-IN" sz="1400" b="1" dirty="0">
                <a:cs typeface="Arial"/>
              </a:rPr>
              <a:t>Component.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822771" y="1714494"/>
            <a:ext cx="3463873" cy="2991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90500">
              <a:lnSpc>
                <a:spcPct val="95825"/>
              </a:lnSpc>
              <a:spcBef>
                <a:spcPts val="2287"/>
              </a:spcBef>
            </a:pPr>
            <a:r>
              <a:rPr lang="en-US" sz="1400" b="1" dirty="0">
                <a:solidFill>
                  <a:srgbClr val="C00000"/>
                </a:solidFill>
                <a:cs typeface="Arial"/>
              </a:rPr>
              <a:t>Selection Mode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786182" y="2549725"/>
            <a:ext cx="3000396" cy="2991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90500">
              <a:lnSpc>
                <a:spcPct val="95825"/>
              </a:lnSpc>
              <a:spcBef>
                <a:spcPts val="2287"/>
              </a:spcBef>
            </a:pPr>
            <a:r>
              <a:rPr lang="en-US" sz="1400" b="1" dirty="0">
                <a:cs typeface="Arial"/>
              </a:rPr>
              <a:t>Methods</a:t>
            </a:r>
            <a:r>
              <a:rPr lang="en-US" sz="1400" b="1" dirty="0">
                <a:solidFill>
                  <a:srgbClr val="D16248"/>
                </a:solidFill>
                <a:cs typeface="Arial"/>
              </a:rPr>
              <a:t> </a:t>
            </a:r>
            <a:r>
              <a:rPr lang="en-US" sz="1400" b="1" dirty="0">
                <a:cs typeface="Arial"/>
              </a:rPr>
              <a:t>of</a:t>
            </a:r>
            <a:r>
              <a:rPr lang="en-US" sz="1400" b="1" dirty="0">
                <a:solidFill>
                  <a:srgbClr val="FF0000"/>
                </a:solidFill>
                <a:cs typeface="Arial"/>
              </a:rPr>
              <a:t> </a:t>
            </a:r>
            <a:r>
              <a:rPr lang="en-US" sz="1400" b="1" dirty="0" err="1">
                <a:solidFill>
                  <a:srgbClr val="C00000"/>
                </a:solidFill>
                <a:cs typeface="Arial"/>
              </a:rPr>
              <a:t>JList</a:t>
            </a:r>
            <a:r>
              <a:rPr lang="en-US" sz="1400" b="1" dirty="0">
                <a:solidFill>
                  <a:srgbClr val="C00000"/>
                </a:solidFill>
                <a:cs typeface="Arial"/>
              </a:rPr>
              <a:t>.</a:t>
            </a:r>
          </a:p>
        </p:txBody>
      </p:sp>
      <p:pic>
        <p:nvPicPr>
          <p:cNvPr id="33" name="Picture 32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06" y="142858"/>
            <a:ext cx="714380" cy="714380"/>
          </a:xfrm>
          <a:prstGeom prst="rect">
            <a:avLst/>
          </a:prstGeom>
        </p:spPr>
      </p:pic>
      <p:pic>
        <p:nvPicPr>
          <p:cNvPr id="34" name="Picture 33" descr="jav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72462" y="-71456"/>
            <a:ext cx="1199803" cy="1071552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3110142" y="4100466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05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5055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09736"/>
            <a:ext cx="9144000" cy="576064"/>
          </a:xfrm>
        </p:spPr>
        <p:txBody>
          <a:bodyPr/>
          <a:lstStyle/>
          <a:p>
            <a:r>
              <a:rPr lang="en-IN" b="1" dirty="0"/>
              <a:t>The </a:t>
            </a:r>
            <a:r>
              <a:rPr lang="en-IN" b="1" dirty="0" err="1"/>
              <a:t>JList</a:t>
            </a:r>
            <a:r>
              <a:rPr lang="en-IN" b="1" dirty="0"/>
              <a:t> Component</a:t>
            </a:r>
            <a:endParaRPr lang="ko-KR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928676"/>
            <a:ext cx="9144000" cy="37318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06" y="142858"/>
            <a:ext cx="714380" cy="714380"/>
          </a:xfrm>
          <a:prstGeom prst="rect">
            <a:avLst/>
          </a:prstGeom>
        </p:spPr>
      </p:pic>
      <p:pic>
        <p:nvPicPr>
          <p:cNvPr id="42" name="Picture 41" descr="jav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72462" y="-71456"/>
            <a:ext cx="1199803" cy="1071552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0" y="1142990"/>
            <a:ext cx="9144000" cy="304496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</a:t>
            </a:r>
            <a:r>
              <a:rPr kumimoji="0" lang="en-US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JList</a:t>
            </a:r>
            <a:r>
              <a:rPr kumimoji="0" lang="en-US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component in java is mainly use to display a scrolling list of items to the 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>
                <a:solidFill>
                  <a:schemeClr val="bg1"/>
                </a:solidFill>
              </a:rPr>
              <a:t>	</a:t>
            </a:r>
            <a:r>
              <a:rPr kumimoji="0" lang="en-US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user </a:t>
            </a:r>
            <a:r>
              <a:rPr kumimoji="0" lang="en-US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amongs</a:t>
            </a:r>
            <a:r>
              <a:rPr kumimoji="0" lang="en-US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which we can select one or more items.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Properties Of "</a:t>
            </a:r>
            <a:r>
              <a:rPr kumimoji="0" lang="en-IN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JList</a:t>
            </a:r>
            <a:r>
              <a:rPr kumimoji="0" lang="en-IN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“: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1. </a:t>
            </a:r>
            <a:r>
              <a:rPr kumimoji="0" lang="en-IN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model</a:t>
            </a:r>
            <a:r>
              <a:rPr kumimoji="0" lang="en-IN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For setting items to be displayed in the </a:t>
            </a:r>
            <a:r>
              <a:rPr kumimoji="0" lang="en-IN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JList</a:t>
            </a:r>
            <a:endParaRPr kumimoji="0" lang="en-IN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2. </a:t>
            </a:r>
            <a:r>
              <a:rPr kumimoji="0" lang="en-IN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visiblerowcount</a:t>
            </a:r>
            <a:r>
              <a:rPr kumimoji="0" lang="en-IN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For settings no of items to be displayed by default in the </a:t>
            </a:r>
            <a:r>
              <a:rPr kumimoji="0" lang="en-IN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JList</a:t>
            </a:r>
            <a:endParaRPr kumimoji="0" lang="en-IN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3.</a:t>
            </a:r>
            <a:r>
              <a:rPr kumimoji="0" lang="en-IN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IN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selectionMode</a:t>
            </a:r>
            <a:r>
              <a:rPr kumimoji="0" lang="en-IN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For setting selection mode which allows the user to select one or 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IN" dirty="0">
                <a:solidFill>
                  <a:schemeClr val="bg1"/>
                </a:solidFill>
              </a:rPr>
              <a:t>	</a:t>
            </a:r>
            <a:r>
              <a:rPr kumimoji="0" lang="en-IN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more </a:t>
            </a:r>
            <a:r>
              <a:rPr kumimoji="0" lang="en-IN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items.Possible</a:t>
            </a:r>
            <a:r>
              <a:rPr kumimoji="0" lang="en-IN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values are SINGLE_SELECTION,SINGLE_INTERVAL_SELECTION,MULTIPLE_INTERVAL_SELECTION</a:t>
            </a:r>
          </a:p>
        </p:txBody>
      </p:sp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09736"/>
            <a:ext cx="9144000" cy="576064"/>
          </a:xfrm>
        </p:spPr>
        <p:txBody>
          <a:bodyPr/>
          <a:lstStyle/>
          <a:p>
            <a:r>
              <a:rPr lang="en-US" b="1" dirty="0"/>
              <a:t>Practical Implementation Of </a:t>
            </a:r>
            <a:r>
              <a:rPr lang="en-US" b="1" dirty="0" err="1"/>
              <a:t>JList</a:t>
            </a:r>
            <a:endParaRPr lang="ko-KR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928676"/>
            <a:ext cx="9144000" cy="37318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06" y="142858"/>
            <a:ext cx="714380" cy="714380"/>
          </a:xfrm>
          <a:prstGeom prst="rect">
            <a:avLst/>
          </a:prstGeom>
        </p:spPr>
      </p:pic>
      <p:pic>
        <p:nvPicPr>
          <p:cNvPr id="42" name="Picture 41" descr="jav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72462" y="-71456"/>
            <a:ext cx="1199803" cy="1071552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0" y="1071552"/>
            <a:ext cx="9144000" cy="3286154"/>
          </a:xfrm>
          <a:prstGeom prst="rect">
            <a:avLst/>
          </a:prstGeom>
        </p:spPr>
        <p:txBody>
          <a:bodyPr/>
          <a:lstStyle/>
          <a:p>
            <a:pPr marL="514350" marR="0" lvl="0" indent="-51435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14350" marR="0" lvl="0" indent="-51435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You will see the list as usually in the palette, drag and drop the list to the </a:t>
            </a:r>
          </a:p>
          <a:p>
            <a:pPr marL="514350" marR="0" lvl="0" indent="-51435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000" dirty="0">
                <a:solidFill>
                  <a:schemeClr val="bg1"/>
                </a:solidFill>
              </a:rPr>
              <a:t>	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frame. </a:t>
            </a:r>
          </a:p>
          <a:p>
            <a:pPr marL="514350" marR="0" lvl="0" indent="-51435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14350" marR="0" lvl="0" indent="-51435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Netbeans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will provide some dummy items in it which we have to edit by </a:t>
            </a:r>
          </a:p>
          <a:p>
            <a:pPr marL="514350" marR="0" lvl="0" indent="-51435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000" dirty="0">
                <a:solidFill>
                  <a:schemeClr val="bg1"/>
                </a:solidFill>
              </a:rPr>
              <a:t>	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right click and go to properties.</a:t>
            </a:r>
          </a:p>
          <a:p>
            <a:pPr marL="514350" marR="0" lvl="0" indent="-51435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14350" marR="0" lvl="0" indent="-51435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There you will see </a:t>
            </a:r>
            <a:r>
              <a:rPr kumimoji="0" lang="en-IN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model</a:t>
            </a: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property then click to open custom editor. As </a:t>
            </a:r>
          </a:p>
          <a:p>
            <a:pPr marL="514350" marR="0" lvl="0" indent="-51435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IN" sz="2000" dirty="0">
                <a:solidFill>
                  <a:schemeClr val="bg1"/>
                </a:solidFill>
              </a:rPr>
              <a:t>	</a:t>
            </a: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shown below: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14350" marR="0" lvl="0" indent="-51435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09736"/>
            <a:ext cx="9144000" cy="576064"/>
          </a:xfrm>
        </p:spPr>
        <p:txBody>
          <a:bodyPr/>
          <a:lstStyle/>
          <a:p>
            <a:r>
              <a:rPr lang="en-US" b="1" dirty="0"/>
              <a:t>Practical Implementation Of </a:t>
            </a:r>
            <a:r>
              <a:rPr lang="en-US" b="1" dirty="0" err="1"/>
              <a:t>JList</a:t>
            </a:r>
            <a:endParaRPr lang="ko-KR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928676"/>
            <a:ext cx="9144000" cy="37318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06" y="142858"/>
            <a:ext cx="714380" cy="714380"/>
          </a:xfrm>
          <a:prstGeom prst="rect">
            <a:avLst/>
          </a:prstGeom>
        </p:spPr>
      </p:pic>
      <p:pic>
        <p:nvPicPr>
          <p:cNvPr id="42" name="Picture 41" descr="jav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72462" y="-71456"/>
            <a:ext cx="1199803" cy="1071552"/>
          </a:xfrm>
          <a:prstGeom prst="rect">
            <a:avLst/>
          </a:prstGeom>
        </p:spPr>
      </p:pic>
      <p:sp>
        <p:nvSpPr>
          <p:cNvPr id="7" name="Content Placeholder 6"/>
          <p:cNvSpPr txBox="1">
            <a:spLocks/>
          </p:cNvSpPr>
          <p:nvPr/>
        </p:nvSpPr>
        <p:spPr>
          <a:xfrm>
            <a:off x="214282" y="1527048"/>
            <a:ext cx="8715436" cy="3116404"/>
          </a:xfrm>
          <a:prstGeom prst="rect">
            <a:avLst/>
          </a:prstGeom>
        </p:spPr>
        <p:txBody>
          <a:bodyPr>
            <a:normAutofit fontScale="62500" lnSpcReduction="20000"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886200" marR="0" lvl="8" indent="-2286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just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Now enter some items </a:t>
            </a:r>
          </a:p>
          <a:p>
            <a:pPr marL="342900" marR="0" lvl="0" indent="-342900" algn="just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which is to be displayed </a:t>
            </a:r>
          </a:p>
          <a:p>
            <a:pPr marL="342900" marR="0" lvl="0" indent="-342900" algn="just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as a choice.</a:t>
            </a:r>
          </a:p>
          <a:p>
            <a:pPr marL="342900" marR="0" lvl="0" indent="-342900" algn="just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Now run the code.</a:t>
            </a:r>
            <a:endParaRPr kumimoji="0" lang="en-IN" sz="3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Content Placeholder 5"/>
          <p:cNvPicPr>
            <a:picLocks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14348" y="1071552"/>
            <a:ext cx="3714775" cy="2000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/>
          <p:cNvPicPr/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000628" y="2714626"/>
            <a:ext cx="3143272" cy="1857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09736"/>
            <a:ext cx="9144000" cy="576064"/>
          </a:xfrm>
        </p:spPr>
        <p:txBody>
          <a:bodyPr/>
          <a:lstStyle/>
          <a:p>
            <a:r>
              <a:rPr lang="en-US" b="1" dirty="0"/>
              <a:t>Selection Mode</a:t>
            </a:r>
            <a:endParaRPr lang="ko-KR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928676"/>
            <a:ext cx="9144000" cy="37318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06" y="142858"/>
            <a:ext cx="714380" cy="714380"/>
          </a:xfrm>
          <a:prstGeom prst="rect">
            <a:avLst/>
          </a:prstGeom>
        </p:spPr>
      </p:pic>
      <p:pic>
        <p:nvPicPr>
          <p:cNvPr id="42" name="Picture 41" descr="jav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72462" y="-71456"/>
            <a:ext cx="1199803" cy="1071552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0" y="928676"/>
            <a:ext cx="9144000" cy="4330850"/>
          </a:xfrm>
          <a:prstGeom prst="rect">
            <a:avLst/>
          </a:prstGeom>
        </p:spPr>
        <p:txBody>
          <a:bodyPr>
            <a:normAutofit fontScale="47500" lnSpcReduction="20000"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selection mode defines the way elements can be selected. There are totally 3 selection modes 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IN" sz="3200" dirty="0">
                <a:solidFill>
                  <a:schemeClr val="bg1"/>
                </a:solidFill>
              </a:rPr>
              <a:t>	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available to be set for </a:t>
            </a:r>
            <a:r>
              <a:rPr kumimoji="0" lang="en-IN" sz="32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JList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en-I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SINGLE_SELECTION: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This mode specifies that only a single item can be selected at any point of time.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en-I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SINGLE_INTERVAL_SELECTION: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This mode specifies that multiple items can be selected, but they have to be contiguous. Items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can be selected contiguously by pressing down the shift key and selecting elements with the mouse.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en-I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MULTIPLE_INTERVAL_SELECTION: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This mode is the default mode. This mode specifies that multiple items can be selected and they may or may not be contiguous.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IN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IN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09736"/>
            <a:ext cx="9144000" cy="576064"/>
          </a:xfrm>
        </p:spPr>
        <p:txBody>
          <a:bodyPr/>
          <a:lstStyle/>
          <a:p>
            <a:r>
              <a:rPr lang="en-US" b="1" dirty="0"/>
              <a:t>Example</a:t>
            </a:r>
            <a:endParaRPr lang="ko-KR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928676"/>
            <a:ext cx="9144000" cy="37318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06" y="142858"/>
            <a:ext cx="714380" cy="714380"/>
          </a:xfrm>
          <a:prstGeom prst="rect">
            <a:avLst/>
          </a:prstGeom>
        </p:spPr>
      </p:pic>
      <p:pic>
        <p:nvPicPr>
          <p:cNvPr id="42" name="Picture 41" descr="jav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72462" y="-71456"/>
            <a:ext cx="1199803" cy="1071552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214282" y="857238"/>
            <a:ext cx="8715436" cy="318784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sng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 Example:-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Let us now run the program and select single items.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We get the following output: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IN" sz="2000" b="0" i="0" u="sng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Picture 7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57620" y="1928808"/>
            <a:ext cx="4572032" cy="2643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09736"/>
            <a:ext cx="9144000" cy="576064"/>
          </a:xfrm>
        </p:spPr>
        <p:txBody>
          <a:bodyPr/>
          <a:lstStyle/>
          <a:p>
            <a:r>
              <a:rPr lang="en-US" b="1" dirty="0"/>
              <a:t>Example</a:t>
            </a:r>
            <a:endParaRPr lang="ko-KR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928676"/>
            <a:ext cx="9144000" cy="37318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06" y="142858"/>
            <a:ext cx="714380" cy="714380"/>
          </a:xfrm>
          <a:prstGeom prst="rect">
            <a:avLst/>
          </a:prstGeom>
        </p:spPr>
      </p:pic>
      <p:pic>
        <p:nvPicPr>
          <p:cNvPr id="42" name="Picture 41" descr="jav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72462" y="-71456"/>
            <a:ext cx="1199803" cy="1071552"/>
          </a:xfrm>
          <a:prstGeom prst="rect">
            <a:avLst/>
          </a:prstGeom>
        </p:spPr>
      </p:pic>
      <p:sp>
        <p:nvSpPr>
          <p:cNvPr id="7" name="Content Placeholder 6"/>
          <p:cNvSpPr txBox="1">
            <a:spLocks/>
          </p:cNvSpPr>
          <p:nvPr/>
        </p:nvSpPr>
        <p:spPr>
          <a:xfrm>
            <a:off x="0" y="928676"/>
            <a:ext cx="8985124" cy="318784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Let us now try and change the selection mode to multiple selection items. We   will hold down the shift key and click with mouse to select contiguous items. For 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IN" dirty="0">
                <a:solidFill>
                  <a:schemeClr val="bg1"/>
                </a:solidFill>
              </a:rPr>
              <a:t>	</a:t>
            </a: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non-contiguous items, we need to press down the ctrl key and select with the</a:t>
            </a:r>
            <a:r>
              <a:rPr kumimoji="0" lang="en-IN" b="0" i="0" u="none" strike="noStrike" kern="120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IN" baseline="0" dirty="0">
                <a:solidFill>
                  <a:schemeClr val="bg1"/>
                </a:solidFill>
              </a:rPr>
              <a:t>	</a:t>
            </a: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mouse.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We get the following output:</a:t>
            </a:r>
          </a:p>
        </p:txBody>
      </p:sp>
      <p:pic>
        <p:nvPicPr>
          <p:cNvPr id="8" name="Picture 7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643306" y="2000246"/>
            <a:ext cx="3857652" cy="25717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09736"/>
            <a:ext cx="9144000" cy="576064"/>
          </a:xfrm>
        </p:spPr>
        <p:txBody>
          <a:bodyPr/>
          <a:lstStyle/>
          <a:p>
            <a:r>
              <a:rPr lang="en-US" b="1" dirty="0"/>
              <a:t>Methods Of </a:t>
            </a:r>
            <a:r>
              <a:rPr lang="en-US" b="1" dirty="0" err="1"/>
              <a:t>JList</a:t>
            </a:r>
            <a:endParaRPr lang="ko-KR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928676"/>
            <a:ext cx="9144000" cy="37318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06" y="142858"/>
            <a:ext cx="714380" cy="714380"/>
          </a:xfrm>
          <a:prstGeom prst="rect">
            <a:avLst/>
          </a:prstGeom>
        </p:spPr>
      </p:pic>
      <p:pic>
        <p:nvPicPr>
          <p:cNvPr id="42" name="Picture 41" descr="jav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72462" y="-71456"/>
            <a:ext cx="1199803" cy="1071552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0" y="1071552"/>
            <a:ext cx="9144000" cy="3286154"/>
          </a:xfrm>
          <a:prstGeom prst="rect">
            <a:avLst/>
          </a:prstGeom>
        </p:spPr>
        <p:txBody>
          <a:bodyPr/>
          <a:lstStyle/>
          <a:p>
            <a:pPr marL="514350" marR="0" lvl="0" indent="-51435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public </a:t>
            </a:r>
            <a:r>
              <a:rPr kumimoji="0" lang="en-IN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int</a:t>
            </a: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IN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getSelectedIndex</a:t>
            </a: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( ):- </a:t>
            </a: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Returns the index of first selected item of the list.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public int[ ] </a:t>
            </a:r>
            <a:r>
              <a:rPr kumimoji="0" lang="en-IN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getSelectedIndices</a:t>
            </a: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( )</a:t>
            </a: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:- </a:t>
            </a: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Returns an array of all of the selected indices, in 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IN" sz="1600" dirty="0">
                <a:solidFill>
                  <a:schemeClr val="bg1"/>
                </a:solidFill>
              </a:rPr>
              <a:t>	</a:t>
            </a: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increasing order.</a:t>
            </a:r>
            <a:b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en-IN" sz="16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public Object </a:t>
            </a:r>
            <a:r>
              <a:rPr kumimoji="0" lang="en-IN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getSelectedValue</a:t>
            </a: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( ):- </a:t>
            </a: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Returns the  first selected value of the element of the list.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public Object[ ] </a:t>
            </a:r>
            <a:r>
              <a:rPr kumimoji="0" lang="en-IN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getSelectedValues</a:t>
            </a: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( ):- </a:t>
            </a: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Returns an array of all of the selected values.</a:t>
            </a:r>
            <a:endParaRPr kumimoji="0" lang="en-IN" sz="1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nsolas" pitchFamily="49" charset="0"/>
              <a:cs typeface="Consolas" pitchFamily="49" charset="0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public void </a:t>
            </a:r>
            <a:r>
              <a:rPr kumimoji="0" lang="en-IN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setVisibleRowCount</a:t>
            </a: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(</a:t>
            </a:r>
            <a:r>
              <a:rPr kumimoji="0" lang="en-IN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int</a:t>
            </a: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)</a:t>
            </a: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:- </a:t>
            </a: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Changes the </a:t>
            </a:r>
            <a:r>
              <a:rPr kumimoji="0" lang="en-IN" sz="16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visibleRowCount</a:t>
            </a: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property.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IN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2AEB8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1647</TotalTime>
  <Words>997</Words>
  <Application>Microsoft Office PowerPoint</Application>
  <PresentationFormat>On-screen Show (16:9)</PresentationFormat>
  <Paragraphs>144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Consolas</vt:lpstr>
      <vt:lpstr>Georgia(Body)</vt:lpstr>
      <vt:lpstr>Wingdings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sachin kapoor</cp:lastModifiedBy>
  <cp:revision>157</cp:revision>
  <dcterms:created xsi:type="dcterms:W3CDTF">2016-12-05T23:26:54Z</dcterms:created>
  <dcterms:modified xsi:type="dcterms:W3CDTF">2020-10-22T15:34:14Z</dcterms:modified>
</cp:coreProperties>
</file>