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67A0479-D594-463E-B43F-E8BE77798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Financial_Loan_P</a:t>
            </a:r>
            <a:r>
              <a:rPr dirty="0"/>
              <a:t>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82B2A3D-83A8-4E2C-87FC-09E89C8AE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15-04-2024 16:26:34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mmary">
            <a:extLst>
              <a:ext uri="{FF2B5EF4-FFF2-40B4-BE49-F238E27FC236}">
                <a16:creationId xmlns:a16="http://schemas.microsoft.com/office/drawing/2014/main" id="{B8851B37-CBAF-4613-8B4E-99285779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Financial_Loan_Project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Financial_Loan_Project</dc:title>
  <dc:creator/>
  <cp:lastModifiedBy>Tujja32@outlook.com</cp:lastModifiedBy>
  <cp:revision>1</cp:revision>
  <dcterms:created xsi:type="dcterms:W3CDTF">2024-04-15T10:56:34Z</dcterms:created>
  <dcterms:modified xsi:type="dcterms:W3CDTF">2024-04-15T13:14:17Z</dcterms:modified>
</cp:coreProperties>
</file>