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322" r:id="rId29"/>
    <p:sldId id="284" r:id="rId30"/>
    <p:sldId id="285" r:id="rId31"/>
    <p:sldId id="286" r:id="rId32"/>
    <p:sldId id="287" r:id="rId33"/>
    <p:sldId id="288" r:id="rId34"/>
    <p:sldId id="289" r:id="rId35"/>
    <p:sldId id="290" r:id="rId36"/>
    <p:sldId id="291" r:id="rId37"/>
    <p:sldId id="292" r:id="rId38"/>
    <p:sldId id="293"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Lst>
  <p:sldSz cx="12192000" cy="6858000"/>
  <p:notesSz cx="6858000" cy="9144000"/>
  <p:embeddedFontLst>
    <p:embeddedFont>
      <p:font typeface="Arial Black" panose="020B0A04020102020204" pitchFamily="34" charset="0"/>
      <p:regular r:id="rId68"/>
      <p:bold r:id="rId69"/>
    </p:embeddedFont>
    <p:embeddedFont>
      <p:font typeface="Calibri" panose="020F0502020204030204" pitchFamily="34" charset="0"/>
      <p:regular r:id="rId70"/>
      <p:bold r:id="rId71"/>
      <p:italic r:id="rId72"/>
      <p:boldItalic r:id="rId7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5" roundtripDataSignature="AMtx7mgHHBWGWzmygXGdncUilmxQ/L+d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1240E8-7E4D-4DA8-ADE2-C52ECD936EE4}">
  <a:tblStyle styleId="{8D1240E8-7E4D-4DA8-ADE2-C52ECD936EE4}" styleName="Table_0">
    <a:wholeTbl>
      <a:tcTxStyle b="off" i="off">
        <a:font>
          <a:latin typeface="Calibri"/>
          <a:ea typeface="Calibri"/>
          <a:cs typeface="Calibri"/>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chemeClr val="accent1"/>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40000"/>
            </a:schemeClr>
          </a:solidFill>
        </a:fill>
      </a:tcStyle>
    </a:band1H>
    <a:band2H>
      <a:tcTxStyle/>
      <a:tcStyle>
        <a:tcBdr/>
      </a:tcStyle>
    </a:band2H>
    <a:band1V>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fill>
          <a:solidFill>
            <a:schemeClr val="accent1">
              <a:alpha val="40000"/>
            </a:schemeClr>
          </a:solidFill>
        </a:fill>
      </a:tcStyle>
    </a:band1V>
    <a:band2V>
      <a:tcTxStyle/>
      <a:tcStyle>
        <a:tcBdr/>
      </a:tcStyle>
    </a:band2V>
    <a:la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305" y="5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1.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2.fntdata"/><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3.fntdata"/><Relationship Id="rId75"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6.fntdata"/><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4.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7" name="Google Shape;107;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9833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8" name="Google Shape;378;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4" name="Google Shape;384;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0" name="Google Shape;390;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2" name="Google Shape;432;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8" name="Google Shape;438;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4" name="Google Shape;444;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6" name="Google Shape;456;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8" name="Google Shape;468;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0" name="Google Shape;480;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6" name="Google Shape;486;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2" name="Google Shape;492;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5"/>
        <p:cNvGrpSpPr/>
        <p:nvPr/>
      </p:nvGrpSpPr>
      <p:grpSpPr>
        <a:xfrm>
          <a:off x="0" y="0"/>
          <a:ext cx="0" cy="0"/>
          <a:chOff x="0" y="0"/>
          <a:chExt cx="0" cy="0"/>
        </a:xfrm>
      </p:grpSpPr>
      <p:sp>
        <p:nvSpPr>
          <p:cNvPr id="16" name="Google Shape;16;p68"/>
          <p:cNvSpPr/>
          <p:nvPr/>
        </p:nvSpPr>
        <p:spPr>
          <a:xfrm>
            <a:off x="4005792" y="1338792"/>
            <a:ext cx="4180416" cy="4180416"/>
          </a:xfrm>
          <a:prstGeom prst="rect">
            <a:avLst/>
          </a:prstGeom>
          <a:blipFill rotWithShape="1">
            <a:blip r:embed="rId2">
              <a:alphaModFix amt="10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 name="Google Shape;17;p68"/>
          <p:cNvSpPr/>
          <p:nvPr/>
        </p:nvSpPr>
        <p:spPr>
          <a:xfrm rot="10800000" flipH="1">
            <a:off x="5191124" y="6439955"/>
            <a:ext cx="6997050" cy="420957"/>
          </a:xfrm>
          <a:custGeom>
            <a:avLst/>
            <a:gdLst/>
            <a:ahLst/>
            <a:cxnLst/>
            <a:rect l="l" t="t" r="r" b="b"/>
            <a:pathLst>
              <a:path w="6997050" h="474402" extrusionOk="0">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 name="Google Shape;18;p68"/>
          <p:cNvSpPr/>
          <p:nvPr/>
        </p:nvSpPr>
        <p:spPr>
          <a:xfrm>
            <a:off x="1" y="6439956"/>
            <a:ext cx="5490211" cy="418044"/>
          </a:xfrm>
          <a:custGeom>
            <a:avLst/>
            <a:gdLst/>
            <a:ahLst/>
            <a:cxnLst/>
            <a:rect l="l" t="t" r="r" b="b"/>
            <a:pathLst>
              <a:path w="5490211" h="473605" extrusionOk="0">
                <a:moveTo>
                  <a:pt x="0" y="0"/>
                </a:moveTo>
                <a:lnTo>
                  <a:pt x="5490211" y="0"/>
                </a:lnTo>
                <a:lnTo>
                  <a:pt x="5215520" y="473605"/>
                </a:lnTo>
                <a:lnTo>
                  <a:pt x="0" y="473605"/>
                </a:lnTo>
                <a:close/>
              </a:path>
            </a:pathLst>
          </a:custGeom>
          <a:solidFill>
            <a:srgbClr val="FE64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68"/>
          <p:cNvSpPr/>
          <p:nvPr/>
        </p:nvSpPr>
        <p:spPr>
          <a:xfrm>
            <a:off x="0" y="0"/>
            <a:ext cx="12192000" cy="1016000"/>
          </a:xfrm>
          <a:prstGeom prst="rect">
            <a:avLst/>
          </a:prstGeom>
          <a:gradFill>
            <a:gsLst>
              <a:gs pos="0">
                <a:srgbClr val="FE6400"/>
              </a:gs>
              <a:gs pos="100000">
                <a:srgbClr val="108EF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6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600"/>
              <a:buFont typeface="Arial"/>
              <a:buNone/>
              <a:defRPr sz="36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68"/>
          <p:cNvSpPr txBox="1"/>
          <p:nvPr/>
        </p:nvSpPr>
        <p:spPr>
          <a:xfrm>
            <a:off x="355600" y="5683515"/>
            <a:ext cx="115824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22" name="Google Shape;22;p68"/>
          <p:cNvSpPr txBox="1"/>
          <p:nvPr/>
        </p:nvSpPr>
        <p:spPr>
          <a:xfrm>
            <a:off x="1118954" y="6464312"/>
            <a:ext cx="33949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Aptitude Classes by Anuj Sir </a:t>
            </a:r>
            <a:endParaRPr/>
          </a:p>
        </p:txBody>
      </p:sp>
      <p:sp>
        <p:nvSpPr>
          <p:cNvPr id="23" name="Google Shape;23;p68"/>
          <p:cNvSpPr txBox="1"/>
          <p:nvPr/>
        </p:nvSpPr>
        <p:spPr>
          <a:xfrm>
            <a:off x="6252259" y="6464312"/>
            <a:ext cx="563494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For more tutorials Visit now www.testurprep.com</a:t>
            </a:r>
            <a:endParaRPr/>
          </a:p>
        </p:txBody>
      </p:sp>
      <p:sp>
        <p:nvSpPr>
          <p:cNvPr id="24" name="Google Shape;24;p68"/>
          <p:cNvSpPr/>
          <p:nvPr/>
        </p:nvSpPr>
        <p:spPr>
          <a:xfrm>
            <a:off x="158099"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Google Shape;25;p68"/>
          <p:cNvSpPr/>
          <p:nvPr/>
        </p:nvSpPr>
        <p:spPr>
          <a:xfrm>
            <a:off x="11311874"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 name="Google Shape;26;p68"/>
          <p:cNvSpPr txBox="1">
            <a:spLocks noGrp="1"/>
          </p:cNvSpPr>
          <p:nvPr>
            <p:ph type="body" idx="1"/>
          </p:nvPr>
        </p:nvSpPr>
        <p:spPr>
          <a:xfrm>
            <a:off x="254000" y="1199620"/>
            <a:ext cx="11684000" cy="499163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7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77"/>
          <p:cNvSpPr>
            <a:spLocks noGrp="1"/>
          </p:cNvSpPr>
          <p:nvPr>
            <p:ph type="pic" idx="2"/>
          </p:nvPr>
        </p:nvSpPr>
        <p:spPr>
          <a:xfrm>
            <a:off x="5183188" y="987425"/>
            <a:ext cx="6172200" cy="4873625"/>
          </a:xfrm>
          <a:prstGeom prst="rect">
            <a:avLst/>
          </a:prstGeom>
          <a:noFill/>
          <a:ln>
            <a:noFill/>
          </a:ln>
        </p:spPr>
      </p:sp>
      <p:sp>
        <p:nvSpPr>
          <p:cNvPr id="81" name="Google Shape;81;p7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2" name="Google Shape;82;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85"/>
        <p:cNvGrpSpPr/>
        <p:nvPr/>
      </p:nvGrpSpPr>
      <p:grpSpPr>
        <a:xfrm>
          <a:off x="0" y="0"/>
          <a:ext cx="0" cy="0"/>
          <a:chOff x="0" y="0"/>
          <a:chExt cx="0" cy="0"/>
        </a:xfrm>
      </p:grpSpPr>
      <p:sp>
        <p:nvSpPr>
          <p:cNvPr id="86" name="Google Shape;86;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7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7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7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7"/>
        <p:cNvGrpSpPr/>
        <p:nvPr/>
      </p:nvGrpSpPr>
      <p:grpSpPr>
        <a:xfrm>
          <a:off x="0" y="0"/>
          <a:ext cx="0" cy="0"/>
          <a:chOff x="0" y="0"/>
          <a:chExt cx="0" cy="0"/>
        </a:xfrm>
      </p:grpSpPr>
      <p:sp>
        <p:nvSpPr>
          <p:cNvPr id="28" name="Google Shape;28;p6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6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0" name="Google Shape;30;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and Content">
  <p:cSld name="1_Title and Content">
    <p:spTree>
      <p:nvGrpSpPr>
        <p:cNvPr id="1" name="Shape 33"/>
        <p:cNvGrpSpPr/>
        <p:nvPr/>
      </p:nvGrpSpPr>
      <p:grpSpPr>
        <a:xfrm>
          <a:off x="0" y="0"/>
          <a:ext cx="0" cy="0"/>
          <a:chOff x="0" y="0"/>
          <a:chExt cx="0" cy="0"/>
        </a:xfrm>
      </p:grpSpPr>
      <p:sp>
        <p:nvSpPr>
          <p:cNvPr id="34" name="Google Shape;34;p70"/>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70"/>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70"/>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70"/>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70"/>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70"/>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0"/>
        <p:cNvGrpSpPr/>
        <p:nvPr/>
      </p:nvGrpSpPr>
      <p:grpSpPr>
        <a:xfrm>
          <a:off x="0" y="0"/>
          <a:ext cx="0" cy="0"/>
          <a:chOff x="0" y="0"/>
          <a:chExt cx="0" cy="0"/>
        </a:xfrm>
      </p:grpSpPr>
      <p:sp>
        <p:nvSpPr>
          <p:cNvPr id="41" name="Google Shape;41;p7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7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6"/>
        <p:cNvGrpSpPr/>
        <p:nvPr/>
      </p:nvGrpSpPr>
      <p:grpSpPr>
        <a:xfrm>
          <a:off x="0" y="0"/>
          <a:ext cx="0" cy="0"/>
          <a:chOff x="0" y="0"/>
          <a:chExt cx="0" cy="0"/>
        </a:xfrm>
      </p:grpSpPr>
      <p:sp>
        <p:nvSpPr>
          <p:cNvPr id="47" name="Google Shape;47;p7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7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3"/>
        <p:cNvGrpSpPr/>
        <p:nvPr/>
      </p:nvGrpSpPr>
      <p:grpSpPr>
        <a:xfrm>
          <a:off x="0" y="0"/>
          <a:ext cx="0" cy="0"/>
          <a:chOff x="0" y="0"/>
          <a:chExt cx="0" cy="0"/>
        </a:xfrm>
      </p:grpSpPr>
      <p:sp>
        <p:nvSpPr>
          <p:cNvPr id="54" name="Google Shape;54;p7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7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7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7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62"/>
        <p:cNvGrpSpPr/>
        <p:nvPr/>
      </p:nvGrpSpPr>
      <p:grpSpPr>
        <a:xfrm>
          <a:off x="0" y="0"/>
          <a:ext cx="0" cy="0"/>
          <a:chOff x="0" y="0"/>
          <a:chExt cx="0" cy="0"/>
        </a:xfrm>
      </p:grpSpPr>
      <p:sp>
        <p:nvSpPr>
          <p:cNvPr id="63" name="Google Shape;63;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7"/>
        <p:cNvGrpSpPr/>
        <p:nvPr/>
      </p:nvGrpSpPr>
      <p:grpSpPr>
        <a:xfrm>
          <a:off x="0" y="0"/>
          <a:ext cx="0" cy="0"/>
          <a:chOff x="0" y="0"/>
          <a:chExt cx="0" cy="0"/>
        </a:xfrm>
      </p:grpSpPr>
      <p:sp>
        <p:nvSpPr>
          <p:cNvPr id="68" name="Google Shape;68;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7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7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4" name="Google Shape;74;p7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7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7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7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6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2" name="Google Shape;102;p1"/>
          <p:cNvSpPr txBox="1">
            <a:spLocks noGrp="1"/>
          </p:cNvSpPr>
          <p:nvPr>
            <p:ph type="body" idx="1"/>
          </p:nvPr>
        </p:nvSpPr>
        <p:spPr>
          <a:xfrm>
            <a:off x="204952" y="110925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endParaRPr/>
          </a:p>
          <a:p>
            <a:pPr marL="228600" lvl="0" indent="-228600" algn="l" rtl="0">
              <a:lnSpc>
                <a:spcPct val="90000"/>
              </a:lnSpc>
              <a:spcBef>
                <a:spcPts val="100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sz="5400" b="1" u="sng">
                <a:solidFill>
                  <a:srgbClr val="FF0000"/>
                </a:solidFill>
                <a:latin typeface="Arial Black"/>
                <a:ea typeface="Arial Black"/>
                <a:cs typeface="Arial Black"/>
                <a:sym typeface="Arial Black"/>
              </a:rPr>
              <a:t>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endParaRPr b="1"/>
          </a:p>
        </p:txBody>
      </p:sp>
      <p:pic>
        <p:nvPicPr>
          <p:cNvPr id="103" name="Google Shape;103;p1" descr="Blood Relationship | QPR"/>
          <p:cNvPicPr preferRelativeResize="0"/>
          <p:nvPr/>
        </p:nvPicPr>
        <p:blipFill rotWithShape="1">
          <a:blip r:embed="rId3">
            <a:alphaModFix/>
          </a:blip>
          <a:srcRect/>
          <a:stretch/>
        </p:blipFill>
        <p:spPr>
          <a:xfrm>
            <a:off x="3380671" y="2452740"/>
            <a:ext cx="6043028" cy="38554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57"/>
        <p:cNvGrpSpPr/>
        <p:nvPr/>
      </p:nvGrpSpPr>
      <p:grpSpPr>
        <a:xfrm>
          <a:off x="0" y="0"/>
          <a:ext cx="0" cy="0"/>
          <a:chOff x="0" y="0"/>
          <a:chExt cx="0" cy="0"/>
        </a:xfrm>
      </p:grpSpPr>
      <p:sp>
        <p:nvSpPr>
          <p:cNvPr id="158" name="Google Shape;158;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9" name="Google Shape;159;p1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 Daya’s brother is Anil. Daya is son of Chandra. Vimal is father of Chandra. How is Anil related to Vimal. </a:t>
            </a:r>
            <a:endParaRPr/>
          </a:p>
          <a:p>
            <a:pPr marL="457200" lvl="0" indent="-457200" algn="l" rtl="0">
              <a:lnSpc>
                <a:spcPct val="90000"/>
              </a:lnSpc>
              <a:spcBef>
                <a:spcPts val="1000"/>
              </a:spcBef>
              <a:spcAft>
                <a:spcPts val="0"/>
              </a:spcAft>
              <a:buClr>
                <a:schemeClr val="dk1"/>
              </a:buClr>
              <a:buSzPts val="2400"/>
              <a:buAutoNum type="alphaLcParenBoth"/>
            </a:pPr>
            <a:r>
              <a:rPr lang="en-US" b="1"/>
              <a:t>son 	</a:t>
            </a:r>
            <a:endParaRPr/>
          </a:p>
          <a:p>
            <a:pPr marL="0" lvl="0" indent="0" algn="l" rtl="0">
              <a:lnSpc>
                <a:spcPct val="90000"/>
              </a:lnSpc>
              <a:spcBef>
                <a:spcPts val="1000"/>
              </a:spcBef>
              <a:spcAft>
                <a:spcPts val="0"/>
              </a:spcAft>
              <a:buClr>
                <a:srgbClr val="FF0000"/>
              </a:buClr>
              <a:buSzPts val="2400"/>
              <a:buNone/>
            </a:pPr>
            <a:r>
              <a:rPr lang="en-US" b="1">
                <a:solidFill>
                  <a:srgbClr val="FF0000"/>
                </a:solidFill>
              </a:rPr>
              <a:t>(b) grandson </a:t>
            </a:r>
            <a:r>
              <a:rPr lang="en-US" b="1"/>
              <a:t>	</a:t>
            </a:r>
            <a:endParaRPr/>
          </a:p>
          <a:p>
            <a:pPr marL="0" lvl="0" indent="0" algn="l" rtl="0">
              <a:lnSpc>
                <a:spcPct val="90000"/>
              </a:lnSpc>
              <a:spcBef>
                <a:spcPts val="1000"/>
              </a:spcBef>
              <a:spcAft>
                <a:spcPts val="0"/>
              </a:spcAft>
              <a:buClr>
                <a:schemeClr val="dk1"/>
              </a:buClr>
              <a:buSzPts val="2400"/>
              <a:buNone/>
            </a:pPr>
            <a:r>
              <a:rPr lang="en-US" b="1"/>
              <a:t>(c) brother 		</a:t>
            </a:r>
            <a:endParaRPr/>
          </a:p>
          <a:p>
            <a:pPr marL="0" lvl="0" indent="0" algn="l" rtl="0">
              <a:lnSpc>
                <a:spcPct val="90000"/>
              </a:lnSpc>
              <a:spcBef>
                <a:spcPts val="1000"/>
              </a:spcBef>
              <a:spcAft>
                <a:spcPts val="0"/>
              </a:spcAft>
              <a:buClr>
                <a:schemeClr val="dk1"/>
              </a:buClr>
              <a:buSzPts val="2400"/>
              <a:buNone/>
            </a:pPr>
            <a:r>
              <a:rPr lang="en-US" b="1"/>
              <a:t>(d) grand father</a:t>
            </a:r>
            <a:endParaRPr/>
          </a:p>
          <a:p>
            <a:pPr marL="457200" lvl="0" indent="-304800" algn="l" rtl="0">
              <a:lnSpc>
                <a:spcPct val="90000"/>
              </a:lnSpc>
              <a:spcBef>
                <a:spcPts val="1000"/>
              </a:spcBef>
              <a:spcAft>
                <a:spcPts val="0"/>
              </a:spcAft>
              <a:buClr>
                <a:schemeClr val="dk1"/>
              </a:buClr>
              <a:buSzPts val="2400"/>
              <a:buNone/>
            </a:pPr>
            <a:endParaRPr b="1"/>
          </a:p>
          <a:p>
            <a:pPr marL="0" lvl="0" indent="0" algn="l" rtl="0">
              <a:lnSpc>
                <a:spcPct val="90000"/>
              </a:lnSpc>
              <a:spcBef>
                <a:spcPts val="1000"/>
              </a:spcBef>
              <a:spcAft>
                <a:spcPts val="0"/>
              </a:spcAft>
              <a:buClr>
                <a:schemeClr val="accent6"/>
              </a:buClr>
              <a:buSzPts val="5400"/>
              <a:buNone/>
            </a:pPr>
            <a:r>
              <a:rPr lang="en-US" sz="5400" b="1">
                <a:solidFill>
                  <a:schemeClr val="accent6"/>
                </a:solidFill>
                <a:latin typeface="Arial Black"/>
                <a:ea typeface="Arial Black"/>
                <a:cs typeface="Arial Black"/>
                <a:sym typeface="Arial Black"/>
              </a:rPr>
              <a:t> </a:t>
            </a:r>
            <a:endParaRPr sz="5400" b="1">
              <a:solidFill>
                <a:schemeClr val="accent6"/>
              </a:solidFill>
              <a:latin typeface="Arial Black"/>
              <a:ea typeface="Arial Black"/>
              <a:cs typeface="Arial Black"/>
              <a:sym typeface="Arial Black"/>
            </a:endParaRPr>
          </a:p>
          <a:p>
            <a:pPr marL="0" lvl="0" indent="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63"/>
        <p:cNvGrpSpPr/>
        <p:nvPr/>
      </p:nvGrpSpPr>
      <p:grpSpPr>
        <a:xfrm>
          <a:off x="0" y="0"/>
          <a:ext cx="0" cy="0"/>
          <a:chOff x="0" y="0"/>
          <a:chExt cx="0" cy="0"/>
        </a:xfrm>
      </p:grpSpPr>
      <p:sp>
        <p:nvSpPr>
          <p:cNvPr id="164" name="Google Shape;164;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65" name="Google Shape;165;p1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3</a:t>
            </a:r>
            <a:r>
              <a:rPr lang="en-US" b="1"/>
              <a:t>. M is N’s brother. K is M’s sister. P is Brother of O, O is N’s daughter. who is uncle of P? </a:t>
            </a:r>
            <a:endParaRPr/>
          </a:p>
          <a:p>
            <a:pPr marL="0" lvl="0" indent="0" algn="l" rtl="0">
              <a:lnSpc>
                <a:spcPct val="90000"/>
              </a:lnSpc>
              <a:spcBef>
                <a:spcPts val="1000"/>
              </a:spcBef>
              <a:spcAft>
                <a:spcPts val="0"/>
              </a:spcAft>
              <a:buClr>
                <a:schemeClr val="dk1"/>
              </a:buClr>
              <a:buSzPts val="2400"/>
              <a:buNone/>
            </a:pPr>
            <a:r>
              <a:rPr lang="en-US" b="1"/>
              <a:t>(a) N 		</a:t>
            </a:r>
            <a:endParaRPr/>
          </a:p>
          <a:p>
            <a:pPr marL="0" lvl="0" indent="0" algn="l" rtl="0">
              <a:lnSpc>
                <a:spcPct val="90000"/>
              </a:lnSpc>
              <a:spcBef>
                <a:spcPts val="1000"/>
              </a:spcBef>
              <a:spcAft>
                <a:spcPts val="0"/>
              </a:spcAft>
              <a:buClr>
                <a:schemeClr val="dk1"/>
              </a:buClr>
              <a:buSzPts val="2400"/>
              <a:buNone/>
            </a:pPr>
            <a:r>
              <a:rPr lang="en-US" b="1"/>
              <a:t>(b) K 		</a:t>
            </a:r>
            <a:endParaRPr/>
          </a:p>
          <a:p>
            <a:pPr marL="0" lvl="0" indent="0" algn="l" rtl="0">
              <a:lnSpc>
                <a:spcPct val="90000"/>
              </a:lnSpc>
              <a:spcBef>
                <a:spcPts val="1000"/>
              </a:spcBef>
              <a:spcAft>
                <a:spcPts val="0"/>
              </a:spcAft>
              <a:buClr>
                <a:schemeClr val="dk1"/>
              </a:buClr>
              <a:buSzPts val="2400"/>
              <a:buNone/>
            </a:pPr>
            <a:r>
              <a:rPr lang="en-US" b="1"/>
              <a:t>(c) O 		</a:t>
            </a:r>
            <a:endParaRPr/>
          </a:p>
          <a:p>
            <a:pPr marL="0" lvl="0" indent="0" algn="l" rtl="0">
              <a:lnSpc>
                <a:spcPct val="90000"/>
              </a:lnSpc>
              <a:spcBef>
                <a:spcPts val="1000"/>
              </a:spcBef>
              <a:spcAft>
                <a:spcPts val="0"/>
              </a:spcAft>
              <a:buClr>
                <a:schemeClr val="dk1"/>
              </a:buClr>
              <a:buSzPts val="2400"/>
              <a:buNone/>
            </a:pPr>
            <a:r>
              <a:rPr lang="en-US" b="1"/>
              <a:t>(d) M</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69"/>
        <p:cNvGrpSpPr/>
        <p:nvPr/>
      </p:nvGrpSpPr>
      <p:grpSpPr>
        <a:xfrm>
          <a:off x="0" y="0"/>
          <a:ext cx="0" cy="0"/>
          <a:chOff x="0" y="0"/>
          <a:chExt cx="0" cy="0"/>
        </a:xfrm>
      </p:grpSpPr>
      <p:sp>
        <p:nvSpPr>
          <p:cNvPr id="170" name="Google Shape;170;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71" name="Google Shape;171;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BLOOD RELATION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a:t>
            </a:r>
            <a:r>
              <a:rPr lang="en-US" b="1" dirty="0"/>
              <a:t>. M is N’s brother. K is M’s sister. P is Brother of O, O is N’s daughter. who is uncle of P? </a:t>
            </a:r>
            <a:endParaRPr dirty="0"/>
          </a:p>
          <a:p>
            <a:pPr marL="0" lvl="0" indent="0" algn="l" rtl="0">
              <a:lnSpc>
                <a:spcPct val="90000"/>
              </a:lnSpc>
              <a:spcBef>
                <a:spcPts val="1000"/>
              </a:spcBef>
              <a:spcAft>
                <a:spcPts val="0"/>
              </a:spcAft>
              <a:buClr>
                <a:schemeClr val="dk1"/>
              </a:buClr>
              <a:buSzPts val="2400"/>
              <a:buNone/>
            </a:pPr>
            <a:r>
              <a:rPr lang="en-US" b="1" dirty="0"/>
              <a:t>(a) N 		</a:t>
            </a:r>
            <a:endParaRPr dirty="0"/>
          </a:p>
          <a:p>
            <a:pPr marL="0" lvl="0" indent="0" algn="l" rtl="0">
              <a:lnSpc>
                <a:spcPct val="90000"/>
              </a:lnSpc>
              <a:spcBef>
                <a:spcPts val="1000"/>
              </a:spcBef>
              <a:spcAft>
                <a:spcPts val="0"/>
              </a:spcAft>
              <a:buClr>
                <a:schemeClr val="dk1"/>
              </a:buClr>
              <a:buSzPts val="2400"/>
              <a:buNone/>
            </a:pPr>
            <a:r>
              <a:rPr lang="en-US" b="1" dirty="0"/>
              <a:t>(b) K 		</a:t>
            </a:r>
            <a:endParaRPr dirty="0"/>
          </a:p>
          <a:p>
            <a:pPr marL="0" lvl="0" indent="0" algn="l" rtl="0">
              <a:lnSpc>
                <a:spcPct val="90000"/>
              </a:lnSpc>
              <a:spcBef>
                <a:spcPts val="1000"/>
              </a:spcBef>
              <a:spcAft>
                <a:spcPts val="0"/>
              </a:spcAft>
              <a:buClr>
                <a:schemeClr val="dk1"/>
              </a:buClr>
              <a:buSzPts val="2400"/>
              <a:buNone/>
            </a:pPr>
            <a:r>
              <a:rPr lang="en-US" b="1" dirty="0"/>
              <a:t>(c) O 		</a:t>
            </a:r>
            <a:endParaRPr dirty="0"/>
          </a:p>
          <a:p>
            <a:pPr marL="0" lvl="0" indent="0" algn="l" rtl="0">
              <a:lnSpc>
                <a:spcPct val="90000"/>
              </a:lnSpc>
              <a:spcBef>
                <a:spcPts val="1000"/>
              </a:spcBef>
              <a:spcAft>
                <a:spcPts val="0"/>
              </a:spcAft>
              <a:buClr>
                <a:schemeClr val="dk1"/>
              </a:buClr>
              <a:buSzPts val="2400"/>
              <a:buNone/>
            </a:pPr>
            <a:r>
              <a:rPr lang="en-US" b="1" dirty="0">
                <a:solidFill>
                  <a:srgbClr val="FF0000"/>
                </a:solidFill>
              </a:rPr>
              <a:t>(d) M</a:t>
            </a:r>
            <a:endParaRPr b="1"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75"/>
        <p:cNvGrpSpPr/>
        <p:nvPr/>
      </p:nvGrpSpPr>
      <p:grpSpPr>
        <a:xfrm>
          <a:off x="0" y="0"/>
          <a:ext cx="0" cy="0"/>
          <a:chOff x="0" y="0"/>
          <a:chExt cx="0" cy="0"/>
        </a:xfrm>
      </p:grpSpPr>
      <p:sp>
        <p:nvSpPr>
          <p:cNvPr id="176" name="Google Shape;176;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77" name="Google Shape;177;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4</a:t>
            </a:r>
            <a:r>
              <a:rPr lang="en-US" b="1"/>
              <a:t>. B’s sister is A, C’s brother is B, C is son of D then how is A related to D. </a:t>
            </a:r>
            <a:endParaRPr/>
          </a:p>
          <a:p>
            <a:pPr marL="457200" lvl="0" indent="-457200" algn="l" rtl="0">
              <a:lnSpc>
                <a:spcPct val="90000"/>
              </a:lnSpc>
              <a:spcBef>
                <a:spcPts val="1000"/>
              </a:spcBef>
              <a:spcAft>
                <a:spcPts val="0"/>
              </a:spcAft>
              <a:buClr>
                <a:schemeClr val="dk1"/>
              </a:buClr>
              <a:buSzPts val="2400"/>
              <a:buAutoNum type="alphaLcParenBoth"/>
            </a:pPr>
            <a:r>
              <a:rPr lang="en-US" b="1"/>
              <a:t>Mother 			</a:t>
            </a:r>
            <a:endParaRPr/>
          </a:p>
          <a:p>
            <a:pPr marL="0" lvl="0" indent="0" algn="l" rtl="0">
              <a:lnSpc>
                <a:spcPct val="90000"/>
              </a:lnSpc>
              <a:spcBef>
                <a:spcPts val="1000"/>
              </a:spcBef>
              <a:spcAft>
                <a:spcPts val="0"/>
              </a:spcAft>
              <a:buClr>
                <a:schemeClr val="dk1"/>
              </a:buClr>
              <a:buSzPts val="2400"/>
              <a:buNone/>
            </a:pPr>
            <a:r>
              <a:rPr lang="en-US" b="1"/>
              <a:t>(b) Son 		</a:t>
            </a:r>
            <a:endParaRPr/>
          </a:p>
          <a:p>
            <a:pPr marL="0" lvl="0" indent="0" algn="l" rtl="0">
              <a:lnSpc>
                <a:spcPct val="90000"/>
              </a:lnSpc>
              <a:spcBef>
                <a:spcPts val="1000"/>
              </a:spcBef>
              <a:spcAft>
                <a:spcPts val="0"/>
              </a:spcAft>
              <a:buClr>
                <a:schemeClr val="dk1"/>
              </a:buClr>
              <a:buSzPts val="2400"/>
              <a:buNone/>
            </a:pPr>
            <a:r>
              <a:rPr lang="en-US" b="1"/>
              <a:t>(c) Daughter 		</a:t>
            </a:r>
            <a:endParaRPr/>
          </a:p>
          <a:p>
            <a:pPr marL="0" lvl="0" indent="0" algn="l" rtl="0">
              <a:lnSpc>
                <a:spcPct val="90000"/>
              </a:lnSpc>
              <a:spcBef>
                <a:spcPts val="1000"/>
              </a:spcBef>
              <a:spcAft>
                <a:spcPts val="0"/>
              </a:spcAft>
              <a:buClr>
                <a:schemeClr val="dk1"/>
              </a:buClr>
              <a:buSzPts val="2400"/>
              <a:buNone/>
            </a:pPr>
            <a:r>
              <a:rPr lang="en-US" b="1"/>
              <a:t>(d) Uncle</a:t>
            </a:r>
            <a:endParaRPr/>
          </a:p>
          <a:p>
            <a:pPr marL="457200" lvl="0" indent="-304800" algn="l" rtl="0">
              <a:lnSpc>
                <a:spcPct val="90000"/>
              </a:lnSpc>
              <a:spcBef>
                <a:spcPts val="1000"/>
              </a:spcBef>
              <a:spcAft>
                <a:spcPts val="0"/>
              </a:spcAft>
              <a:buClr>
                <a:schemeClr val="dk1"/>
              </a:buClr>
              <a:buSzPts val="2400"/>
              <a:buNone/>
            </a:pPr>
            <a:endParaRPr b="1"/>
          </a:p>
          <a:p>
            <a:pPr marL="457200" lvl="0" indent="-304800" algn="l" rtl="0">
              <a:lnSpc>
                <a:spcPct val="90000"/>
              </a:lnSpc>
              <a:spcBef>
                <a:spcPts val="1000"/>
              </a:spcBef>
              <a:spcAft>
                <a:spcPts val="0"/>
              </a:spcAft>
              <a:buClr>
                <a:schemeClr val="dk1"/>
              </a:buClr>
              <a:buSzPts val="2400"/>
              <a:buNone/>
            </a:pPr>
            <a:endParaRPr b="1"/>
          </a:p>
          <a:p>
            <a:pPr marL="457200" lvl="0" indent="-304800" algn="l" rtl="0">
              <a:lnSpc>
                <a:spcPct val="90000"/>
              </a:lnSpc>
              <a:spcBef>
                <a:spcPts val="1000"/>
              </a:spcBef>
              <a:spcAft>
                <a:spcPts val="0"/>
              </a:spcAft>
              <a:buClr>
                <a:schemeClr val="dk1"/>
              </a:buClr>
              <a:buSzPts val="2400"/>
              <a:buNone/>
            </a:pPr>
            <a:endParaRPr b="1"/>
          </a:p>
          <a:p>
            <a:pPr marL="0" lvl="0" indent="0" algn="l" rtl="0">
              <a:lnSpc>
                <a:spcPct val="90000"/>
              </a:lnSpc>
              <a:spcBef>
                <a:spcPts val="1000"/>
              </a:spcBef>
              <a:spcAft>
                <a:spcPts val="0"/>
              </a:spcAft>
              <a:buClr>
                <a:schemeClr val="dk1"/>
              </a:buClr>
              <a:buSzPts val="2400"/>
              <a:buNone/>
            </a:pPr>
            <a:endParaRPr b="1"/>
          </a:p>
          <a:p>
            <a:pPr marL="0" lvl="0" indent="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81"/>
        <p:cNvGrpSpPr/>
        <p:nvPr/>
      </p:nvGrpSpPr>
      <p:grpSpPr>
        <a:xfrm>
          <a:off x="0" y="0"/>
          <a:ext cx="0" cy="0"/>
          <a:chOff x="0" y="0"/>
          <a:chExt cx="0" cy="0"/>
        </a:xfrm>
      </p:grpSpPr>
      <p:sp>
        <p:nvSpPr>
          <p:cNvPr id="182" name="Google Shape;182;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83" name="Google Shape;183;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4</a:t>
            </a:r>
            <a:r>
              <a:rPr lang="en-US" b="1"/>
              <a:t>. B’s sister is A, C’s brother is B, C is son of D then how is A related to D. </a:t>
            </a:r>
            <a:endParaRPr/>
          </a:p>
          <a:p>
            <a:pPr marL="457200" lvl="0" indent="-457200" algn="l" rtl="0">
              <a:lnSpc>
                <a:spcPct val="90000"/>
              </a:lnSpc>
              <a:spcBef>
                <a:spcPts val="1000"/>
              </a:spcBef>
              <a:spcAft>
                <a:spcPts val="0"/>
              </a:spcAft>
              <a:buClr>
                <a:schemeClr val="dk1"/>
              </a:buClr>
              <a:buSzPts val="2400"/>
              <a:buAutoNum type="alphaLcParenBoth"/>
            </a:pPr>
            <a:r>
              <a:rPr lang="en-US" b="1"/>
              <a:t>Mother 			</a:t>
            </a:r>
            <a:endParaRPr/>
          </a:p>
          <a:p>
            <a:pPr marL="0" lvl="0" indent="0" algn="l" rtl="0">
              <a:lnSpc>
                <a:spcPct val="90000"/>
              </a:lnSpc>
              <a:spcBef>
                <a:spcPts val="1000"/>
              </a:spcBef>
              <a:spcAft>
                <a:spcPts val="0"/>
              </a:spcAft>
              <a:buClr>
                <a:schemeClr val="dk1"/>
              </a:buClr>
              <a:buSzPts val="2400"/>
              <a:buNone/>
            </a:pPr>
            <a:r>
              <a:rPr lang="en-US" b="1"/>
              <a:t>(b) Son 		</a:t>
            </a:r>
            <a:endParaRPr/>
          </a:p>
          <a:p>
            <a:pPr marL="0" lvl="0" indent="0" algn="l" rtl="0">
              <a:lnSpc>
                <a:spcPct val="90000"/>
              </a:lnSpc>
              <a:spcBef>
                <a:spcPts val="1000"/>
              </a:spcBef>
              <a:spcAft>
                <a:spcPts val="0"/>
              </a:spcAft>
              <a:buClr>
                <a:srgbClr val="FF0000"/>
              </a:buClr>
              <a:buSzPts val="2400"/>
              <a:buNone/>
            </a:pPr>
            <a:r>
              <a:rPr lang="en-US" b="1">
                <a:solidFill>
                  <a:srgbClr val="FF0000"/>
                </a:solidFill>
              </a:rPr>
              <a:t>(c) Daughter </a:t>
            </a:r>
            <a:r>
              <a:rPr lang="en-US" b="1"/>
              <a:t>		</a:t>
            </a:r>
            <a:endParaRPr/>
          </a:p>
          <a:p>
            <a:pPr marL="0" lvl="0" indent="0" algn="l" rtl="0">
              <a:lnSpc>
                <a:spcPct val="90000"/>
              </a:lnSpc>
              <a:spcBef>
                <a:spcPts val="1000"/>
              </a:spcBef>
              <a:spcAft>
                <a:spcPts val="0"/>
              </a:spcAft>
              <a:buClr>
                <a:schemeClr val="dk1"/>
              </a:buClr>
              <a:buSzPts val="2400"/>
              <a:buNone/>
            </a:pPr>
            <a:r>
              <a:rPr lang="en-US" b="1"/>
              <a:t>(d) Uncle</a:t>
            </a:r>
            <a:endParaRPr/>
          </a:p>
          <a:p>
            <a:pPr marL="457200" lvl="0" indent="-304800" algn="l" rtl="0">
              <a:lnSpc>
                <a:spcPct val="90000"/>
              </a:lnSpc>
              <a:spcBef>
                <a:spcPts val="1000"/>
              </a:spcBef>
              <a:spcAft>
                <a:spcPts val="0"/>
              </a:spcAft>
              <a:buClr>
                <a:schemeClr val="dk1"/>
              </a:buClr>
              <a:buSzPts val="2400"/>
              <a:buNone/>
            </a:pPr>
            <a:endParaRPr b="1"/>
          </a:p>
          <a:p>
            <a:pPr marL="457200" lvl="0" indent="-304800" algn="l" rtl="0">
              <a:lnSpc>
                <a:spcPct val="90000"/>
              </a:lnSpc>
              <a:spcBef>
                <a:spcPts val="1000"/>
              </a:spcBef>
              <a:spcAft>
                <a:spcPts val="0"/>
              </a:spcAft>
              <a:buClr>
                <a:schemeClr val="dk1"/>
              </a:buClr>
              <a:buSzPts val="2400"/>
              <a:buNone/>
            </a:pPr>
            <a:endParaRPr b="1"/>
          </a:p>
          <a:p>
            <a:pPr marL="457200" lvl="0" indent="-304800" algn="l" rtl="0">
              <a:lnSpc>
                <a:spcPct val="90000"/>
              </a:lnSpc>
              <a:spcBef>
                <a:spcPts val="1000"/>
              </a:spcBef>
              <a:spcAft>
                <a:spcPts val="0"/>
              </a:spcAft>
              <a:buClr>
                <a:schemeClr val="dk1"/>
              </a:buClr>
              <a:buSzPts val="2400"/>
              <a:buNone/>
            </a:pPr>
            <a:endParaRPr b="1"/>
          </a:p>
          <a:p>
            <a:pPr marL="0" lvl="0" indent="0" algn="l" rtl="0">
              <a:lnSpc>
                <a:spcPct val="90000"/>
              </a:lnSpc>
              <a:spcBef>
                <a:spcPts val="1000"/>
              </a:spcBef>
              <a:spcAft>
                <a:spcPts val="0"/>
              </a:spcAft>
              <a:buClr>
                <a:schemeClr val="dk1"/>
              </a:buClr>
              <a:buSzPts val="2400"/>
              <a:buNone/>
            </a:pPr>
            <a:endParaRPr b="1"/>
          </a:p>
          <a:p>
            <a:pPr marL="0" lvl="0" indent="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87"/>
        <p:cNvGrpSpPr/>
        <p:nvPr/>
      </p:nvGrpSpPr>
      <p:grpSpPr>
        <a:xfrm>
          <a:off x="0" y="0"/>
          <a:ext cx="0" cy="0"/>
          <a:chOff x="0" y="0"/>
          <a:chExt cx="0" cy="0"/>
        </a:xfrm>
      </p:grpSpPr>
      <p:sp>
        <p:nvSpPr>
          <p:cNvPr id="188" name="Google Shape;188;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89" name="Google Shape;189;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5</a:t>
            </a:r>
            <a:r>
              <a:rPr lang="en-US" b="1"/>
              <a:t>. If B’s Mother is A, C is Son of A, E’s Brother is D, B’s daughter is E. Then who is grand Mother of D. </a:t>
            </a:r>
            <a:endParaRPr/>
          </a:p>
          <a:p>
            <a:pPr marL="457200" lvl="0" indent="-457200" algn="l" rtl="0">
              <a:lnSpc>
                <a:spcPct val="90000"/>
              </a:lnSpc>
              <a:spcBef>
                <a:spcPts val="1000"/>
              </a:spcBef>
              <a:spcAft>
                <a:spcPts val="0"/>
              </a:spcAft>
              <a:buClr>
                <a:schemeClr val="dk1"/>
              </a:buClr>
              <a:buSzPts val="2400"/>
              <a:buAutoNum type="alphaLcParenBoth"/>
            </a:pPr>
            <a:r>
              <a:rPr lang="en-US" b="1"/>
              <a:t>A 		</a:t>
            </a:r>
            <a:endParaRPr/>
          </a:p>
          <a:p>
            <a:pPr marL="0" lvl="0" indent="0" algn="l" rtl="0">
              <a:lnSpc>
                <a:spcPct val="90000"/>
              </a:lnSpc>
              <a:spcBef>
                <a:spcPts val="1000"/>
              </a:spcBef>
              <a:spcAft>
                <a:spcPts val="0"/>
              </a:spcAft>
              <a:buClr>
                <a:schemeClr val="dk1"/>
              </a:buClr>
              <a:buSzPts val="2400"/>
              <a:buNone/>
            </a:pPr>
            <a:r>
              <a:rPr lang="en-US" b="1"/>
              <a:t>(b) B 		</a:t>
            </a:r>
            <a:endParaRPr/>
          </a:p>
          <a:p>
            <a:pPr marL="0" lvl="0" indent="0" algn="l" rtl="0">
              <a:lnSpc>
                <a:spcPct val="90000"/>
              </a:lnSpc>
              <a:spcBef>
                <a:spcPts val="1000"/>
              </a:spcBef>
              <a:spcAft>
                <a:spcPts val="0"/>
              </a:spcAft>
              <a:buClr>
                <a:schemeClr val="dk1"/>
              </a:buClr>
              <a:buSzPts val="2400"/>
              <a:buNone/>
            </a:pPr>
            <a:r>
              <a:rPr lang="en-US" b="1"/>
              <a:t>(c) C 		</a:t>
            </a:r>
            <a:endParaRPr/>
          </a:p>
          <a:p>
            <a:pPr marL="0" lvl="0" indent="0" algn="l" rtl="0">
              <a:lnSpc>
                <a:spcPct val="90000"/>
              </a:lnSpc>
              <a:spcBef>
                <a:spcPts val="1000"/>
              </a:spcBef>
              <a:spcAft>
                <a:spcPts val="0"/>
              </a:spcAft>
              <a:buClr>
                <a:schemeClr val="dk1"/>
              </a:buClr>
              <a:buSzPts val="2400"/>
              <a:buNone/>
            </a:pPr>
            <a:r>
              <a:rPr lang="en-US" b="1"/>
              <a:t>(d) 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93"/>
        <p:cNvGrpSpPr/>
        <p:nvPr/>
      </p:nvGrpSpPr>
      <p:grpSpPr>
        <a:xfrm>
          <a:off x="0" y="0"/>
          <a:ext cx="0" cy="0"/>
          <a:chOff x="0" y="0"/>
          <a:chExt cx="0" cy="0"/>
        </a:xfrm>
      </p:grpSpPr>
      <p:sp>
        <p:nvSpPr>
          <p:cNvPr id="194" name="Google Shape;194;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95" name="Google Shape;195;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5</a:t>
            </a:r>
            <a:r>
              <a:rPr lang="en-US" b="1"/>
              <a:t>. If B’s Mother is A, C is Son of A, E’s Brother is D, B’s daughter is E. Then who is grand Mother of D. </a:t>
            </a:r>
            <a:endParaRPr/>
          </a:p>
          <a:p>
            <a:pPr marL="457200" lvl="0" indent="-457200" algn="l" rtl="0">
              <a:lnSpc>
                <a:spcPct val="90000"/>
              </a:lnSpc>
              <a:spcBef>
                <a:spcPts val="1000"/>
              </a:spcBef>
              <a:spcAft>
                <a:spcPts val="0"/>
              </a:spcAft>
              <a:buClr>
                <a:srgbClr val="FF0000"/>
              </a:buClr>
              <a:buSzPts val="2400"/>
              <a:buAutoNum type="alphaLcParenBoth"/>
            </a:pPr>
            <a:r>
              <a:rPr lang="en-US" b="1">
                <a:solidFill>
                  <a:srgbClr val="FF0000"/>
                </a:solidFill>
              </a:rPr>
              <a:t>A </a:t>
            </a:r>
            <a:r>
              <a:rPr lang="en-US" b="1"/>
              <a:t>		</a:t>
            </a:r>
            <a:endParaRPr/>
          </a:p>
          <a:p>
            <a:pPr marL="0" lvl="0" indent="0" algn="l" rtl="0">
              <a:lnSpc>
                <a:spcPct val="90000"/>
              </a:lnSpc>
              <a:spcBef>
                <a:spcPts val="1000"/>
              </a:spcBef>
              <a:spcAft>
                <a:spcPts val="0"/>
              </a:spcAft>
              <a:buClr>
                <a:schemeClr val="dk1"/>
              </a:buClr>
              <a:buSzPts val="2400"/>
              <a:buNone/>
            </a:pPr>
            <a:r>
              <a:rPr lang="en-US" b="1"/>
              <a:t>(b) B 		</a:t>
            </a:r>
            <a:endParaRPr/>
          </a:p>
          <a:p>
            <a:pPr marL="0" lvl="0" indent="0" algn="l" rtl="0">
              <a:lnSpc>
                <a:spcPct val="90000"/>
              </a:lnSpc>
              <a:spcBef>
                <a:spcPts val="1000"/>
              </a:spcBef>
              <a:spcAft>
                <a:spcPts val="0"/>
              </a:spcAft>
              <a:buClr>
                <a:schemeClr val="dk1"/>
              </a:buClr>
              <a:buSzPts val="2400"/>
              <a:buNone/>
            </a:pPr>
            <a:r>
              <a:rPr lang="en-US" b="1"/>
              <a:t>(c) C 		</a:t>
            </a:r>
            <a:endParaRPr/>
          </a:p>
          <a:p>
            <a:pPr marL="0" lvl="0" indent="0" algn="l" rtl="0">
              <a:lnSpc>
                <a:spcPct val="90000"/>
              </a:lnSpc>
              <a:spcBef>
                <a:spcPts val="1000"/>
              </a:spcBef>
              <a:spcAft>
                <a:spcPts val="0"/>
              </a:spcAft>
              <a:buClr>
                <a:schemeClr val="dk1"/>
              </a:buClr>
              <a:buSzPts val="2400"/>
              <a:buNone/>
            </a:pPr>
            <a:r>
              <a:rPr lang="en-US" b="1"/>
              <a:t>(d) E</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99"/>
        <p:cNvGrpSpPr/>
        <p:nvPr/>
      </p:nvGrpSpPr>
      <p:grpSpPr>
        <a:xfrm>
          <a:off x="0" y="0"/>
          <a:ext cx="0" cy="0"/>
          <a:chOff x="0" y="0"/>
          <a:chExt cx="0" cy="0"/>
        </a:xfrm>
      </p:grpSpPr>
      <p:sp>
        <p:nvSpPr>
          <p:cNvPr id="200" name="Google Shape;200;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01" name="Google Shape;201;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6</a:t>
            </a:r>
            <a:r>
              <a:rPr lang="en-US" b="1"/>
              <a:t>. Rajan is brother of sachin and Manik is father of Rajan. Jagat is brother of Priya who is daughter of sachin. Who is uncle of Jagat </a:t>
            </a:r>
            <a:endParaRPr/>
          </a:p>
          <a:p>
            <a:pPr marL="457200" lvl="0" indent="-457200" algn="l" rtl="0">
              <a:lnSpc>
                <a:spcPct val="90000"/>
              </a:lnSpc>
              <a:spcBef>
                <a:spcPts val="1000"/>
              </a:spcBef>
              <a:spcAft>
                <a:spcPts val="0"/>
              </a:spcAft>
              <a:buClr>
                <a:schemeClr val="dk1"/>
              </a:buClr>
              <a:buSzPts val="2400"/>
              <a:buAutoNum type="alphaLcParenBoth"/>
            </a:pPr>
            <a:r>
              <a:rPr lang="en-US" b="1"/>
              <a:t>Rajan 		</a:t>
            </a:r>
            <a:endParaRPr/>
          </a:p>
          <a:p>
            <a:pPr marL="0" lvl="0" indent="0" algn="l" rtl="0">
              <a:lnSpc>
                <a:spcPct val="90000"/>
              </a:lnSpc>
              <a:spcBef>
                <a:spcPts val="1000"/>
              </a:spcBef>
              <a:spcAft>
                <a:spcPts val="0"/>
              </a:spcAft>
              <a:buClr>
                <a:schemeClr val="dk1"/>
              </a:buClr>
              <a:buSzPts val="2400"/>
              <a:buNone/>
            </a:pPr>
            <a:r>
              <a:rPr lang="en-US" b="1"/>
              <a:t>(c) Sachin 		</a:t>
            </a:r>
            <a:endParaRPr/>
          </a:p>
          <a:p>
            <a:pPr marL="0" lvl="0" indent="0" algn="l" rtl="0">
              <a:lnSpc>
                <a:spcPct val="90000"/>
              </a:lnSpc>
              <a:spcBef>
                <a:spcPts val="1000"/>
              </a:spcBef>
              <a:spcAft>
                <a:spcPts val="0"/>
              </a:spcAft>
              <a:buClr>
                <a:schemeClr val="dk1"/>
              </a:buClr>
              <a:buSzPts val="2400"/>
              <a:buNone/>
            </a:pPr>
            <a:r>
              <a:rPr lang="en-US" b="1"/>
              <a:t>(c) Manik 		</a:t>
            </a:r>
            <a:endParaRPr/>
          </a:p>
          <a:p>
            <a:pPr marL="0" lvl="0" indent="0" algn="l" rtl="0">
              <a:lnSpc>
                <a:spcPct val="90000"/>
              </a:lnSpc>
              <a:spcBef>
                <a:spcPts val="1000"/>
              </a:spcBef>
              <a:spcAft>
                <a:spcPts val="0"/>
              </a:spcAft>
              <a:buClr>
                <a:schemeClr val="dk1"/>
              </a:buClr>
              <a:buSzPts val="2400"/>
              <a:buNone/>
            </a:pPr>
            <a:r>
              <a:rPr lang="en-US" b="1"/>
              <a:t>(d) None of these</a:t>
            </a:r>
            <a:endParaRPr/>
          </a:p>
          <a:p>
            <a:pPr marL="457200" lvl="0" indent="-304800" algn="l" rtl="0">
              <a:lnSpc>
                <a:spcPct val="90000"/>
              </a:lnSpc>
              <a:spcBef>
                <a:spcPts val="1000"/>
              </a:spcBef>
              <a:spcAft>
                <a:spcPts val="0"/>
              </a:spcAft>
              <a:buClr>
                <a:schemeClr val="dk1"/>
              </a:buClr>
              <a:buSzPts val="2400"/>
              <a:buNone/>
            </a:pPr>
            <a:endParaRPr b="1"/>
          </a:p>
          <a:p>
            <a:pPr marL="457200" lvl="0" indent="-304800" algn="l" rtl="0">
              <a:lnSpc>
                <a:spcPct val="90000"/>
              </a:lnSpc>
              <a:spcBef>
                <a:spcPts val="1000"/>
              </a:spcBef>
              <a:spcAft>
                <a:spcPts val="0"/>
              </a:spcAft>
              <a:buClr>
                <a:schemeClr val="dk1"/>
              </a:buClr>
              <a:buSzPts val="2400"/>
              <a:buNone/>
            </a:pPr>
            <a:endParaRPr b="1"/>
          </a:p>
          <a:p>
            <a:pPr marL="457200" lvl="0" indent="-304800" algn="l" rtl="0">
              <a:lnSpc>
                <a:spcPct val="90000"/>
              </a:lnSpc>
              <a:spcBef>
                <a:spcPts val="1000"/>
              </a:spcBef>
              <a:spcAft>
                <a:spcPts val="0"/>
              </a:spcAft>
              <a:buClr>
                <a:schemeClr val="dk1"/>
              </a:buClr>
              <a:buSzPts val="2400"/>
              <a:buNone/>
            </a:pPr>
            <a:endParaRPr b="1"/>
          </a:p>
          <a:p>
            <a:pPr marL="0" lvl="0" indent="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05"/>
        <p:cNvGrpSpPr/>
        <p:nvPr/>
      </p:nvGrpSpPr>
      <p:grpSpPr>
        <a:xfrm>
          <a:off x="0" y="0"/>
          <a:ext cx="0" cy="0"/>
          <a:chOff x="0" y="0"/>
          <a:chExt cx="0" cy="0"/>
        </a:xfrm>
      </p:grpSpPr>
      <p:sp>
        <p:nvSpPr>
          <p:cNvPr id="206" name="Google Shape;206;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07" name="Google Shape;207;p1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6</a:t>
            </a:r>
            <a:r>
              <a:rPr lang="en-US" b="1"/>
              <a:t>. Rajan is brother of sachin and Manik is father of Rajan. Jagat is brother of Priya who is daughter of sachin. Who is uncle of Jagat </a:t>
            </a:r>
            <a:endParaRPr/>
          </a:p>
          <a:p>
            <a:pPr marL="457200" lvl="0" indent="-457200" algn="l" rtl="0">
              <a:lnSpc>
                <a:spcPct val="90000"/>
              </a:lnSpc>
              <a:spcBef>
                <a:spcPts val="1000"/>
              </a:spcBef>
              <a:spcAft>
                <a:spcPts val="0"/>
              </a:spcAft>
              <a:buClr>
                <a:srgbClr val="FF0000"/>
              </a:buClr>
              <a:buSzPts val="2400"/>
              <a:buAutoNum type="alphaLcParenBoth"/>
            </a:pPr>
            <a:r>
              <a:rPr lang="en-US" b="1">
                <a:solidFill>
                  <a:srgbClr val="FF0000"/>
                </a:solidFill>
              </a:rPr>
              <a:t>Rajan </a:t>
            </a:r>
            <a:r>
              <a:rPr lang="en-US" b="1"/>
              <a:t>		</a:t>
            </a:r>
            <a:endParaRPr/>
          </a:p>
          <a:p>
            <a:pPr marL="0" lvl="0" indent="0" algn="l" rtl="0">
              <a:lnSpc>
                <a:spcPct val="90000"/>
              </a:lnSpc>
              <a:spcBef>
                <a:spcPts val="1000"/>
              </a:spcBef>
              <a:spcAft>
                <a:spcPts val="0"/>
              </a:spcAft>
              <a:buClr>
                <a:schemeClr val="dk1"/>
              </a:buClr>
              <a:buSzPts val="2400"/>
              <a:buNone/>
            </a:pPr>
            <a:r>
              <a:rPr lang="en-US" b="1"/>
              <a:t>(c) Sachin 		</a:t>
            </a:r>
            <a:endParaRPr/>
          </a:p>
          <a:p>
            <a:pPr marL="0" lvl="0" indent="0" algn="l" rtl="0">
              <a:lnSpc>
                <a:spcPct val="90000"/>
              </a:lnSpc>
              <a:spcBef>
                <a:spcPts val="1000"/>
              </a:spcBef>
              <a:spcAft>
                <a:spcPts val="0"/>
              </a:spcAft>
              <a:buClr>
                <a:schemeClr val="dk1"/>
              </a:buClr>
              <a:buSzPts val="2400"/>
              <a:buNone/>
            </a:pPr>
            <a:r>
              <a:rPr lang="en-US" b="1"/>
              <a:t>(c) Manik 		</a:t>
            </a:r>
            <a:endParaRPr/>
          </a:p>
          <a:p>
            <a:pPr marL="0" lvl="0" indent="0" algn="l" rtl="0">
              <a:lnSpc>
                <a:spcPct val="90000"/>
              </a:lnSpc>
              <a:spcBef>
                <a:spcPts val="1000"/>
              </a:spcBef>
              <a:spcAft>
                <a:spcPts val="0"/>
              </a:spcAft>
              <a:buClr>
                <a:schemeClr val="dk1"/>
              </a:buClr>
              <a:buSzPts val="2400"/>
              <a:buNone/>
            </a:pPr>
            <a:r>
              <a:rPr lang="en-US" b="1"/>
              <a:t>(d) None of these</a:t>
            </a:r>
            <a:endParaRPr/>
          </a:p>
          <a:p>
            <a:pPr marL="457200" lvl="0" indent="-304800" algn="l" rtl="0">
              <a:lnSpc>
                <a:spcPct val="90000"/>
              </a:lnSpc>
              <a:spcBef>
                <a:spcPts val="1000"/>
              </a:spcBef>
              <a:spcAft>
                <a:spcPts val="0"/>
              </a:spcAft>
              <a:buClr>
                <a:schemeClr val="dk1"/>
              </a:buClr>
              <a:buSzPts val="2400"/>
              <a:buNone/>
            </a:pPr>
            <a:endParaRPr b="1"/>
          </a:p>
          <a:p>
            <a:pPr marL="457200" lvl="0" indent="-304800" algn="l" rtl="0">
              <a:lnSpc>
                <a:spcPct val="90000"/>
              </a:lnSpc>
              <a:spcBef>
                <a:spcPts val="1000"/>
              </a:spcBef>
              <a:spcAft>
                <a:spcPts val="0"/>
              </a:spcAft>
              <a:buClr>
                <a:schemeClr val="dk1"/>
              </a:buClr>
              <a:buSzPts val="2400"/>
              <a:buNone/>
            </a:pPr>
            <a:endParaRPr b="1"/>
          </a:p>
          <a:p>
            <a:pPr marL="457200" lvl="0" indent="-304800" algn="l" rtl="0">
              <a:lnSpc>
                <a:spcPct val="90000"/>
              </a:lnSpc>
              <a:spcBef>
                <a:spcPts val="1000"/>
              </a:spcBef>
              <a:spcAft>
                <a:spcPts val="0"/>
              </a:spcAft>
              <a:buClr>
                <a:schemeClr val="dk1"/>
              </a:buClr>
              <a:buSzPts val="2400"/>
              <a:buNone/>
            </a:pPr>
            <a:endParaRPr b="1"/>
          </a:p>
          <a:p>
            <a:pPr marL="0" lvl="0" indent="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11"/>
        <p:cNvGrpSpPr/>
        <p:nvPr/>
      </p:nvGrpSpPr>
      <p:grpSpPr>
        <a:xfrm>
          <a:off x="0" y="0"/>
          <a:ext cx="0" cy="0"/>
          <a:chOff x="0" y="0"/>
          <a:chExt cx="0" cy="0"/>
        </a:xfrm>
      </p:grpSpPr>
      <p:sp>
        <p:nvSpPr>
          <p:cNvPr id="212" name="Google Shape;212;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3" name="Google Shape;213;p1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7</a:t>
            </a:r>
            <a:r>
              <a:rPr lang="en-US" b="1"/>
              <a:t>. A is the son of C, Z is the mother of Q and P is the son of Z, C and Q are sisters. Which of the following statements is true? </a:t>
            </a:r>
            <a:endParaRPr/>
          </a:p>
          <a:p>
            <a:pPr marL="457200" lvl="0" indent="-457200" algn="l" rtl="0">
              <a:lnSpc>
                <a:spcPct val="90000"/>
              </a:lnSpc>
              <a:spcBef>
                <a:spcPts val="1000"/>
              </a:spcBef>
              <a:spcAft>
                <a:spcPts val="0"/>
              </a:spcAft>
              <a:buClr>
                <a:schemeClr val="dk1"/>
              </a:buClr>
              <a:buSzPts val="2400"/>
              <a:buAutoNum type="alphaLcParenBoth"/>
            </a:pPr>
            <a:r>
              <a:rPr lang="en-US" b="1"/>
              <a:t>P and A are cousins 				</a:t>
            </a:r>
            <a:endParaRPr/>
          </a:p>
          <a:p>
            <a:pPr marL="0" lvl="0" indent="0" algn="l" rtl="0">
              <a:lnSpc>
                <a:spcPct val="90000"/>
              </a:lnSpc>
              <a:spcBef>
                <a:spcPts val="1000"/>
              </a:spcBef>
              <a:spcAft>
                <a:spcPts val="0"/>
              </a:spcAft>
              <a:buClr>
                <a:schemeClr val="dk1"/>
              </a:buClr>
              <a:buSzPts val="2400"/>
              <a:buNone/>
            </a:pPr>
            <a:r>
              <a:rPr lang="en-US" b="1"/>
              <a:t>(b) P is the maternal uncle of A </a:t>
            </a:r>
            <a:endParaRPr/>
          </a:p>
          <a:p>
            <a:pPr marL="457200" lvl="0" indent="-457200" algn="l" rtl="0">
              <a:lnSpc>
                <a:spcPct val="90000"/>
              </a:lnSpc>
              <a:spcBef>
                <a:spcPts val="1000"/>
              </a:spcBef>
              <a:spcAft>
                <a:spcPts val="0"/>
              </a:spcAft>
              <a:buClr>
                <a:schemeClr val="dk1"/>
              </a:buClr>
              <a:buSzPts val="2400"/>
              <a:buNone/>
            </a:pPr>
            <a:r>
              <a:rPr lang="en-US" b="1"/>
              <a:t>(c) Q is the maternal grandfather of A 		</a:t>
            </a:r>
            <a:endParaRPr/>
          </a:p>
          <a:p>
            <a:pPr marL="457200" lvl="0" indent="-457200" algn="l" rtl="0">
              <a:lnSpc>
                <a:spcPct val="90000"/>
              </a:lnSpc>
              <a:spcBef>
                <a:spcPts val="1000"/>
              </a:spcBef>
              <a:spcAft>
                <a:spcPts val="0"/>
              </a:spcAft>
              <a:buClr>
                <a:schemeClr val="dk1"/>
              </a:buClr>
              <a:buSzPts val="2400"/>
              <a:buNone/>
            </a:pPr>
            <a:r>
              <a:rPr lang="en-US" b="1"/>
              <a:t>(d) C and P are sisters</a:t>
            </a:r>
            <a:endParaRPr/>
          </a:p>
          <a:p>
            <a:pPr marL="457200" lvl="0" indent="-4572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sp>
        <p:nvSpPr>
          <p:cNvPr id="109" name="Google Shape;109;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10" name="Google Shape;110;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BLOOD RELATION</a:t>
            </a:r>
            <a:endParaRPr dirty="0"/>
          </a:p>
          <a:p>
            <a:pPr marL="0" lvl="0" indent="0" algn="l" rtl="0">
              <a:lnSpc>
                <a:spcPct val="90000"/>
              </a:lnSpc>
              <a:spcBef>
                <a:spcPts val="1000"/>
              </a:spcBef>
              <a:spcAft>
                <a:spcPts val="0"/>
              </a:spcAft>
              <a:buClr>
                <a:srgbClr val="C00000"/>
              </a:buClr>
              <a:buSzPts val="2400"/>
              <a:buNone/>
            </a:pPr>
            <a:r>
              <a:rPr lang="en-US" b="1" u="sng" dirty="0">
                <a:solidFill>
                  <a:srgbClr val="C00000"/>
                </a:solidFill>
              </a:rPr>
              <a:t>Introduction:- </a:t>
            </a:r>
            <a:endParaRPr b="1" u="sng" dirty="0">
              <a:solidFill>
                <a:srgbClr val="C00000"/>
              </a:solidFill>
            </a:endParaRPr>
          </a:p>
          <a:p>
            <a:pPr marL="228600" lvl="0" indent="-228600" algn="l" rtl="0">
              <a:lnSpc>
                <a:spcPct val="90000"/>
              </a:lnSpc>
              <a:spcBef>
                <a:spcPts val="1000"/>
              </a:spcBef>
              <a:spcAft>
                <a:spcPts val="0"/>
              </a:spcAft>
              <a:buClr>
                <a:schemeClr val="dk1"/>
              </a:buClr>
              <a:buSzPts val="2400"/>
              <a:buFont typeface="Noto Sans Symbols"/>
              <a:buChar char="⮚"/>
            </a:pPr>
            <a:r>
              <a:rPr lang="en-US" dirty="0"/>
              <a:t>Any relation in the world which either by birth or by marriage is called a Blood Relation.</a:t>
            </a:r>
            <a:endParaRPr dirty="0"/>
          </a:p>
          <a:p>
            <a:pPr marL="228600" lvl="0" indent="-228600" algn="l" rtl="0">
              <a:lnSpc>
                <a:spcPct val="90000"/>
              </a:lnSpc>
              <a:spcBef>
                <a:spcPts val="1000"/>
              </a:spcBef>
              <a:spcAft>
                <a:spcPts val="0"/>
              </a:spcAft>
              <a:buClr>
                <a:schemeClr val="dk1"/>
              </a:buClr>
              <a:buSzPts val="2400"/>
              <a:buFont typeface="Noto Sans Symbols"/>
              <a:buChar char="⮚"/>
            </a:pPr>
            <a:r>
              <a:rPr lang="en-US" dirty="0"/>
              <a:t>Ex: Any relation by birth will be mother, father, son, daughter, etc. and any relation by marriage will be father-in-law, mother-in-law, etc.</a:t>
            </a:r>
            <a:endParaRPr dirty="0"/>
          </a:p>
          <a:p>
            <a:pPr marL="228600" lvl="0" indent="-228600" algn="l" rtl="0">
              <a:lnSpc>
                <a:spcPct val="90000"/>
              </a:lnSpc>
              <a:spcBef>
                <a:spcPts val="1000"/>
              </a:spcBef>
              <a:spcAft>
                <a:spcPts val="0"/>
              </a:spcAft>
              <a:buClr>
                <a:schemeClr val="dk1"/>
              </a:buClr>
              <a:buSzPts val="2400"/>
              <a:buNone/>
            </a:pPr>
            <a:endParaRPr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17"/>
        <p:cNvGrpSpPr/>
        <p:nvPr/>
      </p:nvGrpSpPr>
      <p:grpSpPr>
        <a:xfrm>
          <a:off x="0" y="0"/>
          <a:ext cx="0" cy="0"/>
          <a:chOff x="0" y="0"/>
          <a:chExt cx="0" cy="0"/>
        </a:xfrm>
      </p:grpSpPr>
      <p:sp>
        <p:nvSpPr>
          <p:cNvPr id="218" name="Google Shape;218;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9" name="Google Shape;219;p2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7</a:t>
            </a:r>
            <a:r>
              <a:rPr lang="en-US" b="1"/>
              <a:t>. A is the son of C, Z is the mother of Q and P is the son of Z, C and Q are sisters. Which of the following statements is true? </a:t>
            </a:r>
            <a:endParaRPr/>
          </a:p>
          <a:p>
            <a:pPr marL="457200" lvl="0" indent="-457200" algn="l" rtl="0">
              <a:lnSpc>
                <a:spcPct val="90000"/>
              </a:lnSpc>
              <a:spcBef>
                <a:spcPts val="1000"/>
              </a:spcBef>
              <a:spcAft>
                <a:spcPts val="0"/>
              </a:spcAft>
              <a:buClr>
                <a:schemeClr val="dk1"/>
              </a:buClr>
              <a:buSzPts val="2400"/>
              <a:buAutoNum type="alphaLcParenBoth"/>
            </a:pPr>
            <a:r>
              <a:rPr lang="en-US" b="1"/>
              <a:t>P and A are cousins 				</a:t>
            </a:r>
            <a:endParaRPr/>
          </a:p>
          <a:p>
            <a:pPr marL="0" lvl="0" indent="0" algn="l" rtl="0">
              <a:lnSpc>
                <a:spcPct val="90000"/>
              </a:lnSpc>
              <a:spcBef>
                <a:spcPts val="1000"/>
              </a:spcBef>
              <a:spcAft>
                <a:spcPts val="0"/>
              </a:spcAft>
              <a:buClr>
                <a:srgbClr val="FF0000"/>
              </a:buClr>
              <a:buSzPts val="2400"/>
              <a:buNone/>
            </a:pPr>
            <a:r>
              <a:rPr lang="en-US" b="1">
                <a:solidFill>
                  <a:srgbClr val="FF0000"/>
                </a:solidFill>
              </a:rPr>
              <a:t>(b) P is the maternal uncle of A </a:t>
            </a:r>
            <a:endParaRPr/>
          </a:p>
          <a:p>
            <a:pPr marL="457200" lvl="0" indent="-457200" algn="l" rtl="0">
              <a:lnSpc>
                <a:spcPct val="90000"/>
              </a:lnSpc>
              <a:spcBef>
                <a:spcPts val="1000"/>
              </a:spcBef>
              <a:spcAft>
                <a:spcPts val="0"/>
              </a:spcAft>
              <a:buClr>
                <a:schemeClr val="dk1"/>
              </a:buClr>
              <a:buSzPts val="2400"/>
              <a:buNone/>
            </a:pPr>
            <a:r>
              <a:rPr lang="en-US" b="1"/>
              <a:t>(c) Q is the maternal grandfather of A 		</a:t>
            </a:r>
            <a:endParaRPr/>
          </a:p>
          <a:p>
            <a:pPr marL="457200" lvl="0" indent="-457200" algn="l" rtl="0">
              <a:lnSpc>
                <a:spcPct val="90000"/>
              </a:lnSpc>
              <a:spcBef>
                <a:spcPts val="1000"/>
              </a:spcBef>
              <a:spcAft>
                <a:spcPts val="0"/>
              </a:spcAft>
              <a:buClr>
                <a:schemeClr val="dk1"/>
              </a:buClr>
              <a:buSzPts val="2400"/>
              <a:buNone/>
            </a:pPr>
            <a:r>
              <a:rPr lang="en-US" b="1"/>
              <a:t>(d) C and P are sisters</a:t>
            </a:r>
            <a:endParaRPr/>
          </a:p>
          <a:p>
            <a:pPr marL="457200" lvl="0" indent="-4572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23"/>
        <p:cNvGrpSpPr/>
        <p:nvPr/>
      </p:nvGrpSpPr>
      <p:grpSpPr>
        <a:xfrm>
          <a:off x="0" y="0"/>
          <a:ext cx="0" cy="0"/>
          <a:chOff x="0" y="0"/>
          <a:chExt cx="0" cy="0"/>
        </a:xfrm>
      </p:grpSpPr>
      <p:sp>
        <p:nvSpPr>
          <p:cNvPr id="224" name="Google Shape;224;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25" name="Google Shape;225;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8</a:t>
            </a:r>
            <a:r>
              <a:rPr lang="en-US" b="1"/>
              <a:t>. D is brother of B. M is Brother of B. K is father of M. T is wife of K. How is B related to T ? </a:t>
            </a:r>
            <a:endParaRPr/>
          </a:p>
          <a:p>
            <a:pPr marL="457200" lvl="0" indent="-457200" algn="l" rtl="0">
              <a:lnSpc>
                <a:spcPct val="90000"/>
              </a:lnSpc>
              <a:spcBef>
                <a:spcPts val="1000"/>
              </a:spcBef>
              <a:spcAft>
                <a:spcPts val="0"/>
              </a:spcAft>
              <a:buClr>
                <a:schemeClr val="dk1"/>
              </a:buClr>
              <a:buSzPts val="2400"/>
              <a:buAutoNum type="alphaLcParenBoth"/>
            </a:pPr>
            <a:r>
              <a:rPr lang="en-US" b="1"/>
              <a:t>son 		</a:t>
            </a:r>
            <a:endParaRPr/>
          </a:p>
          <a:p>
            <a:pPr marL="0" lvl="0" indent="0" algn="l" rtl="0">
              <a:lnSpc>
                <a:spcPct val="90000"/>
              </a:lnSpc>
              <a:spcBef>
                <a:spcPts val="1000"/>
              </a:spcBef>
              <a:spcAft>
                <a:spcPts val="0"/>
              </a:spcAft>
              <a:buClr>
                <a:schemeClr val="dk1"/>
              </a:buClr>
              <a:buSzPts val="2400"/>
              <a:buNone/>
            </a:pPr>
            <a:r>
              <a:rPr lang="en-US" b="1"/>
              <a:t>(b) daughter 	</a:t>
            </a:r>
            <a:endParaRPr/>
          </a:p>
          <a:p>
            <a:pPr marL="0" lvl="0" indent="0" algn="l" rtl="0">
              <a:lnSpc>
                <a:spcPct val="90000"/>
              </a:lnSpc>
              <a:spcBef>
                <a:spcPts val="1000"/>
              </a:spcBef>
              <a:spcAft>
                <a:spcPts val="0"/>
              </a:spcAft>
              <a:buClr>
                <a:schemeClr val="dk1"/>
              </a:buClr>
              <a:buSzPts val="2400"/>
              <a:buNone/>
            </a:pPr>
            <a:r>
              <a:rPr lang="en-US" b="1"/>
              <a:t>(c) father 		</a:t>
            </a:r>
            <a:endParaRPr/>
          </a:p>
          <a:p>
            <a:pPr marL="0" lvl="0" indent="0" algn="l" rtl="0">
              <a:lnSpc>
                <a:spcPct val="90000"/>
              </a:lnSpc>
              <a:spcBef>
                <a:spcPts val="1000"/>
              </a:spcBef>
              <a:spcAft>
                <a:spcPts val="0"/>
              </a:spcAft>
              <a:buClr>
                <a:schemeClr val="dk1"/>
              </a:buClr>
              <a:buSzPts val="2400"/>
              <a:buNone/>
            </a:pPr>
            <a:r>
              <a:rPr lang="en-US" b="1"/>
              <a:t>(d) data inadequate </a:t>
            </a:r>
            <a:endParaRPr/>
          </a:p>
          <a:p>
            <a:pPr marL="457200" lvl="0" indent="-457200" algn="l" rtl="0">
              <a:lnSpc>
                <a:spcPct val="90000"/>
              </a:lnSpc>
              <a:spcBef>
                <a:spcPts val="1000"/>
              </a:spcBef>
              <a:spcAft>
                <a:spcPts val="0"/>
              </a:spcAft>
              <a:buClr>
                <a:schemeClr val="dk1"/>
              </a:buClr>
              <a:buSzPts val="2400"/>
              <a:buNone/>
            </a:pPr>
            <a:r>
              <a:rPr lang="en-US" b="1"/>
              <a:t>(e) none of these</a:t>
            </a:r>
            <a:endParaRPr/>
          </a:p>
          <a:p>
            <a:pPr marL="457200" lvl="0" indent="-457200" algn="l" rtl="0">
              <a:lnSpc>
                <a:spcPct val="90000"/>
              </a:lnSpc>
              <a:spcBef>
                <a:spcPts val="1000"/>
              </a:spcBef>
              <a:spcAft>
                <a:spcPts val="0"/>
              </a:spcAft>
              <a:buClr>
                <a:schemeClr val="dk1"/>
              </a:buClr>
              <a:buSzPts val="2400"/>
              <a:buNone/>
            </a:pPr>
            <a:endParaRPr b="1">
              <a:solidFill>
                <a:srgbClr val="FF0000"/>
              </a:solidFill>
              <a:latin typeface="Arial Black"/>
              <a:ea typeface="Arial Black"/>
              <a:cs typeface="Arial Black"/>
              <a:sym typeface="Arial Black"/>
            </a:endParaRPr>
          </a:p>
          <a:p>
            <a:pPr marL="457200" lvl="0" indent="-457200" algn="l" rtl="0">
              <a:lnSpc>
                <a:spcPct val="90000"/>
              </a:lnSpc>
              <a:spcBef>
                <a:spcPts val="1000"/>
              </a:spcBef>
              <a:spcAft>
                <a:spcPts val="0"/>
              </a:spcAft>
              <a:buClr>
                <a:schemeClr val="dk1"/>
              </a:buClr>
              <a:buSzPts val="2400"/>
              <a:buNone/>
            </a:pPr>
            <a:endParaRPr b="1">
              <a:solidFill>
                <a:srgbClr val="FF0000"/>
              </a:solidFill>
              <a:latin typeface="Arial Black"/>
              <a:ea typeface="Arial Black"/>
              <a:cs typeface="Arial Black"/>
              <a:sym typeface="Arial Black"/>
            </a:endParaRPr>
          </a:p>
          <a:p>
            <a:pPr marL="457200" lvl="0" indent="-457200" algn="l" rtl="0">
              <a:lnSpc>
                <a:spcPct val="90000"/>
              </a:lnSpc>
              <a:spcBef>
                <a:spcPts val="1000"/>
              </a:spcBef>
              <a:spcAft>
                <a:spcPts val="0"/>
              </a:spcAft>
              <a:buClr>
                <a:schemeClr val="dk1"/>
              </a:buClr>
              <a:buSzPts val="2400"/>
              <a:buNone/>
            </a:pPr>
            <a:endParaRPr b="1">
              <a:solidFill>
                <a:srgbClr val="FF0000"/>
              </a:solidFill>
              <a:latin typeface="Arial Black"/>
              <a:ea typeface="Arial Black"/>
              <a:cs typeface="Arial Black"/>
              <a:sym typeface="Arial Black"/>
            </a:endParaRPr>
          </a:p>
          <a:p>
            <a:pPr marL="457200" lvl="0" indent="-4572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229"/>
        <p:cNvGrpSpPr/>
        <p:nvPr/>
      </p:nvGrpSpPr>
      <p:grpSpPr>
        <a:xfrm>
          <a:off x="0" y="0"/>
          <a:ext cx="0" cy="0"/>
          <a:chOff x="0" y="0"/>
          <a:chExt cx="0" cy="0"/>
        </a:xfrm>
      </p:grpSpPr>
      <p:sp>
        <p:nvSpPr>
          <p:cNvPr id="230" name="Google Shape;230;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31" name="Google Shape;231;p2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8</a:t>
            </a:r>
            <a:r>
              <a:rPr lang="en-US" b="1"/>
              <a:t>. D is brother of B. M is Brother of B. K is father of M. T is wife of K. How is B related to T ? </a:t>
            </a:r>
            <a:endParaRPr/>
          </a:p>
          <a:p>
            <a:pPr marL="457200" lvl="0" indent="-457200" algn="l" rtl="0">
              <a:lnSpc>
                <a:spcPct val="90000"/>
              </a:lnSpc>
              <a:spcBef>
                <a:spcPts val="1000"/>
              </a:spcBef>
              <a:spcAft>
                <a:spcPts val="0"/>
              </a:spcAft>
              <a:buClr>
                <a:schemeClr val="dk1"/>
              </a:buClr>
              <a:buSzPts val="2400"/>
              <a:buAutoNum type="alphaLcParenBoth"/>
            </a:pPr>
            <a:r>
              <a:rPr lang="en-US" b="1"/>
              <a:t>son 		</a:t>
            </a:r>
            <a:endParaRPr/>
          </a:p>
          <a:p>
            <a:pPr marL="0" lvl="0" indent="0" algn="l" rtl="0">
              <a:lnSpc>
                <a:spcPct val="90000"/>
              </a:lnSpc>
              <a:spcBef>
                <a:spcPts val="1000"/>
              </a:spcBef>
              <a:spcAft>
                <a:spcPts val="0"/>
              </a:spcAft>
              <a:buClr>
                <a:schemeClr val="dk1"/>
              </a:buClr>
              <a:buSzPts val="2400"/>
              <a:buNone/>
            </a:pPr>
            <a:r>
              <a:rPr lang="en-US" b="1"/>
              <a:t>(b) daughter 	</a:t>
            </a:r>
            <a:endParaRPr/>
          </a:p>
          <a:p>
            <a:pPr marL="0" lvl="0" indent="0" algn="l" rtl="0">
              <a:lnSpc>
                <a:spcPct val="90000"/>
              </a:lnSpc>
              <a:spcBef>
                <a:spcPts val="1000"/>
              </a:spcBef>
              <a:spcAft>
                <a:spcPts val="0"/>
              </a:spcAft>
              <a:buClr>
                <a:schemeClr val="dk1"/>
              </a:buClr>
              <a:buSzPts val="2400"/>
              <a:buNone/>
            </a:pPr>
            <a:r>
              <a:rPr lang="en-US" b="1"/>
              <a:t>(c) father 		</a:t>
            </a:r>
            <a:endParaRPr/>
          </a:p>
          <a:p>
            <a:pPr marL="0" lvl="0" indent="0" algn="l" rtl="0">
              <a:lnSpc>
                <a:spcPct val="90000"/>
              </a:lnSpc>
              <a:spcBef>
                <a:spcPts val="1000"/>
              </a:spcBef>
              <a:spcAft>
                <a:spcPts val="0"/>
              </a:spcAft>
              <a:buClr>
                <a:srgbClr val="FF0000"/>
              </a:buClr>
              <a:buSzPts val="2400"/>
              <a:buNone/>
            </a:pPr>
            <a:r>
              <a:rPr lang="en-US" b="1">
                <a:solidFill>
                  <a:srgbClr val="FF0000"/>
                </a:solidFill>
              </a:rPr>
              <a:t>(d) data inadequate </a:t>
            </a:r>
            <a:endParaRPr/>
          </a:p>
          <a:p>
            <a:pPr marL="457200" lvl="0" indent="-457200" algn="l" rtl="0">
              <a:lnSpc>
                <a:spcPct val="90000"/>
              </a:lnSpc>
              <a:spcBef>
                <a:spcPts val="1000"/>
              </a:spcBef>
              <a:spcAft>
                <a:spcPts val="0"/>
              </a:spcAft>
              <a:buClr>
                <a:schemeClr val="dk1"/>
              </a:buClr>
              <a:buSzPts val="2400"/>
              <a:buNone/>
            </a:pPr>
            <a:r>
              <a:rPr lang="en-US" b="1"/>
              <a:t>(e) none of these</a:t>
            </a:r>
            <a:endParaRPr/>
          </a:p>
          <a:p>
            <a:pPr marL="457200" lvl="0" indent="-457200" algn="l" rtl="0">
              <a:lnSpc>
                <a:spcPct val="90000"/>
              </a:lnSpc>
              <a:spcBef>
                <a:spcPts val="1000"/>
              </a:spcBef>
              <a:spcAft>
                <a:spcPts val="0"/>
              </a:spcAft>
              <a:buClr>
                <a:schemeClr val="dk1"/>
              </a:buClr>
              <a:buSzPts val="2400"/>
              <a:buNone/>
            </a:pPr>
            <a:endParaRPr b="1">
              <a:solidFill>
                <a:srgbClr val="FF0000"/>
              </a:solidFill>
              <a:latin typeface="Arial Black"/>
              <a:ea typeface="Arial Black"/>
              <a:cs typeface="Arial Black"/>
              <a:sym typeface="Arial Black"/>
            </a:endParaRPr>
          </a:p>
          <a:p>
            <a:pPr marL="457200" lvl="0" indent="-457200" algn="l" rtl="0">
              <a:lnSpc>
                <a:spcPct val="90000"/>
              </a:lnSpc>
              <a:spcBef>
                <a:spcPts val="1000"/>
              </a:spcBef>
              <a:spcAft>
                <a:spcPts val="0"/>
              </a:spcAft>
              <a:buClr>
                <a:schemeClr val="dk1"/>
              </a:buClr>
              <a:buSzPts val="2400"/>
              <a:buNone/>
            </a:pPr>
            <a:endParaRPr b="1">
              <a:solidFill>
                <a:srgbClr val="FF0000"/>
              </a:solidFill>
              <a:latin typeface="Arial Black"/>
              <a:ea typeface="Arial Black"/>
              <a:cs typeface="Arial Black"/>
              <a:sym typeface="Arial Black"/>
            </a:endParaRPr>
          </a:p>
          <a:p>
            <a:pPr marL="457200" lvl="0" indent="-457200" algn="l" rtl="0">
              <a:lnSpc>
                <a:spcPct val="90000"/>
              </a:lnSpc>
              <a:spcBef>
                <a:spcPts val="1000"/>
              </a:spcBef>
              <a:spcAft>
                <a:spcPts val="0"/>
              </a:spcAft>
              <a:buClr>
                <a:schemeClr val="dk1"/>
              </a:buClr>
              <a:buSzPts val="2400"/>
              <a:buNone/>
            </a:pPr>
            <a:endParaRPr b="1">
              <a:solidFill>
                <a:srgbClr val="FF0000"/>
              </a:solidFill>
              <a:latin typeface="Arial Black"/>
              <a:ea typeface="Arial Black"/>
              <a:cs typeface="Arial Black"/>
              <a:sym typeface="Arial Black"/>
            </a:endParaRPr>
          </a:p>
          <a:p>
            <a:pPr marL="457200" lvl="0" indent="-4572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235"/>
        <p:cNvGrpSpPr/>
        <p:nvPr/>
      </p:nvGrpSpPr>
      <p:grpSpPr>
        <a:xfrm>
          <a:off x="0" y="0"/>
          <a:ext cx="0" cy="0"/>
          <a:chOff x="0" y="0"/>
          <a:chExt cx="0" cy="0"/>
        </a:xfrm>
      </p:grpSpPr>
      <p:sp>
        <p:nvSpPr>
          <p:cNvPr id="236" name="Google Shape;236;p2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37" name="Google Shape;237;p2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9</a:t>
            </a:r>
            <a:r>
              <a:rPr lang="en-US" b="1"/>
              <a:t>. Q’s mother is sister of P and daughter of M. S is daughter of P and sister of T. How is M related to T? </a:t>
            </a:r>
            <a:endParaRPr/>
          </a:p>
          <a:p>
            <a:pPr marL="457200" lvl="0" indent="-457200" algn="l" rtl="0">
              <a:lnSpc>
                <a:spcPct val="90000"/>
              </a:lnSpc>
              <a:spcBef>
                <a:spcPts val="1000"/>
              </a:spcBef>
              <a:spcAft>
                <a:spcPts val="0"/>
              </a:spcAft>
              <a:buClr>
                <a:schemeClr val="dk1"/>
              </a:buClr>
              <a:buSzPts val="2400"/>
              <a:buAutoNum type="alphaLcParenBoth"/>
            </a:pPr>
            <a:r>
              <a:rPr lang="en-US" b="1"/>
              <a:t>Grandfather 			</a:t>
            </a:r>
            <a:endParaRPr/>
          </a:p>
          <a:p>
            <a:pPr marL="0" lvl="0" indent="0" algn="l" rtl="0">
              <a:lnSpc>
                <a:spcPct val="90000"/>
              </a:lnSpc>
              <a:spcBef>
                <a:spcPts val="1000"/>
              </a:spcBef>
              <a:spcAft>
                <a:spcPts val="0"/>
              </a:spcAft>
              <a:buClr>
                <a:schemeClr val="dk1"/>
              </a:buClr>
              <a:buSzPts val="2400"/>
              <a:buNone/>
            </a:pPr>
            <a:r>
              <a:rPr lang="en-US" b="1"/>
              <a:t>(b) father 			</a:t>
            </a:r>
            <a:endParaRPr/>
          </a:p>
          <a:p>
            <a:pPr marL="0" lvl="0" indent="0" algn="l" rtl="0">
              <a:lnSpc>
                <a:spcPct val="90000"/>
              </a:lnSpc>
              <a:spcBef>
                <a:spcPts val="1000"/>
              </a:spcBef>
              <a:spcAft>
                <a:spcPts val="0"/>
              </a:spcAft>
              <a:buClr>
                <a:schemeClr val="dk1"/>
              </a:buClr>
              <a:buSzPts val="2400"/>
              <a:buNone/>
            </a:pPr>
            <a:r>
              <a:rPr lang="en-US" b="1"/>
              <a:t>(c) Grand mother 	</a:t>
            </a:r>
            <a:endParaRPr/>
          </a:p>
          <a:p>
            <a:pPr marL="457200" lvl="0" indent="-457200" algn="l" rtl="0">
              <a:lnSpc>
                <a:spcPct val="90000"/>
              </a:lnSpc>
              <a:spcBef>
                <a:spcPts val="1000"/>
              </a:spcBef>
              <a:spcAft>
                <a:spcPts val="0"/>
              </a:spcAft>
              <a:buClr>
                <a:schemeClr val="dk1"/>
              </a:buClr>
              <a:buSzPts val="2400"/>
              <a:buNone/>
            </a:pPr>
            <a:r>
              <a:rPr lang="en-US" b="1"/>
              <a:t>(d) Either grandfather or grand mother 			</a:t>
            </a:r>
            <a:endParaRPr/>
          </a:p>
          <a:p>
            <a:pPr marL="457200" lvl="0" indent="-457200" algn="l" rtl="0">
              <a:lnSpc>
                <a:spcPct val="90000"/>
              </a:lnSpc>
              <a:spcBef>
                <a:spcPts val="1000"/>
              </a:spcBef>
              <a:spcAft>
                <a:spcPts val="0"/>
              </a:spcAft>
              <a:buClr>
                <a:schemeClr val="dk1"/>
              </a:buClr>
              <a:buSzPts val="2400"/>
              <a:buNone/>
            </a:pPr>
            <a:r>
              <a:rPr lang="en-US" b="1"/>
              <a:t>(e) None of these</a:t>
            </a:r>
            <a:endParaRPr/>
          </a:p>
          <a:p>
            <a:pPr marL="457200" lvl="0" indent="-4572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241"/>
        <p:cNvGrpSpPr/>
        <p:nvPr/>
      </p:nvGrpSpPr>
      <p:grpSpPr>
        <a:xfrm>
          <a:off x="0" y="0"/>
          <a:ext cx="0" cy="0"/>
          <a:chOff x="0" y="0"/>
          <a:chExt cx="0" cy="0"/>
        </a:xfrm>
      </p:grpSpPr>
      <p:sp>
        <p:nvSpPr>
          <p:cNvPr id="242" name="Google Shape;242;p2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43" name="Google Shape;243;p2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9</a:t>
            </a:r>
            <a:r>
              <a:rPr lang="en-US" b="1"/>
              <a:t>. Q’s mother is sister of P and daughter of M. S is daughter of P and sister of T. How is M related to T? </a:t>
            </a:r>
            <a:endParaRPr/>
          </a:p>
          <a:p>
            <a:pPr marL="457200" lvl="0" indent="-457200" algn="l" rtl="0">
              <a:lnSpc>
                <a:spcPct val="90000"/>
              </a:lnSpc>
              <a:spcBef>
                <a:spcPts val="1000"/>
              </a:spcBef>
              <a:spcAft>
                <a:spcPts val="0"/>
              </a:spcAft>
              <a:buClr>
                <a:schemeClr val="dk1"/>
              </a:buClr>
              <a:buSzPts val="2400"/>
              <a:buAutoNum type="alphaLcParenBoth"/>
            </a:pPr>
            <a:r>
              <a:rPr lang="en-US" b="1"/>
              <a:t>Grandfather 			</a:t>
            </a:r>
            <a:endParaRPr/>
          </a:p>
          <a:p>
            <a:pPr marL="0" lvl="0" indent="0" algn="l" rtl="0">
              <a:lnSpc>
                <a:spcPct val="90000"/>
              </a:lnSpc>
              <a:spcBef>
                <a:spcPts val="1000"/>
              </a:spcBef>
              <a:spcAft>
                <a:spcPts val="0"/>
              </a:spcAft>
              <a:buClr>
                <a:schemeClr val="dk1"/>
              </a:buClr>
              <a:buSzPts val="2400"/>
              <a:buNone/>
            </a:pPr>
            <a:r>
              <a:rPr lang="en-US" b="1"/>
              <a:t>(b) father 			</a:t>
            </a:r>
            <a:endParaRPr/>
          </a:p>
          <a:p>
            <a:pPr marL="0" lvl="0" indent="0" algn="l" rtl="0">
              <a:lnSpc>
                <a:spcPct val="90000"/>
              </a:lnSpc>
              <a:spcBef>
                <a:spcPts val="1000"/>
              </a:spcBef>
              <a:spcAft>
                <a:spcPts val="0"/>
              </a:spcAft>
              <a:buClr>
                <a:schemeClr val="dk1"/>
              </a:buClr>
              <a:buSzPts val="2400"/>
              <a:buNone/>
            </a:pPr>
            <a:r>
              <a:rPr lang="en-US" b="1"/>
              <a:t>(c) Grand mother 	</a:t>
            </a:r>
            <a:endParaRPr/>
          </a:p>
          <a:p>
            <a:pPr marL="457200" lvl="0" indent="-457200" algn="l" rtl="0">
              <a:lnSpc>
                <a:spcPct val="90000"/>
              </a:lnSpc>
              <a:spcBef>
                <a:spcPts val="1000"/>
              </a:spcBef>
              <a:spcAft>
                <a:spcPts val="0"/>
              </a:spcAft>
              <a:buClr>
                <a:srgbClr val="FF0000"/>
              </a:buClr>
              <a:buSzPts val="2400"/>
              <a:buNone/>
            </a:pPr>
            <a:r>
              <a:rPr lang="en-US" b="1">
                <a:solidFill>
                  <a:srgbClr val="FF0000"/>
                </a:solidFill>
              </a:rPr>
              <a:t>(d) Either grandfather or grand mother </a:t>
            </a:r>
            <a:r>
              <a:rPr lang="en-US" b="1"/>
              <a:t>			</a:t>
            </a:r>
            <a:endParaRPr/>
          </a:p>
          <a:p>
            <a:pPr marL="457200" lvl="0" indent="-457200" algn="l" rtl="0">
              <a:lnSpc>
                <a:spcPct val="90000"/>
              </a:lnSpc>
              <a:spcBef>
                <a:spcPts val="1000"/>
              </a:spcBef>
              <a:spcAft>
                <a:spcPts val="0"/>
              </a:spcAft>
              <a:buClr>
                <a:schemeClr val="dk1"/>
              </a:buClr>
              <a:buSzPts val="2400"/>
              <a:buNone/>
            </a:pPr>
            <a:r>
              <a:rPr lang="en-US" b="1"/>
              <a:t>(e) None of these</a:t>
            </a:r>
            <a:endParaRPr/>
          </a:p>
          <a:p>
            <a:pPr marL="457200" lvl="0" indent="-4572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247"/>
        <p:cNvGrpSpPr/>
        <p:nvPr/>
      </p:nvGrpSpPr>
      <p:grpSpPr>
        <a:xfrm>
          <a:off x="0" y="0"/>
          <a:ext cx="0" cy="0"/>
          <a:chOff x="0" y="0"/>
          <a:chExt cx="0" cy="0"/>
        </a:xfrm>
      </p:grpSpPr>
      <p:sp>
        <p:nvSpPr>
          <p:cNvPr id="248" name="Google Shape;248;p2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49" name="Google Shape;249;p25"/>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10</a:t>
            </a:r>
            <a:r>
              <a:rPr lang="en-US" b="1"/>
              <a:t>. Lovely is a daughter of Ravindra. Geeta, Babita’s sister has a son Golu and daughter Lali. Mala to maternal aunt of Lali and mother of Prabhakar. Prabhakar is brother of Lovely. How in Babita related to Ravindra? </a:t>
            </a:r>
            <a:endParaRPr/>
          </a:p>
          <a:p>
            <a:pPr marL="457200" lvl="0" indent="-457200" algn="l" rtl="0">
              <a:lnSpc>
                <a:spcPct val="90000"/>
              </a:lnSpc>
              <a:spcBef>
                <a:spcPts val="1000"/>
              </a:spcBef>
              <a:spcAft>
                <a:spcPts val="0"/>
              </a:spcAft>
              <a:buClr>
                <a:schemeClr val="dk1"/>
              </a:buClr>
              <a:buSzPts val="2400"/>
              <a:buAutoNum type="alphaLcParenBoth"/>
            </a:pPr>
            <a:r>
              <a:rPr lang="en-US" b="1"/>
              <a:t>Niece 		</a:t>
            </a:r>
            <a:endParaRPr/>
          </a:p>
          <a:p>
            <a:pPr marL="0" lvl="0" indent="0" algn="l" rtl="0">
              <a:lnSpc>
                <a:spcPct val="90000"/>
              </a:lnSpc>
              <a:spcBef>
                <a:spcPts val="1000"/>
              </a:spcBef>
              <a:spcAft>
                <a:spcPts val="0"/>
              </a:spcAft>
              <a:buClr>
                <a:schemeClr val="dk1"/>
              </a:buClr>
              <a:buSzPts val="2400"/>
              <a:buNone/>
            </a:pPr>
            <a:r>
              <a:rPr lang="en-US" b="1"/>
              <a:t>(b) Sister-in-Law 		</a:t>
            </a:r>
            <a:endParaRPr/>
          </a:p>
          <a:p>
            <a:pPr marL="0" lvl="0" indent="0" algn="l" rtl="0">
              <a:lnSpc>
                <a:spcPct val="90000"/>
              </a:lnSpc>
              <a:spcBef>
                <a:spcPts val="1000"/>
              </a:spcBef>
              <a:spcAft>
                <a:spcPts val="0"/>
              </a:spcAft>
              <a:buClr>
                <a:schemeClr val="dk1"/>
              </a:buClr>
              <a:buSzPts val="2400"/>
              <a:buNone/>
            </a:pPr>
            <a:r>
              <a:rPr lang="en-US" b="1"/>
              <a:t>(c) Cousin 		</a:t>
            </a:r>
            <a:endParaRPr/>
          </a:p>
          <a:p>
            <a:pPr marL="0" lvl="0" indent="0" algn="l" rtl="0">
              <a:lnSpc>
                <a:spcPct val="90000"/>
              </a:lnSpc>
              <a:spcBef>
                <a:spcPts val="1000"/>
              </a:spcBef>
              <a:spcAft>
                <a:spcPts val="0"/>
              </a:spcAft>
              <a:buClr>
                <a:schemeClr val="dk1"/>
              </a:buClr>
              <a:buSzPts val="2400"/>
              <a:buNone/>
            </a:pPr>
            <a:r>
              <a:rPr lang="en-US" b="1"/>
              <a:t>(d)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a:t>  </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253"/>
        <p:cNvGrpSpPr/>
        <p:nvPr/>
      </p:nvGrpSpPr>
      <p:grpSpPr>
        <a:xfrm>
          <a:off x="0" y="0"/>
          <a:ext cx="0" cy="0"/>
          <a:chOff x="0" y="0"/>
          <a:chExt cx="0" cy="0"/>
        </a:xfrm>
      </p:grpSpPr>
      <p:sp>
        <p:nvSpPr>
          <p:cNvPr id="254" name="Google Shape;254;p2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55" name="Google Shape;255;p26"/>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10</a:t>
            </a:r>
            <a:r>
              <a:rPr lang="en-US" b="1"/>
              <a:t>. Lovely is a daughter of Ravindra. Geeta, Babita’s sister has a son Golu and daughter Lali. Mala to maternal aunt of Lali and mother of Prabhakar. Prabhakar is brother of Lovely. How in Babita related to Ravindra? </a:t>
            </a:r>
            <a:endParaRPr/>
          </a:p>
          <a:p>
            <a:pPr marL="457200" lvl="0" indent="-457200" algn="l" rtl="0">
              <a:lnSpc>
                <a:spcPct val="90000"/>
              </a:lnSpc>
              <a:spcBef>
                <a:spcPts val="1000"/>
              </a:spcBef>
              <a:spcAft>
                <a:spcPts val="0"/>
              </a:spcAft>
              <a:buClr>
                <a:schemeClr val="dk1"/>
              </a:buClr>
              <a:buSzPts val="2400"/>
              <a:buAutoNum type="alphaLcParenBoth"/>
            </a:pPr>
            <a:r>
              <a:rPr lang="en-US" b="1"/>
              <a:t>Niece 		</a:t>
            </a:r>
            <a:endParaRPr/>
          </a:p>
          <a:p>
            <a:pPr marL="0" lvl="0" indent="0" algn="l" rtl="0">
              <a:lnSpc>
                <a:spcPct val="90000"/>
              </a:lnSpc>
              <a:spcBef>
                <a:spcPts val="1000"/>
              </a:spcBef>
              <a:spcAft>
                <a:spcPts val="0"/>
              </a:spcAft>
              <a:buClr>
                <a:schemeClr val="dk1"/>
              </a:buClr>
              <a:buSzPts val="2400"/>
              <a:buNone/>
            </a:pPr>
            <a:r>
              <a:rPr lang="en-US" b="1"/>
              <a:t>(b) Sister-in-Law 		</a:t>
            </a:r>
            <a:endParaRPr/>
          </a:p>
          <a:p>
            <a:pPr marL="0" lvl="0" indent="0" algn="l" rtl="0">
              <a:lnSpc>
                <a:spcPct val="90000"/>
              </a:lnSpc>
              <a:spcBef>
                <a:spcPts val="1000"/>
              </a:spcBef>
              <a:spcAft>
                <a:spcPts val="0"/>
              </a:spcAft>
              <a:buClr>
                <a:schemeClr val="dk1"/>
              </a:buClr>
              <a:buSzPts val="2400"/>
              <a:buNone/>
            </a:pPr>
            <a:r>
              <a:rPr lang="en-US" b="1"/>
              <a:t>(c) Cousin 		</a:t>
            </a:r>
            <a:endParaRPr/>
          </a:p>
          <a:p>
            <a:pPr marL="0" lvl="0" indent="0" algn="l" rtl="0">
              <a:lnSpc>
                <a:spcPct val="90000"/>
              </a:lnSpc>
              <a:spcBef>
                <a:spcPts val="1000"/>
              </a:spcBef>
              <a:spcAft>
                <a:spcPts val="0"/>
              </a:spcAft>
              <a:buClr>
                <a:srgbClr val="FF0000"/>
              </a:buClr>
              <a:buSzPts val="2400"/>
              <a:buNone/>
            </a:pPr>
            <a:r>
              <a:rPr lang="en-US" b="1">
                <a:solidFill>
                  <a:srgbClr val="FF0000"/>
                </a:solidFill>
              </a:rPr>
              <a:t>(d)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a:t>  </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259"/>
        <p:cNvGrpSpPr/>
        <p:nvPr/>
      </p:nvGrpSpPr>
      <p:grpSpPr>
        <a:xfrm>
          <a:off x="0" y="0"/>
          <a:ext cx="0" cy="0"/>
          <a:chOff x="0" y="0"/>
          <a:chExt cx="0" cy="0"/>
        </a:xfrm>
      </p:grpSpPr>
      <p:sp>
        <p:nvSpPr>
          <p:cNvPr id="260" name="Google Shape;260;p2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61" name="Google Shape;261;p27"/>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BLOOD RELATION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11</a:t>
            </a:r>
            <a:r>
              <a:rPr lang="en-US" b="1" dirty="0"/>
              <a:t>. Sarita is mother-in-law of Deepa who is Sister-in-law of Rajendra. Rajendra, who is the only brother of Ravindra, is the son of Surendra. How in Sarita related to Rajendra? </a:t>
            </a:r>
            <a:endParaRPr dirty="0"/>
          </a:p>
          <a:p>
            <a:pPr marL="457200" lvl="0" indent="-457200" algn="l" rtl="0">
              <a:lnSpc>
                <a:spcPct val="90000"/>
              </a:lnSpc>
              <a:spcBef>
                <a:spcPts val="1000"/>
              </a:spcBef>
              <a:spcAft>
                <a:spcPts val="0"/>
              </a:spcAft>
              <a:buClr>
                <a:schemeClr val="dk1"/>
              </a:buClr>
              <a:buSzPts val="2400"/>
              <a:buAutoNum type="alphaLcParenBoth"/>
            </a:pPr>
            <a:r>
              <a:rPr lang="en-US" b="1" dirty="0"/>
              <a:t>Wife 		</a:t>
            </a:r>
            <a:endParaRPr dirty="0"/>
          </a:p>
          <a:p>
            <a:pPr marL="0" lvl="0" indent="0" algn="l" rtl="0">
              <a:lnSpc>
                <a:spcPct val="90000"/>
              </a:lnSpc>
              <a:spcBef>
                <a:spcPts val="1000"/>
              </a:spcBef>
              <a:spcAft>
                <a:spcPts val="0"/>
              </a:spcAft>
              <a:buClr>
                <a:schemeClr val="dk1"/>
              </a:buClr>
              <a:buSzPts val="2400"/>
              <a:buNone/>
            </a:pPr>
            <a:r>
              <a:rPr lang="en-US" b="1" dirty="0"/>
              <a:t>(b) Mother 			</a:t>
            </a:r>
            <a:endParaRPr dirty="0"/>
          </a:p>
          <a:p>
            <a:pPr marL="0" lvl="0" indent="0" algn="l" rtl="0">
              <a:lnSpc>
                <a:spcPct val="90000"/>
              </a:lnSpc>
              <a:spcBef>
                <a:spcPts val="1000"/>
              </a:spcBef>
              <a:spcAft>
                <a:spcPts val="0"/>
              </a:spcAft>
              <a:buClr>
                <a:schemeClr val="dk1"/>
              </a:buClr>
              <a:buSzPts val="2400"/>
              <a:buNone/>
            </a:pPr>
            <a:r>
              <a:rPr lang="en-US" b="1" dirty="0"/>
              <a:t>(c) Aunt 		</a:t>
            </a:r>
            <a:endParaRPr dirty="0"/>
          </a:p>
          <a:p>
            <a:pPr marL="0" lvl="0" indent="0" algn="l" rtl="0">
              <a:lnSpc>
                <a:spcPct val="90000"/>
              </a:lnSpc>
              <a:spcBef>
                <a:spcPts val="1000"/>
              </a:spcBef>
              <a:spcAft>
                <a:spcPts val="0"/>
              </a:spcAft>
              <a:buClr>
                <a:schemeClr val="dk1"/>
              </a:buClr>
              <a:buSzPts val="2400"/>
              <a:buNone/>
            </a:pPr>
            <a:r>
              <a:rPr lang="en-US" b="1" dirty="0"/>
              <a:t>(d</a:t>
            </a:r>
            <a:r>
              <a:rPr lang="en-US" b="1"/>
              <a:t>) Mother-in-law</a:t>
            </a:r>
            <a:endParaRPr dirty="0"/>
          </a:p>
          <a:p>
            <a:pPr marL="457200" lvl="0" indent="-304800" algn="l" rtl="0">
              <a:lnSpc>
                <a:spcPct val="90000"/>
              </a:lnSpc>
              <a:spcBef>
                <a:spcPts val="1000"/>
              </a:spcBef>
              <a:spcAft>
                <a:spcPts val="0"/>
              </a:spcAft>
              <a:buClr>
                <a:schemeClr val="dk1"/>
              </a:buClr>
              <a:buSzPts val="2400"/>
              <a:buNone/>
            </a:pPr>
            <a:endParaRPr b="1" dirty="0"/>
          </a:p>
          <a:p>
            <a:pPr marL="457200" lvl="0" indent="-304800" algn="l" rtl="0">
              <a:lnSpc>
                <a:spcPct val="90000"/>
              </a:lnSpc>
              <a:spcBef>
                <a:spcPts val="1000"/>
              </a:spcBef>
              <a:spcAft>
                <a:spcPts val="0"/>
              </a:spcAft>
              <a:buClr>
                <a:schemeClr val="dk1"/>
              </a:buClr>
              <a:buSzPts val="2400"/>
              <a:buNone/>
            </a:pPr>
            <a:endParaRPr b="1" dirty="0"/>
          </a:p>
          <a:p>
            <a:pPr marL="457200" lvl="0" indent="-304800" algn="l" rtl="0">
              <a:lnSpc>
                <a:spcPct val="90000"/>
              </a:lnSpc>
              <a:spcBef>
                <a:spcPts val="1000"/>
              </a:spcBef>
              <a:spcAft>
                <a:spcPts val="0"/>
              </a:spcAft>
              <a:buClr>
                <a:schemeClr val="dk1"/>
              </a:buClr>
              <a:buSzPts val="2400"/>
              <a:buNone/>
            </a:pPr>
            <a:endParaRPr b="1" dirty="0"/>
          </a:p>
          <a:p>
            <a:pPr marL="0" lvl="0" indent="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259"/>
        <p:cNvGrpSpPr/>
        <p:nvPr/>
      </p:nvGrpSpPr>
      <p:grpSpPr>
        <a:xfrm>
          <a:off x="0" y="0"/>
          <a:ext cx="0" cy="0"/>
          <a:chOff x="0" y="0"/>
          <a:chExt cx="0" cy="0"/>
        </a:xfrm>
      </p:grpSpPr>
      <p:sp>
        <p:nvSpPr>
          <p:cNvPr id="260" name="Google Shape;260;p2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61" name="Google Shape;261;p27"/>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BLOOD RELATION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11</a:t>
            </a:r>
            <a:r>
              <a:rPr lang="en-US" b="1" dirty="0"/>
              <a:t>. Sarita is mother-in-law of Deepa who is Sister-in-law of Rajendra. Rajendra, who is the only brother of Ravindra, is the son of Surendra. How in Sarita related to Rajendra? </a:t>
            </a:r>
            <a:endParaRPr dirty="0"/>
          </a:p>
          <a:p>
            <a:pPr marL="457200" lvl="0" indent="-457200" algn="l" rtl="0">
              <a:lnSpc>
                <a:spcPct val="90000"/>
              </a:lnSpc>
              <a:spcBef>
                <a:spcPts val="1000"/>
              </a:spcBef>
              <a:spcAft>
                <a:spcPts val="0"/>
              </a:spcAft>
              <a:buClr>
                <a:schemeClr val="dk1"/>
              </a:buClr>
              <a:buSzPts val="2400"/>
              <a:buAutoNum type="alphaLcParenBoth"/>
            </a:pPr>
            <a:r>
              <a:rPr lang="en-US" b="1" dirty="0"/>
              <a:t>Wife 		</a:t>
            </a:r>
            <a:endParaRPr dirty="0"/>
          </a:p>
          <a:p>
            <a:pPr marL="0" lvl="0" indent="0" algn="l" rtl="0">
              <a:lnSpc>
                <a:spcPct val="90000"/>
              </a:lnSpc>
              <a:spcBef>
                <a:spcPts val="1000"/>
              </a:spcBef>
              <a:spcAft>
                <a:spcPts val="0"/>
              </a:spcAft>
              <a:buClr>
                <a:schemeClr val="dk1"/>
              </a:buClr>
              <a:buSzPts val="2400"/>
              <a:buNone/>
            </a:pPr>
            <a:r>
              <a:rPr lang="en-US" b="1" dirty="0">
                <a:solidFill>
                  <a:srgbClr val="FF0000"/>
                </a:solidFill>
              </a:rPr>
              <a:t>(b) Mother 	</a:t>
            </a:r>
            <a:r>
              <a:rPr lang="en-US" b="1" dirty="0"/>
              <a:t>		</a:t>
            </a:r>
            <a:endParaRPr dirty="0"/>
          </a:p>
          <a:p>
            <a:pPr marL="0" lvl="0" indent="0" algn="l" rtl="0">
              <a:lnSpc>
                <a:spcPct val="90000"/>
              </a:lnSpc>
              <a:spcBef>
                <a:spcPts val="1000"/>
              </a:spcBef>
              <a:spcAft>
                <a:spcPts val="0"/>
              </a:spcAft>
              <a:buClr>
                <a:schemeClr val="dk1"/>
              </a:buClr>
              <a:buSzPts val="2400"/>
              <a:buNone/>
            </a:pPr>
            <a:r>
              <a:rPr lang="en-US" b="1" dirty="0"/>
              <a:t>(c) Aunt 		</a:t>
            </a:r>
            <a:endParaRPr dirty="0"/>
          </a:p>
          <a:p>
            <a:pPr marL="0" lvl="0" indent="0" algn="l" rtl="0">
              <a:lnSpc>
                <a:spcPct val="90000"/>
              </a:lnSpc>
              <a:spcBef>
                <a:spcPts val="1000"/>
              </a:spcBef>
              <a:spcAft>
                <a:spcPts val="0"/>
              </a:spcAft>
              <a:buClr>
                <a:schemeClr val="dk1"/>
              </a:buClr>
              <a:buSzPts val="2400"/>
              <a:buNone/>
            </a:pPr>
            <a:r>
              <a:rPr lang="en-US" b="1" dirty="0"/>
              <a:t>(d) Mother-in-law</a:t>
            </a:r>
            <a:endParaRPr dirty="0"/>
          </a:p>
          <a:p>
            <a:pPr marL="457200" lvl="0" indent="-304800" algn="l" rtl="0">
              <a:lnSpc>
                <a:spcPct val="90000"/>
              </a:lnSpc>
              <a:spcBef>
                <a:spcPts val="1000"/>
              </a:spcBef>
              <a:spcAft>
                <a:spcPts val="0"/>
              </a:spcAft>
              <a:buClr>
                <a:schemeClr val="dk1"/>
              </a:buClr>
              <a:buSzPts val="2400"/>
              <a:buNone/>
            </a:pPr>
            <a:endParaRPr b="1" dirty="0"/>
          </a:p>
          <a:p>
            <a:pPr marL="457200" lvl="0" indent="-304800" algn="l" rtl="0">
              <a:lnSpc>
                <a:spcPct val="90000"/>
              </a:lnSpc>
              <a:spcBef>
                <a:spcPts val="1000"/>
              </a:spcBef>
              <a:spcAft>
                <a:spcPts val="0"/>
              </a:spcAft>
              <a:buClr>
                <a:schemeClr val="dk1"/>
              </a:buClr>
              <a:buSzPts val="2400"/>
              <a:buNone/>
            </a:pPr>
            <a:endParaRPr b="1" dirty="0"/>
          </a:p>
          <a:p>
            <a:pPr marL="457200" lvl="0" indent="-304800" algn="l" rtl="0">
              <a:lnSpc>
                <a:spcPct val="90000"/>
              </a:lnSpc>
              <a:spcBef>
                <a:spcPts val="1000"/>
              </a:spcBef>
              <a:spcAft>
                <a:spcPts val="0"/>
              </a:spcAft>
              <a:buClr>
                <a:schemeClr val="dk1"/>
              </a:buClr>
              <a:buSzPts val="2400"/>
              <a:buNone/>
            </a:pPr>
            <a:endParaRPr b="1" dirty="0"/>
          </a:p>
          <a:p>
            <a:pPr marL="0" lvl="0" indent="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4156879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271"/>
        <p:cNvGrpSpPr/>
        <p:nvPr/>
      </p:nvGrpSpPr>
      <p:grpSpPr>
        <a:xfrm>
          <a:off x="0" y="0"/>
          <a:ext cx="0" cy="0"/>
          <a:chOff x="0" y="0"/>
          <a:chExt cx="0" cy="0"/>
        </a:xfrm>
      </p:grpSpPr>
      <p:sp>
        <p:nvSpPr>
          <p:cNvPr id="272" name="Google Shape;272;p2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73" name="Google Shape;273;p2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12. Prayank is the son of Sister of Jeewan’s father. Vinod is Son of Usha who is the mother of Sunny and grandmother of Jeewan. Pawan is the father Kalika and maternal grandfather of Prayank. Usha is the wife of Pawan. How is Sunny wife related to Kalika? </a:t>
            </a:r>
            <a:endParaRPr/>
          </a:p>
          <a:p>
            <a:pPr marL="457200" lvl="0" indent="-457200" algn="l" rtl="0">
              <a:lnSpc>
                <a:spcPct val="90000"/>
              </a:lnSpc>
              <a:spcBef>
                <a:spcPts val="1000"/>
              </a:spcBef>
              <a:spcAft>
                <a:spcPts val="0"/>
              </a:spcAft>
              <a:buClr>
                <a:schemeClr val="dk1"/>
              </a:buClr>
              <a:buSzPts val="2400"/>
              <a:buAutoNum type="alphaLcParenBoth"/>
            </a:pPr>
            <a:r>
              <a:rPr lang="en-US" b="1"/>
              <a:t>Niece 	</a:t>
            </a:r>
            <a:endParaRPr/>
          </a:p>
          <a:p>
            <a:pPr marL="0" lvl="0" indent="0" algn="l" rtl="0">
              <a:lnSpc>
                <a:spcPct val="90000"/>
              </a:lnSpc>
              <a:spcBef>
                <a:spcPts val="1000"/>
              </a:spcBef>
              <a:spcAft>
                <a:spcPts val="0"/>
              </a:spcAft>
              <a:buClr>
                <a:schemeClr val="dk1"/>
              </a:buClr>
              <a:buSzPts val="2400"/>
              <a:buNone/>
            </a:pPr>
            <a:r>
              <a:rPr lang="en-US" b="1"/>
              <a:t>(b) Sister-in-law 	</a:t>
            </a:r>
            <a:endParaRPr/>
          </a:p>
          <a:p>
            <a:pPr marL="0" lvl="0" indent="0" algn="l" rtl="0">
              <a:lnSpc>
                <a:spcPct val="90000"/>
              </a:lnSpc>
              <a:spcBef>
                <a:spcPts val="1000"/>
              </a:spcBef>
              <a:spcAft>
                <a:spcPts val="0"/>
              </a:spcAft>
              <a:buClr>
                <a:schemeClr val="dk1"/>
              </a:buClr>
              <a:buSzPts val="2400"/>
              <a:buNone/>
            </a:pPr>
            <a:r>
              <a:rPr lang="en-US" b="1"/>
              <a:t>(c) Sister 	</a:t>
            </a:r>
            <a:endParaRPr/>
          </a:p>
          <a:p>
            <a:pPr marL="0" lvl="0" indent="0" algn="l" rtl="0">
              <a:lnSpc>
                <a:spcPct val="90000"/>
              </a:lnSpc>
              <a:spcBef>
                <a:spcPts val="1000"/>
              </a:spcBef>
              <a:spcAft>
                <a:spcPts val="0"/>
              </a:spcAft>
              <a:buClr>
                <a:schemeClr val="dk1"/>
              </a:buClr>
              <a:buSzPts val="2400"/>
              <a:buNone/>
            </a:pPr>
            <a:r>
              <a:rPr lang="en-US" b="1"/>
              <a:t>(d) Data inadequate </a:t>
            </a:r>
            <a:endParaRPr/>
          </a:p>
          <a:p>
            <a:pPr marL="457200" lvl="0" indent="-3048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a:t>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14"/>
        <p:cNvGrpSpPr/>
        <p:nvPr/>
      </p:nvGrpSpPr>
      <p:grpSpPr>
        <a:xfrm>
          <a:off x="0" y="0"/>
          <a:ext cx="0" cy="0"/>
          <a:chOff x="0" y="0"/>
          <a:chExt cx="0" cy="0"/>
        </a:xfrm>
      </p:grpSpPr>
      <p:sp>
        <p:nvSpPr>
          <p:cNvPr id="115" name="Google Shape;115;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16" name="Google Shape;116;p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00000"/>
              <a:buNone/>
            </a:pPr>
            <a:r>
              <a:rPr lang="en-US" b="1">
                <a:solidFill>
                  <a:srgbClr val="0C0C0C"/>
                </a:solidFill>
                <a:latin typeface="Arial Black"/>
                <a:ea typeface="Arial Black"/>
                <a:cs typeface="Arial Black"/>
                <a:sym typeface="Arial Black"/>
              </a:rPr>
              <a:t>			BLOOD RELATION</a:t>
            </a:r>
            <a:endParaRPr/>
          </a:p>
          <a:p>
            <a:pPr marL="0" lvl="0" indent="0" algn="l" rtl="0">
              <a:lnSpc>
                <a:spcPct val="90000"/>
              </a:lnSpc>
              <a:spcBef>
                <a:spcPts val="1000"/>
              </a:spcBef>
              <a:spcAft>
                <a:spcPts val="0"/>
              </a:spcAft>
              <a:buClr>
                <a:srgbClr val="C00000"/>
              </a:buClr>
              <a:buSzPct val="100000"/>
              <a:buNone/>
            </a:pPr>
            <a:r>
              <a:rPr lang="en-US" sz="2800" b="1" u="sng">
                <a:solidFill>
                  <a:srgbClr val="C00000"/>
                </a:solidFill>
              </a:rPr>
              <a:t>Types of Questions on Blood Relation</a:t>
            </a:r>
            <a:r>
              <a:rPr lang="en-US" sz="2800" b="1">
                <a:solidFill>
                  <a:srgbClr val="C00000"/>
                </a:solidFill>
              </a:rPr>
              <a:t>:- </a:t>
            </a:r>
            <a:endParaRPr sz="2800" b="1">
              <a:solidFill>
                <a:srgbClr val="C00000"/>
              </a:solidFill>
            </a:endParaRPr>
          </a:p>
          <a:p>
            <a:pPr marL="228600" lvl="0" indent="-228600" algn="l" rtl="0">
              <a:lnSpc>
                <a:spcPct val="90000"/>
              </a:lnSpc>
              <a:spcBef>
                <a:spcPts val="1000"/>
              </a:spcBef>
              <a:spcAft>
                <a:spcPts val="0"/>
              </a:spcAft>
              <a:buClr>
                <a:schemeClr val="dk1"/>
              </a:buClr>
              <a:buSzPct val="100000"/>
              <a:buFont typeface="Noto Sans Symbols"/>
              <a:buChar char="⮚"/>
            </a:pPr>
            <a:r>
              <a:rPr lang="en-US" sz="2600"/>
              <a:t>Over the years, the standard and type of questions which are being asked from the blood relation topic have seen a slight turn. Initially, the questions used to be less complex and statement or dialogue-based, but with the increased competition, the variety of questions being asked have also changed.</a:t>
            </a:r>
            <a:endParaRPr/>
          </a:p>
          <a:p>
            <a:pPr marL="228600" lvl="0" indent="-228600" algn="l" rtl="0">
              <a:lnSpc>
                <a:spcPct val="90000"/>
              </a:lnSpc>
              <a:spcBef>
                <a:spcPts val="1000"/>
              </a:spcBef>
              <a:spcAft>
                <a:spcPts val="0"/>
              </a:spcAft>
              <a:buClr>
                <a:schemeClr val="dk1"/>
              </a:buClr>
              <a:buSzPct val="100000"/>
              <a:buFont typeface="Noto Sans Symbols"/>
              <a:buChar char="⮚"/>
            </a:pPr>
            <a:r>
              <a:rPr lang="en-US" sz="2600"/>
              <a:t>Being one of the most common concepts from which questions are asked in exams, given below are the different ways in which the blood relation questions may be asked in the competitive exams, for the assistance of candidates:</a:t>
            </a:r>
            <a:endParaRPr/>
          </a:p>
          <a:p>
            <a:pPr marL="228600" lvl="0" indent="-228600" algn="l" rtl="0">
              <a:lnSpc>
                <a:spcPct val="90000"/>
              </a:lnSpc>
              <a:spcBef>
                <a:spcPts val="1000"/>
              </a:spcBef>
              <a:spcAft>
                <a:spcPts val="0"/>
              </a:spcAft>
              <a:buClr>
                <a:schemeClr val="dk1"/>
              </a:buClr>
              <a:buSzPct val="100000"/>
              <a:buFont typeface="Noto Sans Symbols"/>
              <a:buChar char="⮚"/>
            </a:pPr>
            <a:r>
              <a:rPr lang="en-US" sz="2600" b="1"/>
              <a:t>Dialogue/ Conversation Based –</a:t>
            </a:r>
            <a:r>
              <a:rPr lang="en-US" sz="2600"/>
              <a:t> In such questions, one person describes his/her relation with another person (this may or may not be related to the person with whom the conversation is being made).</a:t>
            </a:r>
            <a:endParaRPr/>
          </a:p>
          <a:p>
            <a:pPr marL="228600" lvl="0" indent="-228600" algn="l" rtl="0">
              <a:lnSpc>
                <a:spcPct val="90000"/>
              </a:lnSpc>
              <a:spcBef>
                <a:spcPts val="1000"/>
              </a:spcBef>
              <a:spcAft>
                <a:spcPts val="0"/>
              </a:spcAft>
              <a:buClr>
                <a:schemeClr val="dk1"/>
              </a:buClr>
              <a:buSzPct val="100000"/>
              <a:buFont typeface="Noto Sans Symbols"/>
              <a:buChar char="⮚"/>
            </a:pPr>
            <a:r>
              <a:rPr lang="en-US" sz="2600" b="1"/>
              <a:t>Based on Puzzles –</a:t>
            </a:r>
            <a:r>
              <a:rPr lang="en-US" sz="2600"/>
              <a:t> To make the questions complex, blood relation questions are also being asked in the form of a puzzle. A piece of brief information about multiple people being interrelated is given and sub-questions based on the same may be asked.</a:t>
            </a:r>
            <a:endParaRPr/>
          </a:p>
          <a:p>
            <a:pPr marL="228600" lvl="0" indent="-228600" algn="l" rtl="0">
              <a:lnSpc>
                <a:spcPct val="90000"/>
              </a:lnSpc>
              <a:spcBef>
                <a:spcPts val="1000"/>
              </a:spcBef>
              <a:spcAft>
                <a:spcPts val="0"/>
              </a:spcAft>
              <a:buClr>
                <a:schemeClr val="dk1"/>
              </a:buClr>
              <a:buSzPct val="100000"/>
              <a:buFont typeface="Noto Sans Symbols"/>
              <a:buChar char="⮚"/>
            </a:pPr>
            <a:r>
              <a:rPr lang="en-US" sz="2600" b="1"/>
              <a:t>Coding-Decoding –</a:t>
            </a:r>
            <a:r>
              <a:rPr lang="en-US" sz="2600"/>
              <a:t> The relationship between two people may be denoted using symbols. This has become a common method of asking blood relation questions in competitive exams, nowadays.</a:t>
            </a:r>
            <a:endParaRPr/>
          </a:p>
          <a:p>
            <a:pPr marL="228600" lvl="0" indent="-228600" algn="l" rtl="0">
              <a:lnSpc>
                <a:spcPct val="90000"/>
              </a:lnSpc>
              <a:spcBef>
                <a:spcPts val="1000"/>
              </a:spcBef>
              <a:spcAft>
                <a:spcPts val="0"/>
              </a:spcAft>
              <a:buClr>
                <a:schemeClr val="dk1"/>
              </a:buClr>
              <a:buSzPct val="100000"/>
              <a:buNone/>
            </a:pPr>
            <a:endParaRPr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endParaRPr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277"/>
        <p:cNvGrpSpPr/>
        <p:nvPr/>
      </p:nvGrpSpPr>
      <p:grpSpPr>
        <a:xfrm>
          <a:off x="0" y="0"/>
          <a:ext cx="0" cy="0"/>
          <a:chOff x="0" y="0"/>
          <a:chExt cx="0" cy="0"/>
        </a:xfrm>
      </p:grpSpPr>
      <p:sp>
        <p:nvSpPr>
          <p:cNvPr id="278" name="Google Shape;278;p3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79" name="Google Shape;279;p3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12. Prayank is the son of Sister of Jeewan’s father. Vinod is Son of Usha who is the mother of Sunny and grandmother of Jeewan. Pawan is the father Kalika and maternal grandfather of Prayank. Usha is the wife of Pawan. How is Sunny wife related to Kalika? </a:t>
            </a:r>
            <a:endParaRPr/>
          </a:p>
          <a:p>
            <a:pPr marL="457200" lvl="0" indent="-457200" algn="l" rtl="0">
              <a:lnSpc>
                <a:spcPct val="90000"/>
              </a:lnSpc>
              <a:spcBef>
                <a:spcPts val="1000"/>
              </a:spcBef>
              <a:spcAft>
                <a:spcPts val="0"/>
              </a:spcAft>
              <a:buClr>
                <a:schemeClr val="dk1"/>
              </a:buClr>
              <a:buSzPts val="2400"/>
              <a:buAutoNum type="alphaLcParenBoth"/>
            </a:pPr>
            <a:r>
              <a:rPr lang="en-US" b="1"/>
              <a:t>Niece 	</a:t>
            </a:r>
            <a:endParaRPr/>
          </a:p>
          <a:p>
            <a:pPr marL="0" lvl="0" indent="0" algn="l" rtl="0">
              <a:lnSpc>
                <a:spcPct val="90000"/>
              </a:lnSpc>
              <a:spcBef>
                <a:spcPts val="1000"/>
              </a:spcBef>
              <a:spcAft>
                <a:spcPts val="0"/>
              </a:spcAft>
              <a:buClr>
                <a:srgbClr val="FF0000"/>
              </a:buClr>
              <a:buSzPts val="2400"/>
              <a:buNone/>
            </a:pPr>
            <a:r>
              <a:rPr lang="en-US" b="1">
                <a:solidFill>
                  <a:srgbClr val="FF0000"/>
                </a:solidFill>
              </a:rPr>
              <a:t>(b) Sister-in-law </a:t>
            </a:r>
            <a:r>
              <a:rPr lang="en-US" b="1"/>
              <a:t>	</a:t>
            </a:r>
            <a:endParaRPr/>
          </a:p>
          <a:p>
            <a:pPr marL="0" lvl="0" indent="0" algn="l" rtl="0">
              <a:lnSpc>
                <a:spcPct val="90000"/>
              </a:lnSpc>
              <a:spcBef>
                <a:spcPts val="1000"/>
              </a:spcBef>
              <a:spcAft>
                <a:spcPts val="0"/>
              </a:spcAft>
              <a:buClr>
                <a:schemeClr val="dk1"/>
              </a:buClr>
              <a:buSzPts val="2400"/>
              <a:buNone/>
            </a:pPr>
            <a:r>
              <a:rPr lang="en-US" b="1"/>
              <a:t>(c) Sister 	</a:t>
            </a:r>
            <a:endParaRPr/>
          </a:p>
          <a:p>
            <a:pPr marL="0" lvl="0" indent="0" algn="l" rtl="0">
              <a:lnSpc>
                <a:spcPct val="90000"/>
              </a:lnSpc>
              <a:spcBef>
                <a:spcPts val="1000"/>
              </a:spcBef>
              <a:spcAft>
                <a:spcPts val="0"/>
              </a:spcAft>
              <a:buClr>
                <a:schemeClr val="dk1"/>
              </a:buClr>
              <a:buSzPts val="2400"/>
              <a:buNone/>
            </a:pPr>
            <a:r>
              <a:rPr lang="en-US" b="1"/>
              <a:t>(d) Data inadequate </a:t>
            </a:r>
            <a:endParaRPr/>
          </a:p>
          <a:p>
            <a:pPr marL="457200" lvl="0" indent="-3048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a:t> </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283"/>
        <p:cNvGrpSpPr/>
        <p:nvPr/>
      </p:nvGrpSpPr>
      <p:grpSpPr>
        <a:xfrm>
          <a:off x="0" y="0"/>
          <a:ext cx="0" cy="0"/>
          <a:chOff x="0" y="0"/>
          <a:chExt cx="0" cy="0"/>
        </a:xfrm>
      </p:grpSpPr>
      <p:sp>
        <p:nvSpPr>
          <p:cNvPr id="284" name="Google Shape;284;p3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85" name="Google Shape;285;p3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Direction(13-14) study the following information carefully and answer the question given below. A is father of C but C is not his Son. B is brother of C. D is son of B. H is father of G. G is spouse of B. F is wife of A. E is daugher of C. </a:t>
            </a:r>
            <a:endParaRPr/>
          </a:p>
          <a:p>
            <a:pPr marL="228600" lvl="0" indent="-228600" algn="l" rtl="0">
              <a:lnSpc>
                <a:spcPct val="90000"/>
              </a:lnSpc>
              <a:spcBef>
                <a:spcPts val="1000"/>
              </a:spcBef>
              <a:spcAft>
                <a:spcPts val="0"/>
              </a:spcAft>
              <a:buClr>
                <a:schemeClr val="dk1"/>
              </a:buClr>
              <a:buSzPts val="2400"/>
              <a:buNone/>
            </a:pPr>
            <a:r>
              <a:rPr lang="en-US" b="1"/>
              <a:t>Q 13. Who is grand mother of D. </a:t>
            </a:r>
            <a:endParaRPr/>
          </a:p>
          <a:p>
            <a:pPr marL="457200" lvl="0" indent="-457200" algn="l" rtl="0">
              <a:lnSpc>
                <a:spcPct val="90000"/>
              </a:lnSpc>
              <a:spcBef>
                <a:spcPts val="1000"/>
              </a:spcBef>
              <a:spcAft>
                <a:spcPts val="0"/>
              </a:spcAft>
              <a:buClr>
                <a:schemeClr val="dk1"/>
              </a:buClr>
              <a:buSzPts val="2400"/>
              <a:buAutoNum type="alphaLcParenBoth"/>
            </a:pPr>
            <a:r>
              <a:rPr lang="en-US" b="1"/>
              <a:t>A 		(b) C 	</a:t>
            </a:r>
            <a:endParaRPr/>
          </a:p>
          <a:p>
            <a:pPr marL="457200" lvl="0" indent="-457200" algn="l" rtl="0">
              <a:lnSpc>
                <a:spcPct val="90000"/>
              </a:lnSpc>
              <a:spcBef>
                <a:spcPts val="1000"/>
              </a:spcBef>
              <a:spcAft>
                <a:spcPts val="0"/>
              </a:spcAft>
              <a:buClr>
                <a:schemeClr val="dk1"/>
              </a:buClr>
              <a:buSzPts val="2400"/>
              <a:buNone/>
            </a:pPr>
            <a:r>
              <a:rPr lang="en-US" b="1"/>
              <a:t>(c) F 		(d) H 				</a:t>
            </a:r>
            <a:endParaRPr/>
          </a:p>
          <a:p>
            <a:pPr marL="457200" lvl="0" indent="-457200" algn="l" rtl="0">
              <a:lnSpc>
                <a:spcPct val="90000"/>
              </a:lnSpc>
              <a:spcBef>
                <a:spcPts val="1000"/>
              </a:spcBef>
              <a:spcAft>
                <a:spcPts val="0"/>
              </a:spcAft>
              <a:buClr>
                <a:schemeClr val="dk1"/>
              </a:buClr>
              <a:buSzPts val="2400"/>
              <a:buNone/>
            </a:pPr>
            <a:r>
              <a:rPr lang="en-US" b="1"/>
              <a:t>Q 14. Who is son of F. </a:t>
            </a:r>
            <a:endParaRPr/>
          </a:p>
          <a:p>
            <a:pPr marL="457200" lvl="0" indent="-457200" algn="l" rtl="0">
              <a:lnSpc>
                <a:spcPct val="90000"/>
              </a:lnSpc>
              <a:spcBef>
                <a:spcPts val="1000"/>
              </a:spcBef>
              <a:spcAft>
                <a:spcPts val="0"/>
              </a:spcAft>
              <a:buClr>
                <a:schemeClr val="dk1"/>
              </a:buClr>
              <a:buSzPts val="2400"/>
              <a:buAutoNum type="alphaLcParenBoth"/>
            </a:pPr>
            <a:r>
              <a:rPr lang="en-US" b="1"/>
              <a:t>B 		(b) C 	</a:t>
            </a:r>
            <a:endParaRPr/>
          </a:p>
          <a:p>
            <a:pPr marL="457200" lvl="0" indent="-457200" algn="l" rtl="0">
              <a:lnSpc>
                <a:spcPct val="90000"/>
              </a:lnSpc>
              <a:spcBef>
                <a:spcPts val="1000"/>
              </a:spcBef>
              <a:spcAft>
                <a:spcPts val="0"/>
              </a:spcAft>
              <a:buClr>
                <a:schemeClr val="dk1"/>
              </a:buClr>
              <a:buSzPts val="2400"/>
              <a:buNone/>
            </a:pPr>
            <a:r>
              <a:rPr lang="en-US" b="1"/>
              <a:t>(c) D 		(d) E </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289"/>
        <p:cNvGrpSpPr/>
        <p:nvPr/>
      </p:nvGrpSpPr>
      <p:grpSpPr>
        <a:xfrm>
          <a:off x="0" y="0"/>
          <a:ext cx="0" cy="0"/>
          <a:chOff x="0" y="0"/>
          <a:chExt cx="0" cy="0"/>
        </a:xfrm>
      </p:grpSpPr>
      <p:sp>
        <p:nvSpPr>
          <p:cNvPr id="290" name="Google Shape;290;p3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91" name="Google Shape;291;p32"/>
          <p:cNvSpPr txBox="1">
            <a:spLocks noGrp="1"/>
          </p:cNvSpPr>
          <p:nvPr>
            <p:ph type="body" idx="1"/>
          </p:nvPr>
        </p:nvSpPr>
        <p:spPr>
          <a:xfrm>
            <a:off x="204952" y="1072055"/>
            <a:ext cx="11733000" cy="5344500"/>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BLOOD RELATION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Direction(13-14) study the following information carefully and answer the question given below. A is father of C but C is not his Son. B is brother of C. D is son of B. H is father of G. G is spouse of B. F is wife of A. E is </a:t>
            </a:r>
            <a:r>
              <a:rPr lang="en-US" b="1" dirty="0" err="1"/>
              <a:t>daugher</a:t>
            </a:r>
            <a:r>
              <a:rPr lang="en-US" b="1" dirty="0"/>
              <a:t> of C. </a:t>
            </a:r>
            <a:endParaRPr dirty="0"/>
          </a:p>
          <a:p>
            <a:pPr marL="228600" lvl="0" indent="-228600" algn="l" rtl="0">
              <a:lnSpc>
                <a:spcPct val="90000"/>
              </a:lnSpc>
              <a:spcBef>
                <a:spcPts val="1000"/>
              </a:spcBef>
              <a:spcAft>
                <a:spcPts val="0"/>
              </a:spcAft>
              <a:buClr>
                <a:schemeClr val="dk1"/>
              </a:buClr>
              <a:buSzPts val="2400"/>
              <a:buNone/>
            </a:pPr>
            <a:r>
              <a:rPr lang="en-US" b="1" dirty="0"/>
              <a:t>Q 13. Who is grand mother of D. </a:t>
            </a:r>
            <a:endParaRPr dirty="0"/>
          </a:p>
          <a:p>
            <a:pPr marL="0" lvl="0" indent="0" algn="l" rtl="0">
              <a:lnSpc>
                <a:spcPct val="90000"/>
              </a:lnSpc>
              <a:spcBef>
                <a:spcPts val="1000"/>
              </a:spcBef>
              <a:spcAft>
                <a:spcPts val="0"/>
              </a:spcAft>
              <a:buClr>
                <a:srgbClr val="FF0000"/>
              </a:buClr>
              <a:buSzPts val="2400"/>
              <a:buNone/>
            </a:pPr>
            <a:r>
              <a:rPr lang="en-US" b="1" dirty="0">
                <a:solidFill>
                  <a:srgbClr val="FF0000"/>
                </a:solidFill>
              </a:rPr>
              <a:t>(a)A	</a:t>
            </a:r>
            <a:r>
              <a:rPr lang="en-US" b="1" dirty="0"/>
              <a:t>	(b) C 	</a:t>
            </a:r>
            <a:endParaRPr dirty="0"/>
          </a:p>
          <a:p>
            <a:pPr marL="457200" lvl="0" indent="-457200" algn="l" rtl="0">
              <a:lnSpc>
                <a:spcPct val="90000"/>
              </a:lnSpc>
              <a:spcBef>
                <a:spcPts val="1000"/>
              </a:spcBef>
              <a:spcAft>
                <a:spcPts val="0"/>
              </a:spcAft>
              <a:buClr>
                <a:schemeClr val="dk1"/>
              </a:buClr>
              <a:buSzPts val="2400"/>
              <a:buNone/>
            </a:pPr>
            <a:r>
              <a:rPr lang="en-US" b="1" dirty="0">
                <a:solidFill>
                  <a:schemeClr val="tx1"/>
                </a:solidFill>
              </a:rPr>
              <a:t>(c) F </a:t>
            </a:r>
            <a:r>
              <a:rPr lang="en-US" b="1" dirty="0"/>
              <a:t>		(d) H 				</a:t>
            </a:r>
            <a:endParaRPr dirty="0"/>
          </a:p>
          <a:p>
            <a:pPr marL="457200" lvl="0" indent="-457200" algn="l" rtl="0">
              <a:lnSpc>
                <a:spcPct val="90000"/>
              </a:lnSpc>
              <a:spcBef>
                <a:spcPts val="1000"/>
              </a:spcBef>
              <a:spcAft>
                <a:spcPts val="0"/>
              </a:spcAft>
              <a:buClr>
                <a:schemeClr val="dk1"/>
              </a:buClr>
              <a:buSzPts val="2400"/>
              <a:buNone/>
            </a:pPr>
            <a:r>
              <a:rPr lang="en-US" b="1" dirty="0"/>
              <a:t>Q 14. Who is son of F. </a:t>
            </a:r>
            <a:endParaRPr dirty="0"/>
          </a:p>
          <a:p>
            <a:pPr marL="457200" lvl="0" indent="-457200" algn="l" rtl="0">
              <a:lnSpc>
                <a:spcPct val="90000"/>
              </a:lnSpc>
              <a:spcBef>
                <a:spcPts val="1000"/>
              </a:spcBef>
              <a:spcAft>
                <a:spcPts val="0"/>
              </a:spcAft>
              <a:buClr>
                <a:srgbClr val="FF0000"/>
              </a:buClr>
              <a:buSzPts val="2400"/>
              <a:buAutoNum type="alphaLcParenBoth"/>
            </a:pPr>
            <a:r>
              <a:rPr lang="en-US" b="1" dirty="0">
                <a:solidFill>
                  <a:srgbClr val="FF0000"/>
                </a:solidFill>
              </a:rPr>
              <a:t>B</a:t>
            </a:r>
            <a:r>
              <a:rPr lang="en-US" b="1" dirty="0"/>
              <a:t> 		(b) C 	</a:t>
            </a:r>
            <a:endParaRPr dirty="0"/>
          </a:p>
          <a:p>
            <a:pPr marL="457200" lvl="0" indent="-457200" algn="l" rtl="0">
              <a:lnSpc>
                <a:spcPct val="90000"/>
              </a:lnSpc>
              <a:spcBef>
                <a:spcPts val="1000"/>
              </a:spcBef>
              <a:spcAft>
                <a:spcPts val="0"/>
              </a:spcAft>
              <a:buClr>
                <a:schemeClr val="dk1"/>
              </a:buClr>
              <a:buSzPts val="2400"/>
              <a:buNone/>
            </a:pPr>
            <a:r>
              <a:rPr lang="en-US" b="1" dirty="0"/>
              <a:t>(c) D 		(d) E </a:t>
            </a:r>
            <a:endParaRPr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295"/>
        <p:cNvGrpSpPr/>
        <p:nvPr/>
      </p:nvGrpSpPr>
      <p:grpSpPr>
        <a:xfrm>
          <a:off x="0" y="0"/>
          <a:ext cx="0" cy="0"/>
          <a:chOff x="0" y="0"/>
          <a:chExt cx="0" cy="0"/>
        </a:xfrm>
      </p:grpSpPr>
      <p:sp>
        <p:nvSpPr>
          <p:cNvPr id="296" name="Google Shape;296;p3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97" name="Google Shape;297;p3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Directions:- (Q.15-19): Read the information given below and answer the following question. P is the father of R, but R is not his son. T is the daughter of R. U is the wife of P. Q is the brother of R. S is the son of Q. V is the wife of Q. W is the father of V. </a:t>
            </a:r>
            <a:endParaRPr/>
          </a:p>
          <a:p>
            <a:pPr marL="228600" lvl="0" indent="-228600" algn="l" rtl="0">
              <a:lnSpc>
                <a:spcPct val="90000"/>
              </a:lnSpc>
              <a:spcBef>
                <a:spcPts val="1000"/>
              </a:spcBef>
              <a:spcAft>
                <a:spcPts val="0"/>
              </a:spcAft>
              <a:buClr>
                <a:schemeClr val="dk1"/>
              </a:buClr>
              <a:buSzPts val="2400"/>
              <a:buNone/>
            </a:pPr>
            <a:r>
              <a:rPr lang="en-US" b="1"/>
              <a:t>Q 15. Who is the paternal grandmother of S? </a:t>
            </a:r>
            <a:endParaRPr/>
          </a:p>
          <a:p>
            <a:pPr marL="457200" lvl="0" indent="-457200" algn="l" rtl="0">
              <a:lnSpc>
                <a:spcPct val="90000"/>
              </a:lnSpc>
              <a:spcBef>
                <a:spcPts val="1000"/>
              </a:spcBef>
              <a:spcAft>
                <a:spcPts val="0"/>
              </a:spcAft>
              <a:buClr>
                <a:schemeClr val="dk1"/>
              </a:buClr>
              <a:buSzPts val="2400"/>
              <a:buAutoNum type="alphaLcParenBoth"/>
            </a:pPr>
            <a:r>
              <a:rPr lang="en-US" b="1"/>
              <a:t>W 		(b) P </a:t>
            </a:r>
            <a:endParaRPr/>
          </a:p>
          <a:p>
            <a:pPr marL="457200" lvl="0" indent="-457200" algn="l" rtl="0">
              <a:lnSpc>
                <a:spcPct val="90000"/>
              </a:lnSpc>
              <a:spcBef>
                <a:spcPts val="1000"/>
              </a:spcBef>
              <a:spcAft>
                <a:spcPts val="0"/>
              </a:spcAft>
              <a:buClr>
                <a:schemeClr val="dk1"/>
              </a:buClr>
              <a:buSzPts val="2400"/>
              <a:buNone/>
            </a:pPr>
            <a:r>
              <a:rPr lang="en-US" b="1"/>
              <a:t>(c) R 		(d) U 						</a:t>
            </a:r>
            <a:endParaRPr/>
          </a:p>
          <a:p>
            <a:pPr marL="457200" lvl="0" indent="-457200" algn="l" rtl="0">
              <a:lnSpc>
                <a:spcPct val="90000"/>
              </a:lnSpc>
              <a:spcBef>
                <a:spcPts val="1000"/>
              </a:spcBef>
              <a:spcAft>
                <a:spcPts val="0"/>
              </a:spcAft>
              <a:buClr>
                <a:schemeClr val="dk1"/>
              </a:buClr>
              <a:buSzPts val="2400"/>
              <a:buNone/>
            </a:pPr>
            <a:r>
              <a:rPr lang="en-US" b="1"/>
              <a:t>Q 16. Who is the son of U? </a:t>
            </a:r>
            <a:endParaRPr/>
          </a:p>
          <a:p>
            <a:pPr marL="457200" lvl="0" indent="-457200" algn="l" rtl="0">
              <a:lnSpc>
                <a:spcPct val="90000"/>
              </a:lnSpc>
              <a:spcBef>
                <a:spcPts val="1000"/>
              </a:spcBef>
              <a:spcAft>
                <a:spcPts val="0"/>
              </a:spcAft>
              <a:buClr>
                <a:schemeClr val="dk1"/>
              </a:buClr>
              <a:buSzPts val="2400"/>
              <a:buAutoNum type="alphaLcParenBoth"/>
            </a:pPr>
            <a:r>
              <a:rPr lang="en-US" b="1"/>
              <a:t>Q 		(b) R </a:t>
            </a:r>
            <a:endParaRPr/>
          </a:p>
          <a:p>
            <a:pPr marL="457200" lvl="0" indent="-457200" algn="l" rtl="0">
              <a:lnSpc>
                <a:spcPct val="90000"/>
              </a:lnSpc>
              <a:spcBef>
                <a:spcPts val="1000"/>
              </a:spcBef>
              <a:spcAft>
                <a:spcPts val="0"/>
              </a:spcAft>
              <a:buClr>
                <a:schemeClr val="dk1"/>
              </a:buClr>
              <a:buSzPts val="2400"/>
              <a:buNone/>
            </a:pPr>
            <a:r>
              <a:rPr lang="en-US" b="1"/>
              <a:t>(c) T 		(d) S </a:t>
            </a:r>
            <a:endParaRPr/>
          </a:p>
          <a:p>
            <a:pPr marL="457200" lvl="0" indent="-457200" algn="l" rtl="0">
              <a:lnSpc>
                <a:spcPct val="90000"/>
              </a:lnSpc>
              <a:spcBef>
                <a:spcPts val="1000"/>
              </a:spcBef>
              <a:spcAft>
                <a:spcPts val="0"/>
              </a:spcAft>
              <a:buClr>
                <a:schemeClr val="dk1"/>
              </a:buClr>
              <a:buSzPts val="2400"/>
              <a:buNone/>
            </a:pPr>
            <a:r>
              <a:rPr lang="en-US" b="1"/>
              <a:t>(e) Cannot be determined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301"/>
        <p:cNvGrpSpPr/>
        <p:nvPr/>
      </p:nvGrpSpPr>
      <p:grpSpPr>
        <a:xfrm>
          <a:off x="0" y="0"/>
          <a:ext cx="0" cy="0"/>
          <a:chOff x="0" y="0"/>
          <a:chExt cx="0" cy="0"/>
        </a:xfrm>
      </p:grpSpPr>
      <p:sp>
        <p:nvSpPr>
          <p:cNvPr id="302" name="Google Shape;302;p3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03" name="Google Shape;303;p3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Directions:- (Q.15-19): Read the information given below and answer the following question. P is the father of R, but R is not his son. T is the daughter of R. U is the wife of P. Q is the brother of R. S is the son of Q. V is the wife of Q. W is the father of V. </a:t>
            </a:r>
            <a:endParaRPr/>
          </a:p>
          <a:p>
            <a:pPr marL="228600" lvl="0" indent="-228600" algn="l" rtl="0">
              <a:lnSpc>
                <a:spcPct val="90000"/>
              </a:lnSpc>
              <a:spcBef>
                <a:spcPts val="1000"/>
              </a:spcBef>
              <a:spcAft>
                <a:spcPts val="0"/>
              </a:spcAft>
              <a:buClr>
                <a:schemeClr val="dk1"/>
              </a:buClr>
              <a:buSzPts val="2400"/>
              <a:buNone/>
            </a:pPr>
            <a:r>
              <a:rPr lang="en-US" b="1"/>
              <a:t>Q 15. Who is the paternal grandmother of S? </a:t>
            </a:r>
            <a:endParaRPr/>
          </a:p>
          <a:p>
            <a:pPr marL="457200" lvl="0" indent="-457200" algn="l" rtl="0">
              <a:lnSpc>
                <a:spcPct val="90000"/>
              </a:lnSpc>
              <a:spcBef>
                <a:spcPts val="1000"/>
              </a:spcBef>
              <a:spcAft>
                <a:spcPts val="0"/>
              </a:spcAft>
              <a:buClr>
                <a:schemeClr val="dk1"/>
              </a:buClr>
              <a:buSzPts val="2400"/>
              <a:buAutoNum type="alphaLcParenBoth"/>
            </a:pPr>
            <a:r>
              <a:rPr lang="en-US" b="1"/>
              <a:t>W 		(b) P </a:t>
            </a:r>
            <a:endParaRPr/>
          </a:p>
          <a:p>
            <a:pPr marL="457200" lvl="0" indent="-457200" algn="l" rtl="0">
              <a:lnSpc>
                <a:spcPct val="90000"/>
              </a:lnSpc>
              <a:spcBef>
                <a:spcPts val="1000"/>
              </a:spcBef>
              <a:spcAft>
                <a:spcPts val="0"/>
              </a:spcAft>
              <a:buClr>
                <a:schemeClr val="dk1"/>
              </a:buClr>
              <a:buSzPts val="2400"/>
              <a:buNone/>
            </a:pPr>
            <a:r>
              <a:rPr lang="en-US" b="1"/>
              <a:t>(c) R 		</a:t>
            </a:r>
            <a:r>
              <a:rPr lang="en-US" b="1">
                <a:solidFill>
                  <a:srgbClr val="FF0000"/>
                </a:solidFill>
              </a:rPr>
              <a:t>(d) U </a:t>
            </a:r>
            <a:r>
              <a:rPr lang="en-US" b="1"/>
              <a:t>						</a:t>
            </a:r>
            <a:endParaRPr/>
          </a:p>
          <a:p>
            <a:pPr marL="457200" lvl="0" indent="-457200" algn="l" rtl="0">
              <a:lnSpc>
                <a:spcPct val="90000"/>
              </a:lnSpc>
              <a:spcBef>
                <a:spcPts val="1000"/>
              </a:spcBef>
              <a:spcAft>
                <a:spcPts val="0"/>
              </a:spcAft>
              <a:buClr>
                <a:schemeClr val="dk1"/>
              </a:buClr>
              <a:buSzPts val="2400"/>
              <a:buNone/>
            </a:pPr>
            <a:r>
              <a:rPr lang="en-US" b="1"/>
              <a:t>Q 16. Who is the son of U? </a:t>
            </a:r>
            <a:endParaRPr/>
          </a:p>
          <a:p>
            <a:pPr marL="457200" lvl="0" indent="-457200" algn="l" rtl="0">
              <a:lnSpc>
                <a:spcPct val="90000"/>
              </a:lnSpc>
              <a:spcBef>
                <a:spcPts val="1000"/>
              </a:spcBef>
              <a:spcAft>
                <a:spcPts val="0"/>
              </a:spcAft>
              <a:buClr>
                <a:srgbClr val="FF0000"/>
              </a:buClr>
              <a:buSzPts val="2400"/>
              <a:buAutoNum type="alphaLcParenBoth"/>
            </a:pPr>
            <a:r>
              <a:rPr lang="en-US" b="1">
                <a:solidFill>
                  <a:srgbClr val="FF0000"/>
                </a:solidFill>
              </a:rPr>
              <a:t>Q 	</a:t>
            </a:r>
            <a:r>
              <a:rPr lang="en-US" b="1"/>
              <a:t>	(b) R </a:t>
            </a:r>
            <a:endParaRPr/>
          </a:p>
          <a:p>
            <a:pPr marL="457200" lvl="0" indent="-457200" algn="l" rtl="0">
              <a:lnSpc>
                <a:spcPct val="90000"/>
              </a:lnSpc>
              <a:spcBef>
                <a:spcPts val="1000"/>
              </a:spcBef>
              <a:spcAft>
                <a:spcPts val="0"/>
              </a:spcAft>
              <a:buClr>
                <a:schemeClr val="dk1"/>
              </a:buClr>
              <a:buSzPts val="2400"/>
              <a:buNone/>
            </a:pPr>
            <a:r>
              <a:rPr lang="en-US" b="1"/>
              <a:t>(c) T 		(d) S </a:t>
            </a:r>
            <a:endParaRPr/>
          </a:p>
          <a:p>
            <a:pPr marL="457200" lvl="0" indent="-457200" algn="l" rtl="0">
              <a:lnSpc>
                <a:spcPct val="90000"/>
              </a:lnSpc>
              <a:spcBef>
                <a:spcPts val="1000"/>
              </a:spcBef>
              <a:spcAft>
                <a:spcPts val="0"/>
              </a:spcAft>
              <a:buClr>
                <a:schemeClr val="dk1"/>
              </a:buClr>
              <a:buSzPts val="2400"/>
              <a:buNone/>
            </a:pPr>
            <a:r>
              <a:rPr lang="en-US" b="1"/>
              <a:t>(e) Cannot be determined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307"/>
        <p:cNvGrpSpPr/>
        <p:nvPr/>
      </p:nvGrpSpPr>
      <p:grpSpPr>
        <a:xfrm>
          <a:off x="0" y="0"/>
          <a:ext cx="0" cy="0"/>
          <a:chOff x="0" y="0"/>
          <a:chExt cx="0" cy="0"/>
        </a:xfrm>
      </p:grpSpPr>
      <p:sp>
        <p:nvSpPr>
          <p:cNvPr id="308" name="Google Shape;308;p3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09" name="Google Shape;309;p3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457200" lvl="0" indent="-457200" algn="l" rtl="0">
              <a:lnSpc>
                <a:spcPct val="90000"/>
              </a:lnSpc>
              <a:spcBef>
                <a:spcPts val="1000"/>
              </a:spcBef>
              <a:spcAft>
                <a:spcPts val="0"/>
              </a:spcAft>
              <a:buClr>
                <a:schemeClr val="dk1"/>
              </a:buClr>
              <a:buSzPts val="2400"/>
              <a:buNone/>
            </a:pPr>
            <a:r>
              <a:rPr lang="en-US" b="1"/>
              <a:t>Q</a:t>
            </a:r>
            <a:r>
              <a:rPr lang="en-US" b="1">
                <a:latin typeface="Arial Black"/>
                <a:ea typeface="Arial Black"/>
                <a:cs typeface="Arial Black"/>
                <a:sym typeface="Arial Black"/>
              </a:rPr>
              <a:t> 17</a:t>
            </a:r>
            <a:r>
              <a:rPr lang="en-US" b="1"/>
              <a:t>. Who is the father-in-law of Q? </a:t>
            </a:r>
            <a:endParaRPr/>
          </a:p>
          <a:p>
            <a:pPr marL="457200" lvl="0" indent="-457200" algn="l" rtl="0">
              <a:lnSpc>
                <a:spcPct val="90000"/>
              </a:lnSpc>
              <a:spcBef>
                <a:spcPts val="1000"/>
              </a:spcBef>
              <a:spcAft>
                <a:spcPts val="0"/>
              </a:spcAft>
              <a:buClr>
                <a:schemeClr val="dk1"/>
              </a:buClr>
              <a:buSzPts val="2400"/>
              <a:buAutoNum type="alphaLcParenBoth"/>
            </a:pPr>
            <a:r>
              <a:rPr lang="en-US" b="1"/>
              <a:t>R 		(b) P 		(c) T 		(d) W 		(e) None of these </a:t>
            </a:r>
            <a:endParaRPr/>
          </a:p>
          <a:p>
            <a:pPr marL="457200" lvl="0" indent="-4572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None/>
            </a:pPr>
            <a:r>
              <a:rPr lang="en-US" b="1"/>
              <a:t>Q 18. Who is the sister-in-law of R? </a:t>
            </a:r>
            <a:endParaRPr/>
          </a:p>
          <a:p>
            <a:pPr marL="457200" lvl="0" indent="-457200" algn="l" rtl="0">
              <a:lnSpc>
                <a:spcPct val="90000"/>
              </a:lnSpc>
              <a:spcBef>
                <a:spcPts val="1000"/>
              </a:spcBef>
              <a:spcAft>
                <a:spcPts val="0"/>
              </a:spcAft>
              <a:buClr>
                <a:schemeClr val="dk1"/>
              </a:buClr>
              <a:buSzPts val="2400"/>
              <a:buAutoNum type="alphaLcParenBoth"/>
            </a:pPr>
            <a:r>
              <a:rPr lang="en-US" b="1"/>
              <a:t>S 		(b) V 		(c) U 		(d) T 		(e) cannot be determined</a:t>
            </a:r>
            <a:endParaRPr/>
          </a:p>
          <a:p>
            <a:pPr marL="457200" lvl="0" indent="-4572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None/>
            </a:pPr>
            <a:r>
              <a:rPr lang="en-US" b="1"/>
              <a:t>Q 19. Who is the cousin of T? </a:t>
            </a:r>
            <a:endParaRPr/>
          </a:p>
          <a:p>
            <a:pPr marL="457200" lvl="0" indent="-457200" algn="l" rtl="0">
              <a:lnSpc>
                <a:spcPct val="90000"/>
              </a:lnSpc>
              <a:spcBef>
                <a:spcPts val="1000"/>
              </a:spcBef>
              <a:spcAft>
                <a:spcPts val="0"/>
              </a:spcAft>
              <a:buClr>
                <a:schemeClr val="dk1"/>
              </a:buClr>
              <a:buSzPts val="2400"/>
              <a:buAutoNum type="alphaLcParenBoth"/>
            </a:pPr>
            <a:r>
              <a:rPr lang="en-US" b="1"/>
              <a:t>R 		(b) Q 		(c) W 		(d) S 		(e) None of these </a:t>
            </a:r>
            <a:endParaRPr/>
          </a:p>
          <a:p>
            <a:pPr marL="0" lvl="0" indent="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313"/>
        <p:cNvGrpSpPr/>
        <p:nvPr/>
      </p:nvGrpSpPr>
      <p:grpSpPr>
        <a:xfrm>
          <a:off x="0" y="0"/>
          <a:ext cx="0" cy="0"/>
          <a:chOff x="0" y="0"/>
          <a:chExt cx="0" cy="0"/>
        </a:xfrm>
      </p:grpSpPr>
      <p:sp>
        <p:nvSpPr>
          <p:cNvPr id="314" name="Google Shape;314;p3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15" name="Google Shape;315;p3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457200" lvl="0" indent="-457200" algn="l" rtl="0">
              <a:lnSpc>
                <a:spcPct val="90000"/>
              </a:lnSpc>
              <a:spcBef>
                <a:spcPts val="1000"/>
              </a:spcBef>
              <a:spcAft>
                <a:spcPts val="0"/>
              </a:spcAft>
              <a:buClr>
                <a:schemeClr val="dk1"/>
              </a:buClr>
              <a:buSzPts val="2400"/>
              <a:buNone/>
            </a:pPr>
            <a:r>
              <a:rPr lang="en-US" b="1"/>
              <a:t>Q</a:t>
            </a:r>
            <a:r>
              <a:rPr lang="en-US" b="1">
                <a:latin typeface="Arial Black"/>
                <a:ea typeface="Arial Black"/>
                <a:cs typeface="Arial Black"/>
                <a:sym typeface="Arial Black"/>
              </a:rPr>
              <a:t> 17</a:t>
            </a:r>
            <a:r>
              <a:rPr lang="en-US" b="1"/>
              <a:t>. Who is the father-in-law of Q? </a:t>
            </a:r>
            <a:endParaRPr/>
          </a:p>
          <a:p>
            <a:pPr marL="457200" lvl="0" indent="-457200" algn="l" rtl="0">
              <a:lnSpc>
                <a:spcPct val="90000"/>
              </a:lnSpc>
              <a:spcBef>
                <a:spcPts val="1000"/>
              </a:spcBef>
              <a:spcAft>
                <a:spcPts val="0"/>
              </a:spcAft>
              <a:buClr>
                <a:schemeClr val="dk1"/>
              </a:buClr>
              <a:buSzPts val="2400"/>
              <a:buAutoNum type="alphaLcParenBoth"/>
            </a:pPr>
            <a:r>
              <a:rPr lang="en-US" b="1"/>
              <a:t>R 		(b) P 		(c) T 		</a:t>
            </a:r>
            <a:r>
              <a:rPr lang="en-US" b="1">
                <a:solidFill>
                  <a:srgbClr val="FF0000"/>
                </a:solidFill>
              </a:rPr>
              <a:t>(d) W 	</a:t>
            </a:r>
            <a:r>
              <a:rPr lang="en-US" b="1"/>
              <a:t>	(e) None of these </a:t>
            </a:r>
            <a:endParaRPr/>
          </a:p>
          <a:p>
            <a:pPr marL="457200" lvl="0" indent="-4572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None/>
            </a:pPr>
            <a:r>
              <a:rPr lang="en-US" b="1"/>
              <a:t>Q 18. Who is the sister-in-law of R? </a:t>
            </a:r>
            <a:endParaRPr/>
          </a:p>
          <a:p>
            <a:pPr marL="457200" lvl="0" indent="-457200" algn="l" rtl="0">
              <a:lnSpc>
                <a:spcPct val="90000"/>
              </a:lnSpc>
              <a:spcBef>
                <a:spcPts val="1000"/>
              </a:spcBef>
              <a:spcAft>
                <a:spcPts val="0"/>
              </a:spcAft>
              <a:buClr>
                <a:schemeClr val="dk1"/>
              </a:buClr>
              <a:buSzPts val="2400"/>
              <a:buAutoNum type="alphaLcParenBoth"/>
            </a:pPr>
            <a:r>
              <a:rPr lang="en-US" b="1"/>
              <a:t>S 		</a:t>
            </a:r>
            <a:r>
              <a:rPr lang="en-US" b="1">
                <a:solidFill>
                  <a:srgbClr val="FF0000"/>
                </a:solidFill>
              </a:rPr>
              <a:t>(b) V 	</a:t>
            </a:r>
            <a:r>
              <a:rPr lang="en-US" b="1"/>
              <a:t>	(c) U 		(d) T 		(e) cannot be determined</a:t>
            </a:r>
            <a:endParaRPr/>
          </a:p>
          <a:p>
            <a:pPr marL="457200" lvl="0" indent="-4572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None/>
            </a:pPr>
            <a:r>
              <a:rPr lang="en-US" b="1"/>
              <a:t>Q 19. Who is the cousin of T? </a:t>
            </a:r>
            <a:endParaRPr/>
          </a:p>
          <a:p>
            <a:pPr marL="457200" lvl="0" indent="-457200" algn="l" rtl="0">
              <a:lnSpc>
                <a:spcPct val="90000"/>
              </a:lnSpc>
              <a:spcBef>
                <a:spcPts val="1000"/>
              </a:spcBef>
              <a:spcAft>
                <a:spcPts val="0"/>
              </a:spcAft>
              <a:buClr>
                <a:schemeClr val="dk1"/>
              </a:buClr>
              <a:buSzPts val="2400"/>
              <a:buAutoNum type="alphaLcParenBoth"/>
            </a:pPr>
            <a:r>
              <a:rPr lang="en-US" b="1"/>
              <a:t>R 		(b) Q 		(c) W 		</a:t>
            </a:r>
            <a:r>
              <a:rPr lang="en-US" b="1">
                <a:solidFill>
                  <a:srgbClr val="FF0000"/>
                </a:solidFill>
              </a:rPr>
              <a:t>(d) S </a:t>
            </a:r>
            <a:r>
              <a:rPr lang="en-US" b="1"/>
              <a:t>		(e) None of these </a:t>
            </a:r>
            <a:endParaRPr/>
          </a:p>
          <a:p>
            <a:pPr marL="0" lvl="0" indent="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319"/>
        <p:cNvGrpSpPr/>
        <p:nvPr/>
      </p:nvGrpSpPr>
      <p:grpSpPr>
        <a:xfrm>
          <a:off x="0" y="0"/>
          <a:ext cx="0" cy="0"/>
          <a:chOff x="0" y="0"/>
          <a:chExt cx="0" cy="0"/>
        </a:xfrm>
      </p:grpSpPr>
      <p:sp>
        <p:nvSpPr>
          <p:cNvPr id="320" name="Google Shape;320;p3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21" name="Google Shape;321;p3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20. Pointing towards a woman Shailesh said, “She is daughter of mother of father of my mother’s daughter. How is the woman related to Shailesh. </a:t>
            </a:r>
            <a:endParaRPr/>
          </a:p>
          <a:p>
            <a:pPr marL="457200" lvl="0" indent="-457200" algn="l" rtl="0">
              <a:lnSpc>
                <a:spcPct val="90000"/>
              </a:lnSpc>
              <a:spcBef>
                <a:spcPts val="1000"/>
              </a:spcBef>
              <a:spcAft>
                <a:spcPts val="0"/>
              </a:spcAft>
              <a:buClr>
                <a:schemeClr val="dk1"/>
              </a:buClr>
              <a:buSzPts val="2400"/>
              <a:buAutoNum type="alphaLcParenBoth"/>
            </a:pPr>
            <a:r>
              <a:rPr lang="en-US" b="1"/>
              <a:t>Daughter 	</a:t>
            </a:r>
            <a:endParaRPr b="1"/>
          </a:p>
          <a:p>
            <a:pPr marL="0" lvl="0" indent="0" algn="l" rtl="0">
              <a:lnSpc>
                <a:spcPct val="90000"/>
              </a:lnSpc>
              <a:spcBef>
                <a:spcPts val="1000"/>
              </a:spcBef>
              <a:spcAft>
                <a:spcPts val="0"/>
              </a:spcAft>
              <a:buClr>
                <a:schemeClr val="dk1"/>
              </a:buClr>
              <a:buSzPts val="2400"/>
              <a:buNone/>
            </a:pPr>
            <a:r>
              <a:rPr lang="en-US" b="1"/>
              <a:t>(b) Grand daughther 	</a:t>
            </a:r>
            <a:endParaRPr b="1"/>
          </a:p>
          <a:p>
            <a:pPr marL="0" lvl="0" indent="0" algn="l" rtl="0">
              <a:lnSpc>
                <a:spcPct val="90000"/>
              </a:lnSpc>
              <a:spcBef>
                <a:spcPts val="1000"/>
              </a:spcBef>
              <a:spcAft>
                <a:spcPts val="0"/>
              </a:spcAft>
              <a:buClr>
                <a:schemeClr val="dk1"/>
              </a:buClr>
              <a:buSzPts val="2400"/>
              <a:buNone/>
            </a:pPr>
            <a:r>
              <a:rPr lang="en-US" b="1"/>
              <a:t>(c) Aunt 	</a:t>
            </a:r>
            <a:endParaRPr b="1"/>
          </a:p>
          <a:p>
            <a:pPr marL="0" lvl="0" indent="0" algn="l" rtl="0">
              <a:lnSpc>
                <a:spcPct val="90000"/>
              </a:lnSpc>
              <a:spcBef>
                <a:spcPts val="1000"/>
              </a:spcBef>
              <a:spcAft>
                <a:spcPts val="0"/>
              </a:spcAft>
              <a:buClr>
                <a:schemeClr val="dk1"/>
              </a:buClr>
              <a:buSzPts val="2400"/>
              <a:buNone/>
            </a:pPr>
            <a:r>
              <a:rPr lang="en-US" b="1"/>
              <a:t>(d) Sister</a:t>
            </a:r>
            <a:endParaRPr/>
          </a:p>
          <a:p>
            <a:pPr marL="457200" lvl="0" indent="-304800" algn="l" rtl="0">
              <a:lnSpc>
                <a:spcPct val="90000"/>
              </a:lnSpc>
              <a:spcBef>
                <a:spcPts val="1000"/>
              </a:spcBef>
              <a:spcAft>
                <a:spcPts val="0"/>
              </a:spcAft>
              <a:buClr>
                <a:schemeClr val="dk1"/>
              </a:buClr>
              <a:buSzPts val="2400"/>
              <a:buNone/>
            </a:pPr>
            <a:endParaRPr b="1"/>
          </a:p>
          <a:p>
            <a:pPr marL="0" lvl="0" indent="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325"/>
        <p:cNvGrpSpPr/>
        <p:nvPr/>
      </p:nvGrpSpPr>
      <p:grpSpPr>
        <a:xfrm>
          <a:off x="0" y="0"/>
          <a:ext cx="0" cy="0"/>
          <a:chOff x="0" y="0"/>
          <a:chExt cx="0" cy="0"/>
        </a:xfrm>
      </p:grpSpPr>
      <p:sp>
        <p:nvSpPr>
          <p:cNvPr id="326" name="Google Shape;326;p3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27" name="Google Shape;327;p3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20. Pointing towards a woman Shailesh said, “She is daughter of mother of father of my mother’s daughter. How is the woman related to Shailesh. </a:t>
            </a:r>
            <a:endParaRPr/>
          </a:p>
          <a:p>
            <a:pPr marL="457200" lvl="0" indent="-457200" algn="l" rtl="0">
              <a:lnSpc>
                <a:spcPct val="90000"/>
              </a:lnSpc>
              <a:spcBef>
                <a:spcPts val="1000"/>
              </a:spcBef>
              <a:spcAft>
                <a:spcPts val="0"/>
              </a:spcAft>
              <a:buClr>
                <a:schemeClr val="dk1"/>
              </a:buClr>
              <a:buSzPts val="2400"/>
              <a:buAutoNum type="alphaLcParenBoth"/>
            </a:pPr>
            <a:r>
              <a:rPr lang="en-US" b="1"/>
              <a:t>Daughter 	</a:t>
            </a:r>
            <a:endParaRPr b="1"/>
          </a:p>
          <a:p>
            <a:pPr marL="0" lvl="0" indent="0" algn="l" rtl="0">
              <a:lnSpc>
                <a:spcPct val="90000"/>
              </a:lnSpc>
              <a:spcBef>
                <a:spcPts val="1000"/>
              </a:spcBef>
              <a:spcAft>
                <a:spcPts val="0"/>
              </a:spcAft>
              <a:buClr>
                <a:schemeClr val="dk1"/>
              </a:buClr>
              <a:buSzPts val="2400"/>
              <a:buNone/>
            </a:pPr>
            <a:r>
              <a:rPr lang="en-US" b="1"/>
              <a:t>(b) Grand daughther 	</a:t>
            </a:r>
            <a:endParaRPr b="1"/>
          </a:p>
          <a:p>
            <a:pPr marL="0" lvl="0" indent="0" algn="l" rtl="0">
              <a:lnSpc>
                <a:spcPct val="90000"/>
              </a:lnSpc>
              <a:spcBef>
                <a:spcPts val="1000"/>
              </a:spcBef>
              <a:spcAft>
                <a:spcPts val="0"/>
              </a:spcAft>
              <a:buClr>
                <a:srgbClr val="FF0000"/>
              </a:buClr>
              <a:buSzPts val="2400"/>
              <a:buNone/>
            </a:pPr>
            <a:r>
              <a:rPr lang="en-US" b="1">
                <a:solidFill>
                  <a:srgbClr val="FF0000"/>
                </a:solidFill>
              </a:rPr>
              <a:t>(c) Aunt </a:t>
            </a:r>
            <a:r>
              <a:rPr lang="en-US" b="1"/>
              <a:t>	</a:t>
            </a:r>
            <a:endParaRPr b="1"/>
          </a:p>
          <a:p>
            <a:pPr marL="0" lvl="0" indent="0" algn="l" rtl="0">
              <a:lnSpc>
                <a:spcPct val="90000"/>
              </a:lnSpc>
              <a:spcBef>
                <a:spcPts val="1000"/>
              </a:spcBef>
              <a:spcAft>
                <a:spcPts val="0"/>
              </a:spcAft>
              <a:buClr>
                <a:schemeClr val="dk1"/>
              </a:buClr>
              <a:buSzPts val="2400"/>
              <a:buNone/>
            </a:pPr>
            <a:r>
              <a:rPr lang="en-US" b="1"/>
              <a:t>(d) Sister</a:t>
            </a:r>
            <a:endParaRPr/>
          </a:p>
          <a:p>
            <a:pPr marL="457200" lvl="0" indent="-304800" algn="l" rtl="0">
              <a:lnSpc>
                <a:spcPct val="90000"/>
              </a:lnSpc>
              <a:spcBef>
                <a:spcPts val="1000"/>
              </a:spcBef>
              <a:spcAft>
                <a:spcPts val="0"/>
              </a:spcAft>
              <a:buClr>
                <a:schemeClr val="dk1"/>
              </a:buClr>
              <a:buSzPts val="2400"/>
              <a:buNone/>
            </a:pPr>
            <a:endParaRPr b="1"/>
          </a:p>
          <a:p>
            <a:pPr marL="0" lvl="0" indent="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337"/>
        <p:cNvGrpSpPr/>
        <p:nvPr/>
      </p:nvGrpSpPr>
      <p:grpSpPr>
        <a:xfrm>
          <a:off x="0" y="0"/>
          <a:ext cx="0" cy="0"/>
          <a:chOff x="0" y="0"/>
          <a:chExt cx="0" cy="0"/>
        </a:xfrm>
      </p:grpSpPr>
      <p:sp>
        <p:nvSpPr>
          <p:cNvPr id="338" name="Google Shape;338;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39" name="Google Shape;339;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22</a:t>
            </a:r>
            <a:r>
              <a:rPr lang="en-US" b="1"/>
              <a:t>. Pointing to a woman in a photograph a man says, “She is the only Daughter of my father’s only daughter–in-law.” How is the woman related to the man? </a:t>
            </a:r>
            <a:endParaRPr/>
          </a:p>
          <a:p>
            <a:pPr marL="457200" lvl="0" indent="-457200" algn="l" rtl="0">
              <a:lnSpc>
                <a:spcPct val="90000"/>
              </a:lnSpc>
              <a:spcBef>
                <a:spcPts val="1000"/>
              </a:spcBef>
              <a:spcAft>
                <a:spcPts val="0"/>
              </a:spcAft>
              <a:buClr>
                <a:schemeClr val="dk1"/>
              </a:buClr>
              <a:buSzPts val="2400"/>
              <a:buAutoNum type="alphaLcParenBoth"/>
            </a:pPr>
            <a:r>
              <a:rPr lang="en-US" b="1"/>
              <a:t>wife 	</a:t>
            </a:r>
            <a:endParaRPr/>
          </a:p>
          <a:p>
            <a:pPr marL="0" lvl="0" indent="0" algn="l" rtl="0">
              <a:lnSpc>
                <a:spcPct val="90000"/>
              </a:lnSpc>
              <a:spcBef>
                <a:spcPts val="1000"/>
              </a:spcBef>
              <a:spcAft>
                <a:spcPts val="0"/>
              </a:spcAft>
              <a:buClr>
                <a:schemeClr val="dk1"/>
              </a:buClr>
              <a:buSzPts val="2400"/>
              <a:buNone/>
            </a:pPr>
            <a:r>
              <a:rPr lang="en-US" b="1"/>
              <a:t>(b) Daughter 	</a:t>
            </a:r>
            <a:endParaRPr/>
          </a:p>
          <a:p>
            <a:pPr marL="0" lvl="0" indent="0" algn="l" rtl="0">
              <a:lnSpc>
                <a:spcPct val="90000"/>
              </a:lnSpc>
              <a:spcBef>
                <a:spcPts val="1000"/>
              </a:spcBef>
              <a:spcAft>
                <a:spcPts val="0"/>
              </a:spcAft>
              <a:buClr>
                <a:schemeClr val="dk1"/>
              </a:buClr>
              <a:buSzPts val="2400"/>
              <a:buNone/>
            </a:pPr>
            <a:r>
              <a:rPr lang="en-US" b="1"/>
              <a:t>(c) Daughter-in-law 	</a:t>
            </a:r>
            <a:endParaRPr/>
          </a:p>
          <a:p>
            <a:pPr marL="0" lvl="0" indent="0" algn="l" rtl="0">
              <a:lnSpc>
                <a:spcPct val="90000"/>
              </a:lnSpc>
              <a:spcBef>
                <a:spcPts val="1000"/>
              </a:spcBef>
              <a:spcAft>
                <a:spcPts val="0"/>
              </a:spcAft>
              <a:buClr>
                <a:schemeClr val="dk1"/>
              </a:buClr>
              <a:buSzPts val="2400"/>
              <a:buNone/>
            </a:pPr>
            <a:r>
              <a:rPr lang="en-US" b="1"/>
              <a:t>(d) Sister </a:t>
            </a:r>
            <a:endParaRPr/>
          </a:p>
          <a:p>
            <a:pPr marL="457200" lvl="0" indent="-457200" algn="l" rtl="0">
              <a:lnSpc>
                <a:spcPct val="90000"/>
              </a:lnSpc>
              <a:spcBef>
                <a:spcPts val="1000"/>
              </a:spcBef>
              <a:spcAft>
                <a:spcPts val="0"/>
              </a:spcAft>
              <a:buClr>
                <a:schemeClr val="dk1"/>
              </a:buClr>
              <a:buSzPts val="2400"/>
              <a:buNone/>
            </a:pPr>
            <a:r>
              <a:rPr lang="en-US" b="1"/>
              <a:t>(e) Sister-in-law</a:t>
            </a:r>
            <a:endParaRPr/>
          </a:p>
          <a:p>
            <a:pPr marL="457200" lvl="0" indent="-4572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1" name="Google Shape;121;p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2" name="Google Shape;122;p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0" lvl="0" indent="0" algn="l" rtl="0">
              <a:lnSpc>
                <a:spcPct val="90000"/>
              </a:lnSpc>
              <a:spcBef>
                <a:spcPts val="1000"/>
              </a:spcBef>
              <a:spcAft>
                <a:spcPts val="0"/>
              </a:spcAft>
              <a:buClr>
                <a:srgbClr val="C00000"/>
              </a:buClr>
              <a:buSzPts val="2400"/>
              <a:buNone/>
            </a:pPr>
            <a:r>
              <a:rPr lang="en-US">
                <a:solidFill>
                  <a:srgbClr val="C00000"/>
                </a:solidFill>
              </a:rPr>
              <a:t>There also are a few things which need to be kept in mind while solving the blood relation questions. Given below are few such important pointers:</a:t>
            </a:r>
            <a:endParaRPr/>
          </a:p>
          <a:p>
            <a:pPr marL="228600" lvl="0" indent="-228600" algn="l" rtl="0">
              <a:lnSpc>
                <a:spcPct val="90000"/>
              </a:lnSpc>
              <a:spcBef>
                <a:spcPts val="1000"/>
              </a:spcBef>
              <a:spcAft>
                <a:spcPts val="0"/>
              </a:spcAft>
              <a:buClr>
                <a:schemeClr val="dk1"/>
              </a:buClr>
              <a:buSzPts val="2400"/>
              <a:buFont typeface="Noto Sans Symbols"/>
              <a:buChar char="⮚"/>
            </a:pPr>
            <a:r>
              <a:rPr lang="en-US"/>
              <a:t>You cannot assume the gender of the person based on the name</a:t>
            </a:r>
            <a:endParaRPr/>
          </a:p>
          <a:p>
            <a:pPr marL="228600" lvl="0" indent="-228600" algn="l" rtl="0">
              <a:lnSpc>
                <a:spcPct val="90000"/>
              </a:lnSpc>
              <a:spcBef>
                <a:spcPts val="1000"/>
              </a:spcBef>
              <a:spcAft>
                <a:spcPts val="0"/>
              </a:spcAft>
              <a:buClr>
                <a:schemeClr val="dk1"/>
              </a:buClr>
              <a:buSzPts val="2400"/>
              <a:buFont typeface="Noto Sans Symbols"/>
              <a:buChar char="⮚"/>
            </a:pPr>
            <a:r>
              <a:rPr lang="en-US"/>
              <a:t>If the statement says X is the son of Y, the gender of Y cannot be determined unless mentioned in the question</a:t>
            </a:r>
            <a:endParaRPr/>
          </a:p>
          <a:p>
            <a:pPr marL="228600" lvl="0" indent="-228600" algn="l" rtl="0">
              <a:lnSpc>
                <a:spcPct val="90000"/>
              </a:lnSpc>
              <a:spcBef>
                <a:spcPts val="1000"/>
              </a:spcBef>
              <a:spcAft>
                <a:spcPts val="0"/>
              </a:spcAft>
              <a:buClr>
                <a:schemeClr val="dk1"/>
              </a:buClr>
              <a:buSzPts val="2400"/>
              <a:buFont typeface="Noto Sans Symbols"/>
              <a:buChar char="⮚"/>
            </a:pPr>
            <a:r>
              <a:rPr lang="en-US"/>
              <a:t>In puzzle based questions, a web of relations can be formed, so do not solve such questions in a haste</a:t>
            </a:r>
            <a:endParaRPr/>
          </a:p>
          <a:p>
            <a:pPr marL="228600" lvl="0" indent="-228600" algn="l" rtl="0">
              <a:lnSpc>
                <a:spcPct val="90000"/>
              </a:lnSpc>
              <a:spcBef>
                <a:spcPts val="1000"/>
              </a:spcBef>
              <a:spcAft>
                <a:spcPts val="0"/>
              </a:spcAft>
              <a:buClr>
                <a:schemeClr val="dk1"/>
              </a:buClr>
              <a:buSzPts val="2400"/>
              <a:buFont typeface="Noto Sans Symbols"/>
              <a:buChar char="⮚"/>
            </a:pPr>
            <a:r>
              <a:rPr lang="en-US"/>
              <a:t>These questions are scoring and easy to solve, so do not panic if the question seems lengthy</a:t>
            </a:r>
            <a:endParaRPr/>
          </a:p>
          <a:p>
            <a:pPr marL="228600" lvl="0" indent="-228600" algn="l" rtl="0">
              <a:lnSpc>
                <a:spcPct val="90000"/>
              </a:lnSpc>
              <a:spcBef>
                <a:spcPts val="1000"/>
              </a:spcBef>
              <a:spcAft>
                <a:spcPts val="0"/>
              </a:spcAft>
              <a:buClr>
                <a:schemeClr val="dk1"/>
              </a:buClr>
              <a:buSzPts val="2400"/>
              <a:buFont typeface="Noto Sans Symbols"/>
              <a:buChar char="⮚"/>
            </a:pPr>
            <a:r>
              <a:rPr lang="en-US"/>
              <a:t>In case of coding-decoding blood relation, use a pictorial description to solve the question. This will make the symbols and relation more clear</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endParaRPr b="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343"/>
        <p:cNvGrpSpPr/>
        <p:nvPr/>
      </p:nvGrpSpPr>
      <p:grpSpPr>
        <a:xfrm>
          <a:off x="0" y="0"/>
          <a:ext cx="0" cy="0"/>
          <a:chOff x="0" y="0"/>
          <a:chExt cx="0" cy="0"/>
        </a:xfrm>
      </p:grpSpPr>
      <p:sp>
        <p:nvSpPr>
          <p:cNvPr id="344" name="Google Shape;344;p4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45" name="Google Shape;345;p4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22</a:t>
            </a:r>
            <a:r>
              <a:rPr lang="en-US" b="1"/>
              <a:t>. Pointing to a woman in a photograph a man says, “She is the only Daughter of my father’s only daughter–in-law.” How is the woman related to the man? </a:t>
            </a:r>
            <a:endParaRPr/>
          </a:p>
          <a:p>
            <a:pPr marL="457200" lvl="0" indent="-457200" algn="l" rtl="0">
              <a:lnSpc>
                <a:spcPct val="90000"/>
              </a:lnSpc>
              <a:spcBef>
                <a:spcPts val="1000"/>
              </a:spcBef>
              <a:spcAft>
                <a:spcPts val="0"/>
              </a:spcAft>
              <a:buClr>
                <a:schemeClr val="dk1"/>
              </a:buClr>
              <a:buSzPts val="2400"/>
              <a:buAutoNum type="alphaLcParenBoth"/>
            </a:pPr>
            <a:r>
              <a:rPr lang="en-US" b="1"/>
              <a:t>wife 	</a:t>
            </a:r>
            <a:endParaRPr/>
          </a:p>
          <a:p>
            <a:pPr marL="0" lvl="0" indent="0" algn="l" rtl="0">
              <a:lnSpc>
                <a:spcPct val="90000"/>
              </a:lnSpc>
              <a:spcBef>
                <a:spcPts val="1000"/>
              </a:spcBef>
              <a:spcAft>
                <a:spcPts val="0"/>
              </a:spcAft>
              <a:buClr>
                <a:srgbClr val="FF0000"/>
              </a:buClr>
              <a:buSzPts val="2400"/>
              <a:buNone/>
            </a:pPr>
            <a:r>
              <a:rPr lang="en-US" b="1">
                <a:solidFill>
                  <a:srgbClr val="FF0000"/>
                </a:solidFill>
              </a:rPr>
              <a:t>(b) Daughter </a:t>
            </a:r>
            <a:r>
              <a:rPr lang="en-US" b="1"/>
              <a:t>	</a:t>
            </a:r>
            <a:endParaRPr/>
          </a:p>
          <a:p>
            <a:pPr marL="0" lvl="0" indent="0" algn="l" rtl="0">
              <a:lnSpc>
                <a:spcPct val="90000"/>
              </a:lnSpc>
              <a:spcBef>
                <a:spcPts val="1000"/>
              </a:spcBef>
              <a:spcAft>
                <a:spcPts val="0"/>
              </a:spcAft>
              <a:buClr>
                <a:schemeClr val="dk1"/>
              </a:buClr>
              <a:buSzPts val="2400"/>
              <a:buNone/>
            </a:pPr>
            <a:r>
              <a:rPr lang="en-US" b="1"/>
              <a:t>(c) Daughter-in-law 	</a:t>
            </a:r>
            <a:endParaRPr/>
          </a:p>
          <a:p>
            <a:pPr marL="0" lvl="0" indent="0" algn="l" rtl="0">
              <a:lnSpc>
                <a:spcPct val="90000"/>
              </a:lnSpc>
              <a:spcBef>
                <a:spcPts val="1000"/>
              </a:spcBef>
              <a:spcAft>
                <a:spcPts val="0"/>
              </a:spcAft>
              <a:buClr>
                <a:schemeClr val="dk1"/>
              </a:buClr>
              <a:buSzPts val="2400"/>
              <a:buNone/>
            </a:pPr>
            <a:r>
              <a:rPr lang="en-US" b="1"/>
              <a:t>(d) Sister </a:t>
            </a:r>
            <a:endParaRPr/>
          </a:p>
          <a:p>
            <a:pPr marL="457200" lvl="0" indent="-457200" algn="l" rtl="0">
              <a:lnSpc>
                <a:spcPct val="90000"/>
              </a:lnSpc>
              <a:spcBef>
                <a:spcPts val="1000"/>
              </a:spcBef>
              <a:spcAft>
                <a:spcPts val="0"/>
              </a:spcAft>
              <a:buClr>
                <a:schemeClr val="dk1"/>
              </a:buClr>
              <a:buSzPts val="2400"/>
              <a:buNone/>
            </a:pPr>
            <a:r>
              <a:rPr lang="en-US" b="1"/>
              <a:t>(e) Sister-in-law</a:t>
            </a:r>
            <a:endParaRPr/>
          </a:p>
          <a:p>
            <a:pPr marL="457200" lvl="0" indent="-4572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349"/>
        <p:cNvGrpSpPr/>
        <p:nvPr/>
      </p:nvGrpSpPr>
      <p:grpSpPr>
        <a:xfrm>
          <a:off x="0" y="0"/>
          <a:ext cx="0" cy="0"/>
          <a:chOff x="0" y="0"/>
          <a:chExt cx="0" cy="0"/>
        </a:xfrm>
      </p:grpSpPr>
      <p:sp>
        <p:nvSpPr>
          <p:cNvPr id="350" name="Google Shape;350;p4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51" name="Google Shape;351;p4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23</a:t>
            </a:r>
            <a:r>
              <a:rPr lang="en-US" b="1"/>
              <a:t>. Pointing to a photograph a woman says: “He is the only son of the wife of my husband’s father”. How is the man related to the woman? </a:t>
            </a:r>
            <a:endParaRPr/>
          </a:p>
          <a:p>
            <a:pPr marL="457200" lvl="0" indent="-457200" algn="l" rtl="0">
              <a:lnSpc>
                <a:spcPct val="90000"/>
              </a:lnSpc>
              <a:spcBef>
                <a:spcPts val="1000"/>
              </a:spcBef>
              <a:spcAft>
                <a:spcPts val="0"/>
              </a:spcAft>
              <a:buClr>
                <a:schemeClr val="dk1"/>
              </a:buClr>
              <a:buSzPts val="2400"/>
              <a:buAutoNum type="alphaLcParenBoth"/>
            </a:pPr>
            <a:r>
              <a:rPr lang="en-US" b="1"/>
              <a:t>Son 	</a:t>
            </a:r>
            <a:endParaRPr/>
          </a:p>
          <a:p>
            <a:pPr marL="0" lvl="0" indent="0" algn="l" rtl="0">
              <a:lnSpc>
                <a:spcPct val="90000"/>
              </a:lnSpc>
              <a:spcBef>
                <a:spcPts val="1000"/>
              </a:spcBef>
              <a:spcAft>
                <a:spcPts val="0"/>
              </a:spcAft>
              <a:buClr>
                <a:schemeClr val="dk1"/>
              </a:buClr>
              <a:buSzPts val="2400"/>
              <a:buNone/>
            </a:pPr>
            <a:r>
              <a:rPr lang="en-US" b="1"/>
              <a:t>(b) Son-in-law 	</a:t>
            </a:r>
            <a:endParaRPr/>
          </a:p>
          <a:p>
            <a:pPr marL="0" lvl="0" indent="0" algn="l" rtl="0">
              <a:lnSpc>
                <a:spcPct val="90000"/>
              </a:lnSpc>
              <a:spcBef>
                <a:spcPts val="1000"/>
              </a:spcBef>
              <a:spcAft>
                <a:spcPts val="0"/>
              </a:spcAft>
              <a:buClr>
                <a:schemeClr val="dk1"/>
              </a:buClr>
              <a:buSzPts val="2400"/>
              <a:buNone/>
            </a:pPr>
            <a:r>
              <a:rPr lang="en-US" b="1"/>
              <a:t>(c) Brother-in-law 		</a:t>
            </a:r>
            <a:endParaRPr/>
          </a:p>
          <a:p>
            <a:pPr marL="0" lvl="0" indent="0" algn="l" rtl="0">
              <a:lnSpc>
                <a:spcPct val="90000"/>
              </a:lnSpc>
              <a:spcBef>
                <a:spcPts val="1000"/>
              </a:spcBef>
              <a:spcAft>
                <a:spcPts val="0"/>
              </a:spcAft>
              <a:buClr>
                <a:schemeClr val="dk1"/>
              </a:buClr>
              <a:buSzPts val="2400"/>
              <a:buNone/>
            </a:pPr>
            <a:r>
              <a:rPr lang="en-US" b="1"/>
              <a:t>(d) Brother </a:t>
            </a:r>
            <a:endParaRPr/>
          </a:p>
          <a:p>
            <a:pPr marL="457200" lvl="0" indent="-457200" algn="l" rtl="0">
              <a:lnSpc>
                <a:spcPct val="90000"/>
              </a:lnSpc>
              <a:spcBef>
                <a:spcPts val="1000"/>
              </a:spcBef>
              <a:spcAft>
                <a:spcPts val="0"/>
              </a:spcAft>
              <a:buClr>
                <a:schemeClr val="dk1"/>
              </a:buClr>
              <a:buSzPts val="2400"/>
              <a:buNone/>
            </a:pPr>
            <a:r>
              <a:rPr lang="en-US" b="1"/>
              <a:t>(e) None of these</a:t>
            </a:r>
            <a:endParaRPr/>
          </a:p>
          <a:p>
            <a:pPr marL="457200" lvl="0" indent="-4572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355"/>
        <p:cNvGrpSpPr/>
        <p:nvPr/>
      </p:nvGrpSpPr>
      <p:grpSpPr>
        <a:xfrm>
          <a:off x="0" y="0"/>
          <a:ext cx="0" cy="0"/>
          <a:chOff x="0" y="0"/>
          <a:chExt cx="0" cy="0"/>
        </a:xfrm>
      </p:grpSpPr>
      <p:sp>
        <p:nvSpPr>
          <p:cNvPr id="356" name="Google Shape;356;p4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57" name="Google Shape;357;p4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23</a:t>
            </a:r>
            <a:r>
              <a:rPr lang="en-US" b="1"/>
              <a:t>. Pointing to a photograph a woman says: “He is the only son of the wife of my husband’s father”. How is the man related to the woman? </a:t>
            </a:r>
            <a:endParaRPr/>
          </a:p>
          <a:p>
            <a:pPr marL="457200" lvl="0" indent="-457200" algn="l" rtl="0">
              <a:lnSpc>
                <a:spcPct val="90000"/>
              </a:lnSpc>
              <a:spcBef>
                <a:spcPts val="1000"/>
              </a:spcBef>
              <a:spcAft>
                <a:spcPts val="0"/>
              </a:spcAft>
              <a:buClr>
                <a:schemeClr val="dk1"/>
              </a:buClr>
              <a:buSzPts val="2400"/>
              <a:buAutoNum type="alphaLcParenBoth"/>
            </a:pPr>
            <a:r>
              <a:rPr lang="en-US" b="1"/>
              <a:t>Son 	</a:t>
            </a:r>
            <a:endParaRPr/>
          </a:p>
          <a:p>
            <a:pPr marL="0" lvl="0" indent="0" algn="l" rtl="0">
              <a:lnSpc>
                <a:spcPct val="90000"/>
              </a:lnSpc>
              <a:spcBef>
                <a:spcPts val="1000"/>
              </a:spcBef>
              <a:spcAft>
                <a:spcPts val="0"/>
              </a:spcAft>
              <a:buClr>
                <a:schemeClr val="dk1"/>
              </a:buClr>
              <a:buSzPts val="2400"/>
              <a:buNone/>
            </a:pPr>
            <a:r>
              <a:rPr lang="en-US" b="1"/>
              <a:t>(b) Son-in-law 	</a:t>
            </a:r>
            <a:endParaRPr/>
          </a:p>
          <a:p>
            <a:pPr marL="0" lvl="0" indent="0" algn="l" rtl="0">
              <a:lnSpc>
                <a:spcPct val="90000"/>
              </a:lnSpc>
              <a:spcBef>
                <a:spcPts val="1000"/>
              </a:spcBef>
              <a:spcAft>
                <a:spcPts val="0"/>
              </a:spcAft>
              <a:buClr>
                <a:schemeClr val="dk1"/>
              </a:buClr>
              <a:buSzPts val="2400"/>
              <a:buNone/>
            </a:pPr>
            <a:r>
              <a:rPr lang="en-US" b="1"/>
              <a:t>(c) Brother-in-law 		</a:t>
            </a:r>
            <a:endParaRPr/>
          </a:p>
          <a:p>
            <a:pPr marL="0" lvl="0" indent="0" algn="l" rtl="0">
              <a:lnSpc>
                <a:spcPct val="90000"/>
              </a:lnSpc>
              <a:spcBef>
                <a:spcPts val="1000"/>
              </a:spcBef>
              <a:spcAft>
                <a:spcPts val="0"/>
              </a:spcAft>
              <a:buClr>
                <a:schemeClr val="dk1"/>
              </a:buClr>
              <a:buSzPts val="2400"/>
              <a:buNone/>
            </a:pPr>
            <a:r>
              <a:rPr lang="en-US" b="1"/>
              <a:t>(d) Brother </a:t>
            </a:r>
            <a:endParaRPr/>
          </a:p>
          <a:p>
            <a:pPr marL="457200" lvl="0" indent="-457200" algn="l" rtl="0">
              <a:lnSpc>
                <a:spcPct val="90000"/>
              </a:lnSpc>
              <a:spcBef>
                <a:spcPts val="1000"/>
              </a:spcBef>
              <a:spcAft>
                <a:spcPts val="0"/>
              </a:spcAft>
              <a:buClr>
                <a:srgbClr val="FF0000"/>
              </a:buClr>
              <a:buSzPts val="2400"/>
              <a:buNone/>
            </a:pPr>
            <a:r>
              <a:rPr lang="en-US" b="1">
                <a:solidFill>
                  <a:srgbClr val="FF0000"/>
                </a:solidFill>
              </a:rPr>
              <a:t>(e) None of these</a:t>
            </a:r>
            <a:endParaRPr/>
          </a:p>
          <a:p>
            <a:pPr marL="457200" lvl="0" indent="-4572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361"/>
        <p:cNvGrpSpPr/>
        <p:nvPr/>
      </p:nvGrpSpPr>
      <p:grpSpPr>
        <a:xfrm>
          <a:off x="0" y="0"/>
          <a:ext cx="0" cy="0"/>
          <a:chOff x="0" y="0"/>
          <a:chExt cx="0" cy="0"/>
        </a:xfrm>
      </p:grpSpPr>
      <p:sp>
        <p:nvSpPr>
          <p:cNvPr id="362" name="Google Shape;362;p4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63" name="Google Shape;363;p44"/>
          <p:cNvSpPr txBox="1">
            <a:spLocks noGrp="1"/>
          </p:cNvSpPr>
          <p:nvPr>
            <p:ph type="body" idx="1"/>
          </p:nvPr>
        </p:nvSpPr>
        <p:spPr>
          <a:xfrm>
            <a:off x="204951" y="1072055"/>
            <a:ext cx="12537271"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24</a:t>
            </a:r>
            <a:r>
              <a:rPr lang="en-US" b="1"/>
              <a:t>. Pointing to a man in a photograph a woman says: “He is the father-in-law of the wife of the only paternal grandson(who has no uncles) of my own father-in-law”. How is the man related to the woman? </a:t>
            </a:r>
            <a:endParaRPr/>
          </a:p>
          <a:p>
            <a:pPr marL="457200" lvl="0" indent="-457200" algn="l" rtl="0">
              <a:lnSpc>
                <a:spcPct val="90000"/>
              </a:lnSpc>
              <a:spcBef>
                <a:spcPts val="1000"/>
              </a:spcBef>
              <a:spcAft>
                <a:spcPts val="0"/>
              </a:spcAft>
              <a:buClr>
                <a:schemeClr val="dk1"/>
              </a:buClr>
              <a:buSzPts val="2400"/>
              <a:buAutoNum type="alphaLcParenBoth"/>
            </a:pPr>
            <a:r>
              <a:rPr lang="en-US" b="1"/>
              <a:t>son 		</a:t>
            </a:r>
            <a:endParaRPr/>
          </a:p>
          <a:p>
            <a:pPr marL="0" lvl="0" indent="0" algn="l" rtl="0">
              <a:lnSpc>
                <a:spcPct val="90000"/>
              </a:lnSpc>
              <a:spcBef>
                <a:spcPts val="1000"/>
              </a:spcBef>
              <a:spcAft>
                <a:spcPts val="0"/>
              </a:spcAft>
              <a:buClr>
                <a:schemeClr val="dk1"/>
              </a:buClr>
              <a:buSzPts val="2400"/>
              <a:buNone/>
            </a:pPr>
            <a:r>
              <a:rPr lang="en-US" b="1"/>
              <a:t>(b) Husband 		</a:t>
            </a:r>
            <a:endParaRPr/>
          </a:p>
          <a:p>
            <a:pPr marL="0" lvl="0" indent="0" algn="l" rtl="0">
              <a:lnSpc>
                <a:spcPct val="90000"/>
              </a:lnSpc>
              <a:spcBef>
                <a:spcPts val="1000"/>
              </a:spcBef>
              <a:spcAft>
                <a:spcPts val="0"/>
              </a:spcAft>
              <a:buClr>
                <a:schemeClr val="dk1"/>
              </a:buClr>
              <a:buSzPts val="2400"/>
              <a:buNone/>
            </a:pPr>
            <a:r>
              <a:rPr lang="en-US" b="1"/>
              <a:t>(c) Cousin 			</a:t>
            </a:r>
            <a:endParaRPr/>
          </a:p>
          <a:p>
            <a:pPr marL="0" lvl="0" indent="0" algn="l" rtl="0">
              <a:lnSpc>
                <a:spcPct val="90000"/>
              </a:lnSpc>
              <a:spcBef>
                <a:spcPts val="1000"/>
              </a:spcBef>
              <a:spcAft>
                <a:spcPts val="0"/>
              </a:spcAft>
              <a:buClr>
                <a:schemeClr val="dk1"/>
              </a:buClr>
              <a:buSzPts val="2400"/>
              <a:buNone/>
            </a:pPr>
            <a:r>
              <a:rPr lang="en-US" b="1"/>
              <a:t>(d) Nephew </a:t>
            </a:r>
            <a:endParaRPr/>
          </a:p>
          <a:p>
            <a:pPr marL="457200" lvl="0" indent="-457200" algn="l" rtl="0">
              <a:lnSpc>
                <a:spcPct val="90000"/>
              </a:lnSpc>
              <a:spcBef>
                <a:spcPts val="1000"/>
              </a:spcBef>
              <a:spcAft>
                <a:spcPts val="0"/>
              </a:spcAft>
              <a:buClr>
                <a:schemeClr val="dk1"/>
              </a:buClr>
              <a:buSzPts val="2400"/>
              <a:buNone/>
            </a:pPr>
            <a:r>
              <a:rPr lang="en-US" b="1"/>
              <a:t>(e) Son-in-law</a:t>
            </a:r>
            <a:endParaRPr/>
          </a:p>
          <a:p>
            <a:pPr marL="457200" lvl="0" indent="-4572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367"/>
        <p:cNvGrpSpPr/>
        <p:nvPr/>
      </p:nvGrpSpPr>
      <p:grpSpPr>
        <a:xfrm>
          <a:off x="0" y="0"/>
          <a:ext cx="0" cy="0"/>
          <a:chOff x="0" y="0"/>
          <a:chExt cx="0" cy="0"/>
        </a:xfrm>
      </p:grpSpPr>
      <p:sp>
        <p:nvSpPr>
          <p:cNvPr id="368" name="Google Shape;368;p4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69" name="Google Shape;369;p45"/>
          <p:cNvSpPr txBox="1">
            <a:spLocks noGrp="1"/>
          </p:cNvSpPr>
          <p:nvPr>
            <p:ph type="body" idx="1"/>
          </p:nvPr>
        </p:nvSpPr>
        <p:spPr>
          <a:xfrm>
            <a:off x="204951" y="1072055"/>
            <a:ext cx="12537271"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24</a:t>
            </a:r>
            <a:r>
              <a:rPr lang="en-US" b="1"/>
              <a:t>. Pointing to a man in a photograph a woman says: “He is the father-in-law of the wife of the only paternal grandson(who has no uncles) of my own father-in-law”. How is the man related to the woman? </a:t>
            </a:r>
            <a:endParaRPr/>
          </a:p>
          <a:p>
            <a:pPr marL="457200" lvl="0" indent="-457200" algn="l" rtl="0">
              <a:lnSpc>
                <a:spcPct val="90000"/>
              </a:lnSpc>
              <a:spcBef>
                <a:spcPts val="1000"/>
              </a:spcBef>
              <a:spcAft>
                <a:spcPts val="0"/>
              </a:spcAft>
              <a:buClr>
                <a:schemeClr val="dk1"/>
              </a:buClr>
              <a:buSzPts val="2400"/>
              <a:buAutoNum type="alphaLcParenBoth"/>
            </a:pPr>
            <a:r>
              <a:rPr lang="en-US" b="1"/>
              <a:t>son 		</a:t>
            </a:r>
            <a:endParaRPr/>
          </a:p>
          <a:p>
            <a:pPr marL="0" lvl="0" indent="0" algn="l" rtl="0">
              <a:lnSpc>
                <a:spcPct val="90000"/>
              </a:lnSpc>
              <a:spcBef>
                <a:spcPts val="1000"/>
              </a:spcBef>
              <a:spcAft>
                <a:spcPts val="0"/>
              </a:spcAft>
              <a:buClr>
                <a:srgbClr val="FF0000"/>
              </a:buClr>
              <a:buSzPts val="2400"/>
              <a:buNone/>
            </a:pPr>
            <a:r>
              <a:rPr lang="en-US" b="1">
                <a:solidFill>
                  <a:srgbClr val="FF0000"/>
                </a:solidFill>
              </a:rPr>
              <a:t>(b) Husband </a:t>
            </a:r>
            <a:r>
              <a:rPr lang="en-US" b="1"/>
              <a:t>		</a:t>
            </a:r>
            <a:endParaRPr/>
          </a:p>
          <a:p>
            <a:pPr marL="0" lvl="0" indent="0" algn="l" rtl="0">
              <a:lnSpc>
                <a:spcPct val="90000"/>
              </a:lnSpc>
              <a:spcBef>
                <a:spcPts val="1000"/>
              </a:spcBef>
              <a:spcAft>
                <a:spcPts val="0"/>
              </a:spcAft>
              <a:buClr>
                <a:schemeClr val="dk1"/>
              </a:buClr>
              <a:buSzPts val="2400"/>
              <a:buNone/>
            </a:pPr>
            <a:r>
              <a:rPr lang="en-US" b="1"/>
              <a:t>(c) Cousin 			</a:t>
            </a:r>
            <a:endParaRPr/>
          </a:p>
          <a:p>
            <a:pPr marL="0" lvl="0" indent="0" algn="l" rtl="0">
              <a:lnSpc>
                <a:spcPct val="90000"/>
              </a:lnSpc>
              <a:spcBef>
                <a:spcPts val="1000"/>
              </a:spcBef>
              <a:spcAft>
                <a:spcPts val="0"/>
              </a:spcAft>
              <a:buClr>
                <a:schemeClr val="dk1"/>
              </a:buClr>
              <a:buSzPts val="2400"/>
              <a:buNone/>
            </a:pPr>
            <a:r>
              <a:rPr lang="en-US" b="1"/>
              <a:t>(d) Nephew </a:t>
            </a:r>
            <a:endParaRPr/>
          </a:p>
          <a:p>
            <a:pPr marL="457200" lvl="0" indent="-457200" algn="l" rtl="0">
              <a:lnSpc>
                <a:spcPct val="90000"/>
              </a:lnSpc>
              <a:spcBef>
                <a:spcPts val="1000"/>
              </a:spcBef>
              <a:spcAft>
                <a:spcPts val="0"/>
              </a:spcAft>
              <a:buClr>
                <a:schemeClr val="dk1"/>
              </a:buClr>
              <a:buSzPts val="2400"/>
              <a:buNone/>
            </a:pPr>
            <a:r>
              <a:rPr lang="en-US" b="1"/>
              <a:t>(e) Son-in-law</a:t>
            </a:r>
            <a:endParaRPr/>
          </a:p>
          <a:p>
            <a:pPr marL="457200" lvl="0" indent="-4572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373"/>
        <p:cNvGrpSpPr/>
        <p:nvPr/>
      </p:nvGrpSpPr>
      <p:grpSpPr>
        <a:xfrm>
          <a:off x="0" y="0"/>
          <a:ext cx="0" cy="0"/>
          <a:chOff x="0" y="0"/>
          <a:chExt cx="0" cy="0"/>
        </a:xfrm>
      </p:grpSpPr>
      <p:sp>
        <p:nvSpPr>
          <p:cNvPr id="374" name="Google Shape;374;p4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75" name="Google Shape;375;p4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25</a:t>
            </a:r>
            <a:r>
              <a:rPr lang="en-US" b="1"/>
              <a:t>. Pointing to woman in a photograph a man says: “She is the paternal grandmother of the son of my daughter-in-law’s mother-in-law.” How is the woman related to that person? </a:t>
            </a:r>
            <a:endParaRPr/>
          </a:p>
          <a:p>
            <a:pPr marL="457200" lvl="0" indent="-457200" algn="l" rtl="0">
              <a:lnSpc>
                <a:spcPct val="90000"/>
              </a:lnSpc>
              <a:spcBef>
                <a:spcPts val="1000"/>
              </a:spcBef>
              <a:spcAft>
                <a:spcPts val="0"/>
              </a:spcAft>
              <a:buClr>
                <a:schemeClr val="dk1"/>
              </a:buClr>
              <a:buSzPts val="2400"/>
              <a:buAutoNum type="alphaLcParenR"/>
            </a:pPr>
            <a:r>
              <a:rPr lang="en-US" b="1"/>
              <a:t>Mother 	</a:t>
            </a:r>
            <a:endParaRPr/>
          </a:p>
          <a:p>
            <a:pPr marL="0" lvl="0" indent="0" algn="l" rtl="0">
              <a:lnSpc>
                <a:spcPct val="90000"/>
              </a:lnSpc>
              <a:spcBef>
                <a:spcPts val="1000"/>
              </a:spcBef>
              <a:spcAft>
                <a:spcPts val="0"/>
              </a:spcAft>
              <a:buClr>
                <a:schemeClr val="dk1"/>
              </a:buClr>
              <a:buSzPts val="2400"/>
              <a:buNone/>
            </a:pPr>
            <a:r>
              <a:rPr lang="en-US" b="1"/>
              <a:t>(b) Mother-in-law 	</a:t>
            </a:r>
            <a:endParaRPr/>
          </a:p>
          <a:p>
            <a:pPr marL="0" lvl="0" indent="0" algn="l" rtl="0">
              <a:lnSpc>
                <a:spcPct val="90000"/>
              </a:lnSpc>
              <a:spcBef>
                <a:spcPts val="1000"/>
              </a:spcBef>
              <a:spcAft>
                <a:spcPts val="0"/>
              </a:spcAft>
              <a:buClr>
                <a:schemeClr val="dk1"/>
              </a:buClr>
              <a:buSzPts val="2400"/>
              <a:buNone/>
            </a:pPr>
            <a:r>
              <a:rPr lang="en-US" b="1"/>
              <a:t>(c) Sister 	</a:t>
            </a:r>
            <a:endParaRPr/>
          </a:p>
          <a:p>
            <a:pPr marL="0" lvl="0" indent="0" algn="l" rtl="0">
              <a:lnSpc>
                <a:spcPct val="90000"/>
              </a:lnSpc>
              <a:spcBef>
                <a:spcPts val="1000"/>
              </a:spcBef>
              <a:spcAft>
                <a:spcPts val="0"/>
              </a:spcAft>
              <a:buClr>
                <a:schemeClr val="dk1"/>
              </a:buClr>
              <a:buSzPts val="2400"/>
              <a:buNone/>
            </a:pPr>
            <a:r>
              <a:rPr lang="en-US" b="1"/>
              <a:t>(d) Sister-in-law 	</a:t>
            </a:r>
            <a:endParaRPr/>
          </a:p>
          <a:p>
            <a:pPr marL="0" lvl="0" indent="0" algn="l" rtl="0">
              <a:lnSpc>
                <a:spcPct val="90000"/>
              </a:lnSpc>
              <a:spcBef>
                <a:spcPts val="1000"/>
              </a:spcBef>
              <a:spcAft>
                <a:spcPts val="0"/>
              </a:spcAft>
              <a:buClr>
                <a:schemeClr val="dk1"/>
              </a:buClr>
              <a:buSzPts val="2400"/>
              <a:buNone/>
            </a:pPr>
            <a:r>
              <a:rPr lang="en-US" b="1"/>
              <a:t>(e) Daughter</a:t>
            </a:r>
            <a:endParaRPr/>
          </a:p>
          <a:p>
            <a:pPr marL="0" lvl="0" indent="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379"/>
        <p:cNvGrpSpPr/>
        <p:nvPr/>
      </p:nvGrpSpPr>
      <p:grpSpPr>
        <a:xfrm>
          <a:off x="0" y="0"/>
          <a:ext cx="0" cy="0"/>
          <a:chOff x="0" y="0"/>
          <a:chExt cx="0" cy="0"/>
        </a:xfrm>
      </p:grpSpPr>
      <p:sp>
        <p:nvSpPr>
          <p:cNvPr id="380" name="Google Shape;380;p4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81" name="Google Shape;381;p4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25</a:t>
            </a:r>
            <a:r>
              <a:rPr lang="en-US" b="1"/>
              <a:t>. Pointing to woman in a photograph a man says: “She is the paternal grandmother of the son of my daughter-in-law’s mother-in-law.” How is the woman related to that person? </a:t>
            </a:r>
            <a:endParaRPr/>
          </a:p>
          <a:p>
            <a:pPr marL="457200" lvl="0" indent="-457200" algn="l" rtl="0">
              <a:lnSpc>
                <a:spcPct val="90000"/>
              </a:lnSpc>
              <a:spcBef>
                <a:spcPts val="1000"/>
              </a:spcBef>
              <a:spcAft>
                <a:spcPts val="0"/>
              </a:spcAft>
              <a:buClr>
                <a:srgbClr val="FF0000"/>
              </a:buClr>
              <a:buSzPts val="2400"/>
              <a:buAutoNum type="alphaLcParenR"/>
            </a:pPr>
            <a:r>
              <a:rPr lang="en-US" b="1">
                <a:solidFill>
                  <a:srgbClr val="FF0000"/>
                </a:solidFill>
              </a:rPr>
              <a:t>Mother </a:t>
            </a:r>
            <a:r>
              <a:rPr lang="en-US" b="1"/>
              <a:t>	</a:t>
            </a:r>
            <a:endParaRPr/>
          </a:p>
          <a:p>
            <a:pPr marL="0" lvl="0" indent="0" algn="l" rtl="0">
              <a:lnSpc>
                <a:spcPct val="90000"/>
              </a:lnSpc>
              <a:spcBef>
                <a:spcPts val="1000"/>
              </a:spcBef>
              <a:spcAft>
                <a:spcPts val="0"/>
              </a:spcAft>
              <a:buClr>
                <a:schemeClr val="dk1"/>
              </a:buClr>
              <a:buSzPts val="2400"/>
              <a:buNone/>
            </a:pPr>
            <a:r>
              <a:rPr lang="en-US" b="1"/>
              <a:t>(b) Mother-in-law 	</a:t>
            </a:r>
            <a:endParaRPr/>
          </a:p>
          <a:p>
            <a:pPr marL="0" lvl="0" indent="0" algn="l" rtl="0">
              <a:lnSpc>
                <a:spcPct val="90000"/>
              </a:lnSpc>
              <a:spcBef>
                <a:spcPts val="1000"/>
              </a:spcBef>
              <a:spcAft>
                <a:spcPts val="0"/>
              </a:spcAft>
              <a:buClr>
                <a:schemeClr val="dk1"/>
              </a:buClr>
              <a:buSzPts val="2400"/>
              <a:buNone/>
            </a:pPr>
            <a:r>
              <a:rPr lang="en-US" b="1"/>
              <a:t>(c) Sister 	</a:t>
            </a:r>
            <a:endParaRPr/>
          </a:p>
          <a:p>
            <a:pPr marL="0" lvl="0" indent="0" algn="l" rtl="0">
              <a:lnSpc>
                <a:spcPct val="90000"/>
              </a:lnSpc>
              <a:spcBef>
                <a:spcPts val="1000"/>
              </a:spcBef>
              <a:spcAft>
                <a:spcPts val="0"/>
              </a:spcAft>
              <a:buClr>
                <a:schemeClr val="dk1"/>
              </a:buClr>
              <a:buSzPts val="2400"/>
              <a:buNone/>
            </a:pPr>
            <a:r>
              <a:rPr lang="en-US" b="1"/>
              <a:t>(d) Sister-in-law 	</a:t>
            </a:r>
            <a:endParaRPr/>
          </a:p>
          <a:p>
            <a:pPr marL="0" lvl="0" indent="0" algn="l" rtl="0">
              <a:lnSpc>
                <a:spcPct val="90000"/>
              </a:lnSpc>
              <a:spcBef>
                <a:spcPts val="1000"/>
              </a:spcBef>
              <a:spcAft>
                <a:spcPts val="0"/>
              </a:spcAft>
              <a:buClr>
                <a:schemeClr val="dk1"/>
              </a:buClr>
              <a:buSzPts val="2400"/>
              <a:buNone/>
            </a:pPr>
            <a:r>
              <a:rPr lang="en-US" b="1"/>
              <a:t>(e) Daughter</a:t>
            </a:r>
            <a:endParaRPr/>
          </a:p>
          <a:p>
            <a:pPr marL="0" lvl="0" indent="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385"/>
        <p:cNvGrpSpPr/>
        <p:nvPr/>
      </p:nvGrpSpPr>
      <p:grpSpPr>
        <a:xfrm>
          <a:off x="0" y="0"/>
          <a:ext cx="0" cy="0"/>
          <a:chOff x="0" y="0"/>
          <a:chExt cx="0" cy="0"/>
        </a:xfrm>
      </p:grpSpPr>
      <p:sp>
        <p:nvSpPr>
          <p:cNvPr id="386" name="Google Shape;386;p4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87" name="Google Shape;387;p48"/>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26</a:t>
            </a:r>
            <a:r>
              <a:rPr lang="en-US" b="1"/>
              <a:t>. Pointing to a woman a man says, “She is the sister-in-law of the only child of my mother-inlaw’s”. How is the woman related to the man? </a:t>
            </a:r>
            <a:endParaRPr/>
          </a:p>
          <a:p>
            <a:pPr marL="457200" lvl="0" indent="-457200" algn="l" rtl="0">
              <a:lnSpc>
                <a:spcPct val="90000"/>
              </a:lnSpc>
              <a:spcBef>
                <a:spcPts val="1000"/>
              </a:spcBef>
              <a:spcAft>
                <a:spcPts val="0"/>
              </a:spcAft>
              <a:buClr>
                <a:schemeClr val="dk1"/>
              </a:buClr>
              <a:buSzPts val="2400"/>
              <a:buAutoNum type="alphaLcParenBoth"/>
            </a:pPr>
            <a:r>
              <a:rPr lang="en-US" b="1"/>
              <a:t>Daughter 	</a:t>
            </a:r>
            <a:endParaRPr/>
          </a:p>
          <a:p>
            <a:pPr marL="0" lvl="0" indent="0" algn="l" rtl="0">
              <a:lnSpc>
                <a:spcPct val="90000"/>
              </a:lnSpc>
              <a:spcBef>
                <a:spcPts val="1000"/>
              </a:spcBef>
              <a:spcAft>
                <a:spcPts val="0"/>
              </a:spcAft>
              <a:buClr>
                <a:schemeClr val="dk1"/>
              </a:buClr>
              <a:buSzPts val="2400"/>
              <a:buNone/>
            </a:pPr>
            <a:r>
              <a:rPr lang="en-US" b="1"/>
              <a:t>(b) Mother 		</a:t>
            </a:r>
            <a:endParaRPr/>
          </a:p>
          <a:p>
            <a:pPr marL="0" lvl="0" indent="0" algn="l" rtl="0">
              <a:lnSpc>
                <a:spcPct val="90000"/>
              </a:lnSpc>
              <a:spcBef>
                <a:spcPts val="1000"/>
              </a:spcBef>
              <a:spcAft>
                <a:spcPts val="0"/>
              </a:spcAft>
              <a:buClr>
                <a:schemeClr val="dk1"/>
              </a:buClr>
              <a:buSzPts val="2400"/>
              <a:buNone/>
            </a:pPr>
            <a:r>
              <a:rPr lang="en-US" b="1"/>
              <a:t>(c) Sister-in-law 	</a:t>
            </a:r>
            <a:endParaRPr/>
          </a:p>
          <a:p>
            <a:pPr marL="0" lvl="0" indent="0" algn="l" rtl="0">
              <a:lnSpc>
                <a:spcPct val="90000"/>
              </a:lnSpc>
              <a:spcBef>
                <a:spcPts val="1000"/>
              </a:spcBef>
              <a:spcAft>
                <a:spcPts val="0"/>
              </a:spcAft>
              <a:buClr>
                <a:schemeClr val="dk1"/>
              </a:buClr>
              <a:buSzPts val="2400"/>
              <a:buNone/>
            </a:pPr>
            <a:r>
              <a:rPr lang="en-US" b="1"/>
              <a:t>(d) Daughter-in-law	</a:t>
            </a:r>
            <a:endParaRPr/>
          </a:p>
          <a:p>
            <a:pPr marL="457200" lvl="0" indent="-457200" algn="l" rtl="0">
              <a:lnSpc>
                <a:spcPct val="90000"/>
              </a:lnSpc>
              <a:spcBef>
                <a:spcPts val="1000"/>
              </a:spcBef>
              <a:spcAft>
                <a:spcPts val="0"/>
              </a:spcAft>
              <a:buClr>
                <a:schemeClr val="dk1"/>
              </a:buClr>
              <a:buSzPts val="2400"/>
              <a:buNone/>
            </a:pPr>
            <a:r>
              <a:rPr lang="en-US" b="1"/>
              <a:t>(e) Sister</a:t>
            </a:r>
            <a:endParaRPr/>
          </a:p>
          <a:p>
            <a:pPr marL="457200" lvl="0" indent="-4572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391"/>
        <p:cNvGrpSpPr/>
        <p:nvPr/>
      </p:nvGrpSpPr>
      <p:grpSpPr>
        <a:xfrm>
          <a:off x="0" y="0"/>
          <a:ext cx="0" cy="0"/>
          <a:chOff x="0" y="0"/>
          <a:chExt cx="0" cy="0"/>
        </a:xfrm>
      </p:grpSpPr>
      <p:sp>
        <p:nvSpPr>
          <p:cNvPr id="392" name="Google Shape;392;p4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93" name="Google Shape;393;p49"/>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26</a:t>
            </a:r>
            <a:r>
              <a:rPr lang="en-US" b="1"/>
              <a:t>. Pointing to a woman a man says, “She is the sister-in-law of the only child of my mother-inlaw’s”. How is the woman related to the man? </a:t>
            </a:r>
            <a:endParaRPr/>
          </a:p>
          <a:p>
            <a:pPr marL="457200" lvl="0" indent="-457200" algn="l" rtl="0">
              <a:lnSpc>
                <a:spcPct val="90000"/>
              </a:lnSpc>
              <a:spcBef>
                <a:spcPts val="1000"/>
              </a:spcBef>
              <a:spcAft>
                <a:spcPts val="0"/>
              </a:spcAft>
              <a:buClr>
                <a:schemeClr val="dk1"/>
              </a:buClr>
              <a:buSzPts val="2400"/>
              <a:buAutoNum type="alphaLcParenBoth"/>
            </a:pPr>
            <a:r>
              <a:rPr lang="en-US" b="1"/>
              <a:t>Daughter 	</a:t>
            </a:r>
            <a:endParaRPr/>
          </a:p>
          <a:p>
            <a:pPr marL="0" lvl="0" indent="0" algn="l" rtl="0">
              <a:lnSpc>
                <a:spcPct val="90000"/>
              </a:lnSpc>
              <a:spcBef>
                <a:spcPts val="1000"/>
              </a:spcBef>
              <a:spcAft>
                <a:spcPts val="0"/>
              </a:spcAft>
              <a:buClr>
                <a:schemeClr val="dk1"/>
              </a:buClr>
              <a:buSzPts val="2400"/>
              <a:buNone/>
            </a:pPr>
            <a:r>
              <a:rPr lang="en-US" b="1"/>
              <a:t>(b) Mother 		</a:t>
            </a:r>
            <a:endParaRPr/>
          </a:p>
          <a:p>
            <a:pPr marL="0" lvl="0" indent="0" algn="l" rtl="0">
              <a:lnSpc>
                <a:spcPct val="90000"/>
              </a:lnSpc>
              <a:spcBef>
                <a:spcPts val="1000"/>
              </a:spcBef>
              <a:spcAft>
                <a:spcPts val="0"/>
              </a:spcAft>
              <a:buClr>
                <a:schemeClr val="dk1"/>
              </a:buClr>
              <a:buSzPts val="2400"/>
              <a:buNone/>
            </a:pPr>
            <a:r>
              <a:rPr lang="en-US" b="1"/>
              <a:t>(c) Sister-in-law 	</a:t>
            </a:r>
            <a:endParaRPr/>
          </a:p>
          <a:p>
            <a:pPr marL="0" lvl="0" indent="0" algn="l" rtl="0">
              <a:lnSpc>
                <a:spcPct val="90000"/>
              </a:lnSpc>
              <a:spcBef>
                <a:spcPts val="1000"/>
              </a:spcBef>
              <a:spcAft>
                <a:spcPts val="0"/>
              </a:spcAft>
              <a:buClr>
                <a:schemeClr val="dk1"/>
              </a:buClr>
              <a:buSzPts val="2400"/>
              <a:buNone/>
            </a:pPr>
            <a:r>
              <a:rPr lang="en-US" b="1"/>
              <a:t>(d) Daughter-in-law	</a:t>
            </a:r>
            <a:endParaRPr/>
          </a:p>
          <a:p>
            <a:pPr marL="457200" lvl="0" indent="-457200" algn="l" rtl="0">
              <a:lnSpc>
                <a:spcPct val="90000"/>
              </a:lnSpc>
              <a:spcBef>
                <a:spcPts val="1000"/>
              </a:spcBef>
              <a:spcAft>
                <a:spcPts val="0"/>
              </a:spcAft>
              <a:buClr>
                <a:srgbClr val="FF0000"/>
              </a:buClr>
              <a:buSzPts val="2400"/>
              <a:buNone/>
            </a:pPr>
            <a:r>
              <a:rPr lang="en-US" b="1">
                <a:solidFill>
                  <a:srgbClr val="FF0000"/>
                </a:solidFill>
              </a:rPr>
              <a:t>(e) Sister</a:t>
            </a:r>
            <a:endParaRPr/>
          </a:p>
          <a:p>
            <a:pPr marL="457200" lvl="0" indent="-4572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397"/>
        <p:cNvGrpSpPr/>
        <p:nvPr/>
      </p:nvGrpSpPr>
      <p:grpSpPr>
        <a:xfrm>
          <a:off x="0" y="0"/>
          <a:ext cx="0" cy="0"/>
          <a:chOff x="0" y="0"/>
          <a:chExt cx="0" cy="0"/>
        </a:xfrm>
      </p:grpSpPr>
      <p:sp>
        <p:nvSpPr>
          <p:cNvPr id="398" name="Google Shape;398;p5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99" name="Google Shape;399;p5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27</a:t>
            </a:r>
            <a:r>
              <a:rPr lang="en-US" b="1"/>
              <a:t>. Pointing to a photograph a lady tells Mohan, “I am the only daughter of this lady and her son is your maternal uncle.” How is the speaker related to Mohan’s father? </a:t>
            </a:r>
            <a:endParaRPr/>
          </a:p>
          <a:p>
            <a:pPr marL="457200" lvl="0" indent="-457200" algn="l" rtl="0">
              <a:lnSpc>
                <a:spcPct val="90000"/>
              </a:lnSpc>
              <a:spcBef>
                <a:spcPts val="1000"/>
              </a:spcBef>
              <a:spcAft>
                <a:spcPts val="0"/>
              </a:spcAft>
              <a:buClr>
                <a:schemeClr val="dk1"/>
              </a:buClr>
              <a:buSzPts val="2400"/>
              <a:buAutoNum type="alphaLcParenBoth"/>
            </a:pPr>
            <a:r>
              <a:rPr lang="en-US" b="1"/>
              <a:t>Wife 	</a:t>
            </a:r>
            <a:endParaRPr/>
          </a:p>
          <a:p>
            <a:pPr marL="0" lvl="0" indent="0" algn="l" rtl="0">
              <a:lnSpc>
                <a:spcPct val="90000"/>
              </a:lnSpc>
              <a:spcBef>
                <a:spcPts val="1000"/>
              </a:spcBef>
              <a:spcAft>
                <a:spcPts val="0"/>
              </a:spcAft>
              <a:buClr>
                <a:schemeClr val="dk1"/>
              </a:buClr>
              <a:buSzPts val="2400"/>
              <a:buNone/>
            </a:pPr>
            <a:r>
              <a:rPr lang="en-US" b="1"/>
              <a:t>(b) Sister-in-law 		</a:t>
            </a:r>
            <a:endParaRPr/>
          </a:p>
          <a:p>
            <a:pPr marL="0" lvl="0" indent="0" algn="l" rtl="0">
              <a:lnSpc>
                <a:spcPct val="90000"/>
              </a:lnSpc>
              <a:spcBef>
                <a:spcPts val="1000"/>
              </a:spcBef>
              <a:spcAft>
                <a:spcPts val="0"/>
              </a:spcAft>
              <a:buClr>
                <a:schemeClr val="dk1"/>
              </a:buClr>
              <a:buSzPts val="2400"/>
              <a:buNone/>
            </a:pPr>
            <a:r>
              <a:rPr lang="en-US" b="1"/>
              <a:t>(c) Either of the two 	</a:t>
            </a:r>
            <a:endParaRPr/>
          </a:p>
          <a:p>
            <a:pPr marL="0" lvl="0" indent="0" algn="l" rtl="0">
              <a:lnSpc>
                <a:spcPct val="90000"/>
              </a:lnSpc>
              <a:spcBef>
                <a:spcPts val="1000"/>
              </a:spcBef>
              <a:spcAft>
                <a:spcPts val="0"/>
              </a:spcAft>
              <a:buClr>
                <a:schemeClr val="dk1"/>
              </a:buClr>
              <a:buSzPts val="2400"/>
              <a:buNone/>
            </a:pPr>
            <a:r>
              <a:rPr lang="en-US" b="1"/>
              <a:t>(d) Mother </a:t>
            </a:r>
            <a:endParaRPr/>
          </a:p>
          <a:p>
            <a:pPr marL="457200" lvl="0" indent="-457200" algn="l" rtl="0">
              <a:lnSpc>
                <a:spcPct val="90000"/>
              </a:lnSpc>
              <a:spcBef>
                <a:spcPts val="1000"/>
              </a:spcBef>
              <a:spcAft>
                <a:spcPts val="0"/>
              </a:spcAft>
              <a:buClr>
                <a:schemeClr val="dk1"/>
              </a:buClr>
              <a:buSzPts val="2400"/>
              <a:buNone/>
            </a:pPr>
            <a:r>
              <a:rPr lang="en-US" b="1"/>
              <a:t>(e) Cannot be determined</a:t>
            </a:r>
            <a:endParaRPr/>
          </a:p>
          <a:p>
            <a:pPr marL="457200" lvl="0" indent="-4572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26"/>
        <p:cNvGrpSpPr/>
        <p:nvPr/>
      </p:nvGrpSpPr>
      <p:grpSpPr>
        <a:xfrm>
          <a:off x="0" y="0"/>
          <a:ext cx="0" cy="0"/>
          <a:chOff x="0" y="0"/>
          <a:chExt cx="0" cy="0"/>
        </a:xfrm>
      </p:grpSpPr>
      <p:sp>
        <p:nvSpPr>
          <p:cNvPr id="127" name="Google Shape;127;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8" name="Google Shape;128;p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endParaRPr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endParaRPr b="1"/>
          </a:p>
        </p:txBody>
      </p:sp>
      <p:graphicFrame>
        <p:nvGraphicFramePr>
          <p:cNvPr id="129" name="Google Shape;129;p5"/>
          <p:cNvGraphicFramePr/>
          <p:nvPr/>
        </p:nvGraphicFramePr>
        <p:xfrm>
          <a:off x="86064" y="1008954"/>
          <a:ext cx="7971400" cy="5407895"/>
        </p:xfrm>
        <a:graphic>
          <a:graphicData uri="http://schemas.openxmlformats.org/drawingml/2006/table">
            <a:tbl>
              <a:tblPr>
                <a:gradFill>
                  <a:gsLst>
                    <a:gs pos="0">
                      <a:srgbClr val="A6B6DE"/>
                    </a:gs>
                    <a:gs pos="50000">
                      <a:srgbClr val="98AAD9"/>
                    </a:gs>
                    <a:gs pos="100000">
                      <a:srgbClr val="859CD7"/>
                    </a:gs>
                  </a:gsLst>
                  <a:lin ang="5400000" scaled="0"/>
                </a:gradFill>
                <a:tableStyleId>{8D1240E8-7E4D-4DA8-ADE2-C52ECD936EE4}</a:tableStyleId>
              </a:tblPr>
              <a:tblGrid>
                <a:gridCol w="5914700">
                  <a:extLst>
                    <a:ext uri="{9D8B030D-6E8A-4147-A177-3AD203B41FA5}">
                      <a16:colId xmlns:a16="http://schemas.microsoft.com/office/drawing/2014/main" val="20000"/>
                    </a:ext>
                  </a:extLst>
                </a:gridCol>
                <a:gridCol w="2056700">
                  <a:extLst>
                    <a:ext uri="{9D8B030D-6E8A-4147-A177-3AD203B41FA5}">
                      <a16:colId xmlns:a16="http://schemas.microsoft.com/office/drawing/2014/main" val="20001"/>
                    </a:ext>
                  </a:extLst>
                </a:gridCol>
              </a:tblGrid>
              <a:tr h="298475">
                <a:tc>
                  <a:txBody>
                    <a:bodyPr/>
                    <a:lstStyle/>
                    <a:p>
                      <a:pPr marL="0" marR="0" lvl="0" indent="0" algn="l" rtl="0">
                        <a:spcBef>
                          <a:spcPts val="0"/>
                        </a:spcBef>
                        <a:spcAft>
                          <a:spcPts val="0"/>
                        </a:spcAft>
                        <a:buNone/>
                      </a:pPr>
                      <a:r>
                        <a:rPr lang="en-US" sz="1800" u="none" strike="noStrike" cap="none"/>
                        <a:t>Type of Relationship</a:t>
                      </a:r>
                      <a:endParaRPr/>
                    </a:p>
                  </a:txBody>
                  <a:tcPr marL="16300" marR="16300" marT="16300" marB="16300"/>
                </a:tc>
                <a:tc>
                  <a:txBody>
                    <a:bodyPr/>
                    <a:lstStyle/>
                    <a:p>
                      <a:pPr marL="0" marR="0" lvl="0" indent="0" algn="l" rtl="0">
                        <a:spcBef>
                          <a:spcPts val="0"/>
                        </a:spcBef>
                        <a:spcAft>
                          <a:spcPts val="0"/>
                        </a:spcAft>
                        <a:buNone/>
                      </a:pPr>
                      <a:r>
                        <a:rPr lang="en-US" sz="1800" u="none" strike="noStrike" cap="none"/>
                        <a:t>Terminology in Use</a:t>
                      </a:r>
                      <a:endParaRPr/>
                    </a:p>
                  </a:txBody>
                  <a:tcPr marL="16300" marR="16300" marT="16300" marB="16300"/>
                </a:tc>
                <a:extLst>
                  <a:ext uri="{0D108BD9-81ED-4DB2-BD59-A6C34878D82A}">
                    <a16:rowId xmlns:a16="http://schemas.microsoft.com/office/drawing/2014/main" val="10000"/>
                  </a:ext>
                </a:extLst>
              </a:tr>
              <a:tr h="298475">
                <a:tc>
                  <a:txBody>
                    <a:bodyPr/>
                    <a:lstStyle/>
                    <a:p>
                      <a:pPr marL="0" marR="0" lvl="0" indent="0" algn="l" rtl="0">
                        <a:spcBef>
                          <a:spcPts val="0"/>
                        </a:spcBef>
                        <a:spcAft>
                          <a:spcPts val="0"/>
                        </a:spcAft>
                        <a:buNone/>
                      </a:pPr>
                      <a:r>
                        <a:rPr lang="en-US" sz="1800" u="none" strike="noStrike" cap="none"/>
                        <a:t>Mother’s or Father’s son</a:t>
                      </a:r>
                      <a:endParaRPr/>
                    </a:p>
                  </a:txBody>
                  <a:tcPr marL="16300" marR="16300" marT="16300" marB="16300"/>
                </a:tc>
                <a:tc>
                  <a:txBody>
                    <a:bodyPr/>
                    <a:lstStyle/>
                    <a:p>
                      <a:pPr marL="0" marR="0" lvl="0" indent="0" algn="l" rtl="0">
                        <a:spcBef>
                          <a:spcPts val="0"/>
                        </a:spcBef>
                        <a:spcAft>
                          <a:spcPts val="0"/>
                        </a:spcAft>
                        <a:buNone/>
                      </a:pPr>
                      <a:r>
                        <a:rPr lang="en-US" sz="1800" u="none" strike="noStrike" cap="none"/>
                        <a:t>Myself/Brother</a:t>
                      </a:r>
                      <a:endParaRPr/>
                    </a:p>
                  </a:txBody>
                  <a:tcPr marL="16300" marR="16300" marT="16300" marB="16300"/>
                </a:tc>
                <a:extLst>
                  <a:ext uri="{0D108BD9-81ED-4DB2-BD59-A6C34878D82A}">
                    <a16:rowId xmlns:a16="http://schemas.microsoft.com/office/drawing/2014/main" val="10001"/>
                  </a:ext>
                </a:extLst>
              </a:tr>
              <a:tr h="298475">
                <a:tc>
                  <a:txBody>
                    <a:bodyPr/>
                    <a:lstStyle/>
                    <a:p>
                      <a:pPr marL="0" marR="0" lvl="0" indent="0" algn="l" rtl="0">
                        <a:spcBef>
                          <a:spcPts val="0"/>
                        </a:spcBef>
                        <a:spcAft>
                          <a:spcPts val="0"/>
                        </a:spcAft>
                        <a:buNone/>
                      </a:pPr>
                      <a:r>
                        <a:rPr lang="en-US" sz="1800" u="none" strike="noStrike" cap="none"/>
                        <a:t>Mother’s or Father’s daughter</a:t>
                      </a:r>
                      <a:endParaRPr/>
                    </a:p>
                  </a:txBody>
                  <a:tcPr marL="16300" marR="16300" marT="16300" marB="16300"/>
                </a:tc>
                <a:tc>
                  <a:txBody>
                    <a:bodyPr/>
                    <a:lstStyle/>
                    <a:p>
                      <a:pPr marL="0" marR="0" lvl="0" indent="0" algn="l" rtl="0">
                        <a:spcBef>
                          <a:spcPts val="0"/>
                        </a:spcBef>
                        <a:spcAft>
                          <a:spcPts val="0"/>
                        </a:spcAft>
                        <a:buNone/>
                      </a:pPr>
                      <a:r>
                        <a:rPr lang="en-US" sz="1800" u="none" strike="noStrike" cap="none"/>
                        <a:t>Myself/Sister</a:t>
                      </a:r>
                      <a:endParaRPr/>
                    </a:p>
                  </a:txBody>
                  <a:tcPr marL="16300" marR="16300" marT="16300" marB="16300"/>
                </a:tc>
                <a:extLst>
                  <a:ext uri="{0D108BD9-81ED-4DB2-BD59-A6C34878D82A}">
                    <a16:rowId xmlns:a16="http://schemas.microsoft.com/office/drawing/2014/main" val="10002"/>
                  </a:ext>
                </a:extLst>
              </a:tr>
              <a:tr h="298475">
                <a:tc>
                  <a:txBody>
                    <a:bodyPr/>
                    <a:lstStyle/>
                    <a:p>
                      <a:pPr marL="0" marR="0" lvl="0" indent="0" algn="l" rtl="0">
                        <a:spcBef>
                          <a:spcPts val="0"/>
                        </a:spcBef>
                        <a:spcAft>
                          <a:spcPts val="0"/>
                        </a:spcAft>
                        <a:buNone/>
                      </a:pPr>
                      <a:r>
                        <a:rPr lang="en-US" sz="1800" u="none" strike="noStrike" cap="none"/>
                        <a:t>Mother’s or Father’s brother</a:t>
                      </a:r>
                      <a:endParaRPr/>
                    </a:p>
                  </a:txBody>
                  <a:tcPr marL="16300" marR="16300" marT="16300" marB="16300"/>
                </a:tc>
                <a:tc>
                  <a:txBody>
                    <a:bodyPr/>
                    <a:lstStyle/>
                    <a:p>
                      <a:pPr marL="0" marR="0" lvl="0" indent="0" algn="l" rtl="0">
                        <a:spcBef>
                          <a:spcPts val="0"/>
                        </a:spcBef>
                        <a:spcAft>
                          <a:spcPts val="0"/>
                        </a:spcAft>
                        <a:buNone/>
                      </a:pPr>
                      <a:r>
                        <a:rPr lang="en-US" sz="1800" u="none" strike="noStrike" cap="none"/>
                        <a:t>Uncle</a:t>
                      </a:r>
                      <a:endParaRPr/>
                    </a:p>
                  </a:txBody>
                  <a:tcPr marL="16300" marR="16300" marT="16300" marB="16300"/>
                </a:tc>
                <a:extLst>
                  <a:ext uri="{0D108BD9-81ED-4DB2-BD59-A6C34878D82A}">
                    <a16:rowId xmlns:a16="http://schemas.microsoft.com/office/drawing/2014/main" val="10003"/>
                  </a:ext>
                </a:extLst>
              </a:tr>
              <a:tr h="298475">
                <a:tc>
                  <a:txBody>
                    <a:bodyPr/>
                    <a:lstStyle/>
                    <a:p>
                      <a:pPr marL="0" marR="0" lvl="0" indent="0" algn="l" rtl="0">
                        <a:spcBef>
                          <a:spcPts val="0"/>
                        </a:spcBef>
                        <a:spcAft>
                          <a:spcPts val="0"/>
                        </a:spcAft>
                        <a:buNone/>
                      </a:pPr>
                      <a:r>
                        <a:rPr lang="en-US" sz="1800" u="none" strike="noStrike" cap="none"/>
                        <a:t>Mother’s or Father’s sister</a:t>
                      </a:r>
                      <a:endParaRPr/>
                    </a:p>
                  </a:txBody>
                  <a:tcPr marL="16300" marR="16300" marT="16300" marB="16300"/>
                </a:tc>
                <a:tc>
                  <a:txBody>
                    <a:bodyPr/>
                    <a:lstStyle/>
                    <a:p>
                      <a:pPr marL="0" marR="0" lvl="0" indent="0" algn="l" rtl="0">
                        <a:spcBef>
                          <a:spcPts val="0"/>
                        </a:spcBef>
                        <a:spcAft>
                          <a:spcPts val="0"/>
                        </a:spcAft>
                        <a:buNone/>
                      </a:pPr>
                      <a:r>
                        <a:rPr lang="en-US" sz="1800" u="none" strike="noStrike" cap="none"/>
                        <a:t>Aunt</a:t>
                      </a:r>
                      <a:endParaRPr/>
                    </a:p>
                  </a:txBody>
                  <a:tcPr marL="16300" marR="16300" marT="16300" marB="16300"/>
                </a:tc>
                <a:extLst>
                  <a:ext uri="{0D108BD9-81ED-4DB2-BD59-A6C34878D82A}">
                    <a16:rowId xmlns:a16="http://schemas.microsoft.com/office/drawing/2014/main" val="10004"/>
                  </a:ext>
                </a:extLst>
              </a:tr>
              <a:tr h="298475">
                <a:tc>
                  <a:txBody>
                    <a:bodyPr/>
                    <a:lstStyle/>
                    <a:p>
                      <a:pPr marL="0" marR="0" lvl="0" indent="0" algn="l" rtl="0">
                        <a:spcBef>
                          <a:spcPts val="0"/>
                        </a:spcBef>
                        <a:spcAft>
                          <a:spcPts val="0"/>
                        </a:spcAft>
                        <a:buNone/>
                      </a:pPr>
                      <a:r>
                        <a:rPr lang="en-US" sz="1800" u="none" strike="noStrike" cap="none"/>
                        <a:t>Mother’s or Father’s father</a:t>
                      </a:r>
                      <a:endParaRPr/>
                    </a:p>
                  </a:txBody>
                  <a:tcPr marL="16300" marR="16300" marT="16300" marB="16300"/>
                </a:tc>
                <a:tc>
                  <a:txBody>
                    <a:bodyPr/>
                    <a:lstStyle/>
                    <a:p>
                      <a:pPr marL="0" marR="0" lvl="0" indent="0" algn="l" rtl="0">
                        <a:spcBef>
                          <a:spcPts val="0"/>
                        </a:spcBef>
                        <a:spcAft>
                          <a:spcPts val="0"/>
                        </a:spcAft>
                        <a:buNone/>
                      </a:pPr>
                      <a:r>
                        <a:rPr lang="en-US" sz="1800" u="none" strike="noStrike" cap="none"/>
                        <a:t>Grandfather</a:t>
                      </a:r>
                      <a:endParaRPr/>
                    </a:p>
                  </a:txBody>
                  <a:tcPr marL="16300" marR="16300" marT="16300" marB="16300"/>
                </a:tc>
                <a:extLst>
                  <a:ext uri="{0D108BD9-81ED-4DB2-BD59-A6C34878D82A}">
                    <a16:rowId xmlns:a16="http://schemas.microsoft.com/office/drawing/2014/main" val="10005"/>
                  </a:ext>
                </a:extLst>
              </a:tr>
              <a:tr h="298475">
                <a:tc>
                  <a:txBody>
                    <a:bodyPr/>
                    <a:lstStyle/>
                    <a:p>
                      <a:pPr marL="0" marR="0" lvl="0" indent="0" algn="l" rtl="0">
                        <a:spcBef>
                          <a:spcPts val="0"/>
                        </a:spcBef>
                        <a:spcAft>
                          <a:spcPts val="0"/>
                        </a:spcAft>
                        <a:buNone/>
                      </a:pPr>
                      <a:r>
                        <a:rPr lang="en-US" sz="1800" u="none" strike="noStrike" cap="none"/>
                        <a:t>Mother’s or Father’s mother</a:t>
                      </a:r>
                      <a:endParaRPr/>
                    </a:p>
                  </a:txBody>
                  <a:tcPr marL="16300" marR="16300" marT="16300" marB="16300"/>
                </a:tc>
                <a:tc>
                  <a:txBody>
                    <a:bodyPr/>
                    <a:lstStyle/>
                    <a:p>
                      <a:pPr marL="0" marR="0" lvl="0" indent="0" algn="l" rtl="0">
                        <a:spcBef>
                          <a:spcPts val="0"/>
                        </a:spcBef>
                        <a:spcAft>
                          <a:spcPts val="0"/>
                        </a:spcAft>
                        <a:buNone/>
                      </a:pPr>
                      <a:r>
                        <a:rPr lang="en-US" sz="1800" u="none" strike="noStrike" cap="none"/>
                        <a:t>Grandmother</a:t>
                      </a:r>
                      <a:endParaRPr/>
                    </a:p>
                  </a:txBody>
                  <a:tcPr marL="16300" marR="16300" marT="16300" marB="16300"/>
                </a:tc>
                <a:extLst>
                  <a:ext uri="{0D108BD9-81ED-4DB2-BD59-A6C34878D82A}">
                    <a16:rowId xmlns:a16="http://schemas.microsoft.com/office/drawing/2014/main" val="10006"/>
                  </a:ext>
                </a:extLst>
              </a:tr>
              <a:tr h="228600">
                <a:tc>
                  <a:txBody>
                    <a:bodyPr/>
                    <a:lstStyle/>
                    <a:p>
                      <a:pPr marL="0" marR="0" lvl="0" indent="0" algn="l" rtl="0">
                        <a:spcBef>
                          <a:spcPts val="0"/>
                        </a:spcBef>
                        <a:spcAft>
                          <a:spcPts val="0"/>
                        </a:spcAft>
                        <a:buNone/>
                      </a:pPr>
                      <a:r>
                        <a:rPr lang="en-US" sz="1800" u="none" strike="noStrike" cap="none"/>
                        <a:t>Son’s wife</a:t>
                      </a:r>
                      <a:endParaRPr/>
                    </a:p>
                  </a:txBody>
                  <a:tcPr marL="16300" marR="16300" marT="16300" marB="16300"/>
                </a:tc>
                <a:tc>
                  <a:txBody>
                    <a:bodyPr/>
                    <a:lstStyle/>
                    <a:p>
                      <a:pPr marL="0" marR="0" lvl="0" indent="0" algn="l" rtl="0">
                        <a:spcBef>
                          <a:spcPts val="0"/>
                        </a:spcBef>
                        <a:spcAft>
                          <a:spcPts val="0"/>
                        </a:spcAft>
                        <a:buNone/>
                      </a:pPr>
                      <a:r>
                        <a:rPr lang="en-US" sz="1800" u="none" strike="noStrike" cap="none"/>
                        <a:t>Daughter-in-law</a:t>
                      </a:r>
                      <a:endParaRPr/>
                    </a:p>
                  </a:txBody>
                  <a:tcPr marL="16300" marR="16300" marT="16300" marB="16300"/>
                </a:tc>
                <a:extLst>
                  <a:ext uri="{0D108BD9-81ED-4DB2-BD59-A6C34878D82A}">
                    <a16:rowId xmlns:a16="http://schemas.microsoft.com/office/drawing/2014/main" val="10007"/>
                  </a:ext>
                </a:extLst>
              </a:tr>
              <a:tr h="298475">
                <a:tc>
                  <a:txBody>
                    <a:bodyPr/>
                    <a:lstStyle/>
                    <a:p>
                      <a:pPr marL="0" marR="0" lvl="0" indent="0" algn="l" rtl="0">
                        <a:spcBef>
                          <a:spcPts val="0"/>
                        </a:spcBef>
                        <a:spcAft>
                          <a:spcPts val="0"/>
                        </a:spcAft>
                        <a:buNone/>
                      </a:pPr>
                      <a:r>
                        <a:rPr lang="en-US" sz="1800" u="none" strike="noStrike" cap="none"/>
                        <a:t>Daughter’s husband</a:t>
                      </a:r>
                      <a:endParaRPr/>
                    </a:p>
                  </a:txBody>
                  <a:tcPr marL="16300" marR="16300" marT="16300" marB="16300"/>
                </a:tc>
                <a:tc>
                  <a:txBody>
                    <a:bodyPr/>
                    <a:lstStyle/>
                    <a:p>
                      <a:pPr marL="0" marR="0" lvl="0" indent="0" algn="l" rtl="0">
                        <a:spcBef>
                          <a:spcPts val="0"/>
                        </a:spcBef>
                        <a:spcAft>
                          <a:spcPts val="0"/>
                        </a:spcAft>
                        <a:buNone/>
                      </a:pPr>
                      <a:r>
                        <a:rPr lang="en-US" sz="1800" u="none" strike="noStrike" cap="none"/>
                        <a:t>Son-in-law</a:t>
                      </a:r>
                      <a:endParaRPr/>
                    </a:p>
                  </a:txBody>
                  <a:tcPr marL="16300" marR="16300" marT="16300" marB="16300"/>
                </a:tc>
                <a:extLst>
                  <a:ext uri="{0D108BD9-81ED-4DB2-BD59-A6C34878D82A}">
                    <a16:rowId xmlns:a16="http://schemas.microsoft.com/office/drawing/2014/main" val="10008"/>
                  </a:ext>
                </a:extLst>
              </a:tr>
              <a:tr h="298475">
                <a:tc>
                  <a:txBody>
                    <a:bodyPr/>
                    <a:lstStyle/>
                    <a:p>
                      <a:pPr marL="0" marR="0" lvl="0" indent="0" algn="l" rtl="0">
                        <a:spcBef>
                          <a:spcPts val="0"/>
                        </a:spcBef>
                        <a:spcAft>
                          <a:spcPts val="0"/>
                        </a:spcAft>
                        <a:buNone/>
                      </a:pPr>
                      <a:r>
                        <a:rPr lang="en-US" sz="1800" u="none" strike="noStrike" cap="none"/>
                        <a:t>Husband’s or wife’s sister</a:t>
                      </a:r>
                      <a:endParaRPr/>
                    </a:p>
                  </a:txBody>
                  <a:tcPr marL="16300" marR="16300" marT="16300" marB="16300"/>
                </a:tc>
                <a:tc>
                  <a:txBody>
                    <a:bodyPr/>
                    <a:lstStyle/>
                    <a:p>
                      <a:pPr marL="0" marR="0" lvl="0" indent="0" algn="l" rtl="0">
                        <a:spcBef>
                          <a:spcPts val="0"/>
                        </a:spcBef>
                        <a:spcAft>
                          <a:spcPts val="0"/>
                        </a:spcAft>
                        <a:buNone/>
                      </a:pPr>
                      <a:r>
                        <a:rPr lang="en-US" sz="1800" u="none" strike="noStrike" cap="none"/>
                        <a:t>Sister-in-law</a:t>
                      </a:r>
                      <a:endParaRPr/>
                    </a:p>
                  </a:txBody>
                  <a:tcPr marL="16300" marR="16300" marT="16300" marB="16300"/>
                </a:tc>
                <a:extLst>
                  <a:ext uri="{0D108BD9-81ED-4DB2-BD59-A6C34878D82A}">
                    <a16:rowId xmlns:a16="http://schemas.microsoft.com/office/drawing/2014/main" val="10009"/>
                  </a:ext>
                </a:extLst>
              </a:tr>
              <a:tr h="298475">
                <a:tc>
                  <a:txBody>
                    <a:bodyPr/>
                    <a:lstStyle/>
                    <a:p>
                      <a:pPr marL="0" marR="0" lvl="0" indent="0" algn="l" rtl="0">
                        <a:spcBef>
                          <a:spcPts val="0"/>
                        </a:spcBef>
                        <a:spcAft>
                          <a:spcPts val="0"/>
                        </a:spcAft>
                        <a:buNone/>
                      </a:pPr>
                      <a:r>
                        <a:rPr lang="en-US" sz="1800" u="none" strike="noStrike" cap="none"/>
                        <a:t>Husband’s or wife’s brother</a:t>
                      </a:r>
                      <a:endParaRPr/>
                    </a:p>
                  </a:txBody>
                  <a:tcPr marL="16300" marR="16300" marT="16300" marB="16300"/>
                </a:tc>
                <a:tc>
                  <a:txBody>
                    <a:bodyPr/>
                    <a:lstStyle/>
                    <a:p>
                      <a:pPr marL="0" marR="0" lvl="0" indent="0" algn="l" rtl="0">
                        <a:spcBef>
                          <a:spcPts val="0"/>
                        </a:spcBef>
                        <a:spcAft>
                          <a:spcPts val="0"/>
                        </a:spcAft>
                        <a:buNone/>
                      </a:pPr>
                      <a:r>
                        <a:rPr lang="en-US" sz="1800" u="none" strike="noStrike" cap="none"/>
                        <a:t>Brother-in-law</a:t>
                      </a:r>
                      <a:endParaRPr/>
                    </a:p>
                  </a:txBody>
                  <a:tcPr marL="16300" marR="16300" marT="16300" marB="16300"/>
                </a:tc>
                <a:extLst>
                  <a:ext uri="{0D108BD9-81ED-4DB2-BD59-A6C34878D82A}">
                    <a16:rowId xmlns:a16="http://schemas.microsoft.com/office/drawing/2014/main" val="10010"/>
                  </a:ext>
                </a:extLst>
              </a:tr>
              <a:tr h="298475">
                <a:tc>
                  <a:txBody>
                    <a:bodyPr/>
                    <a:lstStyle/>
                    <a:p>
                      <a:pPr marL="0" marR="0" lvl="0" indent="0" algn="l" rtl="0">
                        <a:spcBef>
                          <a:spcPts val="0"/>
                        </a:spcBef>
                        <a:spcAft>
                          <a:spcPts val="0"/>
                        </a:spcAft>
                        <a:buNone/>
                      </a:pPr>
                      <a:r>
                        <a:rPr lang="en-US" sz="1800" u="none" strike="noStrike" cap="none"/>
                        <a:t>Brother’s son</a:t>
                      </a:r>
                      <a:endParaRPr/>
                    </a:p>
                  </a:txBody>
                  <a:tcPr marL="16300" marR="16300" marT="16300" marB="16300"/>
                </a:tc>
                <a:tc>
                  <a:txBody>
                    <a:bodyPr/>
                    <a:lstStyle/>
                    <a:p>
                      <a:pPr marL="0" marR="0" lvl="0" indent="0" algn="l" rtl="0">
                        <a:spcBef>
                          <a:spcPts val="0"/>
                        </a:spcBef>
                        <a:spcAft>
                          <a:spcPts val="0"/>
                        </a:spcAft>
                        <a:buNone/>
                      </a:pPr>
                      <a:r>
                        <a:rPr lang="en-US" sz="1800" u="none" strike="noStrike" cap="none"/>
                        <a:t>Nephew</a:t>
                      </a:r>
                      <a:endParaRPr/>
                    </a:p>
                  </a:txBody>
                  <a:tcPr marL="16300" marR="16300" marT="16300" marB="16300"/>
                </a:tc>
                <a:extLst>
                  <a:ext uri="{0D108BD9-81ED-4DB2-BD59-A6C34878D82A}">
                    <a16:rowId xmlns:a16="http://schemas.microsoft.com/office/drawing/2014/main" val="10011"/>
                  </a:ext>
                </a:extLst>
              </a:tr>
              <a:tr h="298475">
                <a:tc>
                  <a:txBody>
                    <a:bodyPr/>
                    <a:lstStyle/>
                    <a:p>
                      <a:pPr marL="0" marR="0" lvl="0" indent="0" algn="l" rtl="0">
                        <a:spcBef>
                          <a:spcPts val="0"/>
                        </a:spcBef>
                        <a:spcAft>
                          <a:spcPts val="0"/>
                        </a:spcAft>
                        <a:buNone/>
                      </a:pPr>
                      <a:r>
                        <a:rPr lang="en-US" sz="1800" u="none" strike="noStrike" cap="none"/>
                        <a:t>Brother’s daughter</a:t>
                      </a:r>
                      <a:endParaRPr/>
                    </a:p>
                  </a:txBody>
                  <a:tcPr marL="16300" marR="16300" marT="16300" marB="16300"/>
                </a:tc>
                <a:tc>
                  <a:txBody>
                    <a:bodyPr/>
                    <a:lstStyle/>
                    <a:p>
                      <a:pPr marL="0" marR="0" lvl="0" indent="0" algn="l" rtl="0">
                        <a:spcBef>
                          <a:spcPts val="0"/>
                        </a:spcBef>
                        <a:spcAft>
                          <a:spcPts val="0"/>
                        </a:spcAft>
                        <a:buNone/>
                      </a:pPr>
                      <a:r>
                        <a:rPr lang="en-US" sz="1800" u="none" strike="noStrike" cap="none"/>
                        <a:t>Niece</a:t>
                      </a:r>
                      <a:endParaRPr/>
                    </a:p>
                  </a:txBody>
                  <a:tcPr marL="16300" marR="16300" marT="16300" marB="16300"/>
                </a:tc>
                <a:extLst>
                  <a:ext uri="{0D108BD9-81ED-4DB2-BD59-A6C34878D82A}">
                    <a16:rowId xmlns:a16="http://schemas.microsoft.com/office/drawing/2014/main" val="10012"/>
                  </a:ext>
                </a:extLst>
              </a:tr>
              <a:tr h="298475">
                <a:tc>
                  <a:txBody>
                    <a:bodyPr/>
                    <a:lstStyle/>
                    <a:p>
                      <a:pPr marL="0" marR="0" lvl="0" indent="0" algn="l" rtl="0">
                        <a:spcBef>
                          <a:spcPts val="0"/>
                        </a:spcBef>
                        <a:spcAft>
                          <a:spcPts val="0"/>
                        </a:spcAft>
                        <a:buNone/>
                      </a:pPr>
                      <a:r>
                        <a:rPr lang="en-US" sz="1800" u="none" strike="noStrike" cap="none"/>
                        <a:t>Uncle or aunt’s son or daughter</a:t>
                      </a:r>
                      <a:endParaRPr/>
                    </a:p>
                  </a:txBody>
                  <a:tcPr marL="16300" marR="16300" marT="16300" marB="16300"/>
                </a:tc>
                <a:tc>
                  <a:txBody>
                    <a:bodyPr/>
                    <a:lstStyle/>
                    <a:p>
                      <a:pPr marL="0" marR="0" lvl="0" indent="0" algn="l" rtl="0">
                        <a:spcBef>
                          <a:spcPts val="0"/>
                        </a:spcBef>
                        <a:spcAft>
                          <a:spcPts val="0"/>
                        </a:spcAft>
                        <a:buNone/>
                      </a:pPr>
                      <a:r>
                        <a:rPr lang="en-US" sz="1800" u="none" strike="noStrike" cap="none"/>
                        <a:t>Cousin</a:t>
                      </a:r>
                      <a:endParaRPr/>
                    </a:p>
                  </a:txBody>
                  <a:tcPr marL="16300" marR="16300" marT="16300" marB="16300"/>
                </a:tc>
                <a:extLst>
                  <a:ext uri="{0D108BD9-81ED-4DB2-BD59-A6C34878D82A}">
                    <a16:rowId xmlns:a16="http://schemas.microsoft.com/office/drawing/2014/main" val="10013"/>
                  </a:ext>
                </a:extLst>
              </a:tr>
              <a:tr h="298475">
                <a:tc>
                  <a:txBody>
                    <a:bodyPr/>
                    <a:lstStyle/>
                    <a:p>
                      <a:pPr marL="0" marR="0" lvl="0" indent="0" algn="l" rtl="0">
                        <a:spcBef>
                          <a:spcPts val="0"/>
                        </a:spcBef>
                        <a:spcAft>
                          <a:spcPts val="0"/>
                        </a:spcAft>
                        <a:buNone/>
                      </a:pPr>
                      <a:r>
                        <a:rPr lang="en-US" sz="1800" u="none" strike="noStrike" cap="none"/>
                        <a:t>Sister’s husband</a:t>
                      </a:r>
                      <a:endParaRPr/>
                    </a:p>
                  </a:txBody>
                  <a:tcPr marL="16300" marR="16300" marT="16300" marB="16300"/>
                </a:tc>
                <a:tc>
                  <a:txBody>
                    <a:bodyPr/>
                    <a:lstStyle/>
                    <a:p>
                      <a:pPr marL="0" marR="0" lvl="0" indent="0" algn="l" rtl="0">
                        <a:spcBef>
                          <a:spcPts val="0"/>
                        </a:spcBef>
                        <a:spcAft>
                          <a:spcPts val="0"/>
                        </a:spcAft>
                        <a:buNone/>
                      </a:pPr>
                      <a:r>
                        <a:rPr lang="en-US" sz="1800" u="none" strike="noStrike" cap="none"/>
                        <a:t>Brother-in-law</a:t>
                      </a:r>
                      <a:endParaRPr/>
                    </a:p>
                  </a:txBody>
                  <a:tcPr marL="16300" marR="16300" marT="16300" marB="16300"/>
                </a:tc>
                <a:extLst>
                  <a:ext uri="{0D108BD9-81ED-4DB2-BD59-A6C34878D82A}">
                    <a16:rowId xmlns:a16="http://schemas.microsoft.com/office/drawing/2014/main" val="10014"/>
                  </a:ext>
                </a:extLst>
              </a:tr>
              <a:tr h="298475">
                <a:tc>
                  <a:txBody>
                    <a:bodyPr/>
                    <a:lstStyle/>
                    <a:p>
                      <a:pPr marL="0" marR="0" lvl="0" indent="0" algn="l" rtl="0">
                        <a:spcBef>
                          <a:spcPts val="0"/>
                        </a:spcBef>
                        <a:spcAft>
                          <a:spcPts val="0"/>
                        </a:spcAft>
                        <a:buNone/>
                      </a:pPr>
                      <a:r>
                        <a:rPr lang="en-US" sz="1800" u="none" strike="noStrike" cap="none"/>
                        <a:t>Brother’s wife</a:t>
                      </a:r>
                      <a:endParaRPr/>
                    </a:p>
                  </a:txBody>
                  <a:tcPr marL="16300" marR="16300" marT="16300" marB="16300"/>
                </a:tc>
                <a:tc>
                  <a:txBody>
                    <a:bodyPr/>
                    <a:lstStyle/>
                    <a:p>
                      <a:pPr marL="0" marR="0" lvl="0" indent="0" algn="l" rtl="0">
                        <a:spcBef>
                          <a:spcPts val="0"/>
                        </a:spcBef>
                        <a:spcAft>
                          <a:spcPts val="0"/>
                        </a:spcAft>
                        <a:buNone/>
                      </a:pPr>
                      <a:r>
                        <a:rPr lang="en-US" sz="1800" u="none" strike="noStrike" cap="none"/>
                        <a:t>Sister-in-law</a:t>
                      </a:r>
                      <a:endParaRPr/>
                    </a:p>
                  </a:txBody>
                  <a:tcPr marL="16300" marR="16300" marT="16300" marB="16300"/>
                </a:tc>
                <a:extLst>
                  <a:ext uri="{0D108BD9-81ED-4DB2-BD59-A6C34878D82A}">
                    <a16:rowId xmlns:a16="http://schemas.microsoft.com/office/drawing/2014/main" val="10015"/>
                  </a:ext>
                </a:extLst>
              </a:tr>
              <a:tr h="497175">
                <a:tc>
                  <a:txBody>
                    <a:bodyPr/>
                    <a:lstStyle/>
                    <a:p>
                      <a:pPr marL="0" marR="0" lvl="0" indent="0" algn="l" rtl="0">
                        <a:spcBef>
                          <a:spcPts val="0"/>
                        </a:spcBef>
                        <a:spcAft>
                          <a:spcPts val="0"/>
                        </a:spcAft>
                        <a:buNone/>
                      </a:pPr>
                      <a:r>
                        <a:rPr lang="en-US" sz="1800" u="none" strike="noStrike" cap="none"/>
                        <a:t>Grandson’s or Granddaughter’s daughter</a:t>
                      </a:r>
                      <a:endParaRPr/>
                    </a:p>
                  </a:txBody>
                  <a:tcPr marL="16300" marR="16300" marT="16300" marB="16300"/>
                </a:tc>
                <a:tc>
                  <a:txBody>
                    <a:bodyPr/>
                    <a:lstStyle/>
                    <a:p>
                      <a:pPr marL="0" marR="0" lvl="0" indent="0" algn="l" rtl="0">
                        <a:spcBef>
                          <a:spcPts val="0"/>
                        </a:spcBef>
                        <a:spcAft>
                          <a:spcPts val="0"/>
                        </a:spcAft>
                        <a:buNone/>
                      </a:pPr>
                      <a:r>
                        <a:rPr lang="en-US" sz="1800" u="none" strike="noStrike" cap="none"/>
                        <a:t>Great-granddaughter</a:t>
                      </a:r>
                      <a:endParaRPr/>
                    </a:p>
                  </a:txBody>
                  <a:tcPr marL="16300" marR="16300" marT="16300" marB="16300"/>
                </a:tc>
                <a:extLst>
                  <a:ext uri="{0D108BD9-81ED-4DB2-BD59-A6C34878D82A}">
                    <a16:rowId xmlns:a16="http://schemas.microsoft.com/office/drawing/2014/main" val="10016"/>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403"/>
        <p:cNvGrpSpPr/>
        <p:nvPr/>
      </p:nvGrpSpPr>
      <p:grpSpPr>
        <a:xfrm>
          <a:off x="0" y="0"/>
          <a:ext cx="0" cy="0"/>
          <a:chOff x="0" y="0"/>
          <a:chExt cx="0" cy="0"/>
        </a:xfrm>
      </p:grpSpPr>
      <p:sp>
        <p:nvSpPr>
          <p:cNvPr id="404" name="Google Shape;404;p5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405" name="Google Shape;405;p5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27</a:t>
            </a:r>
            <a:r>
              <a:rPr lang="en-US" b="1"/>
              <a:t>. Pointing to a photograph a lady tells Mohan, “I am the only daughter of this lady and her son is your maternal uncle.” How is the speaker related to Mohan’s father? </a:t>
            </a:r>
            <a:endParaRPr/>
          </a:p>
          <a:p>
            <a:pPr marL="457200" lvl="0" indent="-457200" algn="l" rtl="0">
              <a:lnSpc>
                <a:spcPct val="90000"/>
              </a:lnSpc>
              <a:spcBef>
                <a:spcPts val="1000"/>
              </a:spcBef>
              <a:spcAft>
                <a:spcPts val="0"/>
              </a:spcAft>
              <a:buClr>
                <a:srgbClr val="FF0000"/>
              </a:buClr>
              <a:buSzPts val="2400"/>
              <a:buAutoNum type="alphaLcParenBoth"/>
            </a:pPr>
            <a:r>
              <a:rPr lang="en-US" b="1">
                <a:solidFill>
                  <a:srgbClr val="FF0000"/>
                </a:solidFill>
              </a:rPr>
              <a:t>Wife </a:t>
            </a:r>
            <a:r>
              <a:rPr lang="en-US" b="1"/>
              <a:t>	</a:t>
            </a:r>
            <a:endParaRPr/>
          </a:p>
          <a:p>
            <a:pPr marL="0" lvl="0" indent="0" algn="l" rtl="0">
              <a:lnSpc>
                <a:spcPct val="90000"/>
              </a:lnSpc>
              <a:spcBef>
                <a:spcPts val="1000"/>
              </a:spcBef>
              <a:spcAft>
                <a:spcPts val="0"/>
              </a:spcAft>
              <a:buClr>
                <a:schemeClr val="dk1"/>
              </a:buClr>
              <a:buSzPts val="2400"/>
              <a:buNone/>
            </a:pPr>
            <a:r>
              <a:rPr lang="en-US" b="1"/>
              <a:t>(b) Sister-in-law 		</a:t>
            </a:r>
            <a:endParaRPr/>
          </a:p>
          <a:p>
            <a:pPr marL="0" lvl="0" indent="0" algn="l" rtl="0">
              <a:lnSpc>
                <a:spcPct val="90000"/>
              </a:lnSpc>
              <a:spcBef>
                <a:spcPts val="1000"/>
              </a:spcBef>
              <a:spcAft>
                <a:spcPts val="0"/>
              </a:spcAft>
              <a:buClr>
                <a:schemeClr val="dk1"/>
              </a:buClr>
              <a:buSzPts val="2400"/>
              <a:buNone/>
            </a:pPr>
            <a:r>
              <a:rPr lang="en-US" b="1"/>
              <a:t>(c) Either of the two 	</a:t>
            </a:r>
            <a:endParaRPr/>
          </a:p>
          <a:p>
            <a:pPr marL="0" lvl="0" indent="0" algn="l" rtl="0">
              <a:lnSpc>
                <a:spcPct val="90000"/>
              </a:lnSpc>
              <a:spcBef>
                <a:spcPts val="1000"/>
              </a:spcBef>
              <a:spcAft>
                <a:spcPts val="0"/>
              </a:spcAft>
              <a:buClr>
                <a:schemeClr val="dk1"/>
              </a:buClr>
              <a:buSzPts val="2400"/>
              <a:buNone/>
            </a:pPr>
            <a:r>
              <a:rPr lang="en-US" b="1"/>
              <a:t>(d) Mother </a:t>
            </a:r>
            <a:endParaRPr/>
          </a:p>
          <a:p>
            <a:pPr marL="457200" lvl="0" indent="-457200" algn="l" rtl="0">
              <a:lnSpc>
                <a:spcPct val="90000"/>
              </a:lnSpc>
              <a:spcBef>
                <a:spcPts val="1000"/>
              </a:spcBef>
              <a:spcAft>
                <a:spcPts val="0"/>
              </a:spcAft>
              <a:buClr>
                <a:schemeClr val="dk1"/>
              </a:buClr>
              <a:buSzPts val="2400"/>
              <a:buNone/>
            </a:pPr>
            <a:r>
              <a:rPr lang="en-US" b="1"/>
              <a:t>(e) Cannot be determined</a:t>
            </a:r>
            <a:endParaRPr/>
          </a:p>
          <a:p>
            <a:pPr marL="457200" lvl="0" indent="-4572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Shape 409"/>
        <p:cNvGrpSpPr/>
        <p:nvPr/>
      </p:nvGrpSpPr>
      <p:grpSpPr>
        <a:xfrm>
          <a:off x="0" y="0"/>
          <a:ext cx="0" cy="0"/>
          <a:chOff x="0" y="0"/>
          <a:chExt cx="0" cy="0"/>
        </a:xfrm>
      </p:grpSpPr>
      <p:sp>
        <p:nvSpPr>
          <p:cNvPr id="410" name="Google Shape;410;p5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411" name="Google Shape;411;p5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28</a:t>
            </a:r>
            <a:r>
              <a:rPr lang="en-US" b="1"/>
              <a:t>. Introducing a woman, a man said, “Her mother’s husband’s sister is my mother.” What is the man’s relationship with the woman? </a:t>
            </a:r>
            <a:endParaRPr/>
          </a:p>
          <a:p>
            <a:pPr marL="457200" lvl="0" indent="-457200" algn="l" rtl="0">
              <a:lnSpc>
                <a:spcPct val="90000"/>
              </a:lnSpc>
              <a:spcBef>
                <a:spcPts val="1000"/>
              </a:spcBef>
              <a:spcAft>
                <a:spcPts val="0"/>
              </a:spcAft>
              <a:buClr>
                <a:schemeClr val="dk1"/>
              </a:buClr>
              <a:buSzPts val="2400"/>
              <a:buAutoNum type="alphaLcParenBoth"/>
            </a:pPr>
            <a:r>
              <a:rPr lang="en-US" b="1"/>
              <a:t>Cousin 	</a:t>
            </a:r>
            <a:endParaRPr/>
          </a:p>
          <a:p>
            <a:pPr marL="0" lvl="0" indent="0" algn="l" rtl="0">
              <a:lnSpc>
                <a:spcPct val="90000"/>
              </a:lnSpc>
              <a:spcBef>
                <a:spcPts val="1000"/>
              </a:spcBef>
              <a:spcAft>
                <a:spcPts val="0"/>
              </a:spcAft>
              <a:buClr>
                <a:schemeClr val="dk1"/>
              </a:buClr>
              <a:buSzPts val="2400"/>
              <a:buNone/>
            </a:pPr>
            <a:r>
              <a:rPr lang="en-US" b="1"/>
              <a:t>(b) nephew-Aunt 	</a:t>
            </a:r>
            <a:endParaRPr/>
          </a:p>
          <a:p>
            <a:pPr marL="0" lvl="0" indent="0" algn="l" rtl="0">
              <a:lnSpc>
                <a:spcPct val="90000"/>
              </a:lnSpc>
              <a:spcBef>
                <a:spcPts val="1000"/>
              </a:spcBef>
              <a:spcAft>
                <a:spcPts val="0"/>
              </a:spcAft>
              <a:buClr>
                <a:schemeClr val="dk1"/>
              </a:buClr>
              <a:buSzPts val="2400"/>
              <a:buNone/>
            </a:pPr>
            <a:r>
              <a:rPr lang="en-US" b="1"/>
              <a:t>(c) Father-daughter 	</a:t>
            </a:r>
            <a:endParaRPr/>
          </a:p>
          <a:p>
            <a:pPr marL="0" lvl="0" indent="0" algn="l" rtl="0">
              <a:lnSpc>
                <a:spcPct val="90000"/>
              </a:lnSpc>
              <a:spcBef>
                <a:spcPts val="1000"/>
              </a:spcBef>
              <a:spcAft>
                <a:spcPts val="0"/>
              </a:spcAft>
              <a:buClr>
                <a:schemeClr val="dk1"/>
              </a:buClr>
              <a:buSzPts val="2400"/>
              <a:buNone/>
            </a:pPr>
            <a:r>
              <a:rPr lang="en-US" b="1"/>
              <a:t>(d) Data insufficient </a:t>
            </a:r>
            <a:endParaRPr/>
          </a:p>
          <a:p>
            <a:pPr marL="457200" lvl="0" indent="-457200" algn="l" rtl="0">
              <a:lnSpc>
                <a:spcPct val="90000"/>
              </a:lnSpc>
              <a:spcBef>
                <a:spcPts val="1000"/>
              </a:spcBef>
              <a:spcAft>
                <a:spcPts val="0"/>
              </a:spcAft>
              <a:buClr>
                <a:schemeClr val="dk1"/>
              </a:buClr>
              <a:buSzPts val="2400"/>
              <a:buNone/>
            </a:pPr>
            <a:r>
              <a:rPr lang="en-US" b="1"/>
              <a:t>(e) None of these</a:t>
            </a:r>
            <a:endParaRPr/>
          </a:p>
          <a:p>
            <a:pPr marL="457200" lvl="0" indent="-4572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Shape 415"/>
        <p:cNvGrpSpPr/>
        <p:nvPr/>
      </p:nvGrpSpPr>
      <p:grpSpPr>
        <a:xfrm>
          <a:off x="0" y="0"/>
          <a:ext cx="0" cy="0"/>
          <a:chOff x="0" y="0"/>
          <a:chExt cx="0" cy="0"/>
        </a:xfrm>
      </p:grpSpPr>
      <p:sp>
        <p:nvSpPr>
          <p:cNvPr id="416" name="Google Shape;416;p5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417" name="Google Shape;417;p5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28</a:t>
            </a:r>
            <a:r>
              <a:rPr lang="en-US" b="1"/>
              <a:t>. Introducing a woman, a man said, “Her mother’s husband’s sister is my mother.” What is the man’s relationship with the woman? </a:t>
            </a:r>
            <a:endParaRPr/>
          </a:p>
          <a:p>
            <a:pPr marL="457200" lvl="0" indent="-457200" algn="l" rtl="0">
              <a:lnSpc>
                <a:spcPct val="90000"/>
              </a:lnSpc>
              <a:spcBef>
                <a:spcPts val="1000"/>
              </a:spcBef>
              <a:spcAft>
                <a:spcPts val="0"/>
              </a:spcAft>
              <a:buClr>
                <a:srgbClr val="FF0000"/>
              </a:buClr>
              <a:buSzPts val="2400"/>
              <a:buAutoNum type="alphaLcParenBoth"/>
            </a:pPr>
            <a:r>
              <a:rPr lang="en-US" b="1">
                <a:solidFill>
                  <a:srgbClr val="FF0000"/>
                </a:solidFill>
              </a:rPr>
              <a:t>Cousin 	</a:t>
            </a:r>
            <a:endParaRPr/>
          </a:p>
          <a:p>
            <a:pPr marL="0" lvl="0" indent="0" algn="l" rtl="0">
              <a:lnSpc>
                <a:spcPct val="90000"/>
              </a:lnSpc>
              <a:spcBef>
                <a:spcPts val="1000"/>
              </a:spcBef>
              <a:spcAft>
                <a:spcPts val="0"/>
              </a:spcAft>
              <a:buClr>
                <a:schemeClr val="dk1"/>
              </a:buClr>
              <a:buSzPts val="2400"/>
              <a:buNone/>
            </a:pPr>
            <a:r>
              <a:rPr lang="en-US" b="1"/>
              <a:t>(b) nephew-Aunt 	</a:t>
            </a:r>
            <a:endParaRPr/>
          </a:p>
          <a:p>
            <a:pPr marL="0" lvl="0" indent="0" algn="l" rtl="0">
              <a:lnSpc>
                <a:spcPct val="90000"/>
              </a:lnSpc>
              <a:spcBef>
                <a:spcPts val="1000"/>
              </a:spcBef>
              <a:spcAft>
                <a:spcPts val="0"/>
              </a:spcAft>
              <a:buClr>
                <a:schemeClr val="dk1"/>
              </a:buClr>
              <a:buSzPts val="2400"/>
              <a:buNone/>
            </a:pPr>
            <a:r>
              <a:rPr lang="en-US" b="1"/>
              <a:t>(c) Father-daughter 	</a:t>
            </a:r>
            <a:endParaRPr/>
          </a:p>
          <a:p>
            <a:pPr marL="0" lvl="0" indent="0" algn="l" rtl="0">
              <a:lnSpc>
                <a:spcPct val="90000"/>
              </a:lnSpc>
              <a:spcBef>
                <a:spcPts val="1000"/>
              </a:spcBef>
              <a:spcAft>
                <a:spcPts val="0"/>
              </a:spcAft>
              <a:buClr>
                <a:schemeClr val="dk1"/>
              </a:buClr>
              <a:buSzPts val="2400"/>
              <a:buNone/>
            </a:pPr>
            <a:r>
              <a:rPr lang="en-US" b="1"/>
              <a:t>(d) Data insufficient </a:t>
            </a:r>
            <a:endParaRPr/>
          </a:p>
          <a:p>
            <a:pPr marL="457200" lvl="0" indent="-457200" algn="l" rtl="0">
              <a:lnSpc>
                <a:spcPct val="90000"/>
              </a:lnSpc>
              <a:spcBef>
                <a:spcPts val="1000"/>
              </a:spcBef>
              <a:spcAft>
                <a:spcPts val="0"/>
              </a:spcAft>
              <a:buClr>
                <a:schemeClr val="dk1"/>
              </a:buClr>
              <a:buSzPts val="2400"/>
              <a:buNone/>
            </a:pPr>
            <a:r>
              <a:rPr lang="en-US" b="1"/>
              <a:t>(e) None of these</a:t>
            </a:r>
            <a:endParaRPr/>
          </a:p>
          <a:p>
            <a:pPr marL="457200" lvl="0" indent="-4572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Shape 421"/>
        <p:cNvGrpSpPr/>
        <p:nvPr/>
      </p:nvGrpSpPr>
      <p:grpSpPr>
        <a:xfrm>
          <a:off x="0" y="0"/>
          <a:ext cx="0" cy="0"/>
          <a:chOff x="0" y="0"/>
          <a:chExt cx="0" cy="0"/>
        </a:xfrm>
      </p:grpSpPr>
      <p:sp>
        <p:nvSpPr>
          <p:cNvPr id="422" name="Google Shape;422;p5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423" name="Google Shape;423;p54"/>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29</a:t>
            </a:r>
            <a:r>
              <a:rPr lang="en-US" b="1"/>
              <a:t>. Pointing to a photograph a man, Neha said, “He has no sisters and no daughter, but his mother is the only daughter of my mother” How is the man in the photograph related to Neha’s mother? </a:t>
            </a:r>
            <a:endParaRPr/>
          </a:p>
          <a:p>
            <a:pPr marL="457200" lvl="0" indent="-457200" algn="l" rtl="0">
              <a:lnSpc>
                <a:spcPct val="90000"/>
              </a:lnSpc>
              <a:spcBef>
                <a:spcPts val="1000"/>
              </a:spcBef>
              <a:spcAft>
                <a:spcPts val="0"/>
              </a:spcAft>
              <a:buClr>
                <a:schemeClr val="dk1"/>
              </a:buClr>
              <a:buSzPts val="2400"/>
              <a:buAutoNum type="alphaLcParenBoth"/>
            </a:pPr>
            <a:r>
              <a:rPr lang="en-US" b="1"/>
              <a:t>Brother-in law 	     </a:t>
            </a:r>
            <a:endParaRPr/>
          </a:p>
          <a:p>
            <a:pPr marL="0" lvl="0" indent="0" algn="l" rtl="0">
              <a:lnSpc>
                <a:spcPct val="90000"/>
              </a:lnSpc>
              <a:spcBef>
                <a:spcPts val="1000"/>
              </a:spcBef>
              <a:spcAft>
                <a:spcPts val="0"/>
              </a:spcAft>
              <a:buClr>
                <a:schemeClr val="dk1"/>
              </a:buClr>
              <a:buSzPts val="2400"/>
              <a:buNone/>
            </a:pPr>
            <a:r>
              <a:rPr lang="en-US" b="1"/>
              <a:t>(b) Grandson 	 </a:t>
            </a:r>
            <a:endParaRPr/>
          </a:p>
          <a:p>
            <a:pPr marL="0" lvl="0" indent="0" algn="l" rtl="0">
              <a:lnSpc>
                <a:spcPct val="90000"/>
              </a:lnSpc>
              <a:spcBef>
                <a:spcPts val="1000"/>
              </a:spcBef>
              <a:spcAft>
                <a:spcPts val="0"/>
              </a:spcAft>
              <a:buClr>
                <a:schemeClr val="dk1"/>
              </a:buClr>
              <a:buSzPts val="2400"/>
              <a:buNone/>
            </a:pPr>
            <a:r>
              <a:rPr lang="en-US" b="1"/>
              <a:t>(c) Nephew 	</a:t>
            </a:r>
            <a:endParaRPr/>
          </a:p>
          <a:p>
            <a:pPr marL="0" lvl="0" indent="0" algn="l" rtl="0">
              <a:lnSpc>
                <a:spcPct val="90000"/>
              </a:lnSpc>
              <a:spcBef>
                <a:spcPts val="1000"/>
              </a:spcBef>
              <a:spcAft>
                <a:spcPts val="0"/>
              </a:spcAft>
              <a:buClr>
                <a:schemeClr val="dk1"/>
              </a:buClr>
              <a:buSzPts val="2400"/>
              <a:buNone/>
            </a:pPr>
            <a:r>
              <a:rPr lang="en-US" b="1"/>
              <a:t>(d) Can’t be determined</a:t>
            </a:r>
            <a:endParaRPr/>
          </a:p>
          <a:p>
            <a:pPr marL="457200" lvl="0" indent="-304800" algn="l" rtl="0">
              <a:lnSpc>
                <a:spcPct val="90000"/>
              </a:lnSpc>
              <a:spcBef>
                <a:spcPts val="1000"/>
              </a:spcBef>
              <a:spcAft>
                <a:spcPts val="0"/>
              </a:spcAft>
              <a:buClr>
                <a:schemeClr val="dk1"/>
              </a:buClr>
              <a:buSzPts val="2400"/>
              <a:buNone/>
            </a:pPr>
            <a:endParaRPr b="1"/>
          </a:p>
          <a:p>
            <a:pPr marL="457200" lvl="0" indent="-304800" algn="l" rtl="0">
              <a:lnSpc>
                <a:spcPct val="90000"/>
              </a:lnSpc>
              <a:spcBef>
                <a:spcPts val="1000"/>
              </a:spcBef>
              <a:spcAft>
                <a:spcPts val="0"/>
              </a:spcAft>
              <a:buClr>
                <a:schemeClr val="dk1"/>
              </a:buClr>
              <a:buSzPts val="2400"/>
              <a:buNone/>
            </a:pPr>
            <a:endParaRPr b="1"/>
          </a:p>
          <a:p>
            <a:pPr marL="457200" lvl="0" indent="-304800" algn="l" rtl="0">
              <a:lnSpc>
                <a:spcPct val="90000"/>
              </a:lnSpc>
              <a:spcBef>
                <a:spcPts val="1000"/>
              </a:spcBef>
              <a:spcAft>
                <a:spcPts val="0"/>
              </a:spcAft>
              <a:buClr>
                <a:schemeClr val="dk1"/>
              </a:buClr>
              <a:buSzPts val="2400"/>
              <a:buNone/>
            </a:pPr>
            <a:endParaRPr b="1"/>
          </a:p>
          <a:p>
            <a:pPr marL="0" lvl="0" indent="0" algn="l" rtl="0">
              <a:lnSpc>
                <a:spcPct val="90000"/>
              </a:lnSpc>
              <a:spcBef>
                <a:spcPts val="1000"/>
              </a:spcBef>
              <a:spcAft>
                <a:spcPts val="0"/>
              </a:spcAft>
              <a:buClr>
                <a:schemeClr val="dk1"/>
              </a:buClr>
              <a:buSzPts val="2400"/>
              <a:buNone/>
            </a:pPr>
            <a:endParaRPr b="1"/>
          </a:p>
          <a:p>
            <a:pPr marL="0" lvl="0" indent="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Shape 427"/>
        <p:cNvGrpSpPr/>
        <p:nvPr/>
      </p:nvGrpSpPr>
      <p:grpSpPr>
        <a:xfrm>
          <a:off x="0" y="0"/>
          <a:ext cx="0" cy="0"/>
          <a:chOff x="0" y="0"/>
          <a:chExt cx="0" cy="0"/>
        </a:xfrm>
      </p:grpSpPr>
      <p:sp>
        <p:nvSpPr>
          <p:cNvPr id="428" name="Google Shape;428;p5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429" name="Google Shape;429;p55"/>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29</a:t>
            </a:r>
            <a:r>
              <a:rPr lang="en-US" b="1"/>
              <a:t>. Pointing to a photograph a man, Neha said, “He has no sisters and no daughter, but his mother is the only daughter of my mother” How is the man in the photograph related to Neha’s mother? </a:t>
            </a:r>
            <a:endParaRPr/>
          </a:p>
          <a:p>
            <a:pPr marL="457200" lvl="0" indent="-457200" algn="l" rtl="0">
              <a:lnSpc>
                <a:spcPct val="90000"/>
              </a:lnSpc>
              <a:spcBef>
                <a:spcPts val="1000"/>
              </a:spcBef>
              <a:spcAft>
                <a:spcPts val="0"/>
              </a:spcAft>
              <a:buClr>
                <a:schemeClr val="dk1"/>
              </a:buClr>
              <a:buSzPts val="2400"/>
              <a:buAutoNum type="alphaLcParenBoth"/>
            </a:pPr>
            <a:r>
              <a:rPr lang="en-US" b="1"/>
              <a:t>Brother-in law 	     </a:t>
            </a:r>
            <a:endParaRPr/>
          </a:p>
          <a:p>
            <a:pPr marL="0" lvl="0" indent="0" algn="l" rtl="0">
              <a:lnSpc>
                <a:spcPct val="90000"/>
              </a:lnSpc>
              <a:spcBef>
                <a:spcPts val="1000"/>
              </a:spcBef>
              <a:spcAft>
                <a:spcPts val="0"/>
              </a:spcAft>
              <a:buClr>
                <a:srgbClr val="FF0000"/>
              </a:buClr>
              <a:buSzPts val="2400"/>
              <a:buNone/>
            </a:pPr>
            <a:r>
              <a:rPr lang="en-US" b="1">
                <a:solidFill>
                  <a:srgbClr val="FF0000"/>
                </a:solidFill>
              </a:rPr>
              <a:t>(b) Grandson </a:t>
            </a:r>
            <a:r>
              <a:rPr lang="en-US" b="1"/>
              <a:t>	 </a:t>
            </a:r>
            <a:endParaRPr/>
          </a:p>
          <a:p>
            <a:pPr marL="0" lvl="0" indent="0" algn="l" rtl="0">
              <a:lnSpc>
                <a:spcPct val="90000"/>
              </a:lnSpc>
              <a:spcBef>
                <a:spcPts val="1000"/>
              </a:spcBef>
              <a:spcAft>
                <a:spcPts val="0"/>
              </a:spcAft>
              <a:buClr>
                <a:schemeClr val="dk1"/>
              </a:buClr>
              <a:buSzPts val="2400"/>
              <a:buNone/>
            </a:pPr>
            <a:r>
              <a:rPr lang="en-US" b="1"/>
              <a:t>(c) Nephew 	</a:t>
            </a:r>
            <a:endParaRPr/>
          </a:p>
          <a:p>
            <a:pPr marL="0" lvl="0" indent="0" algn="l" rtl="0">
              <a:lnSpc>
                <a:spcPct val="90000"/>
              </a:lnSpc>
              <a:spcBef>
                <a:spcPts val="1000"/>
              </a:spcBef>
              <a:spcAft>
                <a:spcPts val="0"/>
              </a:spcAft>
              <a:buClr>
                <a:schemeClr val="dk1"/>
              </a:buClr>
              <a:buSzPts val="2400"/>
              <a:buNone/>
            </a:pPr>
            <a:r>
              <a:rPr lang="en-US" b="1"/>
              <a:t>(d) Can’t be determined</a:t>
            </a:r>
            <a:endParaRPr/>
          </a:p>
          <a:p>
            <a:pPr marL="457200" lvl="0" indent="-304800" algn="l" rtl="0">
              <a:lnSpc>
                <a:spcPct val="90000"/>
              </a:lnSpc>
              <a:spcBef>
                <a:spcPts val="1000"/>
              </a:spcBef>
              <a:spcAft>
                <a:spcPts val="0"/>
              </a:spcAft>
              <a:buClr>
                <a:schemeClr val="dk1"/>
              </a:buClr>
              <a:buSzPts val="2400"/>
              <a:buNone/>
            </a:pPr>
            <a:endParaRPr b="1"/>
          </a:p>
          <a:p>
            <a:pPr marL="457200" lvl="0" indent="-304800" algn="l" rtl="0">
              <a:lnSpc>
                <a:spcPct val="90000"/>
              </a:lnSpc>
              <a:spcBef>
                <a:spcPts val="1000"/>
              </a:spcBef>
              <a:spcAft>
                <a:spcPts val="0"/>
              </a:spcAft>
              <a:buClr>
                <a:schemeClr val="dk1"/>
              </a:buClr>
              <a:buSzPts val="2400"/>
              <a:buNone/>
            </a:pPr>
            <a:endParaRPr b="1"/>
          </a:p>
          <a:p>
            <a:pPr marL="457200" lvl="0" indent="-304800" algn="l" rtl="0">
              <a:lnSpc>
                <a:spcPct val="90000"/>
              </a:lnSpc>
              <a:spcBef>
                <a:spcPts val="1000"/>
              </a:spcBef>
              <a:spcAft>
                <a:spcPts val="0"/>
              </a:spcAft>
              <a:buClr>
                <a:schemeClr val="dk1"/>
              </a:buClr>
              <a:buSzPts val="2400"/>
              <a:buNone/>
            </a:pPr>
            <a:endParaRPr b="1"/>
          </a:p>
          <a:p>
            <a:pPr marL="0" lvl="0" indent="0" algn="l" rtl="0">
              <a:lnSpc>
                <a:spcPct val="90000"/>
              </a:lnSpc>
              <a:spcBef>
                <a:spcPts val="1000"/>
              </a:spcBef>
              <a:spcAft>
                <a:spcPts val="0"/>
              </a:spcAft>
              <a:buClr>
                <a:schemeClr val="dk1"/>
              </a:buClr>
              <a:buSzPts val="2400"/>
              <a:buNone/>
            </a:pPr>
            <a:endParaRPr b="1"/>
          </a:p>
          <a:p>
            <a:pPr marL="0" lvl="0" indent="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Shape 433"/>
        <p:cNvGrpSpPr/>
        <p:nvPr/>
      </p:nvGrpSpPr>
      <p:grpSpPr>
        <a:xfrm>
          <a:off x="0" y="0"/>
          <a:ext cx="0" cy="0"/>
          <a:chOff x="0" y="0"/>
          <a:chExt cx="0" cy="0"/>
        </a:xfrm>
      </p:grpSpPr>
      <p:sp>
        <p:nvSpPr>
          <p:cNvPr id="434" name="Google Shape;434;p5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435" name="Google Shape;435;p5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30</a:t>
            </a:r>
            <a:r>
              <a:rPr lang="en-US" b="1"/>
              <a:t>. If Raju is the son of wife of the son of the father of Amrendra’s father, how is Raju related to Amrendra, if Raju’s grandfather has no granddaughter? </a:t>
            </a:r>
            <a:endParaRPr/>
          </a:p>
          <a:p>
            <a:pPr marL="457200" lvl="0" indent="-457200" algn="l" rtl="0">
              <a:lnSpc>
                <a:spcPct val="90000"/>
              </a:lnSpc>
              <a:spcBef>
                <a:spcPts val="1000"/>
              </a:spcBef>
              <a:spcAft>
                <a:spcPts val="0"/>
              </a:spcAft>
              <a:buClr>
                <a:schemeClr val="dk1"/>
              </a:buClr>
              <a:buSzPts val="2400"/>
              <a:buAutoNum type="alphaLcParenBoth"/>
            </a:pPr>
            <a:r>
              <a:rPr lang="en-US" b="1"/>
              <a:t>Brother 		</a:t>
            </a:r>
            <a:endParaRPr/>
          </a:p>
          <a:p>
            <a:pPr marL="0" lvl="0" indent="0" algn="l" rtl="0">
              <a:lnSpc>
                <a:spcPct val="90000"/>
              </a:lnSpc>
              <a:spcBef>
                <a:spcPts val="1000"/>
              </a:spcBef>
              <a:spcAft>
                <a:spcPts val="0"/>
              </a:spcAft>
              <a:buClr>
                <a:schemeClr val="dk1"/>
              </a:buClr>
              <a:buSzPts val="2400"/>
              <a:buNone/>
            </a:pPr>
            <a:r>
              <a:rPr lang="en-US" b="1"/>
              <a:t>(b) Cousin		 </a:t>
            </a:r>
            <a:endParaRPr/>
          </a:p>
          <a:p>
            <a:pPr marL="0" lvl="0" indent="0" algn="l" rtl="0">
              <a:lnSpc>
                <a:spcPct val="90000"/>
              </a:lnSpc>
              <a:spcBef>
                <a:spcPts val="1000"/>
              </a:spcBef>
              <a:spcAft>
                <a:spcPts val="0"/>
              </a:spcAft>
              <a:buClr>
                <a:schemeClr val="dk1"/>
              </a:buClr>
              <a:buSzPts val="2400"/>
              <a:buNone/>
            </a:pPr>
            <a:r>
              <a:rPr lang="en-US" b="1"/>
              <a:t>(c) Either 1 or 2 		</a:t>
            </a:r>
            <a:endParaRPr/>
          </a:p>
          <a:p>
            <a:pPr marL="0" lvl="0" indent="0" algn="l" rtl="0">
              <a:lnSpc>
                <a:spcPct val="90000"/>
              </a:lnSpc>
              <a:spcBef>
                <a:spcPts val="1000"/>
              </a:spcBef>
              <a:spcAft>
                <a:spcPts val="0"/>
              </a:spcAft>
              <a:buClr>
                <a:schemeClr val="dk1"/>
              </a:buClr>
              <a:buSzPts val="2400"/>
              <a:buNone/>
            </a:pPr>
            <a:r>
              <a:rPr lang="en-US" b="1"/>
              <a:t>(d) Can’t say </a:t>
            </a:r>
            <a:endParaRPr/>
          </a:p>
          <a:p>
            <a:pPr marL="457200" lvl="0" indent="-457200" algn="l" rtl="0">
              <a:lnSpc>
                <a:spcPct val="90000"/>
              </a:lnSpc>
              <a:spcBef>
                <a:spcPts val="1000"/>
              </a:spcBef>
              <a:spcAft>
                <a:spcPts val="0"/>
              </a:spcAft>
              <a:buClr>
                <a:schemeClr val="dk1"/>
              </a:buClr>
              <a:buSzPts val="2400"/>
              <a:buNone/>
            </a:pPr>
            <a:r>
              <a:rPr lang="en-US" b="1"/>
              <a:t>(e) None of these</a:t>
            </a:r>
            <a:endParaRPr/>
          </a:p>
          <a:p>
            <a:pPr marL="457200" lvl="0" indent="-4572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Shape 439"/>
        <p:cNvGrpSpPr/>
        <p:nvPr/>
      </p:nvGrpSpPr>
      <p:grpSpPr>
        <a:xfrm>
          <a:off x="0" y="0"/>
          <a:ext cx="0" cy="0"/>
          <a:chOff x="0" y="0"/>
          <a:chExt cx="0" cy="0"/>
        </a:xfrm>
      </p:grpSpPr>
      <p:sp>
        <p:nvSpPr>
          <p:cNvPr id="440" name="Google Shape;440;p5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441" name="Google Shape;441;p5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30</a:t>
            </a:r>
            <a:r>
              <a:rPr lang="en-US" b="1"/>
              <a:t>. If Raju is the son of wife of the son of the father of Amrendra’s father, how is Raju related to Amrendra, if Raju’s grandfather has no granddaughter? </a:t>
            </a:r>
            <a:endParaRPr/>
          </a:p>
          <a:p>
            <a:pPr marL="457200" lvl="0" indent="-457200" algn="l" rtl="0">
              <a:lnSpc>
                <a:spcPct val="90000"/>
              </a:lnSpc>
              <a:spcBef>
                <a:spcPts val="1000"/>
              </a:spcBef>
              <a:spcAft>
                <a:spcPts val="0"/>
              </a:spcAft>
              <a:buClr>
                <a:schemeClr val="dk1"/>
              </a:buClr>
              <a:buSzPts val="2400"/>
              <a:buAutoNum type="alphaLcParenBoth"/>
            </a:pPr>
            <a:r>
              <a:rPr lang="en-US" b="1"/>
              <a:t>Brother 		</a:t>
            </a:r>
            <a:endParaRPr/>
          </a:p>
          <a:p>
            <a:pPr marL="0" lvl="0" indent="0" algn="l" rtl="0">
              <a:lnSpc>
                <a:spcPct val="90000"/>
              </a:lnSpc>
              <a:spcBef>
                <a:spcPts val="1000"/>
              </a:spcBef>
              <a:spcAft>
                <a:spcPts val="0"/>
              </a:spcAft>
              <a:buClr>
                <a:schemeClr val="dk1"/>
              </a:buClr>
              <a:buSzPts val="2400"/>
              <a:buNone/>
            </a:pPr>
            <a:r>
              <a:rPr lang="en-US" b="1"/>
              <a:t>(b) Cousin		 </a:t>
            </a:r>
            <a:endParaRPr/>
          </a:p>
          <a:p>
            <a:pPr marL="0" lvl="0" indent="0" algn="l" rtl="0">
              <a:lnSpc>
                <a:spcPct val="90000"/>
              </a:lnSpc>
              <a:spcBef>
                <a:spcPts val="1000"/>
              </a:spcBef>
              <a:spcAft>
                <a:spcPts val="0"/>
              </a:spcAft>
              <a:buClr>
                <a:srgbClr val="FF0000"/>
              </a:buClr>
              <a:buSzPts val="2400"/>
              <a:buNone/>
            </a:pPr>
            <a:r>
              <a:rPr lang="en-US" b="1">
                <a:solidFill>
                  <a:srgbClr val="FF0000"/>
                </a:solidFill>
              </a:rPr>
              <a:t>(c) Either 1 or 2 	</a:t>
            </a:r>
            <a:r>
              <a:rPr lang="en-US" b="1"/>
              <a:t>	</a:t>
            </a:r>
            <a:endParaRPr/>
          </a:p>
          <a:p>
            <a:pPr marL="0" lvl="0" indent="0" algn="l" rtl="0">
              <a:lnSpc>
                <a:spcPct val="90000"/>
              </a:lnSpc>
              <a:spcBef>
                <a:spcPts val="1000"/>
              </a:spcBef>
              <a:spcAft>
                <a:spcPts val="0"/>
              </a:spcAft>
              <a:buClr>
                <a:schemeClr val="dk1"/>
              </a:buClr>
              <a:buSzPts val="2400"/>
              <a:buNone/>
            </a:pPr>
            <a:r>
              <a:rPr lang="en-US" b="1"/>
              <a:t>(d) Can’t say </a:t>
            </a:r>
            <a:endParaRPr/>
          </a:p>
          <a:p>
            <a:pPr marL="457200" lvl="0" indent="-457200" algn="l" rtl="0">
              <a:lnSpc>
                <a:spcPct val="90000"/>
              </a:lnSpc>
              <a:spcBef>
                <a:spcPts val="1000"/>
              </a:spcBef>
              <a:spcAft>
                <a:spcPts val="0"/>
              </a:spcAft>
              <a:buClr>
                <a:schemeClr val="dk1"/>
              </a:buClr>
              <a:buSzPts val="2400"/>
              <a:buNone/>
            </a:pPr>
            <a:r>
              <a:rPr lang="en-US" b="1"/>
              <a:t>(e) None of these</a:t>
            </a:r>
            <a:endParaRPr/>
          </a:p>
          <a:p>
            <a:pPr marL="457200" lvl="0" indent="-457200" algn="l" rtl="0">
              <a:lnSpc>
                <a:spcPct val="90000"/>
              </a:lnSpc>
              <a:spcBef>
                <a:spcPts val="1000"/>
              </a:spcBef>
              <a:spcAft>
                <a:spcPts val="0"/>
              </a:spcAft>
              <a:buClr>
                <a:schemeClr val="dk1"/>
              </a:buClr>
              <a:buSzPts val="2400"/>
              <a:buNone/>
            </a:pPr>
            <a:endParaRPr b="1"/>
          </a:p>
          <a:p>
            <a:pPr marL="457200" lvl="0" indent="-4572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Shape 445"/>
        <p:cNvGrpSpPr/>
        <p:nvPr/>
      </p:nvGrpSpPr>
      <p:grpSpPr>
        <a:xfrm>
          <a:off x="0" y="0"/>
          <a:ext cx="0" cy="0"/>
          <a:chOff x="0" y="0"/>
          <a:chExt cx="0" cy="0"/>
        </a:xfrm>
      </p:grpSpPr>
      <p:sp>
        <p:nvSpPr>
          <p:cNvPr id="446" name="Google Shape;446;p5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447" name="Google Shape;447;p5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31</a:t>
            </a:r>
            <a:r>
              <a:rPr lang="en-US" b="1"/>
              <a:t>. Pointing towards a lady in a photograph a man said, “She is mother in law of sister in law of my son’s sister”. How is the lady related to the man? </a:t>
            </a:r>
            <a:endParaRPr/>
          </a:p>
          <a:p>
            <a:pPr marL="457200" lvl="0" indent="-457200" algn="l" rtl="0">
              <a:lnSpc>
                <a:spcPct val="90000"/>
              </a:lnSpc>
              <a:spcBef>
                <a:spcPts val="1000"/>
              </a:spcBef>
              <a:spcAft>
                <a:spcPts val="0"/>
              </a:spcAft>
              <a:buClr>
                <a:schemeClr val="dk1"/>
              </a:buClr>
              <a:buSzPts val="2400"/>
              <a:buAutoNum type="alphaLcParenBoth"/>
            </a:pPr>
            <a:r>
              <a:rPr lang="en-US" b="1"/>
              <a:t>Sister 		</a:t>
            </a:r>
            <a:endParaRPr/>
          </a:p>
          <a:p>
            <a:pPr marL="0" lvl="0" indent="0" algn="l" rtl="0">
              <a:lnSpc>
                <a:spcPct val="90000"/>
              </a:lnSpc>
              <a:spcBef>
                <a:spcPts val="1000"/>
              </a:spcBef>
              <a:spcAft>
                <a:spcPts val="0"/>
              </a:spcAft>
              <a:buClr>
                <a:schemeClr val="dk1"/>
              </a:buClr>
              <a:buSzPts val="2400"/>
              <a:buNone/>
            </a:pPr>
            <a:r>
              <a:rPr lang="en-US" b="1"/>
              <a:t>(b) Sister in law 		</a:t>
            </a:r>
            <a:endParaRPr/>
          </a:p>
          <a:p>
            <a:pPr marL="0" lvl="0" indent="0" algn="l" rtl="0">
              <a:lnSpc>
                <a:spcPct val="90000"/>
              </a:lnSpc>
              <a:spcBef>
                <a:spcPts val="1000"/>
              </a:spcBef>
              <a:spcAft>
                <a:spcPts val="0"/>
              </a:spcAft>
              <a:buClr>
                <a:schemeClr val="dk1"/>
              </a:buClr>
              <a:buSzPts val="2400"/>
              <a:buNone/>
            </a:pPr>
            <a:r>
              <a:rPr lang="en-US" b="1"/>
              <a:t>(c) Mother 		</a:t>
            </a:r>
            <a:endParaRPr/>
          </a:p>
          <a:p>
            <a:pPr marL="0" lvl="0" indent="0" algn="l" rtl="0">
              <a:lnSpc>
                <a:spcPct val="90000"/>
              </a:lnSpc>
              <a:spcBef>
                <a:spcPts val="1000"/>
              </a:spcBef>
              <a:spcAft>
                <a:spcPts val="0"/>
              </a:spcAft>
              <a:buClr>
                <a:schemeClr val="dk1"/>
              </a:buClr>
              <a:buSzPts val="2400"/>
              <a:buNone/>
            </a:pPr>
            <a:r>
              <a:rPr lang="en-US" b="1"/>
              <a:t>(d) Wife</a:t>
            </a:r>
            <a:endParaRPr/>
          </a:p>
          <a:p>
            <a:pPr marL="457200" lvl="0" indent="-304800" algn="l" rtl="0">
              <a:lnSpc>
                <a:spcPct val="90000"/>
              </a:lnSpc>
              <a:spcBef>
                <a:spcPts val="1000"/>
              </a:spcBef>
              <a:spcAft>
                <a:spcPts val="0"/>
              </a:spcAft>
              <a:buClr>
                <a:schemeClr val="dk1"/>
              </a:buClr>
              <a:buSzPts val="2400"/>
              <a:buNone/>
            </a:pPr>
            <a:endParaRPr b="1"/>
          </a:p>
          <a:p>
            <a:pPr marL="457200" lvl="0" indent="-304800" algn="l" rtl="0">
              <a:lnSpc>
                <a:spcPct val="90000"/>
              </a:lnSpc>
              <a:spcBef>
                <a:spcPts val="1000"/>
              </a:spcBef>
              <a:spcAft>
                <a:spcPts val="0"/>
              </a:spcAft>
              <a:buClr>
                <a:schemeClr val="dk1"/>
              </a:buClr>
              <a:buSzPts val="2400"/>
              <a:buNone/>
            </a:pPr>
            <a:endParaRPr b="1"/>
          </a:p>
          <a:p>
            <a:pPr marL="457200" lvl="0" indent="-304800" algn="l" rtl="0">
              <a:lnSpc>
                <a:spcPct val="90000"/>
              </a:lnSpc>
              <a:spcBef>
                <a:spcPts val="1000"/>
              </a:spcBef>
              <a:spcAft>
                <a:spcPts val="0"/>
              </a:spcAft>
              <a:buClr>
                <a:schemeClr val="dk1"/>
              </a:buClr>
              <a:buSzPts val="2400"/>
              <a:buNone/>
            </a:pPr>
            <a:endParaRPr b="1"/>
          </a:p>
          <a:p>
            <a:pPr marL="0" lvl="0" indent="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Shape 451"/>
        <p:cNvGrpSpPr/>
        <p:nvPr/>
      </p:nvGrpSpPr>
      <p:grpSpPr>
        <a:xfrm>
          <a:off x="0" y="0"/>
          <a:ext cx="0" cy="0"/>
          <a:chOff x="0" y="0"/>
          <a:chExt cx="0" cy="0"/>
        </a:xfrm>
      </p:grpSpPr>
      <p:sp>
        <p:nvSpPr>
          <p:cNvPr id="452" name="Google Shape;452;p5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453" name="Google Shape;453;p5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31</a:t>
            </a:r>
            <a:r>
              <a:rPr lang="en-US" b="1"/>
              <a:t>. Pointing towards a lady in a photograph a man said, “She is mother in law of sister in law of my son’s sister”. How is the lady related to the man? </a:t>
            </a:r>
            <a:endParaRPr/>
          </a:p>
          <a:p>
            <a:pPr marL="457200" lvl="0" indent="-457200" algn="l" rtl="0">
              <a:lnSpc>
                <a:spcPct val="90000"/>
              </a:lnSpc>
              <a:spcBef>
                <a:spcPts val="1000"/>
              </a:spcBef>
              <a:spcAft>
                <a:spcPts val="0"/>
              </a:spcAft>
              <a:buClr>
                <a:schemeClr val="dk1"/>
              </a:buClr>
              <a:buSzPts val="2400"/>
              <a:buAutoNum type="alphaLcParenBoth"/>
            </a:pPr>
            <a:r>
              <a:rPr lang="en-US" b="1"/>
              <a:t>Sister 		</a:t>
            </a:r>
            <a:endParaRPr/>
          </a:p>
          <a:p>
            <a:pPr marL="0" lvl="0" indent="0" algn="l" rtl="0">
              <a:lnSpc>
                <a:spcPct val="90000"/>
              </a:lnSpc>
              <a:spcBef>
                <a:spcPts val="1000"/>
              </a:spcBef>
              <a:spcAft>
                <a:spcPts val="0"/>
              </a:spcAft>
              <a:buClr>
                <a:schemeClr val="dk1"/>
              </a:buClr>
              <a:buSzPts val="2400"/>
              <a:buNone/>
            </a:pPr>
            <a:r>
              <a:rPr lang="en-US" b="1"/>
              <a:t>(b) Sister in law 		</a:t>
            </a:r>
            <a:endParaRPr/>
          </a:p>
          <a:p>
            <a:pPr marL="0" lvl="0" indent="0" algn="l" rtl="0">
              <a:lnSpc>
                <a:spcPct val="90000"/>
              </a:lnSpc>
              <a:spcBef>
                <a:spcPts val="1000"/>
              </a:spcBef>
              <a:spcAft>
                <a:spcPts val="0"/>
              </a:spcAft>
              <a:buClr>
                <a:schemeClr val="dk1"/>
              </a:buClr>
              <a:buSzPts val="2400"/>
              <a:buNone/>
            </a:pPr>
            <a:r>
              <a:rPr lang="en-US" b="1"/>
              <a:t>(c) Mother 		</a:t>
            </a:r>
            <a:endParaRPr/>
          </a:p>
          <a:p>
            <a:pPr marL="0" lvl="0" indent="0" algn="l" rtl="0">
              <a:lnSpc>
                <a:spcPct val="90000"/>
              </a:lnSpc>
              <a:spcBef>
                <a:spcPts val="1000"/>
              </a:spcBef>
              <a:spcAft>
                <a:spcPts val="0"/>
              </a:spcAft>
              <a:buClr>
                <a:srgbClr val="FF0000"/>
              </a:buClr>
              <a:buSzPts val="2400"/>
              <a:buNone/>
            </a:pPr>
            <a:r>
              <a:rPr lang="en-US" b="1">
                <a:solidFill>
                  <a:srgbClr val="FF0000"/>
                </a:solidFill>
              </a:rPr>
              <a:t>(d) Wife</a:t>
            </a:r>
            <a:endParaRPr/>
          </a:p>
          <a:p>
            <a:pPr marL="457200" lvl="0" indent="-304800" algn="l" rtl="0">
              <a:lnSpc>
                <a:spcPct val="90000"/>
              </a:lnSpc>
              <a:spcBef>
                <a:spcPts val="1000"/>
              </a:spcBef>
              <a:spcAft>
                <a:spcPts val="0"/>
              </a:spcAft>
              <a:buClr>
                <a:schemeClr val="dk1"/>
              </a:buClr>
              <a:buSzPts val="2400"/>
              <a:buNone/>
            </a:pPr>
            <a:endParaRPr b="1"/>
          </a:p>
          <a:p>
            <a:pPr marL="457200" lvl="0" indent="-304800" algn="l" rtl="0">
              <a:lnSpc>
                <a:spcPct val="90000"/>
              </a:lnSpc>
              <a:spcBef>
                <a:spcPts val="1000"/>
              </a:spcBef>
              <a:spcAft>
                <a:spcPts val="0"/>
              </a:spcAft>
              <a:buClr>
                <a:schemeClr val="dk1"/>
              </a:buClr>
              <a:buSzPts val="2400"/>
              <a:buNone/>
            </a:pPr>
            <a:endParaRPr b="1"/>
          </a:p>
          <a:p>
            <a:pPr marL="457200" lvl="0" indent="-304800" algn="l" rtl="0">
              <a:lnSpc>
                <a:spcPct val="90000"/>
              </a:lnSpc>
              <a:spcBef>
                <a:spcPts val="1000"/>
              </a:spcBef>
              <a:spcAft>
                <a:spcPts val="0"/>
              </a:spcAft>
              <a:buClr>
                <a:schemeClr val="dk1"/>
              </a:buClr>
              <a:buSzPts val="2400"/>
              <a:buNone/>
            </a:pPr>
            <a:endParaRPr b="1"/>
          </a:p>
          <a:p>
            <a:pPr marL="0" lvl="0" indent="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Shape 457"/>
        <p:cNvGrpSpPr/>
        <p:nvPr/>
      </p:nvGrpSpPr>
      <p:grpSpPr>
        <a:xfrm>
          <a:off x="0" y="0"/>
          <a:ext cx="0" cy="0"/>
          <a:chOff x="0" y="0"/>
          <a:chExt cx="0" cy="0"/>
        </a:xfrm>
      </p:grpSpPr>
      <p:sp>
        <p:nvSpPr>
          <p:cNvPr id="458" name="Google Shape;458;p6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459" name="Google Shape;459;p6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32</a:t>
            </a:r>
            <a:r>
              <a:rPr lang="en-US" b="1"/>
              <a:t>. Pointing towards a man in a photograph a woman said, “He is only son of daughter in law of my only son’s father”. How is the man related to woman? </a:t>
            </a:r>
            <a:endParaRPr/>
          </a:p>
          <a:p>
            <a:pPr marL="457200" lvl="0" indent="-457200" algn="l" rtl="0">
              <a:lnSpc>
                <a:spcPct val="90000"/>
              </a:lnSpc>
              <a:spcBef>
                <a:spcPts val="1000"/>
              </a:spcBef>
              <a:spcAft>
                <a:spcPts val="0"/>
              </a:spcAft>
              <a:buClr>
                <a:schemeClr val="dk1"/>
              </a:buClr>
              <a:buSzPts val="2400"/>
              <a:buAutoNum type="alphaLcParenBoth"/>
            </a:pPr>
            <a:r>
              <a:rPr lang="en-US" b="1"/>
              <a:t>Son 	</a:t>
            </a:r>
            <a:endParaRPr/>
          </a:p>
          <a:p>
            <a:pPr marL="0" lvl="0" indent="0" algn="l" rtl="0">
              <a:lnSpc>
                <a:spcPct val="90000"/>
              </a:lnSpc>
              <a:spcBef>
                <a:spcPts val="1000"/>
              </a:spcBef>
              <a:spcAft>
                <a:spcPts val="0"/>
              </a:spcAft>
              <a:buClr>
                <a:schemeClr val="dk1"/>
              </a:buClr>
              <a:buSzPts val="2400"/>
              <a:buNone/>
            </a:pPr>
            <a:r>
              <a:rPr lang="en-US" b="1"/>
              <a:t>(b) Father 		</a:t>
            </a:r>
            <a:endParaRPr/>
          </a:p>
          <a:p>
            <a:pPr marL="0" lvl="0" indent="0" algn="l" rtl="0">
              <a:lnSpc>
                <a:spcPct val="90000"/>
              </a:lnSpc>
              <a:spcBef>
                <a:spcPts val="1000"/>
              </a:spcBef>
              <a:spcAft>
                <a:spcPts val="0"/>
              </a:spcAft>
              <a:buClr>
                <a:schemeClr val="dk1"/>
              </a:buClr>
              <a:buSzPts val="2400"/>
              <a:buNone/>
            </a:pPr>
            <a:r>
              <a:rPr lang="en-US" b="1"/>
              <a:t>(c) Son in law 		</a:t>
            </a:r>
            <a:endParaRPr/>
          </a:p>
          <a:p>
            <a:pPr marL="0" lvl="0" indent="0" algn="l" rtl="0">
              <a:lnSpc>
                <a:spcPct val="90000"/>
              </a:lnSpc>
              <a:spcBef>
                <a:spcPts val="1000"/>
              </a:spcBef>
              <a:spcAft>
                <a:spcPts val="0"/>
              </a:spcAft>
              <a:buClr>
                <a:schemeClr val="dk1"/>
              </a:buClr>
              <a:buSzPts val="2400"/>
              <a:buNone/>
            </a:pPr>
            <a:r>
              <a:rPr lang="en-US" b="1"/>
              <a:t>(d) Grand son 	</a:t>
            </a:r>
            <a:endParaRPr/>
          </a:p>
          <a:p>
            <a:pPr marL="457200" lvl="0" indent="-457200" algn="l" rtl="0">
              <a:lnSpc>
                <a:spcPct val="90000"/>
              </a:lnSpc>
              <a:spcBef>
                <a:spcPts val="1000"/>
              </a:spcBef>
              <a:spcAft>
                <a:spcPts val="0"/>
              </a:spcAft>
              <a:buClr>
                <a:schemeClr val="dk1"/>
              </a:buClr>
              <a:buSzPts val="2400"/>
              <a:buNone/>
            </a:pPr>
            <a:r>
              <a:rPr lang="en-US" b="1"/>
              <a:t>(e) Can not be determined </a:t>
            </a:r>
            <a:endParaRPr/>
          </a:p>
          <a:p>
            <a:pPr marL="457200" lvl="0" indent="-4572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33"/>
        <p:cNvGrpSpPr/>
        <p:nvPr/>
      </p:nvGrpSpPr>
      <p:grpSpPr>
        <a:xfrm>
          <a:off x="0" y="0"/>
          <a:ext cx="0" cy="0"/>
          <a:chOff x="0" y="0"/>
          <a:chExt cx="0" cy="0"/>
        </a:xfrm>
      </p:grpSpPr>
      <p:sp>
        <p:nvSpPr>
          <p:cNvPr id="134" name="Google Shape;134;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pic>
        <p:nvPicPr>
          <p:cNvPr id="135" name="Google Shape;135;p6" descr="4. Blood Relations | Sakshi Education"/>
          <p:cNvPicPr preferRelativeResize="0">
            <a:picLocks noGrp="1"/>
          </p:cNvPicPr>
          <p:nvPr>
            <p:ph type="body" idx="1"/>
          </p:nvPr>
        </p:nvPicPr>
        <p:blipFill rotWithShape="1">
          <a:blip r:embed="rId3">
            <a:alphaModFix/>
          </a:blip>
          <a:srcRect/>
          <a:stretch/>
        </p:blipFill>
        <p:spPr>
          <a:xfrm>
            <a:off x="1376979" y="1054249"/>
            <a:ext cx="8724452" cy="5357309"/>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Shape 463"/>
        <p:cNvGrpSpPr/>
        <p:nvPr/>
      </p:nvGrpSpPr>
      <p:grpSpPr>
        <a:xfrm>
          <a:off x="0" y="0"/>
          <a:ext cx="0" cy="0"/>
          <a:chOff x="0" y="0"/>
          <a:chExt cx="0" cy="0"/>
        </a:xfrm>
      </p:grpSpPr>
      <p:sp>
        <p:nvSpPr>
          <p:cNvPr id="464" name="Google Shape;464;p6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465" name="Google Shape;465;p6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32</a:t>
            </a:r>
            <a:r>
              <a:rPr lang="en-US" b="1"/>
              <a:t>. Pointing towards a man in a photograph a woman said, “He is only son of daughter in law of my only son’s father”. How is the man related to woman? </a:t>
            </a:r>
            <a:endParaRPr/>
          </a:p>
          <a:p>
            <a:pPr marL="457200" lvl="0" indent="-457200" algn="l" rtl="0">
              <a:lnSpc>
                <a:spcPct val="90000"/>
              </a:lnSpc>
              <a:spcBef>
                <a:spcPts val="1000"/>
              </a:spcBef>
              <a:spcAft>
                <a:spcPts val="0"/>
              </a:spcAft>
              <a:buClr>
                <a:schemeClr val="dk1"/>
              </a:buClr>
              <a:buSzPts val="2400"/>
              <a:buAutoNum type="alphaLcParenBoth"/>
            </a:pPr>
            <a:r>
              <a:rPr lang="en-US" b="1"/>
              <a:t>Son 	</a:t>
            </a:r>
            <a:endParaRPr/>
          </a:p>
          <a:p>
            <a:pPr marL="0" lvl="0" indent="0" algn="l" rtl="0">
              <a:lnSpc>
                <a:spcPct val="90000"/>
              </a:lnSpc>
              <a:spcBef>
                <a:spcPts val="1000"/>
              </a:spcBef>
              <a:spcAft>
                <a:spcPts val="0"/>
              </a:spcAft>
              <a:buClr>
                <a:schemeClr val="dk1"/>
              </a:buClr>
              <a:buSzPts val="2400"/>
              <a:buNone/>
            </a:pPr>
            <a:r>
              <a:rPr lang="en-US" b="1"/>
              <a:t>(b) Father 		</a:t>
            </a:r>
            <a:endParaRPr/>
          </a:p>
          <a:p>
            <a:pPr marL="0" lvl="0" indent="0" algn="l" rtl="0">
              <a:lnSpc>
                <a:spcPct val="90000"/>
              </a:lnSpc>
              <a:spcBef>
                <a:spcPts val="1000"/>
              </a:spcBef>
              <a:spcAft>
                <a:spcPts val="0"/>
              </a:spcAft>
              <a:buClr>
                <a:schemeClr val="dk1"/>
              </a:buClr>
              <a:buSzPts val="2400"/>
              <a:buNone/>
            </a:pPr>
            <a:r>
              <a:rPr lang="en-US" b="1"/>
              <a:t>(c) Son in law 		</a:t>
            </a:r>
            <a:endParaRPr/>
          </a:p>
          <a:p>
            <a:pPr marL="0" lvl="0" indent="0" algn="l" rtl="0">
              <a:lnSpc>
                <a:spcPct val="90000"/>
              </a:lnSpc>
              <a:spcBef>
                <a:spcPts val="1000"/>
              </a:spcBef>
              <a:spcAft>
                <a:spcPts val="0"/>
              </a:spcAft>
              <a:buClr>
                <a:srgbClr val="FF0000"/>
              </a:buClr>
              <a:buSzPts val="2400"/>
              <a:buNone/>
            </a:pPr>
            <a:r>
              <a:rPr lang="en-US" b="1">
                <a:solidFill>
                  <a:srgbClr val="FF0000"/>
                </a:solidFill>
              </a:rPr>
              <a:t>(d) Grand son </a:t>
            </a:r>
            <a:r>
              <a:rPr lang="en-US" b="1"/>
              <a:t>	</a:t>
            </a:r>
            <a:endParaRPr/>
          </a:p>
          <a:p>
            <a:pPr marL="457200" lvl="0" indent="-457200" algn="l" rtl="0">
              <a:lnSpc>
                <a:spcPct val="90000"/>
              </a:lnSpc>
              <a:spcBef>
                <a:spcPts val="1000"/>
              </a:spcBef>
              <a:spcAft>
                <a:spcPts val="0"/>
              </a:spcAft>
              <a:buClr>
                <a:schemeClr val="dk1"/>
              </a:buClr>
              <a:buSzPts val="2400"/>
              <a:buNone/>
            </a:pPr>
            <a:r>
              <a:rPr lang="en-US" b="1"/>
              <a:t>(e) Can not be determined </a:t>
            </a:r>
            <a:endParaRPr/>
          </a:p>
          <a:p>
            <a:pPr marL="457200" lvl="0" indent="-4572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b="1"/>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Shape 469"/>
        <p:cNvGrpSpPr/>
        <p:nvPr/>
      </p:nvGrpSpPr>
      <p:grpSpPr>
        <a:xfrm>
          <a:off x="0" y="0"/>
          <a:ext cx="0" cy="0"/>
          <a:chOff x="0" y="0"/>
          <a:chExt cx="0" cy="0"/>
        </a:xfrm>
      </p:grpSpPr>
      <p:sp>
        <p:nvSpPr>
          <p:cNvPr id="470" name="Google Shape;470;p6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471" name="Google Shape;471;p6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33</a:t>
            </a:r>
            <a:r>
              <a:rPr lang="en-US" b="1"/>
              <a:t>. Pointing towards a girl in a photograph Umesh said, “Her mother’s borther is only son of my mother’s father”. How is the girl related Umesh. </a:t>
            </a:r>
            <a:endParaRPr/>
          </a:p>
          <a:p>
            <a:pPr marL="457200" lvl="0" indent="-457200" algn="l" rtl="0">
              <a:lnSpc>
                <a:spcPct val="90000"/>
              </a:lnSpc>
              <a:spcBef>
                <a:spcPts val="1000"/>
              </a:spcBef>
              <a:spcAft>
                <a:spcPts val="0"/>
              </a:spcAft>
              <a:buClr>
                <a:schemeClr val="dk1"/>
              </a:buClr>
              <a:buSzPts val="2400"/>
              <a:buAutoNum type="alphaLcParenBoth"/>
            </a:pPr>
            <a:r>
              <a:rPr lang="en-US" b="1"/>
              <a:t>Grandmother 	</a:t>
            </a:r>
            <a:endParaRPr/>
          </a:p>
          <a:p>
            <a:pPr marL="0" lvl="0" indent="0" algn="l" rtl="0">
              <a:lnSpc>
                <a:spcPct val="90000"/>
              </a:lnSpc>
              <a:spcBef>
                <a:spcPts val="1000"/>
              </a:spcBef>
              <a:spcAft>
                <a:spcPts val="0"/>
              </a:spcAft>
              <a:buClr>
                <a:schemeClr val="dk1"/>
              </a:buClr>
              <a:buSzPts val="2400"/>
              <a:buNone/>
            </a:pPr>
            <a:r>
              <a:rPr lang="en-US" b="1"/>
              <a:t>(b) Sister 	</a:t>
            </a:r>
            <a:endParaRPr/>
          </a:p>
          <a:p>
            <a:pPr marL="0" lvl="0" indent="0" algn="l" rtl="0">
              <a:lnSpc>
                <a:spcPct val="90000"/>
              </a:lnSpc>
              <a:spcBef>
                <a:spcPts val="1000"/>
              </a:spcBef>
              <a:spcAft>
                <a:spcPts val="0"/>
              </a:spcAft>
              <a:buClr>
                <a:schemeClr val="dk1"/>
              </a:buClr>
              <a:buSzPts val="2400"/>
              <a:buNone/>
            </a:pPr>
            <a:r>
              <a:rPr lang="en-US" b="1"/>
              <a:t>(c) Aunt 	</a:t>
            </a:r>
            <a:endParaRPr/>
          </a:p>
          <a:p>
            <a:pPr marL="0" lvl="0" indent="0" algn="l" rtl="0">
              <a:lnSpc>
                <a:spcPct val="90000"/>
              </a:lnSpc>
              <a:spcBef>
                <a:spcPts val="1000"/>
              </a:spcBef>
              <a:spcAft>
                <a:spcPts val="0"/>
              </a:spcAft>
              <a:buClr>
                <a:schemeClr val="dk1"/>
              </a:buClr>
              <a:buSzPts val="2400"/>
              <a:buNone/>
            </a:pPr>
            <a:r>
              <a:rPr lang="en-US" b="1"/>
              <a:t>(d) Mother/maternal aunt</a:t>
            </a:r>
            <a:endParaRPr/>
          </a:p>
          <a:p>
            <a:pPr marL="457200" lvl="0" indent="-304800" algn="l" rtl="0">
              <a:lnSpc>
                <a:spcPct val="90000"/>
              </a:lnSpc>
              <a:spcBef>
                <a:spcPts val="1000"/>
              </a:spcBef>
              <a:spcAft>
                <a:spcPts val="0"/>
              </a:spcAft>
              <a:buClr>
                <a:schemeClr val="dk1"/>
              </a:buClr>
              <a:buSzPts val="2400"/>
              <a:buNone/>
            </a:pPr>
            <a:endParaRPr b="1"/>
          </a:p>
          <a:p>
            <a:pPr marL="457200" lvl="0" indent="-304800" algn="l" rtl="0">
              <a:lnSpc>
                <a:spcPct val="90000"/>
              </a:lnSpc>
              <a:spcBef>
                <a:spcPts val="1000"/>
              </a:spcBef>
              <a:spcAft>
                <a:spcPts val="0"/>
              </a:spcAft>
              <a:buClr>
                <a:schemeClr val="dk1"/>
              </a:buClr>
              <a:buSzPts val="2400"/>
              <a:buNone/>
            </a:pPr>
            <a:endParaRPr b="1"/>
          </a:p>
          <a:p>
            <a:pPr marL="0" lvl="0" indent="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Shape 475"/>
        <p:cNvGrpSpPr/>
        <p:nvPr/>
      </p:nvGrpSpPr>
      <p:grpSpPr>
        <a:xfrm>
          <a:off x="0" y="0"/>
          <a:ext cx="0" cy="0"/>
          <a:chOff x="0" y="0"/>
          <a:chExt cx="0" cy="0"/>
        </a:xfrm>
      </p:grpSpPr>
      <p:sp>
        <p:nvSpPr>
          <p:cNvPr id="476" name="Google Shape;476;p6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477" name="Google Shape;477;p6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33</a:t>
            </a:r>
            <a:r>
              <a:rPr lang="en-US" b="1"/>
              <a:t>. Pointing towards a girl in a photograph Umesh said, “Her mother’s borther is only son of my mother’s father”. How is the girl related Umesh. </a:t>
            </a:r>
            <a:endParaRPr/>
          </a:p>
          <a:p>
            <a:pPr marL="457200" lvl="0" indent="-457200" algn="l" rtl="0">
              <a:lnSpc>
                <a:spcPct val="90000"/>
              </a:lnSpc>
              <a:spcBef>
                <a:spcPts val="1000"/>
              </a:spcBef>
              <a:spcAft>
                <a:spcPts val="0"/>
              </a:spcAft>
              <a:buClr>
                <a:schemeClr val="dk1"/>
              </a:buClr>
              <a:buSzPts val="2400"/>
              <a:buAutoNum type="alphaLcParenBoth"/>
            </a:pPr>
            <a:r>
              <a:rPr lang="en-US" b="1"/>
              <a:t>Grandmother 	</a:t>
            </a:r>
            <a:endParaRPr/>
          </a:p>
          <a:p>
            <a:pPr marL="0" lvl="0" indent="0" algn="l" rtl="0">
              <a:lnSpc>
                <a:spcPct val="90000"/>
              </a:lnSpc>
              <a:spcBef>
                <a:spcPts val="1000"/>
              </a:spcBef>
              <a:spcAft>
                <a:spcPts val="0"/>
              </a:spcAft>
              <a:buClr>
                <a:srgbClr val="FF0000"/>
              </a:buClr>
              <a:buSzPts val="2400"/>
              <a:buNone/>
            </a:pPr>
            <a:r>
              <a:rPr lang="en-US" b="1">
                <a:solidFill>
                  <a:srgbClr val="FF0000"/>
                </a:solidFill>
              </a:rPr>
              <a:t>(b) Sister </a:t>
            </a:r>
            <a:r>
              <a:rPr lang="en-US" b="1"/>
              <a:t>	</a:t>
            </a:r>
            <a:endParaRPr/>
          </a:p>
          <a:p>
            <a:pPr marL="0" lvl="0" indent="0" algn="l" rtl="0">
              <a:lnSpc>
                <a:spcPct val="90000"/>
              </a:lnSpc>
              <a:spcBef>
                <a:spcPts val="1000"/>
              </a:spcBef>
              <a:spcAft>
                <a:spcPts val="0"/>
              </a:spcAft>
              <a:buClr>
                <a:schemeClr val="dk1"/>
              </a:buClr>
              <a:buSzPts val="2400"/>
              <a:buNone/>
            </a:pPr>
            <a:r>
              <a:rPr lang="en-US" b="1"/>
              <a:t>(c) Aunt 	</a:t>
            </a:r>
            <a:endParaRPr/>
          </a:p>
          <a:p>
            <a:pPr marL="0" lvl="0" indent="0" algn="l" rtl="0">
              <a:lnSpc>
                <a:spcPct val="90000"/>
              </a:lnSpc>
              <a:spcBef>
                <a:spcPts val="1000"/>
              </a:spcBef>
              <a:spcAft>
                <a:spcPts val="0"/>
              </a:spcAft>
              <a:buClr>
                <a:schemeClr val="dk1"/>
              </a:buClr>
              <a:buSzPts val="2400"/>
              <a:buNone/>
            </a:pPr>
            <a:r>
              <a:rPr lang="en-US" b="1"/>
              <a:t>(d) Mother/maternal aunt</a:t>
            </a:r>
            <a:endParaRPr/>
          </a:p>
          <a:p>
            <a:pPr marL="457200" lvl="0" indent="-304800" algn="l" rtl="0">
              <a:lnSpc>
                <a:spcPct val="90000"/>
              </a:lnSpc>
              <a:spcBef>
                <a:spcPts val="1000"/>
              </a:spcBef>
              <a:spcAft>
                <a:spcPts val="0"/>
              </a:spcAft>
              <a:buClr>
                <a:schemeClr val="dk1"/>
              </a:buClr>
              <a:buSzPts val="2400"/>
              <a:buNone/>
            </a:pPr>
            <a:endParaRPr b="1"/>
          </a:p>
          <a:p>
            <a:pPr marL="457200" lvl="0" indent="-304800" algn="l" rtl="0">
              <a:lnSpc>
                <a:spcPct val="90000"/>
              </a:lnSpc>
              <a:spcBef>
                <a:spcPts val="1000"/>
              </a:spcBef>
              <a:spcAft>
                <a:spcPts val="0"/>
              </a:spcAft>
              <a:buClr>
                <a:schemeClr val="dk1"/>
              </a:buClr>
              <a:buSzPts val="2400"/>
              <a:buNone/>
            </a:pPr>
            <a:endParaRPr b="1"/>
          </a:p>
          <a:p>
            <a:pPr marL="0" lvl="0" indent="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Shape 481"/>
        <p:cNvGrpSpPr/>
        <p:nvPr/>
      </p:nvGrpSpPr>
      <p:grpSpPr>
        <a:xfrm>
          <a:off x="0" y="0"/>
          <a:ext cx="0" cy="0"/>
          <a:chOff x="0" y="0"/>
          <a:chExt cx="0" cy="0"/>
        </a:xfrm>
      </p:grpSpPr>
      <p:sp>
        <p:nvSpPr>
          <p:cNvPr id="482" name="Google Shape;482;p6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483" name="Google Shape;483;p6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34</a:t>
            </a:r>
            <a:r>
              <a:rPr lang="en-US" b="1"/>
              <a:t>. Pointing to Priyanka, father of Bunty Says She is the daughter of the daughter of wife of the only son of the grandfather of my sister. How in Sonam related to Priyanka if Sonam in Sister of Bunty’s father? </a:t>
            </a:r>
            <a:endParaRPr/>
          </a:p>
          <a:p>
            <a:pPr marL="457200" lvl="0" indent="-457200" algn="l" rtl="0">
              <a:lnSpc>
                <a:spcPct val="90000"/>
              </a:lnSpc>
              <a:spcBef>
                <a:spcPts val="1000"/>
              </a:spcBef>
              <a:spcAft>
                <a:spcPts val="0"/>
              </a:spcAft>
              <a:buClr>
                <a:schemeClr val="dk1"/>
              </a:buClr>
              <a:buSzPts val="2400"/>
              <a:buAutoNum type="alphaLcParenBoth"/>
            </a:pPr>
            <a:r>
              <a:rPr lang="en-US" b="1"/>
              <a:t>Aunt 	</a:t>
            </a:r>
            <a:endParaRPr/>
          </a:p>
          <a:p>
            <a:pPr marL="0" lvl="0" indent="0" algn="l" rtl="0">
              <a:lnSpc>
                <a:spcPct val="90000"/>
              </a:lnSpc>
              <a:spcBef>
                <a:spcPts val="1000"/>
              </a:spcBef>
              <a:spcAft>
                <a:spcPts val="0"/>
              </a:spcAft>
              <a:buClr>
                <a:schemeClr val="dk1"/>
              </a:buClr>
              <a:buSzPts val="2400"/>
              <a:buNone/>
            </a:pPr>
            <a:r>
              <a:rPr lang="en-US" b="1"/>
              <a:t>(b) Mother 	</a:t>
            </a:r>
            <a:endParaRPr/>
          </a:p>
          <a:p>
            <a:pPr marL="0" lvl="0" indent="0" algn="l" rtl="0">
              <a:lnSpc>
                <a:spcPct val="90000"/>
              </a:lnSpc>
              <a:spcBef>
                <a:spcPts val="1000"/>
              </a:spcBef>
              <a:spcAft>
                <a:spcPts val="0"/>
              </a:spcAft>
              <a:buClr>
                <a:schemeClr val="dk1"/>
              </a:buClr>
              <a:buSzPts val="2400"/>
              <a:buNone/>
            </a:pPr>
            <a:r>
              <a:rPr lang="en-US" b="1"/>
              <a:t>(c) Niece 	</a:t>
            </a:r>
            <a:endParaRPr/>
          </a:p>
          <a:p>
            <a:pPr marL="0" lvl="0" indent="0" algn="l" rtl="0">
              <a:lnSpc>
                <a:spcPct val="90000"/>
              </a:lnSpc>
              <a:spcBef>
                <a:spcPts val="1000"/>
              </a:spcBef>
              <a:spcAft>
                <a:spcPts val="0"/>
              </a:spcAft>
              <a:buClr>
                <a:schemeClr val="dk1"/>
              </a:buClr>
              <a:buSzPts val="2400"/>
              <a:buNone/>
            </a:pPr>
            <a:r>
              <a:rPr lang="en-US" b="1"/>
              <a:t>(d) Cannot be determined</a:t>
            </a:r>
            <a:endParaRPr/>
          </a:p>
          <a:p>
            <a:pPr marL="457200" lvl="0" indent="-304800" algn="l" rtl="0">
              <a:lnSpc>
                <a:spcPct val="90000"/>
              </a:lnSpc>
              <a:spcBef>
                <a:spcPts val="1000"/>
              </a:spcBef>
              <a:spcAft>
                <a:spcPts val="0"/>
              </a:spcAft>
              <a:buClr>
                <a:schemeClr val="dk1"/>
              </a:buClr>
              <a:buSzPts val="2400"/>
              <a:buNone/>
            </a:pPr>
            <a:endParaRPr b="1"/>
          </a:p>
          <a:p>
            <a:pPr marL="0" lvl="0" indent="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Shape 487"/>
        <p:cNvGrpSpPr/>
        <p:nvPr/>
      </p:nvGrpSpPr>
      <p:grpSpPr>
        <a:xfrm>
          <a:off x="0" y="0"/>
          <a:ext cx="0" cy="0"/>
          <a:chOff x="0" y="0"/>
          <a:chExt cx="0" cy="0"/>
        </a:xfrm>
      </p:grpSpPr>
      <p:sp>
        <p:nvSpPr>
          <p:cNvPr id="488" name="Google Shape;488;p6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489" name="Google Shape;489;p6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34</a:t>
            </a:r>
            <a:r>
              <a:rPr lang="en-US" b="1"/>
              <a:t>. Pointing to Priyanka, father of Bunty Says She is the daughter of the daughter of wife of the only son of the grandfather of my sister. How in Sonam related to Priyanka if Sonam in Sister of Bunty’s father? </a:t>
            </a:r>
            <a:endParaRPr/>
          </a:p>
          <a:p>
            <a:pPr marL="457200" lvl="0" indent="-457200" algn="l" rtl="0">
              <a:lnSpc>
                <a:spcPct val="90000"/>
              </a:lnSpc>
              <a:spcBef>
                <a:spcPts val="1000"/>
              </a:spcBef>
              <a:spcAft>
                <a:spcPts val="0"/>
              </a:spcAft>
              <a:buClr>
                <a:schemeClr val="dk1"/>
              </a:buClr>
              <a:buSzPts val="2400"/>
              <a:buAutoNum type="alphaLcParenBoth"/>
            </a:pPr>
            <a:r>
              <a:rPr lang="en-US" b="1"/>
              <a:t>Aunt 	</a:t>
            </a:r>
            <a:endParaRPr/>
          </a:p>
          <a:p>
            <a:pPr marL="0" lvl="0" indent="0" algn="l" rtl="0">
              <a:lnSpc>
                <a:spcPct val="90000"/>
              </a:lnSpc>
              <a:spcBef>
                <a:spcPts val="1000"/>
              </a:spcBef>
              <a:spcAft>
                <a:spcPts val="0"/>
              </a:spcAft>
              <a:buClr>
                <a:schemeClr val="dk1"/>
              </a:buClr>
              <a:buSzPts val="2400"/>
              <a:buNone/>
            </a:pPr>
            <a:r>
              <a:rPr lang="en-US" b="1"/>
              <a:t>(b) Mother 	</a:t>
            </a:r>
            <a:endParaRPr/>
          </a:p>
          <a:p>
            <a:pPr marL="0" lvl="0" indent="0" algn="l" rtl="0">
              <a:lnSpc>
                <a:spcPct val="90000"/>
              </a:lnSpc>
              <a:spcBef>
                <a:spcPts val="1000"/>
              </a:spcBef>
              <a:spcAft>
                <a:spcPts val="0"/>
              </a:spcAft>
              <a:buClr>
                <a:schemeClr val="dk1"/>
              </a:buClr>
              <a:buSzPts val="2400"/>
              <a:buNone/>
            </a:pPr>
            <a:r>
              <a:rPr lang="en-US" b="1"/>
              <a:t>(c) Niece 	</a:t>
            </a:r>
            <a:endParaRPr/>
          </a:p>
          <a:p>
            <a:pPr marL="0" lvl="0" indent="0" algn="l" rtl="0">
              <a:lnSpc>
                <a:spcPct val="90000"/>
              </a:lnSpc>
              <a:spcBef>
                <a:spcPts val="1000"/>
              </a:spcBef>
              <a:spcAft>
                <a:spcPts val="0"/>
              </a:spcAft>
              <a:buClr>
                <a:srgbClr val="FF0000"/>
              </a:buClr>
              <a:buSzPts val="2400"/>
              <a:buNone/>
            </a:pPr>
            <a:r>
              <a:rPr lang="en-US" b="1">
                <a:solidFill>
                  <a:srgbClr val="FF0000"/>
                </a:solidFill>
              </a:rPr>
              <a:t>(d) Cannot be determined</a:t>
            </a:r>
            <a:endParaRPr/>
          </a:p>
          <a:p>
            <a:pPr marL="457200" lvl="0" indent="-304800" algn="l" rtl="0">
              <a:lnSpc>
                <a:spcPct val="90000"/>
              </a:lnSpc>
              <a:spcBef>
                <a:spcPts val="1000"/>
              </a:spcBef>
              <a:spcAft>
                <a:spcPts val="0"/>
              </a:spcAft>
              <a:buClr>
                <a:schemeClr val="dk1"/>
              </a:buClr>
              <a:buSzPts val="2400"/>
              <a:buNone/>
            </a:pPr>
            <a:endParaRPr b="1"/>
          </a:p>
          <a:p>
            <a:pPr marL="0" lvl="0" indent="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Shape 493"/>
        <p:cNvGrpSpPr/>
        <p:nvPr/>
      </p:nvGrpSpPr>
      <p:grpSpPr>
        <a:xfrm>
          <a:off x="0" y="0"/>
          <a:ext cx="0" cy="0"/>
          <a:chOff x="0" y="0"/>
          <a:chExt cx="0" cy="0"/>
        </a:xfrm>
      </p:grpSpPr>
      <p:sp>
        <p:nvSpPr>
          <p:cNvPr id="494" name="Google Shape;494;p6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495" name="Google Shape;495;p6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endParaRPr/>
          </a:p>
          <a:p>
            <a:pPr marL="228600" lvl="0" indent="-228600" algn="l" rtl="0">
              <a:lnSpc>
                <a:spcPct val="90000"/>
              </a:lnSpc>
              <a:spcBef>
                <a:spcPts val="1000"/>
              </a:spcBef>
              <a:spcAft>
                <a:spcPts val="0"/>
              </a:spcAft>
              <a:buClr>
                <a:schemeClr val="dk1"/>
              </a:buClr>
              <a:buSzPts val="2400"/>
              <a:buNone/>
            </a:pPr>
            <a:endParaRPr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endParaRPr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sz="6000" b="1">
                <a:solidFill>
                  <a:srgbClr val="FF0000"/>
                </a:solidFill>
                <a:latin typeface="Arial Black"/>
                <a:ea typeface="Arial Black"/>
                <a:cs typeface="Arial Black"/>
                <a:sym typeface="Arial Black"/>
              </a:rPr>
              <a:t>THANK YOU</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endParaRPr b="1">
              <a:solidFill>
                <a:srgbClr val="FF0000"/>
              </a:solidFill>
              <a:latin typeface="Arial Black"/>
              <a:ea typeface="Arial Black"/>
              <a:cs typeface="Arial Black"/>
              <a:sym typeface="Arial Black"/>
            </a:endParaRPr>
          </a:p>
          <a:p>
            <a:pPr marL="0" lvl="0" indent="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39"/>
        <p:cNvGrpSpPr/>
        <p:nvPr/>
      </p:nvGrpSpPr>
      <p:grpSpPr>
        <a:xfrm>
          <a:off x="0" y="0"/>
          <a:ext cx="0" cy="0"/>
          <a:chOff x="0" y="0"/>
          <a:chExt cx="0" cy="0"/>
        </a:xfrm>
      </p:grpSpPr>
      <p:sp>
        <p:nvSpPr>
          <p:cNvPr id="140" name="Google Shape;140;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41" name="Google Shape;141;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 A is father of C and D is son of B, E is brother of A. If C is sister of D then how is B related to A? </a:t>
            </a:r>
            <a:endParaRPr/>
          </a:p>
          <a:p>
            <a:pPr marL="457200" lvl="0" indent="-457200" algn="l" rtl="0">
              <a:lnSpc>
                <a:spcPct val="90000"/>
              </a:lnSpc>
              <a:spcBef>
                <a:spcPts val="1000"/>
              </a:spcBef>
              <a:spcAft>
                <a:spcPts val="0"/>
              </a:spcAft>
              <a:buClr>
                <a:schemeClr val="dk1"/>
              </a:buClr>
              <a:buSzPts val="2400"/>
              <a:buAutoNum type="alphaLcParenBoth"/>
            </a:pPr>
            <a:r>
              <a:rPr lang="en-US" b="1"/>
              <a:t>daughter 	</a:t>
            </a:r>
            <a:endParaRPr/>
          </a:p>
          <a:p>
            <a:pPr marL="0" lvl="0" indent="0" algn="l" rtl="0">
              <a:lnSpc>
                <a:spcPct val="90000"/>
              </a:lnSpc>
              <a:spcBef>
                <a:spcPts val="1000"/>
              </a:spcBef>
              <a:spcAft>
                <a:spcPts val="0"/>
              </a:spcAft>
              <a:buClr>
                <a:schemeClr val="dk1"/>
              </a:buClr>
              <a:buSzPts val="2400"/>
              <a:buNone/>
            </a:pPr>
            <a:r>
              <a:rPr lang="en-US" b="1"/>
              <a:t>(b) brother-in-low 		</a:t>
            </a:r>
            <a:endParaRPr/>
          </a:p>
          <a:p>
            <a:pPr marL="0" lvl="0" indent="0" algn="l" rtl="0">
              <a:lnSpc>
                <a:spcPct val="90000"/>
              </a:lnSpc>
              <a:spcBef>
                <a:spcPts val="1000"/>
              </a:spcBef>
              <a:spcAft>
                <a:spcPts val="0"/>
              </a:spcAft>
              <a:buClr>
                <a:schemeClr val="dk1"/>
              </a:buClr>
              <a:buSzPts val="2400"/>
              <a:buNone/>
            </a:pPr>
            <a:r>
              <a:rPr lang="en-US" b="1"/>
              <a:t>(c) husband 		</a:t>
            </a:r>
            <a:endParaRPr/>
          </a:p>
          <a:p>
            <a:pPr marL="0" lvl="0" indent="0" algn="l" rtl="0">
              <a:lnSpc>
                <a:spcPct val="90000"/>
              </a:lnSpc>
              <a:spcBef>
                <a:spcPts val="1000"/>
              </a:spcBef>
              <a:spcAft>
                <a:spcPts val="0"/>
              </a:spcAft>
              <a:buClr>
                <a:schemeClr val="dk1"/>
              </a:buClr>
              <a:buSzPts val="2400"/>
              <a:buNone/>
            </a:pPr>
            <a:r>
              <a:rPr lang="en-US" b="1"/>
              <a:t>(d) wife</a:t>
            </a:r>
            <a:endParaRPr/>
          </a:p>
          <a:p>
            <a:pPr marL="457200" lvl="0" indent="-304800" algn="l" rtl="0">
              <a:lnSpc>
                <a:spcPct val="90000"/>
              </a:lnSpc>
              <a:spcBef>
                <a:spcPts val="1000"/>
              </a:spcBef>
              <a:spcAft>
                <a:spcPts val="0"/>
              </a:spcAft>
              <a:buClr>
                <a:schemeClr val="dk1"/>
              </a:buClr>
              <a:buSzPts val="2400"/>
              <a:buNone/>
            </a:pPr>
            <a:endParaRPr b="1"/>
          </a:p>
          <a:p>
            <a:pPr marL="457200" lvl="0" indent="-304800" algn="l" rtl="0">
              <a:lnSpc>
                <a:spcPct val="90000"/>
              </a:lnSpc>
              <a:spcBef>
                <a:spcPts val="1000"/>
              </a:spcBef>
              <a:spcAft>
                <a:spcPts val="0"/>
              </a:spcAft>
              <a:buClr>
                <a:schemeClr val="dk1"/>
              </a:buClr>
              <a:buSzPts val="2400"/>
              <a:buNone/>
            </a:pPr>
            <a:endParaRPr b="1"/>
          </a:p>
          <a:p>
            <a:pPr marL="0" lvl="0" indent="0" algn="l" rtl="0">
              <a:lnSpc>
                <a:spcPct val="90000"/>
              </a:lnSpc>
              <a:spcBef>
                <a:spcPts val="1000"/>
              </a:spcBef>
              <a:spcAft>
                <a:spcPts val="0"/>
              </a:spcAft>
              <a:buClr>
                <a:schemeClr val="accent6"/>
              </a:buClr>
              <a:buSzPts val="5400"/>
              <a:buNone/>
            </a:pPr>
            <a:r>
              <a:rPr lang="en-US" sz="5400" b="1">
                <a:solidFill>
                  <a:schemeClr val="accent6"/>
                </a:solidFill>
                <a:latin typeface="Arial Black"/>
                <a:ea typeface="Arial Black"/>
                <a:cs typeface="Arial Black"/>
                <a:sym typeface="Arial Black"/>
              </a:rPr>
              <a:t> </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45"/>
        <p:cNvGrpSpPr/>
        <p:nvPr/>
      </p:nvGrpSpPr>
      <p:grpSpPr>
        <a:xfrm>
          <a:off x="0" y="0"/>
          <a:ext cx="0" cy="0"/>
          <a:chOff x="0" y="0"/>
          <a:chExt cx="0" cy="0"/>
        </a:xfrm>
      </p:grpSpPr>
      <p:sp>
        <p:nvSpPr>
          <p:cNvPr id="146" name="Google Shape;146;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47" name="Google Shape;147;p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 A is father of C and D is son of B, E is brother of A. If C is sister of D then how is B related to A? </a:t>
            </a:r>
            <a:endParaRPr/>
          </a:p>
          <a:p>
            <a:pPr marL="457200" lvl="0" indent="-457200" algn="l" rtl="0">
              <a:lnSpc>
                <a:spcPct val="90000"/>
              </a:lnSpc>
              <a:spcBef>
                <a:spcPts val="1000"/>
              </a:spcBef>
              <a:spcAft>
                <a:spcPts val="0"/>
              </a:spcAft>
              <a:buClr>
                <a:schemeClr val="dk1"/>
              </a:buClr>
              <a:buSzPts val="2400"/>
              <a:buAutoNum type="alphaLcParenBoth"/>
            </a:pPr>
            <a:r>
              <a:rPr lang="en-US" b="1"/>
              <a:t>daughter 	</a:t>
            </a:r>
            <a:endParaRPr/>
          </a:p>
          <a:p>
            <a:pPr marL="0" lvl="0" indent="0" algn="l" rtl="0">
              <a:lnSpc>
                <a:spcPct val="90000"/>
              </a:lnSpc>
              <a:spcBef>
                <a:spcPts val="1000"/>
              </a:spcBef>
              <a:spcAft>
                <a:spcPts val="0"/>
              </a:spcAft>
              <a:buClr>
                <a:schemeClr val="dk1"/>
              </a:buClr>
              <a:buSzPts val="2400"/>
              <a:buNone/>
            </a:pPr>
            <a:r>
              <a:rPr lang="en-US" b="1"/>
              <a:t>(b) brother-in-low 		</a:t>
            </a:r>
            <a:endParaRPr/>
          </a:p>
          <a:p>
            <a:pPr marL="0" lvl="0" indent="0" algn="l" rtl="0">
              <a:lnSpc>
                <a:spcPct val="90000"/>
              </a:lnSpc>
              <a:spcBef>
                <a:spcPts val="1000"/>
              </a:spcBef>
              <a:spcAft>
                <a:spcPts val="0"/>
              </a:spcAft>
              <a:buClr>
                <a:schemeClr val="dk1"/>
              </a:buClr>
              <a:buSzPts val="2400"/>
              <a:buNone/>
            </a:pPr>
            <a:r>
              <a:rPr lang="en-US" b="1"/>
              <a:t>(c) husband 		</a:t>
            </a:r>
            <a:endParaRPr/>
          </a:p>
          <a:p>
            <a:pPr marL="0" lvl="0" indent="0" algn="l" rtl="0">
              <a:lnSpc>
                <a:spcPct val="90000"/>
              </a:lnSpc>
              <a:spcBef>
                <a:spcPts val="1000"/>
              </a:spcBef>
              <a:spcAft>
                <a:spcPts val="0"/>
              </a:spcAft>
              <a:buClr>
                <a:srgbClr val="FF0000"/>
              </a:buClr>
              <a:buSzPts val="2400"/>
              <a:buNone/>
            </a:pPr>
            <a:r>
              <a:rPr lang="en-US" b="1">
                <a:solidFill>
                  <a:srgbClr val="FF0000"/>
                </a:solidFill>
              </a:rPr>
              <a:t>(d) wife</a:t>
            </a:r>
            <a:endParaRPr/>
          </a:p>
          <a:p>
            <a:pPr marL="457200" lvl="0" indent="-304800" algn="l" rtl="0">
              <a:lnSpc>
                <a:spcPct val="90000"/>
              </a:lnSpc>
              <a:spcBef>
                <a:spcPts val="1000"/>
              </a:spcBef>
              <a:spcAft>
                <a:spcPts val="0"/>
              </a:spcAft>
              <a:buClr>
                <a:schemeClr val="dk1"/>
              </a:buClr>
              <a:buSzPts val="2400"/>
              <a:buNone/>
            </a:pPr>
            <a:endParaRPr b="1"/>
          </a:p>
          <a:p>
            <a:pPr marL="457200" lvl="0" indent="-304800" algn="l" rtl="0">
              <a:lnSpc>
                <a:spcPct val="90000"/>
              </a:lnSpc>
              <a:spcBef>
                <a:spcPts val="1000"/>
              </a:spcBef>
              <a:spcAft>
                <a:spcPts val="0"/>
              </a:spcAft>
              <a:buClr>
                <a:schemeClr val="dk1"/>
              </a:buClr>
              <a:buSzPts val="2400"/>
              <a:buNone/>
            </a:pPr>
            <a:endParaRPr b="1"/>
          </a:p>
          <a:p>
            <a:pPr marL="0" lvl="0" indent="0" algn="l" rtl="0">
              <a:lnSpc>
                <a:spcPct val="90000"/>
              </a:lnSpc>
              <a:spcBef>
                <a:spcPts val="1000"/>
              </a:spcBef>
              <a:spcAft>
                <a:spcPts val="0"/>
              </a:spcAft>
              <a:buClr>
                <a:schemeClr val="accent6"/>
              </a:buClr>
              <a:buSzPts val="5400"/>
              <a:buNone/>
            </a:pPr>
            <a:r>
              <a:rPr lang="en-US" sz="5400" b="1">
                <a:solidFill>
                  <a:schemeClr val="accent6"/>
                </a:solidFill>
                <a:latin typeface="Arial Black"/>
                <a:ea typeface="Arial Black"/>
                <a:cs typeface="Arial Black"/>
                <a:sym typeface="Arial Black"/>
              </a:rPr>
              <a:t> </a:t>
            </a:r>
            <a:endParaRPr sz="5400" b="1">
              <a:solidFill>
                <a:schemeClr val="accent6"/>
              </a:solidFill>
              <a:latin typeface="Arial Black"/>
              <a:ea typeface="Arial Black"/>
              <a:cs typeface="Arial Black"/>
              <a:sym typeface="Arial Black"/>
            </a:endParaRPr>
          </a:p>
          <a:p>
            <a:pPr marL="457200" lvl="0" indent="-3048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51"/>
        <p:cNvGrpSpPr/>
        <p:nvPr/>
      </p:nvGrpSpPr>
      <p:grpSpPr>
        <a:xfrm>
          <a:off x="0" y="0"/>
          <a:ext cx="0" cy="0"/>
          <a:chOff x="0" y="0"/>
          <a:chExt cx="0" cy="0"/>
        </a:xfrm>
      </p:grpSpPr>
      <p:sp>
        <p:nvSpPr>
          <p:cNvPr id="152" name="Google Shape;152;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3" name="Google Shape;153;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BLOOD RELATION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 Daya’s brother is Anil. Daya is son of Chandra. Vimal is father of Chandra. How is Anil related to Vimal. </a:t>
            </a:r>
            <a:endParaRPr/>
          </a:p>
          <a:p>
            <a:pPr marL="457200" lvl="0" indent="-457200" algn="l" rtl="0">
              <a:lnSpc>
                <a:spcPct val="90000"/>
              </a:lnSpc>
              <a:spcBef>
                <a:spcPts val="1000"/>
              </a:spcBef>
              <a:spcAft>
                <a:spcPts val="0"/>
              </a:spcAft>
              <a:buClr>
                <a:schemeClr val="dk1"/>
              </a:buClr>
              <a:buSzPts val="2400"/>
              <a:buAutoNum type="alphaLcParenBoth"/>
            </a:pPr>
            <a:r>
              <a:rPr lang="en-US" b="1"/>
              <a:t>son 	</a:t>
            </a:r>
            <a:endParaRPr/>
          </a:p>
          <a:p>
            <a:pPr marL="0" lvl="0" indent="0" algn="l" rtl="0">
              <a:lnSpc>
                <a:spcPct val="90000"/>
              </a:lnSpc>
              <a:spcBef>
                <a:spcPts val="1000"/>
              </a:spcBef>
              <a:spcAft>
                <a:spcPts val="0"/>
              </a:spcAft>
              <a:buClr>
                <a:schemeClr val="dk1"/>
              </a:buClr>
              <a:buSzPts val="2400"/>
              <a:buNone/>
            </a:pPr>
            <a:r>
              <a:rPr lang="en-US" b="1"/>
              <a:t>(b) grandson 	</a:t>
            </a:r>
            <a:endParaRPr/>
          </a:p>
          <a:p>
            <a:pPr marL="0" lvl="0" indent="0" algn="l" rtl="0">
              <a:lnSpc>
                <a:spcPct val="90000"/>
              </a:lnSpc>
              <a:spcBef>
                <a:spcPts val="1000"/>
              </a:spcBef>
              <a:spcAft>
                <a:spcPts val="0"/>
              </a:spcAft>
              <a:buClr>
                <a:schemeClr val="dk1"/>
              </a:buClr>
              <a:buSzPts val="2400"/>
              <a:buNone/>
            </a:pPr>
            <a:r>
              <a:rPr lang="en-US" b="1"/>
              <a:t>(c) brother 		</a:t>
            </a:r>
            <a:endParaRPr/>
          </a:p>
          <a:p>
            <a:pPr marL="0" lvl="0" indent="0" algn="l" rtl="0">
              <a:lnSpc>
                <a:spcPct val="90000"/>
              </a:lnSpc>
              <a:spcBef>
                <a:spcPts val="1000"/>
              </a:spcBef>
              <a:spcAft>
                <a:spcPts val="0"/>
              </a:spcAft>
              <a:buClr>
                <a:schemeClr val="dk1"/>
              </a:buClr>
              <a:buSzPts val="2400"/>
              <a:buNone/>
            </a:pPr>
            <a:r>
              <a:rPr lang="en-US" b="1"/>
              <a:t>(d) grand father</a:t>
            </a:r>
            <a:endParaRPr/>
          </a:p>
          <a:p>
            <a:pPr marL="0" lvl="0" indent="0" algn="l" rtl="0">
              <a:lnSpc>
                <a:spcPct val="90000"/>
              </a:lnSpc>
              <a:spcBef>
                <a:spcPts val="1000"/>
              </a:spcBef>
              <a:spcAft>
                <a:spcPts val="0"/>
              </a:spcAft>
              <a:buClr>
                <a:schemeClr val="dk1"/>
              </a:buClr>
              <a:buSzPts val="2400"/>
              <a:buNone/>
            </a:pPr>
            <a:endParaRPr b="1"/>
          </a:p>
          <a:p>
            <a:pPr marL="457200" lvl="0" indent="-304800" algn="l" rtl="0">
              <a:lnSpc>
                <a:spcPct val="90000"/>
              </a:lnSpc>
              <a:spcBef>
                <a:spcPts val="1000"/>
              </a:spcBef>
              <a:spcAft>
                <a:spcPts val="0"/>
              </a:spcAft>
              <a:buClr>
                <a:schemeClr val="dk1"/>
              </a:buClr>
              <a:buSzPts val="2400"/>
              <a:buNone/>
            </a:pPr>
            <a:endParaRPr b="1"/>
          </a:p>
          <a:p>
            <a:pPr marL="0" lvl="0" indent="0" algn="l" rtl="0">
              <a:lnSpc>
                <a:spcPct val="90000"/>
              </a:lnSpc>
              <a:spcBef>
                <a:spcPts val="1000"/>
              </a:spcBef>
              <a:spcAft>
                <a:spcPts val="0"/>
              </a:spcAft>
              <a:buClr>
                <a:schemeClr val="accent6"/>
              </a:buClr>
              <a:buSzPts val="5400"/>
              <a:buNone/>
            </a:pPr>
            <a:r>
              <a:rPr lang="en-US" sz="5400" b="1">
                <a:solidFill>
                  <a:schemeClr val="accent6"/>
                </a:solidFill>
                <a:latin typeface="Arial Black"/>
                <a:ea typeface="Arial Black"/>
                <a:cs typeface="Arial Black"/>
                <a:sym typeface="Arial Black"/>
              </a:rPr>
              <a:t> </a:t>
            </a:r>
            <a:endParaRPr sz="5400" b="1">
              <a:solidFill>
                <a:schemeClr val="accent6"/>
              </a:solidFill>
              <a:latin typeface="Arial Black"/>
              <a:ea typeface="Arial Black"/>
              <a:cs typeface="Arial Black"/>
              <a:sym typeface="Arial Black"/>
            </a:endParaRPr>
          </a:p>
          <a:p>
            <a:pPr marL="0" lvl="0" indent="0" algn="l" rtl="0">
              <a:lnSpc>
                <a:spcPct val="90000"/>
              </a:lnSpc>
              <a:spcBef>
                <a:spcPts val="1000"/>
              </a:spcBef>
              <a:spcAft>
                <a:spcPts val="0"/>
              </a:spcAft>
              <a:buClr>
                <a:schemeClr val="dk1"/>
              </a:buClr>
              <a:buSzPts val="2400"/>
              <a:buNone/>
            </a:pPr>
            <a:endParaRPr b="1"/>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4773</Words>
  <Application>Microsoft Office PowerPoint</Application>
  <PresentationFormat>Widescreen</PresentationFormat>
  <Paragraphs>599</Paragraphs>
  <Slides>65</Slides>
  <Notes>65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Arial Black</vt:lpstr>
      <vt:lpstr>Calibri</vt:lpstr>
      <vt:lpstr>Noto Sans Symbols</vt:lpstr>
      <vt:lpstr>Arial</vt:lpstr>
      <vt:lpstr>Office Theme</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LOGICAL REASONING</dc:title>
  <dc:creator>anuj gupta</dc:creator>
  <cp:lastModifiedBy>Bineesh Soni</cp:lastModifiedBy>
  <cp:revision>7</cp:revision>
  <dcterms:created xsi:type="dcterms:W3CDTF">2020-02-23T06:37:57Z</dcterms:created>
  <dcterms:modified xsi:type="dcterms:W3CDTF">2023-07-04T14:23:38Z</dcterms:modified>
</cp:coreProperties>
</file>