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y="6858000" cx="12192000"/>
  <p:notesSz cx="6858000" cy="9144000"/>
  <p:embeddedFontLst>
    <p:embeddedFont>
      <p:font typeface="Arial Black"/>
      <p:regular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21" roundtripDataSignature="AMtx7mjedrlP2FuW1I19e86MFd7LF/3+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customschemas.google.com/relationships/presentationmetadata" Target="metadata"/><Relationship Id="rId25" Type="http://schemas.openxmlformats.org/officeDocument/2006/relationships/slide" Target="slides/slide20.xml"/><Relationship Id="rId120" Type="http://schemas.openxmlformats.org/officeDocument/2006/relationships/font" Target="fonts/ArialBlack-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4" name="Google Shape;694;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0" name="Google Shape;700;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6" name="Google Shape;706;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2" name="Google Shape;712;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4" name="Google Shape;724;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0" name="Google Shape;730;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2" name="Google Shape;742;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8" name="Google Shape;748;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4" name="Google Shape;754;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0" name="Google Shape;760;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6" name="Google Shape;766;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2" name="Google Shape;772;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0" name="Google Shape;46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6" name="Google Shape;526;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0" name="Google Shape;550;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0" name="Google Shape;580;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2" name="Google Shape;592;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4" name="Google Shape;604;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8" name="Google Shape;628;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4" name="Google Shape;634;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0" name="Google Shape;640;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2" name="Google Shape;652;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8" name="Google Shape;658;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4" name="Google Shape;664;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6" name="Google Shape;676;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2" name="Google Shape;682;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116"/>
          <p:cNvSpPr/>
          <p:nvPr/>
        </p:nvSpPr>
        <p:spPr>
          <a:xfrm>
            <a:off x="4005792" y="1338792"/>
            <a:ext cx="4180416" cy="4180416"/>
          </a:xfrm>
          <a:prstGeom prst="rect">
            <a:avLst/>
          </a:prstGeom>
          <a:blipFill rotWithShape="1">
            <a:blip r:embed="rId2">
              <a:alphaModFix amt="10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16"/>
          <p:cNvSpPr/>
          <p:nvPr/>
        </p:nvSpPr>
        <p:spPr>
          <a:xfrm flipH="1" rot="10800000">
            <a:off x="5191124" y="6439955"/>
            <a:ext cx="6997050" cy="420957"/>
          </a:xfrm>
          <a:custGeom>
            <a:rect b="b" l="l" r="r" t="t"/>
            <a:pathLst>
              <a:path extrusionOk="0" h="474402" w="699705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116"/>
          <p:cNvSpPr/>
          <p:nvPr/>
        </p:nvSpPr>
        <p:spPr>
          <a:xfrm>
            <a:off x="1" y="6439956"/>
            <a:ext cx="5490211" cy="418044"/>
          </a:xfrm>
          <a:custGeom>
            <a:rect b="b" l="l" r="r" t="t"/>
            <a:pathLst>
              <a:path extrusionOk="0" h="473605" w="5490211">
                <a:moveTo>
                  <a:pt x="0" y="0"/>
                </a:moveTo>
                <a:lnTo>
                  <a:pt x="5490211" y="0"/>
                </a:lnTo>
                <a:lnTo>
                  <a:pt x="5215520" y="473605"/>
                </a:lnTo>
                <a:lnTo>
                  <a:pt x="0" y="473605"/>
                </a:lnTo>
                <a:close/>
              </a:path>
            </a:pathLst>
          </a:custGeom>
          <a:solidFill>
            <a:srgbClr val="FE64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116"/>
          <p:cNvSpPr/>
          <p:nvPr/>
        </p:nvSpPr>
        <p:spPr>
          <a:xfrm>
            <a:off x="0" y="0"/>
            <a:ext cx="12192000" cy="1016000"/>
          </a:xfrm>
          <a:prstGeom prst="rect">
            <a:avLst/>
          </a:prstGeom>
          <a:gradFill>
            <a:gsLst>
              <a:gs pos="0">
                <a:srgbClr val="FE6400"/>
              </a:gs>
              <a:gs pos="100000">
                <a:srgbClr val="108EFC"/>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1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6"/>
          <p:cNvSpPr txBox="1"/>
          <p:nvPr/>
        </p:nvSpPr>
        <p:spPr>
          <a:xfrm>
            <a:off x="355600" y="5683515"/>
            <a:ext cx="115824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22" name="Google Shape;22;p116"/>
          <p:cNvSpPr txBox="1"/>
          <p:nvPr/>
        </p:nvSpPr>
        <p:spPr>
          <a:xfrm>
            <a:off x="1118954" y="6464312"/>
            <a:ext cx="33949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Aptitude Classes by Anuj Sir </a:t>
            </a:r>
            <a:endParaRPr b="0" i="0" sz="1400" u="none" cap="none" strike="noStrike">
              <a:solidFill>
                <a:srgbClr val="000000"/>
              </a:solidFill>
              <a:latin typeface="Arial"/>
              <a:ea typeface="Arial"/>
              <a:cs typeface="Arial"/>
              <a:sym typeface="Arial"/>
            </a:endParaRPr>
          </a:p>
        </p:txBody>
      </p:sp>
      <p:sp>
        <p:nvSpPr>
          <p:cNvPr id="23" name="Google Shape;23;p116"/>
          <p:cNvSpPr txBox="1"/>
          <p:nvPr/>
        </p:nvSpPr>
        <p:spPr>
          <a:xfrm>
            <a:off x="6252259" y="6464312"/>
            <a:ext cx="56349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For more tutorials Visit now www.testurprep.com</a:t>
            </a:r>
            <a:endParaRPr b="0" i="0" sz="1400" u="none" cap="none" strike="noStrike">
              <a:solidFill>
                <a:srgbClr val="000000"/>
              </a:solidFill>
              <a:latin typeface="Arial"/>
              <a:ea typeface="Arial"/>
              <a:cs typeface="Arial"/>
              <a:sym typeface="Arial"/>
            </a:endParaRPr>
          </a:p>
        </p:txBody>
      </p:sp>
      <p:sp>
        <p:nvSpPr>
          <p:cNvPr id="24" name="Google Shape;24;p116"/>
          <p:cNvSpPr/>
          <p:nvPr/>
        </p:nvSpPr>
        <p:spPr>
          <a:xfrm>
            <a:off x="158099"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16"/>
          <p:cNvSpPr/>
          <p:nvPr/>
        </p:nvSpPr>
        <p:spPr>
          <a:xfrm>
            <a:off x="11311874"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116"/>
          <p:cNvSpPr txBox="1"/>
          <p:nvPr>
            <p:ph idx="1"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5"/>
          <p:cNvSpPr/>
          <p:nvPr>
            <p:ph idx="2" type="pic"/>
          </p:nvPr>
        </p:nvSpPr>
        <p:spPr>
          <a:xfrm>
            <a:off x="5183188" y="987425"/>
            <a:ext cx="6172200" cy="4873625"/>
          </a:xfrm>
          <a:prstGeom prst="rect">
            <a:avLst/>
          </a:prstGeom>
          <a:noFill/>
          <a:ln>
            <a:noFill/>
          </a:ln>
        </p:spPr>
      </p:sp>
      <p:sp>
        <p:nvSpPr>
          <p:cNvPr id="81" name="Google Shape;81;p1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5" name="Shape 85"/>
        <p:cNvGrpSpPr/>
        <p:nvPr/>
      </p:nvGrpSpPr>
      <p:grpSpPr>
        <a:xfrm>
          <a:off x="0" y="0"/>
          <a:ext cx="0" cy="0"/>
          <a:chOff x="0" y="0"/>
          <a:chExt cx="0" cy="0"/>
        </a:xfrm>
      </p:grpSpPr>
      <p:sp>
        <p:nvSpPr>
          <p:cNvPr id="86" name="Google Shape;86;p1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1" name="Shape 91"/>
        <p:cNvGrpSpPr/>
        <p:nvPr/>
      </p:nvGrpSpPr>
      <p:grpSpPr>
        <a:xfrm>
          <a:off x="0" y="0"/>
          <a:ext cx="0" cy="0"/>
          <a:chOff x="0" y="0"/>
          <a:chExt cx="0" cy="0"/>
        </a:xfrm>
      </p:grpSpPr>
      <p:sp>
        <p:nvSpPr>
          <p:cNvPr id="92" name="Google Shape;92;p1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1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33" name="Shape 33"/>
        <p:cNvGrpSpPr/>
        <p:nvPr/>
      </p:nvGrpSpPr>
      <p:grpSpPr>
        <a:xfrm>
          <a:off x="0" y="0"/>
          <a:ext cx="0" cy="0"/>
          <a:chOff x="0" y="0"/>
          <a:chExt cx="0" cy="0"/>
        </a:xfrm>
      </p:grpSpPr>
      <p:sp>
        <p:nvSpPr>
          <p:cNvPr id="34" name="Google Shape;34;p118"/>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8"/>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8"/>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8"/>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8"/>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118"/>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1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6" name="Shape 46"/>
        <p:cNvGrpSpPr/>
        <p:nvPr/>
      </p:nvGrpSpPr>
      <p:grpSpPr>
        <a:xfrm>
          <a:off x="0" y="0"/>
          <a:ext cx="0" cy="0"/>
          <a:chOff x="0" y="0"/>
          <a:chExt cx="0" cy="0"/>
        </a:xfrm>
      </p:grpSpPr>
      <p:sp>
        <p:nvSpPr>
          <p:cNvPr id="47" name="Google Shape;47;p1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3" name="Shape 53"/>
        <p:cNvGrpSpPr/>
        <p:nvPr/>
      </p:nvGrpSpPr>
      <p:grpSpPr>
        <a:xfrm>
          <a:off x="0" y="0"/>
          <a:ext cx="0" cy="0"/>
          <a:chOff x="0" y="0"/>
          <a:chExt cx="0" cy="0"/>
        </a:xfrm>
      </p:grpSpPr>
      <p:sp>
        <p:nvSpPr>
          <p:cNvPr id="54" name="Google Shape;54;p1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1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2" name="Shape 62"/>
        <p:cNvGrpSpPr/>
        <p:nvPr/>
      </p:nvGrpSpPr>
      <p:grpSpPr>
        <a:xfrm>
          <a:off x="0" y="0"/>
          <a:ext cx="0" cy="0"/>
          <a:chOff x="0" y="0"/>
          <a:chExt cx="0" cy="0"/>
        </a:xfrm>
      </p:grpSpPr>
      <p:sp>
        <p:nvSpPr>
          <p:cNvPr id="63" name="Google Shape;63;p1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7" name="Shape 67"/>
        <p:cNvGrpSpPr/>
        <p:nvPr/>
      </p:nvGrpSpPr>
      <p:grpSpPr>
        <a:xfrm>
          <a:off x="0" y="0"/>
          <a:ext cx="0" cy="0"/>
          <a:chOff x="0" y="0"/>
          <a:chExt cx="0" cy="0"/>
        </a:xfrm>
      </p:grpSpPr>
      <p:sp>
        <p:nvSpPr>
          <p:cNvPr id="68" name="Google Shape;68;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1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1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p:nvPr>
            <p:ph idx="1" type="body"/>
          </p:nvPr>
        </p:nvSpPr>
        <p:spPr>
          <a:xfrm>
            <a:off x="144925" y="2068524"/>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sz="4800">
                <a:solidFill>
                  <a:srgbClr val="FF0000"/>
                </a:solidFill>
                <a:latin typeface="Arial Black"/>
                <a:ea typeface="Arial Black"/>
                <a:cs typeface="Arial Black"/>
                <a:sym typeface="Arial Black"/>
              </a:rPr>
              <a:t>				ALPHABET TEST</a:t>
            </a:r>
            <a:endParaRPr sz="48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57" name="Google Shape;157;p1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4</a:t>
            </a:r>
            <a:r>
              <a:rPr b="1" lang="en-US"/>
              <a:t>. Which letter is second to the left of fifth to the right to eighth to the left of twentieth letter from the left end ? </a:t>
            </a:r>
            <a:endParaRPr/>
          </a:p>
          <a:p>
            <a:pPr indent="-228600" lvl="0" marL="228600" rtl="0" algn="l">
              <a:lnSpc>
                <a:spcPct val="90000"/>
              </a:lnSpc>
              <a:spcBef>
                <a:spcPts val="1000"/>
              </a:spcBef>
              <a:spcAft>
                <a:spcPts val="0"/>
              </a:spcAft>
              <a:buClr>
                <a:schemeClr val="dk1"/>
              </a:buClr>
              <a:buSzPts val="2400"/>
              <a:buNone/>
            </a:pPr>
            <a:r>
              <a:rPr b="1" lang="en-US"/>
              <a:t>(a) O 		(b) P 		(c) Q 		(d) N 		(e) None of these</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5" name="Shape 695"/>
        <p:cNvGrpSpPr/>
        <p:nvPr/>
      </p:nvGrpSpPr>
      <p:grpSpPr>
        <a:xfrm>
          <a:off x="0" y="0"/>
          <a:ext cx="0" cy="0"/>
          <a:chOff x="0" y="0"/>
          <a:chExt cx="0" cy="0"/>
        </a:xfrm>
      </p:grpSpPr>
      <p:sp>
        <p:nvSpPr>
          <p:cNvPr id="696" name="Google Shape;696;p10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97" name="Google Shape;697;p10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Q4. </a:t>
            </a:r>
            <a:r>
              <a:rPr b="1" lang="en-US" sz="2000"/>
              <a:t>_ stt _ tt _ tts _</a:t>
            </a:r>
            <a:endParaRPr/>
          </a:p>
          <a:p>
            <a:pPr indent="-457200" lvl="0" marL="457200" rtl="0" algn="l">
              <a:lnSpc>
                <a:spcPct val="90000"/>
              </a:lnSpc>
              <a:spcBef>
                <a:spcPts val="1000"/>
              </a:spcBef>
              <a:spcAft>
                <a:spcPts val="0"/>
              </a:spcAft>
              <a:buClr>
                <a:schemeClr val="dk1"/>
              </a:buClr>
              <a:buSzPts val="2000"/>
              <a:buAutoNum type="alphaLcParenBoth"/>
            </a:pPr>
            <a:r>
              <a:rPr b="1" lang="en-US" sz="2000"/>
              <a:t>tsts </a:t>
            </a:r>
            <a:endParaRPr/>
          </a:p>
          <a:p>
            <a:pPr indent="0" lvl="0" marL="0" rtl="0" algn="l">
              <a:lnSpc>
                <a:spcPct val="90000"/>
              </a:lnSpc>
              <a:spcBef>
                <a:spcPts val="1000"/>
              </a:spcBef>
              <a:spcAft>
                <a:spcPts val="0"/>
              </a:spcAft>
              <a:buClr>
                <a:schemeClr val="dk1"/>
              </a:buClr>
              <a:buSzPts val="2000"/>
              <a:buNone/>
            </a:pPr>
            <a:r>
              <a:rPr b="1" lang="en-US" sz="2000"/>
              <a:t>(b) ttst</a:t>
            </a:r>
            <a:endParaRPr b="1" sz="2000"/>
          </a:p>
          <a:p>
            <a:pPr indent="-228600" lvl="0" marL="228600" rtl="0" algn="l">
              <a:lnSpc>
                <a:spcPct val="90000"/>
              </a:lnSpc>
              <a:spcBef>
                <a:spcPts val="1000"/>
              </a:spcBef>
              <a:spcAft>
                <a:spcPts val="0"/>
              </a:spcAft>
              <a:buClr>
                <a:schemeClr val="dk1"/>
              </a:buClr>
              <a:buSzPts val="2000"/>
              <a:buNone/>
            </a:pPr>
            <a:r>
              <a:rPr b="1" lang="en-US" sz="2000"/>
              <a:t>(c) sstt </a:t>
            </a:r>
            <a:endParaRPr/>
          </a:p>
          <a:p>
            <a:pPr indent="-228600" lvl="0" marL="228600" rtl="0" algn="l">
              <a:lnSpc>
                <a:spcPct val="90000"/>
              </a:lnSpc>
              <a:spcBef>
                <a:spcPts val="1000"/>
              </a:spcBef>
              <a:spcAft>
                <a:spcPts val="0"/>
              </a:spcAft>
              <a:buClr>
                <a:schemeClr val="dk1"/>
              </a:buClr>
              <a:buSzPts val="2000"/>
              <a:buNone/>
            </a:pPr>
            <a:r>
              <a:rPr b="1" lang="en-US" sz="2000"/>
              <a:t>(d) tsst</a:t>
            </a:r>
            <a:endParaRPr b="1" sz="20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1" name="Shape 701"/>
        <p:cNvGrpSpPr/>
        <p:nvPr/>
      </p:nvGrpSpPr>
      <p:grpSpPr>
        <a:xfrm>
          <a:off x="0" y="0"/>
          <a:ext cx="0" cy="0"/>
          <a:chOff x="0" y="0"/>
          <a:chExt cx="0" cy="0"/>
        </a:xfrm>
      </p:grpSpPr>
      <p:sp>
        <p:nvSpPr>
          <p:cNvPr id="702" name="Google Shape;702;p10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03" name="Google Shape;703;p10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Q4. </a:t>
            </a:r>
            <a:r>
              <a:rPr b="1" lang="en-US" sz="2000"/>
              <a:t>_ stt _ tt _ tts _</a:t>
            </a:r>
            <a:endParaRPr/>
          </a:p>
          <a:p>
            <a:pPr indent="-457200" lvl="0" marL="457200" rtl="0" algn="l">
              <a:lnSpc>
                <a:spcPct val="90000"/>
              </a:lnSpc>
              <a:spcBef>
                <a:spcPts val="1000"/>
              </a:spcBef>
              <a:spcAft>
                <a:spcPts val="0"/>
              </a:spcAft>
              <a:buClr>
                <a:schemeClr val="dk1"/>
              </a:buClr>
              <a:buSzPts val="2000"/>
              <a:buAutoNum type="alphaLcParenBoth"/>
            </a:pPr>
            <a:r>
              <a:rPr b="1" lang="en-US" sz="2000"/>
              <a:t>tsts </a:t>
            </a:r>
            <a:endParaRPr/>
          </a:p>
          <a:p>
            <a:pPr indent="0" lvl="0" marL="0" rtl="0" algn="l">
              <a:lnSpc>
                <a:spcPct val="90000"/>
              </a:lnSpc>
              <a:spcBef>
                <a:spcPts val="1000"/>
              </a:spcBef>
              <a:spcAft>
                <a:spcPts val="0"/>
              </a:spcAft>
              <a:buClr>
                <a:schemeClr val="dk1"/>
              </a:buClr>
              <a:buSzPts val="2000"/>
              <a:buNone/>
            </a:pPr>
            <a:r>
              <a:rPr b="1" lang="en-US" sz="2000"/>
              <a:t>(b) ttst</a:t>
            </a:r>
            <a:endParaRPr b="1" sz="2000"/>
          </a:p>
          <a:p>
            <a:pPr indent="-228600" lvl="0" marL="228600" rtl="0" algn="l">
              <a:lnSpc>
                <a:spcPct val="90000"/>
              </a:lnSpc>
              <a:spcBef>
                <a:spcPts val="1000"/>
              </a:spcBef>
              <a:spcAft>
                <a:spcPts val="0"/>
              </a:spcAft>
              <a:buClr>
                <a:schemeClr val="dk1"/>
              </a:buClr>
              <a:buSzPts val="2000"/>
              <a:buNone/>
            </a:pPr>
            <a:r>
              <a:rPr b="1" lang="en-US" sz="2000"/>
              <a:t>(c) sstt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tsst</a:t>
            </a:r>
            <a:endParaRPr b="1" sz="2000">
              <a:solidFill>
                <a:srgbClr val="FF000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7" name="Shape 707"/>
        <p:cNvGrpSpPr/>
        <p:nvPr/>
      </p:nvGrpSpPr>
      <p:grpSpPr>
        <a:xfrm>
          <a:off x="0" y="0"/>
          <a:ext cx="0" cy="0"/>
          <a:chOff x="0" y="0"/>
          <a:chExt cx="0" cy="0"/>
        </a:xfrm>
      </p:grpSpPr>
      <p:sp>
        <p:nvSpPr>
          <p:cNvPr id="708" name="Google Shape;708;p10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09" name="Google Shape;709;p10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Q5. </a:t>
            </a:r>
            <a:r>
              <a:rPr b="1" lang="en-US" sz="2000"/>
              <a:t>_nmmn _ mmnn _ mnnm _</a:t>
            </a:r>
            <a:endParaRPr/>
          </a:p>
          <a:p>
            <a:pPr indent="-457200" lvl="0" marL="457200" rtl="0" algn="l">
              <a:lnSpc>
                <a:spcPct val="90000"/>
              </a:lnSpc>
              <a:spcBef>
                <a:spcPts val="1000"/>
              </a:spcBef>
              <a:spcAft>
                <a:spcPts val="0"/>
              </a:spcAft>
              <a:buClr>
                <a:schemeClr val="dk1"/>
              </a:buClr>
              <a:buSzPts val="2000"/>
              <a:buAutoNum type="alphaLcParenBoth"/>
            </a:pPr>
            <a:r>
              <a:rPr b="1" lang="en-US" sz="2000"/>
              <a:t>nmmn </a:t>
            </a:r>
            <a:endParaRPr/>
          </a:p>
          <a:p>
            <a:pPr indent="0" lvl="0" marL="0" rtl="0" algn="l">
              <a:lnSpc>
                <a:spcPct val="90000"/>
              </a:lnSpc>
              <a:spcBef>
                <a:spcPts val="1000"/>
              </a:spcBef>
              <a:spcAft>
                <a:spcPts val="0"/>
              </a:spcAft>
              <a:buClr>
                <a:schemeClr val="dk1"/>
              </a:buClr>
              <a:buSzPts val="2000"/>
              <a:buNone/>
            </a:pPr>
            <a:r>
              <a:rPr b="1" lang="en-US" sz="2000"/>
              <a:t>(b) mnnm</a:t>
            </a:r>
            <a:endParaRPr b="1" sz="2000"/>
          </a:p>
          <a:p>
            <a:pPr indent="-228600" lvl="0" marL="228600" rtl="0" algn="l">
              <a:lnSpc>
                <a:spcPct val="90000"/>
              </a:lnSpc>
              <a:spcBef>
                <a:spcPts val="1000"/>
              </a:spcBef>
              <a:spcAft>
                <a:spcPts val="0"/>
              </a:spcAft>
              <a:buClr>
                <a:schemeClr val="dk1"/>
              </a:buClr>
              <a:buSzPts val="2000"/>
              <a:buNone/>
            </a:pPr>
            <a:r>
              <a:rPr b="1" lang="en-US" sz="2000"/>
              <a:t>(c) nnmm </a:t>
            </a:r>
            <a:endParaRPr/>
          </a:p>
          <a:p>
            <a:pPr indent="-228600" lvl="0" marL="228600" rtl="0" algn="l">
              <a:lnSpc>
                <a:spcPct val="90000"/>
              </a:lnSpc>
              <a:spcBef>
                <a:spcPts val="1000"/>
              </a:spcBef>
              <a:spcAft>
                <a:spcPts val="0"/>
              </a:spcAft>
              <a:buClr>
                <a:schemeClr val="dk1"/>
              </a:buClr>
              <a:buSzPts val="2000"/>
              <a:buNone/>
            </a:pPr>
            <a:r>
              <a:rPr b="1" lang="en-US" sz="2000"/>
              <a:t>(d) nmnm</a:t>
            </a:r>
            <a:endParaRPr b="1" sz="20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3" name="Shape 713"/>
        <p:cNvGrpSpPr/>
        <p:nvPr/>
      </p:nvGrpSpPr>
      <p:grpSpPr>
        <a:xfrm>
          <a:off x="0" y="0"/>
          <a:ext cx="0" cy="0"/>
          <a:chOff x="0" y="0"/>
          <a:chExt cx="0" cy="0"/>
        </a:xfrm>
      </p:grpSpPr>
      <p:sp>
        <p:nvSpPr>
          <p:cNvPr id="714" name="Google Shape;714;p10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15" name="Google Shape;715;p10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Q5. </a:t>
            </a:r>
            <a:r>
              <a:rPr b="1" lang="en-US" sz="2000"/>
              <a:t>_nmmn _ mmnn _ mnnm _</a:t>
            </a:r>
            <a:endParaRPr/>
          </a:p>
          <a:p>
            <a:pPr indent="-457200" lvl="0" marL="457200" rtl="0" algn="l">
              <a:lnSpc>
                <a:spcPct val="90000"/>
              </a:lnSpc>
              <a:spcBef>
                <a:spcPts val="1000"/>
              </a:spcBef>
              <a:spcAft>
                <a:spcPts val="0"/>
              </a:spcAft>
              <a:buClr>
                <a:schemeClr val="dk1"/>
              </a:buClr>
              <a:buSzPts val="2000"/>
              <a:buAutoNum type="alphaLcParenBoth"/>
            </a:pPr>
            <a:r>
              <a:rPr b="1" lang="en-US" sz="2000"/>
              <a:t>nmmn </a:t>
            </a:r>
            <a:endParaRPr/>
          </a:p>
          <a:p>
            <a:pPr indent="0" lvl="0" marL="0" rtl="0" algn="l">
              <a:lnSpc>
                <a:spcPct val="90000"/>
              </a:lnSpc>
              <a:spcBef>
                <a:spcPts val="1000"/>
              </a:spcBef>
              <a:spcAft>
                <a:spcPts val="0"/>
              </a:spcAft>
              <a:buClr>
                <a:schemeClr val="dk1"/>
              </a:buClr>
              <a:buSzPts val="2000"/>
              <a:buNone/>
            </a:pPr>
            <a:r>
              <a:rPr b="1" lang="en-US" sz="2000"/>
              <a:t>(b) mnnm</a:t>
            </a:r>
            <a:endParaRPr b="1" sz="2000"/>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(c) nnmm </a:t>
            </a:r>
            <a:endParaRPr/>
          </a:p>
          <a:p>
            <a:pPr indent="-228600" lvl="0" marL="228600" rtl="0" algn="l">
              <a:lnSpc>
                <a:spcPct val="90000"/>
              </a:lnSpc>
              <a:spcBef>
                <a:spcPts val="1000"/>
              </a:spcBef>
              <a:spcAft>
                <a:spcPts val="0"/>
              </a:spcAft>
              <a:buClr>
                <a:schemeClr val="dk1"/>
              </a:buClr>
              <a:buSzPts val="2000"/>
              <a:buNone/>
            </a:pPr>
            <a:r>
              <a:rPr b="1" lang="en-US" sz="2000"/>
              <a:t>(d) nmnm</a:t>
            </a:r>
            <a:endParaRPr b="1" sz="20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9" name="Shape 719"/>
        <p:cNvGrpSpPr/>
        <p:nvPr/>
      </p:nvGrpSpPr>
      <p:grpSpPr>
        <a:xfrm>
          <a:off x="0" y="0"/>
          <a:ext cx="0" cy="0"/>
          <a:chOff x="0" y="0"/>
          <a:chExt cx="0" cy="0"/>
        </a:xfrm>
      </p:grpSpPr>
      <p:sp>
        <p:nvSpPr>
          <p:cNvPr id="720" name="Google Shape;720;p10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21" name="Google Shape;721;p10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Q6. </a:t>
            </a:r>
            <a:r>
              <a:rPr b="1" lang="en-US" sz="2000"/>
              <a:t>a _ n _ b _ _ ncb _ _ ncb</a:t>
            </a:r>
            <a:endParaRPr b="1" sz="2000"/>
          </a:p>
          <a:p>
            <a:pPr indent="-457200" lvl="0" marL="457200" rtl="0" algn="l">
              <a:lnSpc>
                <a:spcPct val="90000"/>
              </a:lnSpc>
              <a:spcBef>
                <a:spcPts val="1000"/>
              </a:spcBef>
              <a:spcAft>
                <a:spcPts val="0"/>
              </a:spcAft>
              <a:buClr>
                <a:schemeClr val="dk1"/>
              </a:buClr>
              <a:buSzPts val="2000"/>
              <a:buAutoNum type="alphaLcParenBoth"/>
            </a:pPr>
            <a:r>
              <a:rPr b="1" lang="en-US" sz="2000"/>
              <a:t>abbbcc </a:t>
            </a:r>
            <a:endParaRPr/>
          </a:p>
          <a:p>
            <a:pPr indent="0" lvl="0" marL="0" rtl="0" algn="l">
              <a:lnSpc>
                <a:spcPct val="90000"/>
              </a:lnSpc>
              <a:spcBef>
                <a:spcPts val="1000"/>
              </a:spcBef>
              <a:spcAft>
                <a:spcPts val="0"/>
              </a:spcAft>
              <a:buClr>
                <a:schemeClr val="dk1"/>
              </a:buClr>
              <a:buSzPts val="2000"/>
              <a:buNone/>
            </a:pPr>
            <a:r>
              <a:rPr b="1" lang="en-US" sz="2000"/>
              <a:t>(b) abcbcb</a:t>
            </a:r>
            <a:endParaRPr b="1" sz="2000"/>
          </a:p>
          <a:p>
            <a:pPr indent="-228600" lvl="0" marL="228600" rtl="0" algn="l">
              <a:lnSpc>
                <a:spcPct val="90000"/>
              </a:lnSpc>
              <a:spcBef>
                <a:spcPts val="1000"/>
              </a:spcBef>
              <a:spcAft>
                <a:spcPts val="0"/>
              </a:spcAft>
              <a:buClr>
                <a:schemeClr val="dk1"/>
              </a:buClr>
              <a:buSzPts val="2000"/>
              <a:buNone/>
            </a:pPr>
            <a:r>
              <a:rPr b="1" lang="en-US" sz="2000"/>
              <a:t>(c) bacbab </a:t>
            </a:r>
            <a:endParaRPr/>
          </a:p>
          <a:p>
            <a:pPr indent="-228600" lvl="0" marL="228600" rtl="0" algn="l">
              <a:lnSpc>
                <a:spcPct val="90000"/>
              </a:lnSpc>
              <a:spcBef>
                <a:spcPts val="1000"/>
              </a:spcBef>
              <a:spcAft>
                <a:spcPts val="0"/>
              </a:spcAft>
              <a:buClr>
                <a:schemeClr val="dk1"/>
              </a:buClr>
              <a:buSzPts val="2000"/>
              <a:buNone/>
            </a:pPr>
            <a:r>
              <a:rPr b="1" lang="en-US" sz="2000"/>
              <a:t>(d) bcabab</a:t>
            </a:r>
            <a:endParaRPr b="1" sz="20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5" name="Shape 725"/>
        <p:cNvGrpSpPr/>
        <p:nvPr/>
      </p:nvGrpSpPr>
      <p:grpSpPr>
        <a:xfrm>
          <a:off x="0" y="0"/>
          <a:ext cx="0" cy="0"/>
          <a:chOff x="0" y="0"/>
          <a:chExt cx="0" cy="0"/>
        </a:xfrm>
      </p:grpSpPr>
      <p:sp>
        <p:nvSpPr>
          <p:cNvPr id="726" name="Google Shape;726;p10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27" name="Google Shape;727;p10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Q6. </a:t>
            </a:r>
            <a:r>
              <a:rPr b="1" lang="en-US" sz="2000"/>
              <a:t>a _ n _ b _ _ ncb _ _ ncb</a:t>
            </a:r>
            <a:endParaRPr b="1" sz="2000"/>
          </a:p>
          <a:p>
            <a:pPr indent="-457200" lvl="0" marL="457200" rtl="0" algn="l">
              <a:lnSpc>
                <a:spcPct val="90000"/>
              </a:lnSpc>
              <a:spcBef>
                <a:spcPts val="1000"/>
              </a:spcBef>
              <a:spcAft>
                <a:spcPts val="0"/>
              </a:spcAft>
              <a:buClr>
                <a:schemeClr val="dk1"/>
              </a:buClr>
              <a:buSzPts val="2000"/>
              <a:buAutoNum type="alphaLcParenBoth"/>
            </a:pPr>
            <a:r>
              <a:rPr b="1" lang="en-US" sz="2000"/>
              <a:t>abbbcc </a:t>
            </a:r>
            <a:endParaRPr/>
          </a:p>
          <a:p>
            <a:pPr indent="0" lvl="0" marL="0" rtl="0" algn="l">
              <a:lnSpc>
                <a:spcPct val="90000"/>
              </a:lnSpc>
              <a:spcBef>
                <a:spcPts val="1000"/>
              </a:spcBef>
              <a:spcAft>
                <a:spcPts val="0"/>
              </a:spcAft>
              <a:buClr>
                <a:schemeClr val="dk1"/>
              </a:buClr>
              <a:buSzPts val="2000"/>
              <a:buNone/>
            </a:pPr>
            <a:r>
              <a:rPr b="1" lang="en-US" sz="2000"/>
              <a:t>(b) abcbcb</a:t>
            </a:r>
            <a:endParaRPr b="1" sz="2000"/>
          </a:p>
          <a:p>
            <a:pPr indent="-228600" lvl="0" marL="228600" rtl="0" algn="l">
              <a:lnSpc>
                <a:spcPct val="90000"/>
              </a:lnSpc>
              <a:spcBef>
                <a:spcPts val="1000"/>
              </a:spcBef>
              <a:spcAft>
                <a:spcPts val="0"/>
              </a:spcAft>
              <a:buClr>
                <a:schemeClr val="dk1"/>
              </a:buClr>
              <a:buSzPts val="2000"/>
              <a:buNone/>
            </a:pPr>
            <a:r>
              <a:rPr b="1" lang="en-US" sz="2000"/>
              <a:t>(c) bacbab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bcabab</a:t>
            </a:r>
            <a:endParaRPr b="1" sz="2000">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1" name="Shape 731"/>
        <p:cNvGrpSpPr/>
        <p:nvPr/>
      </p:nvGrpSpPr>
      <p:grpSpPr>
        <a:xfrm>
          <a:off x="0" y="0"/>
          <a:ext cx="0" cy="0"/>
          <a:chOff x="0" y="0"/>
          <a:chExt cx="0" cy="0"/>
        </a:xfrm>
      </p:grpSpPr>
      <p:sp>
        <p:nvSpPr>
          <p:cNvPr id="732" name="Google Shape;732;p10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33" name="Google Shape;733;p10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Q7. </a:t>
            </a:r>
            <a:r>
              <a:rPr b="1" lang="en-US" sz="2000"/>
              <a:t>a _ b _ a _ _ n _ bb _ abbn</a:t>
            </a:r>
            <a:endParaRPr/>
          </a:p>
          <a:p>
            <a:pPr indent="-457200" lvl="0" marL="457200" rtl="0" algn="l">
              <a:lnSpc>
                <a:spcPct val="90000"/>
              </a:lnSpc>
              <a:spcBef>
                <a:spcPts val="1000"/>
              </a:spcBef>
              <a:spcAft>
                <a:spcPts val="0"/>
              </a:spcAft>
              <a:buClr>
                <a:schemeClr val="dk1"/>
              </a:buClr>
              <a:buSzPts val="2000"/>
              <a:buAutoNum type="alphaLcParenBoth"/>
            </a:pPr>
            <a:r>
              <a:rPr b="1" lang="en-US" sz="2000"/>
              <a:t>abnabb </a:t>
            </a:r>
            <a:endParaRPr/>
          </a:p>
          <a:p>
            <a:pPr indent="0" lvl="0" marL="0" rtl="0" algn="l">
              <a:lnSpc>
                <a:spcPct val="90000"/>
              </a:lnSpc>
              <a:spcBef>
                <a:spcPts val="1000"/>
              </a:spcBef>
              <a:spcAft>
                <a:spcPts val="0"/>
              </a:spcAft>
              <a:buClr>
                <a:schemeClr val="dk1"/>
              </a:buClr>
              <a:buSzPts val="2000"/>
              <a:buNone/>
            </a:pPr>
            <a:r>
              <a:rPr b="1" lang="en-US" sz="2000"/>
              <a:t>(b) bnbban</a:t>
            </a:r>
            <a:endParaRPr/>
          </a:p>
          <a:p>
            <a:pPr indent="-228600" lvl="0" marL="228600" rtl="0" algn="l">
              <a:lnSpc>
                <a:spcPct val="90000"/>
              </a:lnSpc>
              <a:spcBef>
                <a:spcPts val="1000"/>
              </a:spcBef>
              <a:spcAft>
                <a:spcPts val="0"/>
              </a:spcAft>
              <a:buClr>
                <a:schemeClr val="dk1"/>
              </a:buClr>
              <a:buSzPts val="2000"/>
              <a:buNone/>
            </a:pPr>
            <a:r>
              <a:rPr b="1" lang="en-US" sz="2000"/>
              <a:t>(c) bnbbna </a:t>
            </a:r>
            <a:endParaRPr/>
          </a:p>
          <a:p>
            <a:pPr indent="-228600" lvl="0" marL="228600" rtl="0" algn="l">
              <a:lnSpc>
                <a:spcPct val="90000"/>
              </a:lnSpc>
              <a:spcBef>
                <a:spcPts val="1000"/>
              </a:spcBef>
              <a:spcAft>
                <a:spcPts val="0"/>
              </a:spcAft>
              <a:buClr>
                <a:schemeClr val="dk1"/>
              </a:buClr>
              <a:buSzPts val="2000"/>
              <a:buNone/>
            </a:pPr>
            <a:r>
              <a:rPr b="1" lang="en-US" sz="2000"/>
              <a:t>(d) babban</a:t>
            </a:r>
            <a:endParaRPr b="1" sz="20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7" name="Shape 737"/>
        <p:cNvGrpSpPr/>
        <p:nvPr/>
      </p:nvGrpSpPr>
      <p:grpSpPr>
        <a:xfrm>
          <a:off x="0" y="0"/>
          <a:ext cx="0" cy="0"/>
          <a:chOff x="0" y="0"/>
          <a:chExt cx="0" cy="0"/>
        </a:xfrm>
      </p:grpSpPr>
      <p:sp>
        <p:nvSpPr>
          <p:cNvPr id="738" name="Google Shape;738;p10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39" name="Google Shape;739;p10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Q7. </a:t>
            </a:r>
            <a:r>
              <a:rPr b="1" lang="en-US" sz="2000"/>
              <a:t>a _ b _ a _ _ n _ bb _ abbn</a:t>
            </a:r>
            <a:endParaRPr/>
          </a:p>
          <a:p>
            <a:pPr indent="-457200" lvl="0" marL="457200" rtl="0" algn="l">
              <a:lnSpc>
                <a:spcPct val="90000"/>
              </a:lnSpc>
              <a:spcBef>
                <a:spcPts val="1000"/>
              </a:spcBef>
              <a:spcAft>
                <a:spcPts val="0"/>
              </a:spcAft>
              <a:buClr>
                <a:schemeClr val="dk1"/>
              </a:buClr>
              <a:buSzPts val="2000"/>
              <a:buAutoNum type="alphaLcParenBoth"/>
            </a:pPr>
            <a:r>
              <a:rPr b="1" lang="en-US" sz="2000"/>
              <a:t>abnabb </a:t>
            </a:r>
            <a:endParaRPr/>
          </a:p>
          <a:p>
            <a:pPr indent="0" lvl="0" marL="0" rtl="0" algn="l">
              <a:lnSpc>
                <a:spcPct val="90000"/>
              </a:lnSpc>
              <a:spcBef>
                <a:spcPts val="1000"/>
              </a:spcBef>
              <a:spcAft>
                <a:spcPts val="0"/>
              </a:spcAft>
              <a:buClr>
                <a:schemeClr val="dk1"/>
              </a:buClr>
              <a:buSzPts val="2000"/>
              <a:buNone/>
            </a:pPr>
            <a:r>
              <a:rPr b="1" lang="en-US" sz="2000">
                <a:solidFill>
                  <a:srgbClr val="FF0000"/>
                </a:solidFill>
              </a:rPr>
              <a:t>(b) bnbban</a:t>
            </a:r>
            <a:endParaRPr>
              <a:solidFill>
                <a:srgbClr val="FF0000"/>
              </a:solidFill>
            </a:endParaRPr>
          </a:p>
          <a:p>
            <a:pPr indent="-228600" lvl="0" marL="228600" rtl="0" algn="l">
              <a:lnSpc>
                <a:spcPct val="90000"/>
              </a:lnSpc>
              <a:spcBef>
                <a:spcPts val="1000"/>
              </a:spcBef>
              <a:spcAft>
                <a:spcPts val="0"/>
              </a:spcAft>
              <a:buClr>
                <a:schemeClr val="dk1"/>
              </a:buClr>
              <a:buSzPts val="2000"/>
              <a:buNone/>
            </a:pPr>
            <a:r>
              <a:rPr b="1" lang="en-US" sz="2000"/>
              <a:t>(c) bnbbna </a:t>
            </a:r>
            <a:endParaRPr/>
          </a:p>
          <a:p>
            <a:pPr indent="-228600" lvl="0" marL="228600" rtl="0" algn="l">
              <a:lnSpc>
                <a:spcPct val="90000"/>
              </a:lnSpc>
              <a:spcBef>
                <a:spcPts val="1000"/>
              </a:spcBef>
              <a:spcAft>
                <a:spcPts val="0"/>
              </a:spcAft>
              <a:buClr>
                <a:schemeClr val="dk1"/>
              </a:buClr>
              <a:buSzPts val="2000"/>
              <a:buNone/>
            </a:pPr>
            <a:r>
              <a:rPr b="1" lang="en-US" sz="2000"/>
              <a:t>(d) babban</a:t>
            </a:r>
            <a:endParaRPr b="1" sz="20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3" name="Shape 743"/>
        <p:cNvGrpSpPr/>
        <p:nvPr/>
      </p:nvGrpSpPr>
      <p:grpSpPr>
        <a:xfrm>
          <a:off x="0" y="0"/>
          <a:ext cx="0" cy="0"/>
          <a:chOff x="0" y="0"/>
          <a:chExt cx="0" cy="0"/>
        </a:xfrm>
      </p:grpSpPr>
      <p:sp>
        <p:nvSpPr>
          <p:cNvPr id="744" name="Google Shape;744;p10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45" name="Google Shape;745;p10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Q8. </a:t>
            </a:r>
            <a:r>
              <a:rPr b="1" lang="en-US" sz="2000"/>
              <a:t>c _ bba _ cab _ ac _ ab _ ac</a:t>
            </a:r>
            <a:endParaRPr/>
          </a:p>
          <a:p>
            <a:pPr indent="-457200" lvl="0" marL="457200" rtl="0" algn="l">
              <a:lnSpc>
                <a:spcPct val="90000"/>
              </a:lnSpc>
              <a:spcBef>
                <a:spcPts val="1000"/>
              </a:spcBef>
              <a:spcAft>
                <a:spcPts val="0"/>
              </a:spcAft>
              <a:buClr>
                <a:schemeClr val="dk1"/>
              </a:buClr>
              <a:buSzPts val="2000"/>
              <a:buAutoNum type="alphaLcParenBoth"/>
            </a:pPr>
            <a:r>
              <a:rPr b="1" lang="en-US" sz="2000"/>
              <a:t>bcacb </a:t>
            </a:r>
            <a:endParaRPr/>
          </a:p>
          <a:p>
            <a:pPr indent="0" lvl="0" marL="0" rtl="0" algn="l">
              <a:lnSpc>
                <a:spcPct val="90000"/>
              </a:lnSpc>
              <a:spcBef>
                <a:spcPts val="1000"/>
              </a:spcBef>
              <a:spcAft>
                <a:spcPts val="0"/>
              </a:spcAft>
              <a:buClr>
                <a:schemeClr val="dk1"/>
              </a:buClr>
              <a:buSzPts val="2000"/>
              <a:buNone/>
            </a:pPr>
            <a:r>
              <a:rPr b="1" lang="en-US" sz="2000"/>
              <a:t>(b) babcc</a:t>
            </a:r>
            <a:endParaRPr b="1" sz="2000"/>
          </a:p>
          <a:p>
            <a:pPr indent="-228600" lvl="0" marL="228600" rtl="0" algn="l">
              <a:lnSpc>
                <a:spcPct val="90000"/>
              </a:lnSpc>
              <a:spcBef>
                <a:spcPts val="1000"/>
              </a:spcBef>
              <a:spcAft>
                <a:spcPts val="0"/>
              </a:spcAft>
              <a:buClr>
                <a:schemeClr val="dk1"/>
              </a:buClr>
              <a:buSzPts val="2000"/>
              <a:buNone/>
            </a:pPr>
            <a:r>
              <a:rPr b="1" lang="en-US" sz="2000"/>
              <a:t>(c) abcbc </a:t>
            </a:r>
            <a:endParaRPr/>
          </a:p>
          <a:p>
            <a:pPr indent="-228600" lvl="0" marL="228600" rtl="0" algn="l">
              <a:lnSpc>
                <a:spcPct val="90000"/>
              </a:lnSpc>
              <a:spcBef>
                <a:spcPts val="1000"/>
              </a:spcBef>
              <a:spcAft>
                <a:spcPts val="0"/>
              </a:spcAft>
              <a:buClr>
                <a:schemeClr val="dk1"/>
              </a:buClr>
              <a:buSzPts val="2000"/>
              <a:buNone/>
            </a:pPr>
            <a:r>
              <a:rPr b="1" lang="en-US" sz="2000"/>
              <a:t>(d) acbcb</a:t>
            </a:r>
            <a:endParaRPr b="1" sz="20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9" name="Shape 749"/>
        <p:cNvGrpSpPr/>
        <p:nvPr/>
      </p:nvGrpSpPr>
      <p:grpSpPr>
        <a:xfrm>
          <a:off x="0" y="0"/>
          <a:ext cx="0" cy="0"/>
          <a:chOff x="0" y="0"/>
          <a:chExt cx="0" cy="0"/>
        </a:xfrm>
      </p:grpSpPr>
      <p:sp>
        <p:nvSpPr>
          <p:cNvPr id="750" name="Google Shape;750;p10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51" name="Google Shape;751;p10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Q8. </a:t>
            </a:r>
            <a:r>
              <a:rPr b="1" lang="en-US" sz="2000"/>
              <a:t>c _ bba _ cab _ ac _ ab _ ac</a:t>
            </a:r>
            <a:endParaRPr/>
          </a:p>
          <a:p>
            <a:pPr indent="-457200" lvl="0" marL="457200" rtl="0" algn="l">
              <a:lnSpc>
                <a:spcPct val="90000"/>
              </a:lnSpc>
              <a:spcBef>
                <a:spcPts val="1000"/>
              </a:spcBef>
              <a:spcAft>
                <a:spcPts val="0"/>
              </a:spcAft>
              <a:buClr>
                <a:schemeClr val="dk1"/>
              </a:buClr>
              <a:buSzPts val="2000"/>
              <a:buAutoNum type="alphaLcParenBoth"/>
            </a:pPr>
            <a:r>
              <a:rPr b="1" lang="en-US" sz="2000"/>
              <a:t>bcacb </a:t>
            </a:r>
            <a:endParaRPr/>
          </a:p>
          <a:p>
            <a:pPr indent="0" lvl="0" marL="0" rtl="0" algn="l">
              <a:lnSpc>
                <a:spcPct val="90000"/>
              </a:lnSpc>
              <a:spcBef>
                <a:spcPts val="1000"/>
              </a:spcBef>
              <a:spcAft>
                <a:spcPts val="0"/>
              </a:spcAft>
              <a:buClr>
                <a:schemeClr val="dk1"/>
              </a:buClr>
              <a:buSzPts val="2000"/>
              <a:buNone/>
            </a:pPr>
            <a:r>
              <a:rPr b="1" lang="en-US" sz="2000"/>
              <a:t>(b) babcc</a:t>
            </a:r>
            <a:endParaRPr b="1" sz="2000"/>
          </a:p>
          <a:p>
            <a:pPr indent="-228600" lvl="0" marL="228600" rtl="0" algn="l">
              <a:lnSpc>
                <a:spcPct val="90000"/>
              </a:lnSpc>
              <a:spcBef>
                <a:spcPts val="1000"/>
              </a:spcBef>
              <a:spcAft>
                <a:spcPts val="0"/>
              </a:spcAft>
              <a:buClr>
                <a:schemeClr val="dk1"/>
              </a:buClr>
              <a:buSzPts val="2000"/>
              <a:buNone/>
            </a:pPr>
            <a:r>
              <a:rPr b="1" lang="en-US" sz="2000"/>
              <a:t>(c) abcbc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acbcb</a:t>
            </a:r>
            <a:endParaRPr b="1" sz="20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63" name="Google Shape;163;p1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4</a:t>
            </a:r>
            <a:r>
              <a:rPr b="1" lang="en-US"/>
              <a:t>. Which letter is second to the left of fifth to the right to eighth to the left of twentieth letter from the left end ?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O </a:t>
            </a:r>
            <a:r>
              <a:rPr b="1" lang="en-US"/>
              <a:t>		(b) P 		(c) Q 		(d) N 		(e) None of these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5" name="Shape 755"/>
        <p:cNvGrpSpPr/>
        <p:nvPr/>
      </p:nvGrpSpPr>
      <p:grpSpPr>
        <a:xfrm>
          <a:off x="0" y="0"/>
          <a:ext cx="0" cy="0"/>
          <a:chOff x="0" y="0"/>
          <a:chExt cx="0" cy="0"/>
        </a:xfrm>
      </p:grpSpPr>
      <p:sp>
        <p:nvSpPr>
          <p:cNvPr id="756" name="Google Shape;756;p11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57" name="Google Shape;757;p11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Q9. </a:t>
            </a:r>
            <a:r>
              <a:rPr b="1" lang="en-US" sz="2000"/>
              <a:t>r _ se _ os _ ro _er _ se</a:t>
            </a:r>
            <a:endParaRPr/>
          </a:p>
          <a:p>
            <a:pPr indent="-457200" lvl="0" marL="457200" rtl="0" algn="l">
              <a:lnSpc>
                <a:spcPct val="90000"/>
              </a:lnSpc>
              <a:spcBef>
                <a:spcPts val="1000"/>
              </a:spcBef>
              <a:spcAft>
                <a:spcPts val="0"/>
              </a:spcAft>
              <a:buClr>
                <a:schemeClr val="dk1"/>
              </a:buClr>
              <a:buSzPts val="2000"/>
              <a:buAutoNum type="alphaLcParenBoth"/>
            </a:pPr>
            <a:r>
              <a:rPr b="1" lang="en-US" sz="2000"/>
              <a:t>oreso </a:t>
            </a:r>
            <a:endParaRPr/>
          </a:p>
          <a:p>
            <a:pPr indent="0" lvl="0" marL="0" rtl="0" algn="l">
              <a:lnSpc>
                <a:spcPct val="90000"/>
              </a:lnSpc>
              <a:spcBef>
                <a:spcPts val="1000"/>
              </a:spcBef>
              <a:spcAft>
                <a:spcPts val="0"/>
              </a:spcAft>
              <a:buClr>
                <a:schemeClr val="dk1"/>
              </a:buClr>
              <a:buSzPts val="2000"/>
              <a:buNone/>
            </a:pPr>
            <a:r>
              <a:rPr b="1" lang="en-US" sz="2000"/>
              <a:t>(b) rores</a:t>
            </a:r>
            <a:endParaRPr/>
          </a:p>
          <a:p>
            <a:pPr indent="-228600" lvl="0" marL="228600" rtl="0" algn="l">
              <a:lnSpc>
                <a:spcPct val="90000"/>
              </a:lnSpc>
              <a:spcBef>
                <a:spcPts val="1000"/>
              </a:spcBef>
              <a:spcAft>
                <a:spcPts val="0"/>
              </a:spcAft>
              <a:buClr>
                <a:schemeClr val="dk1"/>
              </a:buClr>
              <a:buSzPts val="2000"/>
              <a:buNone/>
            </a:pPr>
            <a:r>
              <a:rPr b="1" lang="en-US" sz="2000"/>
              <a:t>(c) oesrs </a:t>
            </a:r>
            <a:endParaRPr/>
          </a:p>
          <a:p>
            <a:pPr indent="-228600" lvl="0" marL="228600" rtl="0" algn="l">
              <a:lnSpc>
                <a:spcPct val="90000"/>
              </a:lnSpc>
              <a:spcBef>
                <a:spcPts val="1000"/>
              </a:spcBef>
              <a:spcAft>
                <a:spcPts val="0"/>
              </a:spcAft>
              <a:buClr>
                <a:schemeClr val="dk1"/>
              </a:buClr>
              <a:buSzPts val="2000"/>
              <a:buNone/>
            </a:pPr>
            <a:r>
              <a:rPr b="1" lang="en-US" sz="2000"/>
              <a:t>(d) roeso</a:t>
            </a:r>
            <a:endParaRPr b="1" sz="20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1" name="Shape 761"/>
        <p:cNvGrpSpPr/>
        <p:nvPr/>
      </p:nvGrpSpPr>
      <p:grpSpPr>
        <a:xfrm>
          <a:off x="0" y="0"/>
          <a:ext cx="0" cy="0"/>
          <a:chOff x="0" y="0"/>
          <a:chExt cx="0" cy="0"/>
        </a:xfrm>
      </p:grpSpPr>
      <p:sp>
        <p:nvSpPr>
          <p:cNvPr id="762" name="Google Shape;762;p11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63" name="Google Shape;763;p11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Q9. </a:t>
            </a:r>
            <a:r>
              <a:rPr b="1" lang="en-US" sz="2000"/>
              <a:t>r _ se _ os _ ro _er _ se</a:t>
            </a:r>
            <a:endParaRPr/>
          </a:p>
          <a:p>
            <a:pPr indent="-457200" lvl="0" marL="457200" rtl="0" algn="l">
              <a:lnSpc>
                <a:spcPct val="90000"/>
              </a:lnSpc>
              <a:spcBef>
                <a:spcPts val="1000"/>
              </a:spcBef>
              <a:spcAft>
                <a:spcPts val="0"/>
              </a:spcAft>
              <a:buClr>
                <a:schemeClr val="dk1"/>
              </a:buClr>
              <a:buSzPts val="2000"/>
              <a:buAutoNum type="alphaLcParenBoth"/>
            </a:pPr>
            <a:r>
              <a:rPr b="1" lang="en-US" sz="2000">
                <a:solidFill>
                  <a:srgbClr val="FF0000"/>
                </a:solidFill>
              </a:rPr>
              <a:t>oreso </a:t>
            </a:r>
            <a:endParaRPr/>
          </a:p>
          <a:p>
            <a:pPr indent="0" lvl="0" marL="0" rtl="0" algn="l">
              <a:lnSpc>
                <a:spcPct val="90000"/>
              </a:lnSpc>
              <a:spcBef>
                <a:spcPts val="1000"/>
              </a:spcBef>
              <a:spcAft>
                <a:spcPts val="0"/>
              </a:spcAft>
              <a:buClr>
                <a:schemeClr val="dk1"/>
              </a:buClr>
              <a:buSzPts val="2000"/>
              <a:buNone/>
            </a:pPr>
            <a:r>
              <a:rPr b="1" lang="en-US" sz="2000"/>
              <a:t>(b) rores</a:t>
            </a:r>
            <a:endParaRPr/>
          </a:p>
          <a:p>
            <a:pPr indent="-228600" lvl="0" marL="228600" rtl="0" algn="l">
              <a:lnSpc>
                <a:spcPct val="90000"/>
              </a:lnSpc>
              <a:spcBef>
                <a:spcPts val="1000"/>
              </a:spcBef>
              <a:spcAft>
                <a:spcPts val="0"/>
              </a:spcAft>
              <a:buClr>
                <a:schemeClr val="dk1"/>
              </a:buClr>
              <a:buSzPts val="2000"/>
              <a:buNone/>
            </a:pPr>
            <a:r>
              <a:rPr b="1" lang="en-US" sz="2000"/>
              <a:t>(c) oesrs </a:t>
            </a:r>
            <a:endParaRPr/>
          </a:p>
          <a:p>
            <a:pPr indent="-228600" lvl="0" marL="228600" rtl="0" algn="l">
              <a:lnSpc>
                <a:spcPct val="90000"/>
              </a:lnSpc>
              <a:spcBef>
                <a:spcPts val="1000"/>
              </a:spcBef>
              <a:spcAft>
                <a:spcPts val="0"/>
              </a:spcAft>
              <a:buClr>
                <a:schemeClr val="dk1"/>
              </a:buClr>
              <a:buSzPts val="2000"/>
              <a:buNone/>
            </a:pPr>
            <a:r>
              <a:rPr b="1" lang="en-US" sz="2000"/>
              <a:t>(d) roeso</a:t>
            </a:r>
            <a:endParaRPr b="1" sz="20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7" name="Shape 767"/>
        <p:cNvGrpSpPr/>
        <p:nvPr/>
      </p:nvGrpSpPr>
      <p:grpSpPr>
        <a:xfrm>
          <a:off x="0" y="0"/>
          <a:ext cx="0" cy="0"/>
          <a:chOff x="0" y="0"/>
          <a:chExt cx="0" cy="0"/>
        </a:xfrm>
      </p:grpSpPr>
      <p:sp>
        <p:nvSpPr>
          <p:cNvPr id="768" name="Google Shape;768;p11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69" name="Google Shape;769;p11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Q10. </a:t>
            </a:r>
            <a:r>
              <a:rPr b="1" lang="en-US" sz="2000"/>
              <a:t>ba _ ba _ bac _ acb _ cbac</a:t>
            </a:r>
            <a:endParaRPr b="1" sz="2000"/>
          </a:p>
          <a:p>
            <a:pPr indent="-457200" lvl="0" marL="457200" rtl="0" algn="l">
              <a:lnSpc>
                <a:spcPct val="90000"/>
              </a:lnSpc>
              <a:spcBef>
                <a:spcPts val="1000"/>
              </a:spcBef>
              <a:spcAft>
                <a:spcPts val="0"/>
              </a:spcAft>
              <a:buClr>
                <a:schemeClr val="dk1"/>
              </a:buClr>
              <a:buSzPts val="2000"/>
              <a:buAutoNum type="alphaLcParenBoth"/>
            </a:pPr>
            <a:r>
              <a:rPr b="1" lang="en-US" sz="2000"/>
              <a:t>aacb </a:t>
            </a:r>
            <a:endParaRPr/>
          </a:p>
          <a:p>
            <a:pPr indent="0" lvl="0" marL="0" rtl="0" algn="l">
              <a:lnSpc>
                <a:spcPct val="90000"/>
              </a:lnSpc>
              <a:spcBef>
                <a:spcPts val="1000"/>
              </a:spcBef>
              <a:spcAft>
                <a:spcPts val="0"/>
              </a:spcAft>
              <a:buClr>
                <a:schemeClr val="dk1"/>
              </a:buClr>
              <a:buSzPts val="2000"/>
              <a:buNone/>
            </a:pPr>
            <a:r>
              <a:rPr b="1" lang="en-US" sz="2000"/>
              <a:t>(b) bbca</a:t>
            </a:r>
            <a:endParaRPr b="1" sz="2000"/>
          </a:p>
          <a:p>
            <a:pPr indent="-228600" lvl="0" marL="228600" rtl="0" algn="l">
              <a:lnSpc>
                <a:spcPct val="90000"/>
              </a:lnSpc>
              <a:spcBef>
                <a:spcPts val="1000"/>
              </a:spcBef>
              <a:spcAft>
                <a:spcPts val="0"/>
              </a:spcAft>
              <a:buClr>
                <a:schemeClr val="dk1"/>
              </a:buClr>
              <a:buSzPts val="2000"/>
              <a:buNone/>
            </a:pPr>
            <a:r>
              <a:rPr b="1" lang="en-US" sz="2000"/>
              <a:t>(c) ccba </a:t>
            </a:r>
            <a:endParaRPr/>
          </a:p>
          <a:p>
            <a:pPr indent="-228600" lvl="0" marL="228600" rtl="0" algn="l">
              <a:lnSpc>
                <a:spcPct val="90000"/>
              </a:lnSpc>
              <a:spcBef>
                <a:spcPts val="1000"/>
              </a:spcBef>
              <a:spcAft>
                <a:spcPts val="0"/>
              </a:spcAft>
              <a:buClr>
                <a:schemeClr val="dk1"/>
              </a:buClr>
              <a:buSzPts val="2000"/>
              <a:buNone/>
            </a:pPr>
            <a:r>
              <a:rPr b="1" lang="en-US" sz="2000"/>
              <a:t>(d) cbac</a:t>
            </a:r>
            <a:endParaRPr b="1" sz="20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3" name="Shape 773"/>
        <p:cNvGrpSpPr/>
        <p:nvPr/>
      </p:nvGrpSpPr>
      <p:grpSpPr>
        <a:xfrm>
          <a:off x="0" y="0"/>
          <a:ext cx="0" cy="0"/>
          <a:chOff x="0" y="0"/>
          <a:chExt cx="0" cy="0"/>
        </a:xfrm>
      </p:grpSpPr>
      <p:sp>
        <p:nvSpPr>
          <p:cNvPr id="774" name="Google Shape;774;p11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775" name="Google Shape;775;p11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Q10. </a:t>
            </a:r>
            <a:r>
              <a:rPr b="1" lang="en-US" sz="2000"/>
              <a:t>ba _ ba _ bac _ acb _ cbac</a:t>
            </a:r>
            <a:endParaRPr b="1" sz="2000"/>
          </a:p>
          <a:p>
            <a:pPr indent="-457200" lvl="0" marL="457200" rtl="0" algn="l">
              <a:lnSpc>
                <a:spcPct val="90000"/>
              </a:lnSpc>
              <a:spcBef>
                <a:spcPts val="1000"/>
              </a:spcBef>
              <a:spcAft>
                <a:spcPts val="0"/>
              </a:spcAft>
              <a:buClr>
                <a:schemeClr val="dk1"/>
              </a:buClr>
              <a:buSzPts val="2000"/>
              <a:buAutoNum type="alphaLcParenBoth"/>
            </a:pPr>
            <a:r>
              <a:rPr b="1" lang="en-US" sz="2000"/>
              <a:t>aacb </a:t>
            </a:r>
            <a:endParaRPr/>
          </a:p>
          <a:p>
            <a:pPr indent="0" lvl="0" marL="0" rtl="0" algn="l">
              <a:lnSpc>
                <a:spcPct val="90000"/>
              </a:lnSpc>
              <a:spcBef>
                <a:spcPts val="1000"/>
              </a:spcBef>
              <a:spcAft>
                <a:spcPts val="0"/>
              </a:spcAft>
              <a:buClr>
                <a:schemeClr val="dk1"/>
              </a:buClr>
              <a:buSzPts val="2000"/>
              <a:buNone/>
            </a:pPr>
            <a:r>
              <a:rPr b="1" lang="en-US" sz="2000"/>
              <a:t>(b) bbca</a:t>
            </a:r>
            <a:endParaRPr b="1" sz="2000"/>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(c) ccba </a:t>
            </a:r>
            <a:endParaRPr/>
          </a:p>
          <a:p>
            <a:pPr indent="-228600" lvl="0" marL="228600" rtl="0" algn="l">
              <a:lnSpc>
                <a:spcPct val="90000"/>
              </a:lnSpc>
              <a:spcBef>
                <a:spcPts val="1000"/>
              </a:spcBef>
              <a:spcAft>
                <a:spcPts val="0"/>
              </a:spcAft>
              <a:buClr>
                <a:schemeClr val="dk1"/>
              </a:buClr>
              <a:buSzPts val="2000"/>
              <a:buNone/>
            </a:pPr>
            <a:r>
              <a:rPr b="1" lang="en-US" sz="2000"/>
              <a:t>(d) cbac</a:t>
            </a:r>
            <a:endParaRPr b="1" sz="20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9" name="Shape 779"/>
        <p:cNvGrpSpPr/>
        <p:nvPr/>
      </p:nvGrpSpPr>
      <p:grpSpPr>
        <a:xfrm>
          <a:off x="0" y="0"/>
          <a:ext cx="0" cy="0"/>
          <a:chOff x="0" y="0"/>
          <a:chExt cx="0" cy="0"/>
        </a:xfrm>
      </p:grpSpPr>
      <p:sp>
        <p:nvSpPr>
          <p:cNvPr id="780" name="Google Shape;780;p11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781" name="Google Shape;781;p114"/>
          <p:cNvSpPr txBox="1"/>
          <p:nvPr>
            <p:ph idx="1" type="body"/>
          </p:nvPr>
        </p:nvSpPr>
        <p:spPr>
          <a:xfrm>
            <a:off x="1297320" y="2613406"/>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sz="4800">
                <a:solidFill>
                  <a:srgbClr val="FF0000"/>
                </a:solidFill>
                <a:latin typeface="Arial Black"/>
                <a:ea typeface="Arial Black"/>
                <a:cs typeface="Arial Black"/>
                <a:sym typeface="Arial Black"/>
              </a:rPr>
              <a:t>				Thank you</a:t>
            </a:r>
            <a:endParaRPr sz="48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69" name="Google Shape;169;p1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Which letter is 8th to the right of seventh letter from the left ? </a:t>
            </a:r>
            <a:endParaRPr/>
          </a:p>
          <a:p>
            <a:pPr indent="-228600" lvl="0" marL="228600" rtl="0" algn="l">
              <a:lnSpc>
                <a:spcPct val="90000"/>
              </a:lnSpc>
              <a:spcBef>
                <a:spcPts val="1000"/>
              </a:spcBef>
              <a:spcAft>
                <a:spcPts val="0"/>
              </a:spcAft>
              <a:buClr>
                <a:schemeClr val="dk1"/>
              </a:buClr>
              <a:buSzPts val="2400"/>
              <a:buNone/>
            </a:pPr>
            <a:r>
              <a:rPr b="1" lang="en-US"/>
              <a:t>(a) O 		(b) A 		(c) L 		(d) K 		(e)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75" name="Google Shape;175;p1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5</a:t>
            </a:r>
            <a:r>
              <a:rPr b="1" lang="en-US"/>
              <a:t>. Which letter is 8th to the right of seventh letter from the left ?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O </a:t>
            </a:r>
            <a:r>
              <a:rPr b="1" lang="en-US"/>
              <a:t>		(b) A 		(c) L 		(d) K 		(e)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81" name="Google Shape;181;p1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6</a:t>
            </a:r>
            <a:r>
              <a:rPr b="1" lang="en-US"/>
              <a:t>. Which letter is 4th to the left of seventh letter from the left ? </a:t>
            </a:r>
            <a:endParaRPr/>
          </a:p>
          <a:p>
            <a:pPr indent="-228600" lvl="0" marL="228600" rtl="0" algn="l">
              <a:lnSpc>
                <a:spcPct val="90000"/>
              </a:lnSpc>
              <a:spcBef>
                <a:spcPts val="1000"/>
              </a:spcBef>
              <a:spcAft>
                <a:spcPts val="0"/>
              </a:spcAft>
              <a:buClr>
                <a:schemeClr val="dk1"/>
              </a:buClr>
              <a:buSzPts val="2400"/>
              <a:buNone/>
            </a:pPr>
            <a:r>
              <a:rPr b="1" lang="en-US"/>
              <a:t>(a) W 		(b) X 		(c) C 		(d) D 		(e) None of these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87" name="Google Shape;187;p1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6</a:t>
            </a:r>
            <a:r>
              <a:rPr b="1" lang="en-US"/>
              <a:t>. Which letter is 4th to the left of seventh letter from the left ? </a:t>
            </a:r>
            <a:endParaRPr/>
          </a:p>
          <a:p>
            <a:pPr indent="-228600" lvl="0" marL="228600" rtl="0" algn="l">
              <a:lnSpc>
                <a:spcPct val="90000"/>
              </a:lnSpc>
              <a:spcBef>
                <a:spcPts val="1000"/>
              </a:spcBef>
              <a:spcAft>
                <a:spcPts val="0"/>
              </a:spcAft>
              <a:buClr>
                <a:schemeClr val="dk1"/>
              </a:buClr>
              <a:buSzPts val="2400"/>
              <a:buNone/>
            </a:pPr>
            <a:r>
              <a:rPr b="1" lang="en-US"/>
              <a:t>(a) W 		(b) X 		</a:t>
            </a:r>
            <a:r>
              <a:rPr b="1" lang="en-US">
                <a:solidFill>
                  <a:srgbClr val="FF0000"/>
                </a:solidFill>
              </a:rPr>
              <a:t>(c) C </a:t>
            </a:r>
            <a:r>
              <a:rPr b="1" lang="en-US"/>
              <a:t>		(d) D 		(e) None of these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93" name="Google Shape;193;p1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 7. Which letter is 14th to the left of 7th letter from the right ? </a:t>
            </a:r>
            <a:endParaRPr/>
          </a:p>
          <a:p>
            <a:pPr indent="-228600" lvl="0" marL="228600" rtl="0" algn="l">
              <a:lnSpc>
                <a:spcPct val="90000"/>
              </a:lnSpc>
              <a:spcBef>
                <a:spcPts val="1000"/>
              </a:spcBef>
              <a:spcAft>
                <a:spcPts val="0"/>
              </a:spcAft>
              <a:buClr>
                <a:schemeClr val="dk1"/>
              </a:buClr>
              <a:buSzPts val="2400"/>
              <a:buNone/>
            </a:pPr>
            <a:r>
              <a:rPr b="1" lang="en-US"/>
              <a:t>(a) F 		(b) U 		(c) E 		(d) V 		(e) None of these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99" name="Google Shape;199;p1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 7. Which letter is 14th to the left of 7th letter from the right ?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F </a:t>
            </a:r>
            <a:r>
              <a:rPr b="1" lang="en-US"/>
              <a:t>		(b) U 		(c) E 		(d) V 		(e) None of these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05" name="Google Shape;205;p1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Which letter is 10th to the right of 7th letter from the left ? </a:t>
            </a:r>
            <a:endParaRPr/>
          </a:p>
          <a:p>
            <a:pPr indent="-228600" lvl="0" marL="228600" rtl="0" algn="l">
              <a:lnSpc>
                <a:spcPct val="90000"/>
              </a:lnSpc>
              <a:spcBef>
                <a:spcPts val="1000"/>
              </a:spcBef>
              <a:spcAft>
                <a:spcPts val="0"/>
              </a:spcAft>
              <a:buClr>
                <a:schemeClr val="dk1"/>
              </a:buClr>
              <a:buSzPts val="2400"/>
              <a:buNone/>
            </a:pPr>
            <a:r>
              <a:rPr b="1" lang="en-US"/>
              <a:t>(a) Q 		(b) A 		(c) Y 		(d) B 		(e) None of these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11" name="Google Shape;211;p1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8</a:t>
            </a:r>
            <a:r>
              <a:rPr b="1" lang="en-US"/>
              <a:t>. Which letter is 10th to the right of 7th letter from the left ?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Q 	</a:t>
            </a:r>
            <a:r>
              <a:rPr b="1" lang="en-US"/>
              <a:t>	(b) A 		(c) Y 		(d) B 		(e) None of these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p:txBody>
      </p:sp>
      <p:pic>
        <p:nvPicPr>
          <p:cNvPr id="109" name="Google Shape;109;p2"/>
          <p:cNvPicPr preferRelativeResize="0"/>
          <p:nvPr/>
        </p:nvPicPr>
        <p:blipFill rotWithShape="1">
          <a:blip r:embed="rId3">
            <a:alphaModFix/>
          </a:blip>
          <a:srcRect b="40639" l="24182" r="29356" t="36530"/>
          <a:stretch/>
        </p:blipFill>
        <p:spPr>
          <a:xfrm>
            <a:off x="375943" y="1847588"/>
            <a:ext cx="11440113" cy="35135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17" name="Google Shape;217;p2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Which letter is 9th to the left of 24th letter from the left in new series? </a:t>
            </a:r>
            <a:endParaRPr/>
          </a:p>
          <a:p>
            <a:pPr indent="-228600" lvl="0" marL="228600" rtl="0" algn="l">
              <a:lnSpc>
                <a:spcPct val="90000"/>
              </a:lnSpc>
              <a:spcBef>
                <a:spcPts val="1000"/>
              </a:spcBef>
              <a:spcAft>
                <a:spcPts val="0"/>
              </a:spcAft>
              <a:buClr>
                <a:schemeClr val="dk1"/>
              </a:buClr>
              <a:buSzPts val="2400"/>
              <a:buNone/>
            </a:pPr>
            <a:r>
              <a:rPr b="1" lang="en-US"/>
              <a:t>(a) X 		(b) C 		(c) O 		(d) L 		(e) None of these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23" name="Google Shape;223;p2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9</a:t>
            </a:r>
            <a:r>
              <a:rPr b="1" lang="en-US"/>
              <a:t>. Which letter is 9th to the left of 24th letter from the left in new series? </a:t>
            </a:r>
            <a:endParaRPr/>
          </a:p>
          <a:p>
            <a:pPr indent="-228600" lvl="0" marL="228600" rtl="0" algn="l">
              <a:lnSpc>
                <a:spcPct val="90000"/>
              </a:lnSpc>
              <a:spcBef>
                <a:spcPts val="1000"/>
              </a:spcBef>
              <a:spcAft>
                <a:spcPts val="0"/>
              </a:spcAft>
              <a:buClr>
                <a:schemeClr val="dk1"/>
              </a:buClr>
              <a:buSzPts val="2400"/>
              <a:buNone/>
            </a:pPr>
            <a:r>
              <a:rPr b="1" lang="en-US"/>
              <a:t>(a) X 		(b) C 		(c) O 		</a:t>
            </a:r>
            <a:r>
              <a:rPr b="1" lang="en-US">
                <a:solidFill>
                  <a:srgbClr val="FF0000"/>
                </a:solidFill>
              </a:rPr>
              <a:t>(d) L </a:t>
            </a:r>
            <a:r>
              <a:rPr b="1" lang="en-US"/>
              <a:t>		(e) None of these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29" name="Google Shape;229;p2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Which letter is 9th to the right of 24th letter from the right in new series? (a) X 	(b) C 		(c) O 		(d) L 		(e) None of these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35" name="Google Shape;235;p2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Which letter is 9th to the right of 24th letter from the right in new series? (a) X 	(b) C 		</a:t>
            </a:r>
            <a:r>
              <a:rPr b="1" lang="en-US">
                <a:solidFill>
                  <a:srgbClr val="FF0000"/>
                </a:solidFill>
              </a:rPr>
              <a:t>(c) O </a:t>
            </a:r>
            <a:r>
              <a:rPr b="1" lang="en-US"/>
              <a:t>		(d) L 		(e) None of these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41" name="Google Shape;241;p2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Which letter is 6th to the right of first vowel from the left end of English alphabet in new series? </a:t>
            </a:r>
            <a:endParaRPr/>
          </a:p>
          <a:p>
            <a:pPr indent="-228600" lvl="0" marL="228600" rtl="0" algn="l">
              <a:lnSpc>
                <a:spcPct val="90000"/>
              </a:lnSpc>
              <a:spcBef>
                <a:spcPts val="1000"/>
              </a:spcBef>
              <a:spcAft>
                <a:spcPts val="0"/>
              </a:spcAft>
              <a:buClr>
                <a:schemeClr val="dk1"/>
              </a:buClr>
              <a:buSzPts val="2400"/>
              <a:buNone/>
            </a:pPr>
            <a:r>
              <a:rPr b="1" lang="en-US"/>
              <a:t>(a) O 		(b) A 		(c) B 		(d) P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47" name="Google Shape;247;p2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Which letter is 6th to the right of first vowel from the left end of English alphabet in new series?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O</a:t>
            </a:r>
            <a:r>
              <a:rPr b="1" lang="en-US"/>
              <a:t> 		</a:t>
            </a:r>
            <a:r>
              <a:rPr b="1" lang="en-US">
                <a:highlight>
                  <a:schemeClr val="lt1"/>
                </a:highlight>
              </a:rPr>
              <a:t>(b) A</a:t>
            </a:r>
            <a:r>
              <a:rPr b="1" lang="en-US">
                <a:solidFill>
                  <a:srgbClr val="FF0000"/>
                </a:solidFill>
              </a:rPr>
              <a:t> </a:t>
            </a:r>
            <a:r>
              <a:rPr b="1" lang="en-US"/>
              <a:t>		(c) B 		(d) P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53" name="Google Shape;253;p2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Which letter will be twelfth to the left of sixteenth letter from your left? </a:t>
            </a:r>
            <a:endParaRPr/>
          </a:p>
          <a:p>
            <a:pPr indent="-228600" lvl="0" marL="228600" rtl="0" algn="l">
              <a:lnSpc>
                <a:spcPct val="90000"/>
              </a:lnSpc>
              <a:spcBef>
                <a:spcPts val="1000"/>
              </a:spcBef>
              <a:spcAft>
                <a:spcPts val="0"/>
              </a:spcAft>
              <a:buClr>
                <a:schemeClr val="dk1"/>
              </a:buClr>
              <a:buSzPts val="2400"/>
              <a:buNone/>
            </a:pPr>
            <a:r>
              <a:rPr b="1" lang="en-US"/>
              <a:t>(a) D 		(b) V 		(c) W 		(d) X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59" name="Google Shape;259;p2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Which letter will be twelfth to the left of sixteenth letter from your left? </a:t>
            </a:r>
            <a:endParaRPr/>
          </a:p>
          <a:p>
            <a:pPr indent="-228600" lvl="0" marL="228600" rtl="0" algn="l">
              <a:lnSpc>
                <a:spcPct val="90000"/>
              </a:lnSpc>
              <a:spcBef>
                <a:spcPts val="1000"/>
              </a:spcBef>
              <a:spcAft>
                <a:spcPts val="0"/>
              </a:spcAft>
              <a:buClr>
                <a:schemeClr val="dk1"/>
              </a:buClr>
              <a:buSzPts val="2400"/>
              <a:buNone/>
            </a:pPr>
            <a:r>
              <a:rPr b="1" lang="en-US"/>
              <a:t>(a) D 		(b) V 		</a:t>
            </a:r>
            <a:r>
              <a:rPr b="1" lang="en-US">
                <a:solidFill>
                  <a:srgbClr val="FF0000"/>
                </a:solidFill>
              </a:rPr>
              <a:t>(c) W </a:t>
            </a:r>
            <a:r>
              <a:rPr b="1" lang="en-US"/>
              <a:t>		(d) X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65" name="Google Shape;265;p2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13</a:t>
            </a:r>
            <a:r>
              <a:rPr b="1" lang="en-US"/>
              <a:t>. Which letter in sixteenth letter to the left of twenty fourth letter from the left? </a:t>
            </a:r>
            <a:endParaRPr/>
          </a:p>
          <a:p>
            <a:pPr indent="-228600" lvl="0" marL="228600" rtl="0" algn="l">
              <a:lnSpc>
                <a:spcPct val="90000"/>
              </a:lnSpc>
              <a:spcBef>
                <a:spcPts val="1000"/>
              </a:spcBef>
              <a:spcAft>
                <a:spcPts val="0"/>
              </a:spcAft>
              <a:buClr>
                <a:schemeClr val="dk1"/>
              </a:buClr>
              <a:buSzPts val="2400"/>
              <a:buNone/>
            </a:pPr>
            <a:r>
              <a:rPr b="1" lang="en-US"/>
              <a:t>(a) H 		(b) S 		(c) R 		(d) I 		(e) None of these</a:t>
            </a:r>
            <a:r>
              <a:rPr b="1" lang="en-US">
                <a:latin typeface="Arial Black"/>
                <a:ea typeface="Arial Black"/>
                <a:cs typeface="Arial Black"/>
                <a:sym typeface="Arial Black"/>
              </a:rPr>
              <a:t>  </a:t>
            </a:r>
            <a:r>
              <a:rPr b="1" lang="en-US"/>
              <a:t> </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71" name="Google Shape;271;p2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Direction: Reverse the following sequence of the English alphabet then answer the following questions. </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13</a:t>
            </a:r>
            <a:r>
              <a:rPr b="1" lang="en-US"/>
              <a:t>. Which letter in sixteenth letter to the left of twenty fourth letter from the left? </a:t>
            </a:r>
            <a:endParaRPr/>
          </a:p>
          <a:p>
            <a:pPr indent="-228600" lvl="0" marL="228600" rtl="0" algn="l">
              <a:lnSpc>
                <a:spcPct val="90000"/>
              </a:lnSpc>
              <a:spcBef>
                <a:spcPts val="1000"/>
              </a:spcBef>
              <a:spcAft>
                <a:spcPts val="0"/>
              </a:spcAft>
              <a:buClr>
                <a:schemeClr val="dk1"/>
              </a:buClr>
              <a:buSzPts val="2400"/>
              <a:buNone/>
            </a:pPr>
            <a:r>
              <a:rPr b="1" lang="en-US"/>
              <a:t>(a) H 		</a:t>
            </a:r>
            <a:r>
              <a:rPr b="1" lang="en-US">
                <a:solidFill>
                  <a:srgbClr val="FF0000"/>
                </a:solidFill>
              </a:rPr>
              <a:t>(b) S</a:t>
            </a:r>
            <a:r>
              <a:rPr b="1" lang="en-US"/>
              <a:t> 		(c) R 		(d) I 		(e) None of these</a:t>
            </a:r>
            <a:r>
              <a:rPr b="1" lang="en-US">
                <a:latin typeface="Arial Black"/>
                <a:ea typeface="Arial Black"/>
                <a:cs typeface="Arial Black"/>
                <a:sym typeface="Arial Black"/>
              </a:rPr>
              <a:t>  </a:t>
            </a:r>
            <a:r>
              <a:rPr b="1" lang="en-US"/>
              <a:t> </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p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pic>
        <p:nvPicPr>
          <p:cNvPr id="115" name="Google Shape;115;p3"/>
          <p:cNvPicPr preferRelativeResize="0"/>
          <p:nvPr/>
        </p:nvPicPr>
        <p:blipFill rotWithShape="1">
          <a:blip r:embed="rId3">
            <a:alphaModFix/>
          </a:blip>
          <a:srcRect b="15708" l="18931" r="34779" t="28128"/>
          <a:stretch/>
        </p:blipFill>
        <p:spPr>
          <a:xfrm>
            <a:off x="181626" y="964504"/>
            <a:ext cx="8874692" cy="537630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77" name="Google Shape;277;p3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14</a:t>
            </a:r>
            <a:r>
              <a:rPr b="1" lang="en-US"/>
              <a:t>. How many letter between 7th letter from left and 24th letter from left. </a:t>
            </a:r>
            <a:endParaRPr/>
          </a:p>
          <a:p>
            <a:pPr indent="-228600" lvl="0" marL="228600" rtl="0" algn="l">
              <a:lnSpc>
                <a:spcPct val="90000"/>
              </a:lnSpc>
              <a:spcBef>
                <a:spcPts val="1000"/>
              </a:spcBef>
              <a:spcAft>
                <a:spcPts val="0"/>
              </a:spcAft>
              <a:buClr>
                <a:schemeClr val="dk1"/>
              </a:buClr>
              <a:buSzPts val="2400"/>
              <a:buNone/>
            </a:pPr>
            <a:r>
              <a:rPr b="1" lang="en-US"/>
              <a:t>(a) 17 		(b) 16 		(c) 15 		(d) 20 		(e) None of these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83" name="Google Shape;283;p3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14</a:t>
            </a:r>
            <a:r>
              <a:rPr b="1" lang="en-US"/>
              <a:t>. How many letter between 7th letter from left and 24th letter from left. </a:t>
            </a:r>
            <a:endParaRPr/>
          </a:p>
          <a:p>
            <a:pPr indent="-228600" lvl="0" marL="228600" rtl="0" algn="l">
              <a:lnSpc>
                <a:spcPct val="90000"/>
              </a:lnSpc>
              <a:spcBef>
                <a:spcPts val="1000"/>
              </a:spcBef>
              <a:spcAft>
                <a:spcPts val="0"/>
              </a:spcAft>
              <a:buClr>
                <a:schemeClr val="dk1"/>
              </a:buClr>
              <a:buSzPts val="2400"/>
              <a:buNone/>
            </a:pPr>
            <a:r>
              <a:rPr b="1" lang="en-US"/>
              <a:t>(a) 17 		</a:t>
            </a:r>
            <a:r>
              <a:rPr b="1" lang="en-US">
                <a:solidFill>
                  <a:srgbClr val="FF0000"/>
                </a:solidFill>
              </a:rPr>
              <a:t>(b) 16 	</a:t>
            </a:r>
            <a:r>
              <a:rPr b="1" lang="en-US"/>
              <a:t>	(c) 15 		(d) 20 		(e) None of these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89" name="Google Shape;289;p3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15</a:t>
            </a:r>
            <a:r>
              <a:rPr b="1" lang="en-US"/>
              <a:t>. How many letters between 22nd letter from right and 9th letter from right end in give series. </a:t>
            </a:r>
            <a:endParaRPr/>
          </a:p>
          <a:p>
            <a:pPr indent="-228600" lvl="0" marL="228600" rtl="0" algn="l">
              <a:lnSpc>
                <a:spcPct val="90000"/>
              </a:lnSpc>
              <a:spcBef>
                <a:spcPts val="1000"/>
              </a:spcBef>
              <a:spcAft>
                <a:spcPts val="0"/>
              </a:spcAft>
              <a:buClr>
                <a:schemeClr val="dk1"/>
              </a:buClr>
              <a:buSzPts val="2400"/>
              <a:buNone/>
            </a:pPr>
            <a:r>
              <a:rPr b="1" lang="en-US"/>
              <a:t>(a) 13 		(b) 14 		(c) 12 		(d) 11 		(e) None of these</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295" name="Google Shape;295;p3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15</a:t>
            </a:r>
            <a:r>
              <a:rPr b="1" lang="en-US"/>
              <a:t>. How many letters between 22nd letter from right and 9th letter from right end in give series. </a:t>
            </a:r>
            <a:endParaRPr/>
          </a:p>
          <a:p>
            <a:pPr indent="-228600" lvl="0" marL="228600" rtl="0" algn="l">
              <a:lnSpc>
                <a:spcPct val="90000"/>
              </a:lnSpc>
              <a:spcBef>
                <a:spcPts val="1000"/>
              </a:spcBef>
              <a:spcAft>
                <a:spcPts val="0"/>
              </a:spcAft>
              <a:buClr>
                <a:schemeClr val="dk1"/>
              </a:buClr>
              <a:buSzPts val="2400"/>
              <a:buNone/>
            </a:pPr>
            <a:r>
              <a:rPr b="1" lang="en-US"/>
              <a:t>(a) 13 		(b) 14 		</a:t>
            </a:r>
            <a:r>
              <a:rPr b="1" lang="en-US">
                <a:solidFill>
                  <a:srgbClr val="FF0000"/>
                </a:solidFill>
              </a:rPr>
              <a:t>(c) 12 </a:t>
            </a:r>
            <a:r>
              <a:rPr b="1" lang="en-US"/>
              <a:t>		(d) 11 		(e) None of these</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01" name="Google Shape;301;p3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16</a:t>
            </a:r>
            <a:r>
              <a:rPr b="1" lang="en-US"/>
              <a:t>. How many letters are in midway between 5th letter from the left and 4th letter from the right ? </a:t>
            </a:r>
            <a:endParaRPr/>
          </a:p>
          <a:p>
            <a:pPr indent="-228600" lvl="0" marL="228600" rtl="0" algn="l">
              <a:lnSpc>
                <a:spcPct val="90000"/>
              </a:lnSpc>
              <a:spcBef>
                <a:spcPts val="1000"/>
              </a:spcBef>
              <a:spcAft>
                <a:spcPts val="0"/>
              </a:spcAft>
              <a:buClr>
                <a:schemeClr val="dk1"/>
              </a:buClr>
              <a:buSzPts val="2400"/>
              <a:buNone/>
            </a:pPr>
            <a:r>
              <a:rPr b="1" lang="en-US"/>
              <a:t>(a) 15 		(b) 16 		(c) 17 		(d) 18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07" name="Google Shape;307;p3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16</a:t>
            </a:r>
            <a:r>
              <a:rPr b="1" lang="en-US"/>
              <a:t>. How many letters are in midway between 5th letter from the left and 4th letter from the right ? </a:t>
            </a:r>
            <a:endParaRPr/>
          </a:p>
          <a:p>
            <a:pPr indent="-228600" lvl="0" marL="228600" rtl="0" algn="l">
              <a:lnSpc>
                <a:spcPct val="90000"/>
              </a:lnSpc>
              <a:spcBef>
                <a:spcPts val="1000"/>
              </a:spcBef>
              <a:spcAft>
                <a:spcPts val="0"/>
              </a:spcAft>
              <a:buClr>
                <a:schemeClr val="dk1"/>
              </a:buClr>
              <a:buSzPts val="2400"/>
              <a:buNone/>
            </a:pPr>
            <a:r>
              <a:rPr b="1" lang="en-US"/>
              <a:t>(a) 15 		(b) 16 		</a:t>
            </a:r>
            <a:r>
              <a:rPr b="1" lang="en-US">
                <a:solidFill>
                  <a:srgbClr val="FF0000"/>
                </a:solidFill>
              </a:rPr>
              <a:t>(c) 17 	</a:t>
            </a:r>
            <a:r>
              <a:rPr b="1" lang="en-US"/>
              <a:t>	(d) 18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13" name="Google Shape;313;p3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17</a:t>
            </a:r>
            <a:r>
              <a:rPr b="1" lang="en-US"/>
              <a:t>. How many letters between 18th letter from left and 10th letters from right. (a) 7 	(b) 14 		(c) 0 		(d) 8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19" name="Google Shape;319;p3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17</a:t>
            </a:r>
            <a:r>
              <a:rPr b="1" lang="en-US"/>
              <a:t>. How many letters between 18th letter from left and 10th letters from right. (a) 7 	(b) 14 		</a:t>
            </a:r>
            <a:r>
              <a:rPr b="1" lang="en-US">
                <a:solidFill>
                  <a:srgbClr val="FF0000"/>
                </a:solidFill>
              </a:rPr>
              <a:t>(c) 0 </a:t>
            </a:r>
            <a:r>
              <a:rPr b="1" lang="en-US"/>
              <a:t>		(d) 8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3" name="Shape 323"/>
        <p:cNvGrpSpPr/>
        <p:nvPr/>
      </p:nvGrpSpPr>
      <p:grpSpPr>
        <a:xfrm>
          <a:off x="0" y="0"/>
          <a:ext cx="0" cy="0"/>
          <a:chOff x="0" y="0"/>
          <a:chExt cx="0" cy="0"/>
        </a:xfrm>
      </p:grpSpPr>
      <p:sp>
        <p:nvSpPr>
          <p:cNvPr id="324" name="Google Shape;324;p3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25" name="Google Shape;325;p3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18</a:t>
            </a:r>
            <a:r>
              <a:rPr b="1" lang="en-US"/>
              <a:t>. How many letters between 22nd letter to the left and 23rd letter from right end. </a:t>
            </a:r>
            <a:endParaRPr/>
          </a:p>
          <a:p>
            <a:pPr indent="-228600" lvl="0" marL="228600" rtl="0" algn="l">
              <a:lnSpc>
                <a:spcPct val="90000"/>
              </a:lnSpc>
              <a:spcBef>
                <a:spcPts val="1000"/>
              </a:spcBef>
              <a:spcAft>
                <a:spcPts val="0"/>
              </a:spcAft>
              <a:buClr>
                <a:schemeClr val="dk1"/>
              </a:buClr>
              <a:buSzPts val="2400"/>
              <a:buNone/>
            </a:pPr>
            <a:r>
              <a:rPr b="1" lang="en-US"/>
              <a:t>(a) 0 		(b) 17 		(c) 15 		(d) 1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31" name="Google Shape;331;p3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18</a:t>
            </a:r>
            <a:r>
              <a:rPr b="1" lang="en-US"/>
              <a:t>. How many letters between 22nd letter to the left and 23rd letter from right end. </a:t>
            </a:r>
            <a:endParaRPr/>
          </a:p>
          <a:p>
            <a:pPr indent="-228600" lvl="0" marL="228600" rtl="0" algn="l">
              <a:lnSpc>
                <a:spcPct val="90000"/>
              </a:lnSpc>
              <a:spcBef>
                <a:spcPts val="1000"/>
              </a:spcBef>
              <a:spcAft>
                <a:spcPts val="0"/>
              </a:spcAft>
              <a:buClr>
                <a:schemeClr val="dk1"/>
              </a:buClr>
              <a:buSzPts val="2400"/>
              <a:buNone/>
            </a:pPr>
            <a:r>
              <a:rPr b="1" lang="en-US"/>
              <a:t>(a) 0 		</a:t>
            </a:r>
            <a:r>
              <a:rPr b="1" lang="en-US">
                <a:solidFill>
                  <a:srgbClr val="FF0000"/>
                </a:solidFill>
              </a:rPr>
              <a:t>(b) 17 </a:t>
            </a:r>
            <a:r>
              <a:rPr b="1" lang="en-US"/>
              <a:t>		(c) 15 		(d) 1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21" name="Google Shape;121;p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Which letter is 5th to the left of thirteenth letter from the left end ? </a:t>
            </a:r>
            <a:endParaRPr/>
          </a:p>
          <a:p>
            <a:pPr indent="-228600" lvl="0" marL="228600" rtl="0" algn="l">
              <a:lnSpc>
                <a:spcPct val="90000"/>
              </a:lnSpc>
              <a:spcBef>
                <a:spcPts val="1000"/>
              </a:spcBef>
              <a:spcAft>
                <a:spcPts val="0"/>
              </a:spcAft>
              <a:buClr>
                <a:schemeClr val="dk1"/>
              </a:buClr>
              <a:buSzPts val="2400"/>
              <a:buNone/>
            </a:pPr>
            <a:r>
              <a:rPr b="1" lang="en-US"/>
              <a:t>(a) H 		(b) R 		(c) I 		(d) G 		(e) None of these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37" name="Google Shape;337;p4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19</a:t>
            </a:r>
            <a:r>
              <a:rPr b="1" lang="en-US"/>
              <a:t>. How many letters between 2nd and last vowel of given alphabet. </a:t>
            </a:r>
            <a:endParaRPr/>
          </a:p>
          <a:p>
            <a:pPr indent="-228600" lvl="0" marL="228600" rtl="0" algn="l">
              <a:lnSpc>
                <a:spcPct val="90000"/>
              </a:lnSpc>
              <a:spcBef>
                <a:spcPts val="1000"/>
              </a:spcBef>
              <a:spcAft>
                <a:spcPts val="0"/>
              </a:spcAft>
              <a:buClr>
                <a:schemeClr val="dk1"/>
              </a:buClr>
              <a:buSzPts val="2400"/>
              <a:buNone/>
            </a:pPr>
            <a:r>
              <a:rPr b="1" lang="en-US"/>
              <a:t>(a) 16 		(b) 15 		(c) 14 		(d) 17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43" name="Google Shape;343;p4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19</a:t>
            </a:r>
            <a:r>
              <a:rPr b="1" lang="en-US"/>
              <a:t>. How many letters between 2nd and last vowel of given alphabet. </a:t>
            </a:r>
            <a:endParaRPr/>
          </a:p>
          <a:p>
            <a:pPr indent="-228600" lvl="0" marL="228600" rtl="0" algn="l">
              <a:lnSpc>
                <a:spcPct val="90000"/>
              </a:lnSpc>
              <a:spcBef>
                <a:spcPts val="1000"/>
              </a:spcBef>
              <a:spcAft>
                <a:spcPts val="0"/>
              </a:spcAft>
              <a:buClr>
                <a:schemeClr val="dk1"/>
              </a:buClr>
              <a:buSzPts val="2400"/>
              <a:buNone/>
            </a:pPr>
            <a:r>
              <a:rPr b="1" lang="en-US"/>
              <a:t>(a) 16 		</a:t>
            </a:r>
            <a:r>
              <a:rPr b="1" lang="en-US">
                <a:solidFill>
                  <a:srgbClr val="FF0000"/>
                </a:solidFill>
              </a:rPr>
              <a:t>(b) 15 </a:t>
            </a:r>
            <a:r>
              <a:rPr b="1" lang="en-US"/>
              <a:t>		(c) 14 		(d) 17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49" name="Google Shape;349;p4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20</a:t>
            </a:r>
            <a:r>
              <a:rPr b="1" lang="en-US"/>
              <a:t>. How many letters between 22nd letter to the left and 3rd vowel from beginning in English alphabet. </a:t>
            </a:r>
            <a:endParaRPr/>
          </a:p>
          <a:p>
            <a:pPr indent="-228600" lvl="0" marL="228600" rtl="0" algn="l">
              <a:lnSpc>
                <a:spcPct val="90000"/>
              </a:lnSpc>
              <a:spcBef>
                <a:spcPts val="1000"/>
              </a:spcBef>
              <a:spcAft>
                <a:spcPts val="0"/>
              </a:spcAft>
              <a:buClr>
                <a:schemeClr val="dk1"/>
              </a:buClr>
              <a:buSzPts val="2400"/>
              <a:buNone/>
            </a:pPr>
            <a:r>
              <a:rPr b="1" lang="en-US"/>
              <a:t>(a) 13 		(b) 14 		(c) 12 		(d) 11 		(e) None of these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55" name="Google Shape;355;p4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20</a:t>
            </a:r>
            <a:r>
              <a:rPr b="1" lang="en-US"/>
              <a:t>. How many letters between 22nd letter to the left and 3rd vowel from beginning in English alphabet. </a:t>
            </a:r>
            <a:endParaRPr/>
          </a:p>
          <a:p>
            <a:pPr indent="-228600" lvl="0" marL="228600" rtl="0" algn="l">
              <a:lnSpc>
                <a:spcPct val="90000"/>
              </a:lnSpc>
              <a:spcBef>
                <a:spcPts val="1000"/>
              </a:spcBef>
              <a:spcAft>
                <a:spcPts val="0"/>
              </a:spcAft>
              <a:buClr>
                <a:schemeClr val="dk1"/>
              </a:buClr>
              <a:buSzPts val="2400"/>
              <a:buNone/>
            </a:pPr>
            <a:r>
              <a:rPr b="1" lang="en-US"/>
              <a:t>(a) 13 		(b) 14 		</a:t>
            </a:r>
            <a:r>
              <a:rPr b="1" lang="en-US">
                <a:solidFill>
                  <a:srgbClr val="FF0000"/>
                </a:solidFill>
              </a:rPr>
              <a:t>(c) 12 </a:t>
            </a:r>
            <a:r>
              <a:rPr b="1" lang="en-US"/>
              <a:t>		(d) 11 		(e) None of these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p4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61" name="Google Shape;361;p4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21</a:t>
            </a:r>
            <a:r>
              <a:rPr b="1" lang="en-US"/>
              <a:t>. Which letter is between midway of 13th letter from the left and 4th letter from the right ? </a:t>
            </a:r>
            <a:endParaRPr/>
          </a:p>
          <a:p>
            <a:pPr indent="-228600" lvl="0" marL="228600" rtl="0" algn="l">
              <a:lnSpc>
                <a:spcPct val="90000"/>
              </a:lnSpc>
              <a:spcBef>
                <a:spcPts val="1000"/>
              </a:spcBef>
              <a:spcAft>
                <a:spcPts val="0"/>
              </a:spcAft>
              <a:buClr>
                <a:schemeClr val="dk1"/>
              </a:buClr>
              <a:buSzPts val="2400"/>
              <a:buNone/>
            </a:pPr>
            <a:r>
              <a:rPr b="1" lang="en-US"/>
              <a:t>(a) R 		(b) I 		(c) J 		(d) S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5" name="Shape 365"/>
        <p:cNvGrpSpPr/>
        <p:nvPr/>
      </p:nvGrpSpPr>
      <p:grpSpPr>
        <a:xfrm>
          <a:off x="0" y="0"/>
          <a:ext cx="0" cy="0"/>
          <a:chOff x="0" y="0"/>
          <a:chExt cx="0" cy="0"/>
        </a:xfrm>
      </p:grpSpPr>
      <p:sp>
        <p:nvSpPr>
          <p:cNvPr id="366" name="Google Shape;366;p4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67" name="Google Shape;367;p4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21</a:t>
            </a:r>
            <a:r>
              <a:rPr b="1" lang="en-US"/>
              <a:t>. Which letter is between midway of 13th letter from the left and 4th letter from the right ?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R </a:t>
            </a:r>
            <a:r>
              <a:rPr b="1" lang="en-US"/>
              <a:t>		(b) I 		(c) J 		(d) S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1" name="Shape 371"/>
        <p:cNvGrpSpPr/>
        <p:nvPr/>
      </p:nvGrpSpPr>
      <p:grpSpPr>
        <a:xfrm>
          <a:off x="0" y="0"/>
          <a:ext cx="0" cy="0"/>
          <a:chOff x="0" y="0"/>
          <a:chExt cx="0" cy="0"/>
        </a:xfrm>
      </p:grpSpPr>
      <p:sp>
        <p:nvSpPr>
          <p:cNvPr id="372" name="Google Shape;372;p4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73" name="Google Shape;373;p4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22</a:t>
            </a:r>
            <a:r>
              <a:rPr b="1" lang="en-US"/>
              <a:t>. Which letter is exactly between the 7th letter from the left and 23th letter from left end. </a:t>
            </a:r>
            <a:endParaRPr/>
          </a:p>
          <a:p>
            <a:pPr indent="-228600" lvl="0" marL="228600" rtl="0" algn="l">
              <a:lnSpc>
                <a:spcPct val="90000"/>
              </a:lnSpc>
              <a:spcBef>
                <a:spcPts val="1000"/>
              </a:spcBef>
              <a:spcAft>
                <a:spcPts val="0"/>
              </a:spcAft>
              <a:buClr>
                <a:schemeClr val="dk1"/>
              </a:buClr>
              <a:buSzPts val="2400"/>
              <a:buNone/>
            </a:pPr>
            <a:r>
              <a:rPr b="1" lang="en-US"/>
              <a:t>(a) O 		(b) P 		(c) N 		(d) L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7" name="Shape 377"/>
        <p:cNvGrpSpPr/>
        <p:nvPr/>
      </p:nvGrpSpPr>
      <p:grpSpPr>
        <a:xfrm>
          <a:off x="0" y="0"/>
          <a:ext cx="0" cy="0"/>
          <a:chOff x="0" y="0"/>
          <a:chExt cx="0" cy="0"/>
        </a:xfrm>
      </p:grpSpPr>
      <p:sp>
        <p:nvSpPr>
          <p:cNvPr id="378" name="Google Shape;378;p4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79" name="Google Shape;379;p4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22</a:t>
            </a:r>
            <a:r>
              <a:rPr b="1" lang="en-US"/>
              <a:t>. Which letter is exactly between the 7th letter from the left and 23th letter from left end.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O </a:t>
            </a:r>
            <a:r>
              <a:rPr b="1" lang="en-US"/>
              <a:t>		(b) P 		(c) N 		(d) L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4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85" name="Google Shape;385;p4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3. Which letter/s is/are exactly between the 7th letter from the left and 20th letter from left end. </a:t>
            </a:r>
            <a:endParaRPr/>
          </a:p>
          <a:p>
            <a:pPr indent="-228600" lvl="0" marL="228600" rtl="0" algn="l">
              <a:lnSpc>
                <a:spcPct val="90000"/>
              </a:lnSpc>
              <a:spcBef>
                <a:spcPts val="1000"/>
              </a:spcBef>
              <a:spcAft>
                <a:spcPts val="0"/>
              </a:spcAft>
              <a:buClr>
                <a:schemeClr val="dk1"/>
              </a:buClr>
              <a:buSzPts val="2400"/>
              <a:buNone/>
            </a:pPr>
            <a:r>
              <a:rPr b="1" lang="en-US"/>
              <a:t>(a) M, N 	(b) M 		(c) N 		(d) N, P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9" name="Shape 389"/>
        <p:cNvGrpSpPr/>
        <p:nvPr/>
      </p:nvGrpSpPr>
      <p:grpSpPr>
        <a:xfrm>
          <a:off x="0" y="0"/>
          <a:ext cx="0" cy="0"/>
          <a:chOff x="0" y="0"/>
          <a:chExt cx="0" cy="0"/>
        </a:xfrm>
      </p:grpSpPr>
      <p:sp>
        <p:nvSpPr>
          <p:cNvPr id="390" name="Google Shape;390;p4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91" name="Google Shape;391;p4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3. Which letter/s is/are exactly between the 7th letter from the left and 20th letter from left end.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M, N </a:t>
            </a:r>
            <a:r>
              <a:rPr b="1" lang="en-US"/>
              <a:t>	(b) M 		(c) N 		(d) N, P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27" name="Google Shape;127;p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Which letter is 5th to the left of thirteenth letter from the left end ?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H </a:t>
            </a:r>
            <a:r>
              <a:rPr b="1" lang="en-US"/>
              <a:t>		(b) R 		(c) I 		(d) G 		(e) None of these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5" name="Shape 395"/>
        <p:cNvGrpSpPr/>
        <p:nvPr/>
      </p:nvGrpSpPr>
      <p:grpSpPr>
        <a:xfrm>
          <a:off x="0" y="0"/>
          <a:ext cx="0" cy="0"/>
          <a:chOff x="0" y="0"/>
          <a:chExt cx="0" cy="0"/>
        </a:xfrm>
      </p:grpSpPr>
      <p:sp>
        <p:nvSpPr>
          <p:cNvPr id="396" name="Google Shape;396;p5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397" name="Google Shape;397;p5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4. Which letter is exactly between the 6th letter from the left and 18th letter from left end. </a:t>
            </a:r>
            <a:endParaRPr/>
          </a:p>
          <a:p>
            <a:pPr indent="-228600" lvl="0" marL="228600" rtl="0" algn="l">
              <a:lnSpc>
                <a:spcPct val="90000"/>
              </a:lnSpc>
              <a:spcBef>
                <a:spcPts val="1000"/>
              </a:spcBef>
              <a:spcAft>
                <a:spcPts val="0"/>
              </a:spcAft>
              <a:buClr>
                <a:schemeClr val="dk1"/>
              </a:buClr>
              <a:buSzPts val="2400"/>
              <a:buNone/>
            </a:pPr>
            <a:r>
              <a:rPr b="1" lang="en-US"/>
              <a:t>(a) L 		(b) N 		(c) O 		(d) P 		(e) None of these</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1" name="Shape 401"/>
        <p:cNvGrpSpPr/>
        <p:nvPr/>
      </p:nvGrpSpPr>
      <p:grpSpPr>
        <a:xfrm>
          <a:off x="0" y="0"/>
          <a:ext cx="0" cy="0"/>
          <a:chOff x="0" y="0"/>
          <a:chExt cx="0" cy="0"/>
        </a:xfrm>
      </p:grpSpPr>
      <p:sp>
        <p:nvSpPr>
          <p:cNvPr id="402" name="Google Shape;402;p5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03" name="Google Shape;403;p5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4. Which letter is exactly between the 6th letter from the left and 18th letter from left end.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L </a:t>
            </a:r>
            <a:r>
              <a:rPr b="1" lang="en-US"/>
              <a:t>		(b) N 		(c) O</a:t>
            </a:r>
            <a:r>
              <a:rPr b="1" lang="en-US">
                <a:solidFill>
                  <a:srgbClr val="FF0000"/>
                </a:solidFill>
              </a:rPr>
              <a:t> 	</a:t>
            </a:r>
            <a:r>
              <a:rPr b="1" lang="en-US"/>
              <a:t>	(d) P 		(e) None of these</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sp>
        <p:nvSpPr>
          <p:cNvPr id="408" name="Google Shape;408;p5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09" name="Google Shape;409;p5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5. If the letters from T to Z are interchanged by the letters A to G in such a way that A takes the position of T and so on, then which will be the third letter to the left of 18th letter from the right ? </a:t>
            </a:r>
            <a:endParaRPr/>
          </a:p>
          <a:p>
            <a:pPr indent="-228600" lvl="0" marL="228600" rtl="0" algn="l">
              <a:lnSpc>
                <a:spcPct val="90000"/>
              </a:lnSpc>
              <a:spcBef>
                <a:spcPts val="1000"/>
              </a:spcBef>
              <a:spcAft>
                <a:spcPts val="0"/>
              </a:spcAft>
              <a:buClr>
                <a:schemeClr val="dk1"/>
              </a:buClr>
              <a:buSzPts val="2400"/>
              <a:buNone/>
            </a:pPr>
            <a:r>
              <a:rPr b="1" lang="en-US"/>
              <a:t>(a) Y 		(b) U 		(c) C 		(d) S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3" name="Shape 413"/>
        <p:cNvGrpSpPr/>
        <p:nvPr/>
      </p:nvGrpSpPr>
      <p:grpSpPr>
        <a:xfrm>
          <a:off x="0" y="0"/>
          <a:ext cx="0" cy="0"/>
          <a:chOff x="0" y="0"/>
          <a:chExt cx="0" cy="0"/>
        </a:xfrm>
      </p:grpSpPr>
      <p:sp>
        <p:nvSpPr>
          <p:cNvPr id="414" name="Google Shape;414;p5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15" name="Google Shape;415;p5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a:t>
            </a:r>
            <a:r>
              <a:rPr b="1" lang="en-US"/>
              <a:t>5. If the letters from T to Z are interchanged by the letters A to G in such a way that A takes the position of T and so on, then which will be the third letter to the left of 18th letter from the right ?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Y </a:t>
            </a:r>
            <a:r>
              <a:rPr b="1" lang="en-US"/>
              <a:t>		(b) U 		(c) C 		(d) S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9" name="Shape 419"/>
        <p:cNvGrpSpPr/>
        <p:nvPr/>
      </p:nvGrpSpPr>
      <p:grpSpPr>
        <a:xfrm>
          <a:off x="0" y="0"/>
          <a:ext cx="0" cy="0"/>
          <a:chOff x="0" y="0"/>
          <a:chExt cx="0" cy="0"/>
        </a:xfrm>
      </p:grpSpPr>
      <p:sp>
        <p:nvSpPr>
          <p:cNvPr id="420" name="Google Shape;420;p5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21" name="Google Shape;421;p5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26</a:t>
            </a:r>
            <a:r>
              <a:rPr b="1" lang="en-US"/>
              <a:t>. If the first 5 letters are written in reversed order, then the next five letters are written in reversed order and so on, which is 7th letter to the right of 9th letter from the left ? </a:t>
            </a:r>
            <a:endParaRPr/>
          </a:p>
          <a:p>
            <a:pPr indent="-228600" lvl="0" marL="228600" rtl="0" algn="l">
              <a:lnSpc>
                <a:spcPct val="90000"/>
              </a:lnSpc>
              <a:spcBef>
                <a:spcPts val="1000"/>
              </a:spcBef>
              <a:spcAft>
                <a:spcPts val="0"/>
              </a:spcAft>
              <a:buClr>
                <a:schemeClr val="dk1"/>
              </a:buClr>
              <a:buSzPts val="2400"/>
              <a:buNone/>
            </a:pPr>
            <a:r>
              <a:rPr b="1" lang="en-US"/>
              <a:t>(a) T 		(b) S 		(c) P 		(d) Q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5" name="Shape 425"/>
        <p:cNvGrpSpPr/>
        <p:nvPr/>
      </p:nvGrpSpPr>
      <p:grpSpPr>
        <a:xfrm>
          <a:off x="0" y="0"/>
          <a:ext cx="0" cy="0"/>
          <a:chOff x="0" y="0"/>
          <a:chExt cx="0" cy="0"/>
        </a:xfrm>
      </p:grpSpPr>
      <p:sp>
        <p:nvSpPr>
          <p:cNvPr id="426" name="Google Shape;426;p5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27" name="Google Shape;427;p5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26</a:t>
            </a:r>
            <a:r>
              <a:rPr b="1" lang="en-US"/>
              <a:t>. If the first 5 letters are written in reversed order, then the next five letters are written in reversed order and so on, which is 7th letter to the right of 9th letter from the left ? </a:t>
            </a:r>
            <a:endParaRPr/>
          </a:p>
          <a:p>
            <a:pPr indent="-228600" lvl="0" marL="228600" rtl="0" algn="l">
              <a:lnSpc>
                <a:spcPct val="90000"/>
              </a:lnSpc>
              <a:spcBef>
                <a:spcPts val="1000"/>
              </a:spcBef>
              <a:spcAft>
                <a:spcPts val="0"/>
              </a:spcAft>
              <a:buClr>
                <a:schemeClr val="dk1"/>
              </a:buClr>
              <a:buSzPts val="2400"/>
              <a:buNone/>
            </a:pPr>
            <a:r>
              <a:rPr b="1" lang="en-US"/>
              <a:t>(a) T 		</a:t>
            </a:r>
            <a:r>
              <a:rPr b="1" lang="en-US">
                <a:solidFill>
                  <a:srgbClr val="FF0000"/>
                </a:solidFill>
              </a:rPr>
              <a:t>(b) S 	</a:t>
            </a:r>
            <a:r>
              <a:rPr b="1" lang="en-US"/>
              <a:t>	(c) P 		(d) Q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1" name="Shape 431"/>
        <p:cNvGrpSpPr/>
        <p:nvPr/>
      </p:nvGrpSpPr>
      <p:grpSpPr>
        <a:xfrm>
          <a:off x="0" y="0"/>
          <a:ext cx="0" cy="0"/>
          <a:chOff x="0" y="0"/>
          <a:chExt cx="0" cy="0"/>
        </a:xfrm>
      </p:grpSpPr>
      <p:sp>
        <p:nvSpPr>
          <p:cNvPr id="432" name="Google Shape;432;p5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33" name="Google Shape;433;p5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27</a:t>
            </a:r>
            <a:r>
              <a:rPr b="1" lang="en-US"/>
              <a:t>. If the first 6 letters are written in reversed order, then the next 5 letters are written in reversed order and again next 6 letters are written in reversed order then which letter is midway between 7th letter from the left and 12th letter from the right? </a:t>
            </a:r>
            <a:endParaRPr/>
          </a:p>
          <a:p>
            <a:pPr indent="-228600" lvl="0" marL="228600" rtl="0" algn="l">
              <a:lnSpc>
                <a:spcPct val="90000"/>
              </a:lnSpc>
              <a:spcBef>
                <a:spcPts val="1000"/>
              </a:spcBef>
              <a:spcAft>
                <a:spcPts val="0"/>
              </a:spcAft>
              <a:buClr>
                <a:schemeClr val="dk1"/>
              </a:buClr>
              <a:buSzPts val="2400"/>
              <a:buNone/>
            </a:pPr>
            <a:r>
              <a:rPr b="1" lang="en-US"/>
              <a:t>(a) G 		(b) T 		(c) H 		(d) U 		(e) None of these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7" name="Shape 437"/>
        <p:cNvGrpSpPr/>
        <p:nvPr/>
      </p:nvGrpSpPr>
      <p:grpSpPr>
        <a:xfrm>
          <a:off x="0" y="0"/>
          <a:ext cx="0" cy="0"/>
          <a:chOff x="0" y="0"/>
          <a:chExt cx="0" cy="0"/>
        </a:xfrm>
      </p:grpSpPr>
      <p:sp>
        <p:nvSpPr>
          <p:cNvPr id="438" name="Google Shape;438;p5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39" name="Google Shape;439;p5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27</a:t>
            </a:r>
            <a:r>
              <a:rPr b="1" lang="en-US"/>
              <a:t>. If the first 6 letters are written in reversed order, then the next 5 letters are written in reversed order and again next 6 letters are written in reversed order then which letter is midway between 7th letter from the left and 12th letter from the right?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G </a:t>
            </a:r>
            <a:r>
              <a:rPr b="1" lang="en-US"/>
              <a:t>		(b) T 		(c) H 		(d) U 		(e) None of these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3" name="Shape 443"/>
        <p:cNvGrpSpPr/>
        <p:nvPr/>
      </p:nvGrpSpPr>
      <p:grpSpPr>
        <a:xfrm>
          <a:off x="0" y="0"/>
          <a:ext cx="0" cy="0"/>
          <a:chOff x="0" y="0"/>
          <a:chExt cx="0" cy="0"/>
        </a:xfrm>
      </p:grpSpPr>
      <p:sp>
        <p:nvSpPr>
          <p:cNvPr id="444" name="Google Shape;444;p5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45" name="Google Shape;445;p5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28</a:t>
            </a:r>
            <a:r>
              <a:rPr b="1" lang="en-US"/>
              <a:t>. If the first 5 letters are fixed next 12 letter written in reversed order and remaining letters are also fixed. Then how many letters are at the same place when its written in alphabetical order. </a:t>
            </a:r>
            <a:endParaRPr/>
          </a:p>
          <a:p>
            <a:pPr indent="-228600" lvl="0" marL="228600" rtl="0" algn="l">
              <a:lnSpc>
                <a:spcPct val="90000"/>
              </a:lnSpc>
              <a:spcBef>
                <a:spcPts val="1000"/>
              </a:spcBef>
              <a:spcAft>
                <a:spcPts val="0"/>
              </a:spcAft>
              <a:buClr>
                <a:schemeClr val="dk1"/>
              </a:buClr>
              <a:buSzPts val="2400"/>
              <a:buNone/>
            </a:pPr>
            <a:r>
              <a:rPr b="1" lang="en-US"/>
              <a:t>(a) 5 		(b) 7 		(c) 6 		(d) 8 		(e) None of these</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9" name="Shape 449"/>
        <p:cNvGrpSpPr/>
        <p:nvPr/>
      </p:nvGrpSpPr>
      <p:grpSpPr>
        <a:xfrm>
          <a:off x="0" y="0"/>
          <a:ext cx="0" cy="0"/>
          <a:chOff x="0" y="0"/>
          <a:chExt cx="0" cy="0"/>
        </a:xfrm>
      </p:grpSpPr>
      <p:sp>
        <p:nvSpPr>
          <p:cNvPr id="450" name="Google Shape;450;p5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51" name="Google Shape;451;p5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28</a:t>
            </a:r>
            <a:r>
              <a:rPr b="1" lang="en-US"/>
              <a:t>. If the first 5 letters are fixed next 12 letter written in reversed order and remaining letters are also fixed. Then how many letters are at the same place when its written in alphabetical order. </a:t>
            </a:r>
            <a:endParaRPr/>
          </a:p>
          <a:p>
            <a:pPr indent="-228600" lvl="0" marL="228600" rtl="0" algn="l">
              <a:lnSpc>
                <a:spcPct val="90000"/>
              </a:lnSpc>
              <a:spcBef>
                <a:spcPts val="1000"/>
              </a:spcBef>
              <a:spcAft>
                <a:spcPts val="0"/>
              </a:spcAft>
              <a:buClr>
                <a:schemeClr val="dk1"/>
              </a:buClr>
              <a:buSzPts val="2400"/>
              <a:buNone/>
            </a:pPr>
            <a:r>
              <a:rPr b="1" lang="en-US"/>
              <a:t>(a) 5 		(b) 7 		(c) 6</a:t>
            </a:r>
            <a:r>
              <a:rPr b="1" lang="en-US">
                <a:solidFill>
                  <a:srgbClr val="FF0000"/>
                </a:solidFill>
              </a:rPr>
              <a:t> </a:t>
            </a:r>
            <a:r>
              <a:rPr b="1" lang="en-US"/>
              <a:t>		(d) 8 		</a:t>
            </a:r>
            <a:r>
              <a:rPr b="1" lang="en-US">
                <a:solidFill>
                  <a:srgbClr val="FF0000"/>
                </a:solidFill>
              </a:rPr>
              <a:t>(e) None of these</a:t>
            </a:r>
            <a:r>
              <a:rPr b="1" lang="en-US">
                <a:solidFill>
                  <a:srgbClr val="FF0000"/>
                </a:solidFill>
                <a:latin typeface="Arial Black"/>
                <a:ea typeface="Arial Black"/>
                <a:cs typeface="Arial Black"/>
                <a:sym typeface="Arial Black"/>
              </a:rPr>
              <a:t> </a:t>
            </a:r>
            <a:endParaRPr b="1">
              <a:solidFill>
                <a:srgbClr val="FF0000"/>
              </a:solidFill>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33" name="Google Shape;133;p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 Which letter is 6th to the right of twelfth letter from the right end ? </a:t>
            </a:r>
            <a:endParaRPr/>
          </a:p>
          <a:p>
            <a:pPr indent="-228600" lvl="0" marL="228600" rtl="0" algn="l">
              <a:lnSpc>
                <a:spcPct val="90000"/>
              </a:lnSpc>
              <a:spcBef>
                <a:spcPts val="1000"/>
              </a:spcBef>
              <a:spcAft>
                <a:spcPts val="0"/>
              </a:spcAft>
              <a:buClr>
                <a:schemeClr val="dk1"/>
              </a:buClr>
              <a:buSzPts val="2400"/>
              <a:buNone/>
            </a:pPr>
            <a:r>
              <a:rPr b="1" lang="en-US"/>
              <a:t>(a) T 		(b) U 		(c) F 		(d) R 		(e) None of these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5" name="Shape 455"/>
        <p:cNvGrpSpPr/>
        <p:nvPr/>
      </p:nvGrpSpPr>
      <p:grpSpPr>
        <a:xfrm>
          <a:off x="0" y="0"/>
          <a:ext cx="0" cy="0"/>
          <a:chOff x="0" y="0"/>
          <a:chExt cx="0" cy="0"/>
        </a:xfrm>
      </p:grpSpPr>
      <p:sp>
        <p:nvSpPr>
          <p:cNvPr id="456" name="Google Shape;456;p6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57" name="Google Shape;457;p6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29</a:t>
            </a:r>
            <a:r>
              <a:rPr b="1" lang="en-US"/>
              <a:t>. If the first ten letters of the given alphabet are written in the reversed oder. Which of the following letters will be the seventh to the left of the twelfth letter from the right end.</a:t>
            </a:r>
            <a:endParaRPr/>
          </a:p>
          <a:p>
            <a:pPr indent="-228600" lvl="0" marL="228600" rtl="0" algn="l">
              <a:lnSpc>
                <a:spcPct val="90000"/>
              </a:lnSpc>
              <a:spcBef>
                <a:spcPts val="1000"/>
              </a:spcBef>
              <a:spcAft>
                <a:spcPts val="0"/>
              </a:spcAft>
              <a:buClr>
                <a:schemeClr val="dk1"/>
              </a:buClr>
              <a:buSzPts val="2400"/>
              <a:buNone/>
            </a:pPr>
            <a:r>
              <a:rPr b="1" lang="en-US"/>
              <a:t> (a) B 		(b) I 		(c) H 		(d) C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sp>
        <p:nvSpPr>
          <p:cNvPr id="462" name="Google Shape;462;p6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63" name="Google Shape;463;p6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29</a:t>
            </a:r>
            <a:r>
              <a:rPr b="1" lang="en-US"/>
              <a:t>. If the first ten letters of the given alphabet are written in the reversed oder. Which of the following letters will be the seventh to the left of the twelfth letter from the right end.</a:t>
            </a:r>
            <a:endParaRPr/>
          </a:p>
          <a:p>
            <a:pPr indent="-228600" lvl="0" marL="228600" rtl="0" algn="l">
              <a:lnSpc>
                <a:spcPct val="90000"/>
              </a:lnSpc>
              <a:spcBef>
                <a:spcPts val="1000"/>
              </a:spcBef>
              <a:spcAft>
                <a:spcPts val="0"/>
              </a:spcAft>
              <a:buClr>
                <a:schemeClr val="dk1"/>
              </a:buClr>
              <a:buSzPts val="2400"/>
              <a:buNone/>
            </a:pPr>
            <a:r>
              <a:rPr b="1" lang="en-US"/>
              <a:t> (a) B 		(b) I 		(c) H 		</a:t>
            </a:r>
            <a:r>
              <a:rPr b="1" lang="en-US">
                <a:solidFill>
                  <a:srgbClr val="FF0000"/>
                </a:solidFill>
              </a:rPr>
              <a:t>(d) C </a:t>
            </a:r>
            <a:r>
              <a:rPr b="1" lang="en-US"/>
              <a:t>		(e) None of these</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7" name="Shape 467"/>
        <p:cNvGrpSpPr/>
        <p:nvPr/>
      </p:nvGrpSpPr>
      <p:grpSpPr>
        <a:xfrm>
          <a:off x="0" y="0"/>
          <a:ext cx="0" cy="0"/>
          <a:chOff x="0" y="0"/>
          <a:chExt cx="0" cy="0"/>
        </a:xfrm>
      </p:grpSpPr>
      <p:sp>
        <p:nvSpPr>
          <p:cNvPr id="468" name="Google Shape;468;p6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69" name="Google Shape;469;p6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30</a:t>
            </a:r>
            <a:r>
              <a:rPr b="1" lang="en-US"/>
              <a:t>. If every alternate letter, starting with A, is removed from the alphabet, which letter among the remaining letters would be the third to the right of the fifth letter from the right? </a:t>
            </a:r>
            <a:endParaRPr/>
          </a:p>
          <a:p>
            <a:pPr indent="-228600" lvl="0" marL="228600" rtl="0" algn="l">
              <a:lnSpc>
                <a:spcPct val="90000"/>
              </a:lnSpc>
              <a:spcBef>
                <a:spcPts val="1000"/>
              </a:spcBef>
              <a:spcAft>
                <a:spcPts val="0"/>
              </a:spcAft>
              <a:buClr>
                <a:schemeClr val="dk1"/>
              </a:buClr>
              <a:buSzPts val="2400"/>
              <a:buNone/>
            </a:pPr>
            <a:r>
              <a:rPr b="1" lang="en-US"/>
              <a:t>(a) X 		(b) V 		(c) L 		(d) J 		(e) None of these</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3" name="Shape 473"/>
        <p:cNvGrpSpPr/>
        <p:nvPr/>
      </p:nvGrpSpPr>
      <p:grpSpPr>
        <a:xfrm>
          <a:off x="0" y="0"/>
          <a:ext cx="0" cy="0"/>
          <a:chOff x="0" y="0"/>
          <a:chExt cx="0" cy="0"/>
        </a:xfrm>
      </p:grpSpPr>
      <p:sp>
        <p:nvSpPr>
          <p:cNvPr id="474" name="Google Shape;474;p6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75" name="Google Shape;475;p6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30</a:t>
            </a:r>
            <a:r>
              <a:rPr b="1" lang="en-US"/>
              <a:t>. If every alternate letter, starting with A, is removed from the alphabet, which letter among the remaining letters would be the third to the right of the fifth letter from the right?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(a) X </a:t>
            </a:r>
            <a:r>
              <a:rPr b="1" lang="en-US"/>
              <a:t>		(b) V 		(c) L 		(d) J 		(e) None of these</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9" name="Shape 479"/>
        <p:cNvGrpSpPr/>
        <p:nvPr/>
      </p:nvGrpSpPr>
      <p:grpSpPr>
        <a:xfrm>
          <a:off x="0" y="0"/>
          <a:ext cx="0" cy="0"/>
          <a:chOff x="0" y="0"/>
          <a:chExt cx="0" cy="0"/>
        </a:xfrm>
      </p:grpSpPr>
      <p:sp>
        <p:nvSpPr>
          <p:cNvPr id="480" name="Google Shape;480;p6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481" name="Google Shape;481;p6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t>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lang="en-US">
                <a:latin typeface="Arial Black"/>
                <a:ea typeface="Arial Black"/>
                <a:cs typeface="Arial Black"/>
                <a:sym typeface="Arial Black"/>
              </a:rPr>
              <a:t>				</a:t>
            </a:r>
            <a:r>
              <a:rPr lang="en-US" sz="6000">
                <a:solidFill>
                  <a:srgbClr val="FF0000"/>
                </a:solidFill>
                <a:latin typeface="Arial Black"/>
                <a:ea typeface="Arial Black"/>
                <a:cs typeface="Arial Black"/>
                <a:sym typeface="Arial Black"/>
              </a:rPr>
              <a:t>Alphabet Series</a:t>
            </a:r>
            <a:endParaRPr b="1" sz="6000">
              <a:solidFill>
                <a:srgbClr val="FF0000"/>
              </a:solidFill>
            </a:endParaRPr>
          </a:p>
          <a:p>
            <a:pPr indent="-228600" lvl="0" marL="228600" rtl="0" algn="l">
              <a:lnSpc>
                <a:spcPct val="90000"/>
              </a:lnSpc>
              <a:spcBef>
                <a:spcPts val="1000"/>
              </a:spcBef>
              <a:spcAft>
                <a:spcPts val="0"/>
              </a:spcAft>
              <a:buClr>
                <a:schemeClr val="dk1"/>
              </a:buClr>
              <a:buSzPts val="2400"/>
              <a:buNone/>
            </a:pPr>
            <a:r>
              <a:rPr b="1" lang="en-US"/>
              <a:t> </a:t>
            </a:r>
            <a:r>
              <a:rPr b="1" lang="en-US">
                <a:latin typeface="Arial Black"/>
                <a:ea typeface="Arial Black"/>
                <a:cs typeface="Arial Black"/>
                <a:sym typeface="Arial Black"/>
              </a:rPr>
              <a:t> </a:t>
            </a:r>
            <a:endParaRPr b="1"/>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6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87" name="Google Shape;487;p6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 </a:t>
            </a:r>
            <a:r>
              <a:rPr b="1" lang="en-US" sz="2000"/>
              <a:t>BFH, EJL, HNP, ?</a:t>
            </a:r>
            <a:endParaRPr/>
          </a:p>
          <a:p>
            <a:pPr indent="-457200" lvl="0" marL="457200" rtl="0" algn="l">
              <a:lnSpc>
                <a:spcPct val="90000"/>
              </a:lnSpc>
              <a:spcBef>
                <a:spcPts val="1000"/>
              </a:spcBef>
              <a:spcAft>
                <a:spcPts val="0"/>
              </a:spcAft>
              <a:buClr>
                <a:schemeClr val="dk1"/>
              </a:buClr>
              <a:buSzPts val="2000"/>
              <a:buAutoNum type="alphaLcParenBoth"/>
            </a:pPr>
            <a:r>
              <a:rPr b="1" lang="en-US" sz="2000"/>
              <a:t>JQS </a:t>
            </a:r>
            <a:endParaRPr/>
          </a:p>
          <a:p>
            <a:pPr indent="0" lvl="0" marL="0" rtl="0" algn="l">
              <a:lnSpc>
                <a:spcPct val="90000"/>
              </a:lnSpc>
              <a:spcBef>
                <a:spcPts val="1000"/>
              </a:spcBef>
              <a:spcAft>
                <a:spcPts val="0"/>
              </a:spcAft>
              <a:buClr>
                <a:schemeClr val="dk1"/>
              </a:buClr>
              <a:buSzPts val="2000"/>
              <a:buNone/>
            </a:pPr>
            <a:r>
              <a:rPr b="1" lang="en-US" sz="2000"/>
              <a:t>(b) LSU</a:t>
            </a:r>
            <a:endParaRPr/>
          </a:p>
          <a:p>
            <a:pPr indent="-228600" lvl="0" marL="228600" rtl="0" algn="l">
              <a:lnSpc>
                <a:spcPct val="90000"/>
              </a:lnSpc>
              <a:spcBef>
                <a:spcPts val="1000"/>
              </a:spcBef>
              <a:spcAft>
                <a:spcPts val="0"/>
              </a:spcAft>
              <a:buClr>
                <a:schemeClr val="dk1"/>
              </a:buClr>
              <a:buSzPts val="2000"/>
              <a:buNone/>
            </a:pPr>
            <a:r>
              <a:rPr b="1" lang="en-US" sz="2000"/>
              <a:t>(c) KRT </a:t>
            </a:r>
            <a:endParaRPr/>
          </a:p>
          <a:p>
            <a:pPr indent="-228600" lvl="0" marL="228600" rtl="0" algn="l">
              <a:lnSpc>
                <a:spcPct val="90000"/>
              </a:lnSpc>
              <a:spcBef>
                <a:spcPts val="1000"/>
              </a:spcBef>
              <a:spcAft>
                <a:spcPts val="0"/>
              </a:spcAft>
              <a:buClr>
                <a:schemeClr val="dk1"/>
              </a:buClr>
              <a:buSzPts val="2000"/>
              <a:buNone/>
            </a:pPr>
            <a:r>
              <a:rPr b="1" lang="en-US" sz="2000"/>
              <a:t>(d) KRS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1" name="Shape 491"/>
        <p:cNvGrpSpPr/>
        <p:nvPr/>
      </p:nvGrpSpPr>
      <p:grpSpPr>
        <a:xfrm>
          <a:off x="0" y="0"/>
          <a:ext cx="0" cy="0"/>
          <a:chOff x="0" y="0"/>
          <a:chExt cx="0" cy="0"/>
        </a:xfrm>
      </p:grpSpPr>
      <p:sp>
        <p:nvSpPr>
          <p:cNvPr id="492" name="Google Shape;492;p6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93" name="Google Shape;493;p6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 </a:t>
            </a:r>
            <a:r>
              <a:rPr b="1" lang="en-US" sz="2000"/>
              <a:t>BFH, EJL, HNP, ?</a:t>
            </a:r>
            <a:endParaRPr/>
          </a:p>
          <a:p>
            <a:pPr indent="-457200" lvl="0" marL="457200" rtl="0" algn="l">
              <a:lnSpc>
                <a:spcPct val="90000"/>
              </a:lnSpc>
              <a:spcBef>
                <a:spcPts val="1000"/>
              </a:spcBef>
              <a:spcAft>
                <a:spcPts val="0"/>
              </a:spcAft>
              <a:buClr>
                <a:schemeClr val="dk1"/>
              </a:buClr>
              <a:buSzPts val="2000"/>
              <a:buAutoNum type="alphaLcParenBoth"/>
            </a:pPr>
            <a:r>
              <a:rPr b="1" lang="en-US" sz="2000"/>
              <a:t>JQS </a:t>
            </a:r>
            <a:endParaRPr/>
          </a:p>
          <a:p>
            <a:pPr indent="0" lvl="0" marL="0" rtl="0" algn="l">
              <a:lnSpc>
                <a:spcPct val="90000"/>
              </a:lnSpc>
              <a:spcBef>
                <a:spcPts val="1000"/>
              </a:spcBef>
              <a:spcAft>
                <a:spcPts val="0"/>
              </a:spcAft>
              <a:buClr>
                <a:schemeClr val="dk1"/>
              </a:buClr>
              <a:buSzPts val="2000"/>
              <a:buNone/>
            </a:pPr>
            <a:r>
              <a:rPr b="1" lang="en-US" sz="2000"/>
              <a:t>(b) LSU</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(c) KRT </a:t>
            </a:r>
            <a:endParaRPr/>
          </a:p>
          <a:p>
            <a:pPr indent="-228600" lvl="0" marL="228600" rtl="0" algn="l">
              <a:lnSpc>
                <a:spcPct val="90000"/>
              </a:lnSpc>
              <a:spcBef>
                <a:spcPts val="1000"/>
              </a:spcBef>
              <a:spcAft>
                <a:spcPts val="0"/>
              </a:spcAft>
              <a:buClr>
                <a:schemeClr val="dk1"/>
              </a:buClr>
              <a:buSzPts val="2000"/>
              <a:buNone/>
            </a:pPr>
            <a:r>
              <a:rPr b="1" lang="en-US" sz="2000"/>
              <a:t>(d) KRS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7" name="Shape 497"/>
        <p:cNvGrpSpPr/>
        <p:nvPr/>
      </p:nvGrpSpPr>
      <p:grpSpPr>
        <a:xfrm>
          <a:off x="0" y="0"/>
          <a:ext cx="0" cy="0"/>
          <a:chOff x="0" y="0"/>
          <a:chExt cx="0" cy="0"/>
        </a:xfrm>
      </p:grpSpPr>
      <p:sp>
        <p:nvSpPr>
          <p:cNvPr id="498" name="Google Shape;498;p6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499" name="Google Shape;499;p6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Q2. </a:t>
            </a:r>
            <a:r>
              <a:rPr b="1" lang="en-US" sz="2000"/>
              <a:t>BDG, DHM, FLS, ?</a:t>
            </a:r>
            <a:endParaRPr/>
          </a:p>
          <a:p>
            <a:pPr indent="-457200" lvl="0" marL="457200" rtl="0" algn="l">
              <a:lnSpc>
                <a:spcPct val="90000"/>
              </a:lnSpc>
              <a:spcBef>
                <a:spcPts val="1000"/>
              </a:spcBef>
              <a:spcAft>
                <a:spcPts val="0"/>
              </a:spcAft>
              <a:buClr>
                <a:schemeClr val="dk1"/>
              </a:buClr>
              <a:buSzPts val="2000"/>
              <a:buAutoNum type="alphaLcParenBoth"/>
            </a:pPr>
            <a:r>
              <a:rPr b="1" lang="en-US" sz="2000"/>
              <a:t>HOW </a:t>
            </a:r>
            <a:endParaRPr/>
          </a:p>
          <a:p>
            <a:pPr indent="0" lvl="0" marL="0" rtl="0" algn="l">
              <a:lnSpc>
                <a:spcPct val="90000"/>
              </a:lnSpc>
              <a:spcBef>
                <a:spcPts val="1000"/>
              </a:spcBef>
              <a:spcAft>
                <a:spcPts val="0"/>
              </a:spcAft>
              <a:buClr>
                <a:schemeClr val="dk1"/>
              </a:buClr>
              <a:buSzPts val="2000"/>
              <a:buNone/>
            </a:pPr>
            <a:r>
              <a:rPr b="1" lang="en-US" sz="2000"/>
              <a:t>(b) IQZ</a:t>
            </a:r>
            <a:endParaRPr/>
          </a:p>
          <a:p>
            <a:pPr indent="-228600" lvl="0" marL="228600" rtl="0" algn="l">
              <a:lnSpc>
                <a:spcPct val="90000"/>
              </a:lnSpc>
              <a:spcBef>
                <a:spcPts val="1000"/>
              </a:spcBef>
              <a:spcAft>
                <a:spcPts val="0"/>
              </a:spcAft>
              <a:buClr>
                <a:schemeClr val="dk1"/>
              </a:buClr>
              <a:buSzPts val="2000"/>
              <a:buNone/>
            </a:pPr>
            <a:r>
              <a:rPr b="1" lang="en-US" sz="2000"/>
              <a:t>(c) GOX</a:t>
            </a:r>
            <a:endParaRPr/>
          </a:p>
          <a:p>
            <a:pPr indent="-228600" lvl="0" marL="228600" rtl="0" algn="l">
              <a:lnSpc>
                <a:spcPct val="90000"/>
              </a:lnSpc>
              <a:spcBef>
                <a:spcPts val="1000"/>
              </a:spcBef>
              <a:spcAft>
                <a:spcPts val="0"/>
              </a:spcAft>
              <a:buClr>
                <a:schemeClr val="dk1"/>
              </a:buClr>
              <a:buSzPts val="2000"/>
              <a:buNone/>
            </a:pPr>
            <a:r>
              <a:rPr b="1" lang="en-US" sz="2000"/>
              <a:t> (d) HPY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3" name="Shape 503"/>
        <p:cNvGrpSpPr/>
        <p:nvPr/>
      </p:nvGrpSpPr>
      <p:grpSpPr>
        <a:xfrm>
          <a:off x="0" y="0"/>
          <a:ext cx="0" cy="0"/>
          <a:chOff x="0" y="0"/>
          <a:chExt cx="0" cy="0"/>
        </a:xfrm>
      </p:grpSpPr>
      <p:sp>
        <p:nvSpPr>
          <p:cNvPr id="504" name="Google Shape;504;p6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05" name="Google Shape;505;p6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Q2. </a:t>
            </a:r>
            <a:r>
              <a:rPr b="1" lang="en-US" sz="2000"/>
              <a:t>BDG, DHM, FLS, ?</a:t>
            </a:r>
            <a:endParaRPr/>
          </a:p>
          <a:p>
            <a:pPr indent="-457200" lvl="0" marL="457200" rtl="0" algn="l">
              <a:lnSpc>
                <a:spcPct val="90000"/>
              </a:lnSpc>
              <a:spcBef>
                <a:spcPts val="1000"/>
              </a:spcBef>
              <a:spcAft>
                <a:spcPts val="0"/>
              </a:spcAft>
              <a:buClr>
                <a:schemeClr val="dk1"/>
              </a:buClr>
              <a:buSzPts val="2000"/>
              <a:buAutoNum type="alphaLcParenBoth"/>
            </a:pPr>
            <a:r>
              <a:rPr b="1" lang="en-US" sz="2000"/>
              <a:t>HOW </a:t>
            </a:r>
            <a:endParaRPr/>
          </a:p>
          <a:p>
            <a:pPr indent="0" lvl="0" marL="0" rtl="0" algn="l">
              <a:lnSpc>
                <a:spcPct val="90000"/>
              </a:lnSpc>
              <a:spcBef>
                <a:spcPts val="1000"/>
              </a:spcBef>
              <a:spcAft>
                <a:spcPts val="0"/>
              </a:spcAft>
              <a:buClr>
                <a:schemeClr val="dk1"/>
              </a:buClr>
              <a:buSzPts val="2000"/>
              <a:buNone/>
            </a:pPr>
            <a:r>
              <a:rPr b="1" lang="en-US" sz="2000"/>
              <a:t>(b) IQZ</a:t>
            </a:r>
            <a:endParaRPr/>
          </a:p>
          <a:p>
            <a:pPr indent="-228600" lvl="0" marL="228600" rtl="0" algn="l">
              <a:lnSpc>
                <a:spcPct val="90000"/>
              </a:lnSpc>
              <a:spcBef>
                <a:spcPts val="1000"/>
              </a:spcBef>
              <a:spcAft>
                <a:spcPts val="0"/>
              </a:spcAft>
              <a:buClr>
                <a:schemeClr val="dk1"/>
              </a:buClr>
              <a:buSzPts val="2000"/>
              <a:buNone/>
            </a:pPr>
            <a:r>
              <a:rPr b="1" lang="en-US" sz="2000"/>
              <a:t>(c) GOX</a:t>
            </a:r>
            <a:endParaRPr/>
          </a:p>
          <a:p>
            <a:pPr indent="-228600" lvl="0" marL="228600" rtl="0" algn="l">
              <a:lnSpc>
                <a:spcPct val="90000"/>
              </a:lnSpc>
              <a:spcBef>
                <a:spcPts val="1000"/>
              </a:spcBef>
              <a:spcAft>
                <a:spcPts val="0"/>
              </a:spcAft>
              <a:buClr>
                <a:schemeClr val="dk1"/>
              </a:buClr>
              <a:buSzPts val="2000"/>
              <a:buNone/>
            </a:pPr>
            <a:r>
              <a:rPr b="1" lang="en-US" sz="2000"/>
              <a:t> </a:t>
            </a:r>
            <a:r>
              <a:rPr b="1" lang="en-US" sz="2000">
                <a:solidFill>
                  <a:srgbClr val="FF0000"/>
                </a:solidFill>
              </a:rPr>
              <a:t>(d) HPY</a:t>
            </a:r>
            <a:endParaRPr>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9" name="Shape 509"/>
        <p:cNvGrpSpPr/>
        <p:nvPr/>
      </p:nvGrpSpPr>
      <p:grpSpPr>
        <a:xfrm>
          <a:off x="0" y="0"/>
          <a:ext cx="0" cy="0"/>
          <a:chOff x="0" y="0"/>
          <a:chExt cx="0" cy="0"/>
        </a:xfrm>
      </p:grpSpPr>
      <p:sp>
        <p:nvSpPr>
          <p:cNvPr id="510" name="Google Shape;510;p6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11" name="Google Shape;511;p6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Q3. </a:t>
            </a:r>
            <a:r>
              <a:rPr b="1" lang="en-US" sz="2000"/>
              <a:t>MCE, PDF, SEG, ?</a:t>
            </a:r>
            <a:endParaRPr/>
          </a:p>
          <a:p>
            <a:pPr indent="-457200" lvl="0" marL="457200" rtl="0" algn="l">
              <a:lnSpc>
                <a:spcPct val="90000"/>
              </a:lnSpc>
              <a:spcBef>
                <a:spcPts val="1000"/>
              </a:spcBef>
              <a:spcAft>
                <a:spcPts val="0"/>
              </a:spcAft>
              <a:buClr>
                <a:schemeClr val="dk1"/>
              </a:buClr>
              <a:buSzPts val="2000"/>
              <a:buAutoNum type="alphaLcParenBoth"/>
            </a:pPr>
            <a:r>
              <a:rPr b="1" lang="en-US" sz="2000"/>
              <a:t>VFG </a:t>
            </a:r>
            <a:endParaRPr/>
          </a:p>
          <a:p>
            <a:pPr indent="0" lvl="0" marL="0" rtl="0" algn="l">
              <a:lnSpc>
                <a:spcPct val="90000"/>
              </a:lnSpc>
              <a:spcBef>
                <a:spcPts val="1000"/>
              </a:spcBef>
              <a:spcAft>
                <a:spcPts val="0"/>
              </a:spcAft>
              <a:buClr>
                <a:schemeClr val="dk1"/>
              </a:buClr>
              <a:buSzPts val="2000"/>
              <a:buNone/>
            </a:pPr>
            <a:r>
              <a:rPr b="1" lang="en-US" sz="2000"/>
              <a:t>(b) UFH</a:t>
            </a:r>
            <a:endParaRPr/>
          </a:p>
          <a:p>
            <a:pPr indent="-228600" lvl="0" marL="228600" rtl="0" algn="l">
              <a:lnSpc>
                <a:spcPct val="90000"/>
              </a:lnSpc>
              <a:spcBef>
                <a:spcPts val="1000"/>
              </a:spcBef>
              <a:spcAft>
                <a:spcPts val="0"/>
              </a:spcAft>
              <a:buClr>
                <a:schemeClr val="dk1"/>
              </a:buClr>
              <a:buSzPts val="2000"/>
              <a:buNone/>
            </a:pPr>
            <a:r>
              <a:rPr b="1" lang="en-US" sz="2000"/>
              <a:t>(c) WGI </a:t>
            </a:r>
            <a:endParaRPr/>
          </a:p>
          <a:p>
            <a:pPr indent="-228600" lvl="0" marL="228600" rtl="0" algn="l">
              <a:lnSpc>
                <a:spcPct val="90000"/>
              </a:lnSpc>
              <a:spcBef>
                <a:spcPts val="1000"/>
              </a:spcBef>
              <a:spcAft>
                <a:spcPts val="0"/>
              </a:spcAft>
              <a:buClr>
                <a:schemeClr val="dk1"/>
              </a:buClr>
              <a:buSzPts val="2000"/>
              <a:buNone/>
            </a:pPr>
            <a:r>
              <a:rPr b="1" lang="en-US" sz="2000"/>
              <a:t>(d) VFH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39" name="Google Shape;139;p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 Which letter is 6th to the right of twelfth letter from the right end ? </a:t>
            </a:r>
            <a:endParaRPr/>
          </a:p>
          <a:p>
            <a:pPr indent="-228600" lvl="0" marL="228600" rtl="0" algn="l">
              <a:lnSpc>
                <a:spcPct val="90000"/>
              </a:lnSpc>
              <a:spcBef>
                <a:spcPts val="1000"/>
              </a:spcBef>
              <a:spcAft>
                <a:spcPts val="0"/>
              </a:spcAft>
              <a:buClr>
                <a:schemeClr val="dk1"/>
              </a:buClr>
              <a:buSzPts val="2400"/>
              <a:buNone/>
            </a:pPr>
            <a:r>
              <a:rPr b="1" lang="en-US"/>
              <a:t>(a) T 		</a:t>
            </a:r>
            <a:r>
              <a:rPr b="1" lang="en-US">
                <a:solidFill>
                  <a:srgbClr val="FF0000"/>
                </a:solidFill>
              </a:rPr>
              <a:t>(b) U </a:t>
            </a:r>
            <a:r>
              <a:rPr b="1" lang="en-US"/>
              <a:t>		(c) F 		(d) R 		(e) None of these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5" name="Shape 515"/>
        <p:cNvGrpSpPr/>
        <p:nvPr/>
      </p:nvGrpSpPr>
      <p:grpSpPr>
        <a:xfrm>
          <a:off x="0" y="0"/>
          <a:ext cx="0" cy="0"/>
          <a:chOff x="0" y="0"/>
          <a:chExt cx="0" cy="0"/>
        </a:xfrm>
      </p:grpSpPr>
      <p:sp>
        <p:nvSpPr>
          <p:cNvPr id="516" name="Google Shape;516;p7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17" name="Google Shape;517;p7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Q3. </a:t>
            </a:r>
            <a:r>
              <a:rPr b="1" lang="en-US" sz="2000"/>
              <a:t>MCE, PDF, SEG, ?</a:t>
            </a:r>
            <a:endParaRPr/>
          </a:p>
          <a:p>
            <a:pPr indent="-457200" lvl="0" marL="457200" rtl="0" algn="l">
              <a:lnSpc>
                <a:spcPct val="90000"/>
              </a:lnSpc>
              <a:spcBef>
                <a:spcPts val="1000"/>
              </a:spcBef>
              <a:spcAft>
                <a:spcPts val="0"/>
              </a:spcAft>
              <a:buClr>
                <a:schemeClr val="dk1"/>
              </a:buClr>
              <a:buSzPts val="2000"/>
              <a:buAutoNum type="alphaLcParenBoth"/>
            </a:pPr>
            <a:r>
              <a:rPr b="1" lang="en-US" sz="2000"/>
              <a:t>VFG </a:t>
            </a:r>
            <a:endParaRPr/>
          </a:p>
          <a:p>
            <a:pPr indent="0" lvl="0" marL="0" rtl="0" algn="l">
              <a:lnSpc>
                <a:spcPct val="90000"/>
              </a:lnSpc>
              <a:spcBef>
                <a:spcPts val="1000"/>
              </a:spcBef>
              <a:spcAft>
                <a:spcPts val="0"/>
              </a:spcAft>
              <a:buClr>
                <a:schemeClr val="dk1"/>
              </a:buClr>
              <a:buSzPts val="2000"/>
              <a:buNone/>
            </a:pPr>
            <a:r>
              <a:rPr b="1" lang="en-US" sz="2000"/>
              <a:t>(b) UFH</a:t>
            </a:r>
            <a:endParaRPr/>
          </a:p>
          <a:p>
            <a:pPr indent="-228600" lvl="0" marL="228600" rtl="0" algn="l">
              <a:lnSpc>
                <a:spcPct val="90000"/>
              </a:lnSpc>
              <a:spcBef>
                <a:spcPts val="1000"/>
              </a:spcBef>
              <a:spcAft>
                <a:spcPts val="0"/>
              </a:spcAft>
              <a:buClr>
                <a:schemeClr val="dk1"/>
              </a:buClr>
              <a:buSzPts val="2000"/>
              <a:buNone/>
            </a:pPr>
            <a:r>
              <a:rPr b="1" lang="en-US" sz="2000"/>
              <a:t>(c) WGI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VFH</a:t>
            </a:r>
            <a:endParaRPr>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1" name="Shape 521"/>
        <p:cNvGrpSpPr/>
        <p:nvPr/>
      </p:nvGrpSpPr>
      <p:grpSpPr>
        <a:xfrm>
          <a:off x="0" y="0"/>
          <a:ext cx="0" cy="0"/>
          <a:chOff x="0" y="0"/>
          <a:chExt cx="0" cy="0"/>
        </a:xfrm>
      </p:grpSpPr>
      <p:sp>
        <p:nvSpPr>
          <p:cNvPr id="522" name="Google Shape;522;p7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23" name="Google Shape;523;p7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Q4. </a:t>
            </a:r>
            <a:r>
              <a:rPr b="1" lang="en-US" sz="2000"/>
              <a:t>DBE, KIL, RPS, ?</a:t>
            </a:r>
            <a:endParaRPr/>
          </a:p>
          <a:p>
            <a:pPr indent="-457200" lvl="0" marL="457200" rtl="0" algn="l">
              <a:lnSpc>
                <a:spcPct val="90000"/>
              </a:lnSpc>
              <a:spcBef>
                <a:spcPts val="1000"/>
              </a:spcBef>
              <a:spcAft>
                <a:spcPts val="0"/>
              </a:spcAft>
              <a:buClr>
                <a:schemeClr val="dk1"/>
              </a:buClr>
              <a:buSzPts val="2000"/>
              <a:buAutoNum type="alphaLcParenBoth"/>
            </a:pPr>
            <a:r>
              <a:rPr b="1" lang="en-US" sz="2000"/>
              <a:t>XVY </a:t>
            </a:r>
            <a:endParaRPr/>
          </a:p>
          <a:p>
            <a:pPr indent="0" lvl="0" marL="0" rtl="0" algn="l">
              <a:lnSpc>
                <a:spcPct val="90000"/>
              </a:lnSpc>
              <a:spcBef>
                <a:spcPts val="1000"/>
              </a:spcBef>
              <a:spcAft>
                <a:spcPts val="0"/>
              </a:spcAft>
              <a:buClr>
                <a:schemeClr val="dk1"/>
              </a:buClr>
              <a:buSzPts val="2000"/>
              <a:buNone/>
            </a:pPr>
            <a:r>
              <a:rPr b="1" lang="en-US" sz="2000"/>
              <a:t>(b) YXZ</a:t>
            </a:r>
            <a:endParaRPr/>
          </a:p>
          <a:p>
            <a:pPr indent="-228600" lvl="0" marL="228600" rtl="0" algn="l">
              <a:lnSpc>
                <a:spcPct val="90000"/>
              </a:lnSpc>
              <a:spcBef>
                <a:spcPts val="1000"/>
              </a:spcBef>
              <a:spcAft>
                <a:spcPts val="0"/>
              </a:spcAft>
              <a:buClr>
                <a:schemeClr val="dk1"/>
              </a:buClr>
              <a:buSzPts val="2000"/>
              <a:buNone/>
            </a:pPr>
            <a:r>
              <a:rPr b="1" lang="en-US" sz="2000"/>
              <a:t>(c) WUX </a:t>
            </a:r>
            <a:endParaRPr/>
          </a:p>
          <a:p>
            <a:pPr indent="-228600" lvl="0" marL="228600" rtl="0" algn="l">
              <a:lnSpc>
                <a:spcPct val="90000"/>
              </a:lnSpc>
              <a:spcBef>
                <a:spcPts val="1000"/>
              </a:spcBef>
              <a:spcAft>
                <a:spcPts val="0"/>
              </a:spcAft>
              <a:buClr>
                <a:schemeClr val="dk1"/>
              </a:buClr>
              <a:buSzPts val="2000"/>
              <a:buNone/>
            </a:pPr>
            <a:r>
              <a:rPr b="1" lang="en-US" sz="2000"/>
              <a:t>(d) YWZ</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7" name="Shape 527"/>
        <p:cNvGrpSpPr/>
        <p:nvPr/>
      </p:nvGrpSpPr>
      <p:grpSpPr>
        <a:xfrm>
          <a:off x="0" y="0"/>
          <a:ext cx="0" cy="0"/>
          <a:chOff x="0" y="0"/>
          <a:chExt cx="0" cy="0"/>
        </a:xfrm>
      </p:grpSpPr>
      <p:sp>
        <p:nvSpPr>
          <p:cNvPr id="528" name="Google Shape;528;p7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29" name="Google Shape;529;p7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Q4. </a:t>
            </a:r>
            <a:r>
              <a:rPr b="1" lang="en-US" sz="2000"/>
              <a:t>DBE, KIL, RPS, ?</a:t>
            </a:r>
            <a:endParaRPr/>
          </a:p>
          <a:p>
            <a:pPr indent="-457200" lvl="0" marL="457200" rtl="0" algn="l">
              <a:lnSpc>
                <a:spcPct val="90000"/>
              </a:lnSpc>
              <a:spcBef>
                <a:spcPts val="1000"/>
              </a:spcBef>
              <a:spcAft>
                <a:spcPts val="0"/>
              </a:spcAft>
              <a:buClr>
                <a:schemeClr val="dk1"/>
              </a:buClr>
              <a:buSzPts val="2000"/>
              <a:buAutoNum type="alphaLcParenBoth"/>
            </a:pPr>
            <a:r>
              <a:rPr b="1" lang="en-US" sz="2000"/>
              <a:t>XVY </a:t>
            </a:r>
            <a:endParaRPr/>
          </a:p>
          <a:p>
            <a:pPr indent="0" lvl="0" marL="0" rtl="0" algn="l">
              <a:lnSpc>
                <a:spcPct val="90000"/>
              </a:lnSpc>
              <a:spcBef>
                <a:spcPts val="1000"/>
              </a:spcBef>
              <a:spcAft>
                <a:spcPts val="0"/>
              </a:spcAft>
              <a:buClr>
                <a:schemeClr val="dk1"/>
              </a:buClr>
              <a:buSzPts val="2000"/>
              <a:buNone/>
            </a:pPr>
            <a:r>
              <a:rPr b="1" lang="en-US" sz="2000"/>
              <a:t>(b) YXZ</a:t>
            </a:r>
            <a:endParaRPr/>
          </a:p>
          <a:p>
            <a:pPr indent="-228600" lvl="0" marL="228600" rtl="0" algn="l">
              <a:lnSpc>
                <a:spcPct val="90000"/>
              </a:lnSpc>
              <a:spcBef>
                <a:spcPts val="1000"/>
              </a:spcBef>
              <a:spcAft>
                <a:spcPts val="0"/>
              </a:spcAft>
              <a:buClr>
                <a:schemeClr val="dk1"/>
              </a:buClr>
              <a:buSzPts val="2000"/>
              <a:buNone/>
            </a:pPr>
            <a:r>
              <a:rPr b="1" lang="en-US" sz="2000"/>
              <a:t>(c) WUX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YWZ</a:t>
            </a:r>
            <a:endParaRPr>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3" name="Shape 533"/>
        <p:cNvGrpSpPr/>
        <p:nvPr/>
      </p:nvGrpSpPr>
      <p:grpSpPr>
        <a:xfrm>
          <a:off x="0" y="0"/>
          <a:ext cx="0" cy="0"/>
          <a:chOff x="0" y="0"/>
          <a:chExt cx="0" cy="0"/>
        </a:xfrm>
      </p:grpSpPr>
      <p:sp>
        <p:nvSpPr>
          <p:cNvPr id="534" name="Google Shape;534;p7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35" name="Google Shape;535;p7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Q5. </a:t>
            </a:r>
            <a:r>
              <a:rPr b="1" lang="en-US" sz="2000"/>
              <a:t>DNP, GPR, JRT, ?</a:t>
            </a:r>
            <a:endParaRPr/>
          </a:p>
          <a:p>
            <a:pPr indent="-457200" lvl="0" marL="457200" rtl="0" algn="l">
              <a:lnSpc>
                <a:spcPct val="90000"/>
              </a:lnSpc>
              <a:spcBef>
                <a:spcPts val="1000"/>
              </a:spcBef>
              <a:spcAft>
                <a:spcPts val="0"/>
              </a:spcAft>
              <a:buClr>
                <a:schemeClr val="dk1"/>
              </a:buClr>
              <a:buSzPts val="2000"/>
              <a:buAutoNum type="alphaLcParenBoth"/>
            </a:pPr>
            <a:r>
              <a:rPr b="1" lang="en-US" sz="2000"/>
              <a:t>LSU </a:t>
            </a:r>
            <a:endParaRPr/>
          </a:p>
          <a:p>
            <a:pPr indent="0" lvl="0" marL="0" rtl="0" algn="l">
              <a:lnSpc>
                <a:spcPct val="90000"/>
              </a:lnSpc>
              <a:spcBef>
                <a:spcPts val="1000"/>
              </a:spcBef>
              <a:spcAft>
                <a:spcPts val="0"/>
              </a:spcAft>
              <a:buClr>
                <a:schemeClr val="dk1"/>
              </a:buClr>
              <a:buSzPts val="2000"/>
              <a:buNone/>
            </a:pPr>
            <a:r>
              <a:rPr b="1" lang="en-US" sz="2000"/>
              <a:t>(b) NUW</a:t>
            </a:r>
            <a:endParaRPr/>
          </a:p>
          <a:p>
            <a:pPr indent="-228600" lvl="0" marL="228600" rtl="0" algn="l">
              <a:lnSpc>
                <a:spcPct val="90000"/>
              </a:lnSpc>
              <a:spcBef>
                <a:spcPts val="1000"/>
              </a:spcBef>
              <a:spcAft>
                <a:spcPts val="0"/>
              </a:spcAft>
              <a:buClr>
                <a:schemeClr val="dk1"/>
              </a:buClr>
              <a:buSzPts val="2000"/>
              <a:buNone/>
            </a:pPr>
            <a:r>
              <a:rPr b="1" lang="en-US" sz="2000"/>
              <a:t>(c) MTV </a:t>
            </a:r>
            <a:endParaRPr/>
          </a:p>
          <a:p>
            <a:pPr indent="-228600" lvl="0" marL="228600" rtl="0" algn="l">
              <a:lnSpc>
                <a:spcPct val="90000"/>
              </a:lnSpc>
              <a:spcBef>
                <a:spcPts val="1000"/>
              </a:spcBef>
              <a:spcAft>
                <a:spcPts val="0"/>
              </a:spcAft>
              <a:buClr>
                <a:schemeClr val="dk1"/>
              </a:buClr>
              <a:buSzPts val="2000"/>
              <a:buNone/>
            </a:pPr>
            <a:r>
              <a:rPr b="1" lang="en-US" sz="2000"/>
              <a:t>(d) MTU</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9" name="Shape 539"/>
        <p:cNvGrpSpPr/>
        <p:nvPr/>
      </p:nvGrpSpPr>
      <p:grpSpPr>
        <a:xfrm>
          <a:off x="0" y="0"/>
          <a:ext cx="0" cy="0"/>
          <a:chOff x="0" y="0"/>
          <a:chExt cx="0" cy="0"/>
        </a:xfrm>
      </p:grpSpPr>
      <p:sp>
        <p:nvSpPr>
          <p:cNvPr id="540" name="Google Shape;540;p7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41" name="Google Shape;541;p7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Q5. </a:t>
            </a:r>
            <a:r>
              <a:rPr b="1" lang="en-US" sz="2000"/>
              <a:t>DNP, GPR, JRT, ?</a:t>
            </a:r>
            <a:endParaRPr/>
          </a:p>
          <a:p>
            <a:pPr indent="-457200" lvl="0" marL="457200" rtl="0" algn="l">
              <a:lnSpc>
                <a:spcPct val="90000"/>
              </a:lnSpc>
              <a:spcBef>
                <a:spcPts val="1000"/>
              </a:spcBef>
              <a:spcAft>
                <a:spcPts val="0"/>
              </a:spcAft>
              <a:buClr>
                <a:schemeClr val="dk1"/>
              </a:buClr>
              <a:buSzPts val="2000"/>
              <a:buAutoNum type="alphaLcParenBoth"/>
            </a:pPr>
            <a:r>
              <a:rPr b="1" lang="en-US" sz="2000"/>
              <a:t>LSU </a:t>
            </a:r>
            <a:endParaRPr/>
          </a:p>
          <a:p>
            <a:pPr indent="0" lvl="0" marL="0" rtl="0" algn="l">
              <a:lnSpc>
                <a:spcPct val="90000"/>
              </a:lnSpc>
              <a:spcBef>
                <a:spcPts val="1000"/>
              </a:spcBef>
              <a:spcAft>
                <a:spcPts val="0"/>
              </a:spcAft>
              <a:buClr>
                <a:schemeClr val="dk1"/>
              </a:buClr>
              <a:buSzPts val="2000"/>
              <a:buNone/>
            </a:pPr>
            <a:r>
              <a:rPr b="1" lang="en-US" sz="2000"/>
              <a:t>(b) NUW</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(c) MTV </a:t>
            </a:r>
            <a:endParaRPr/>
          </a:p>
          <a:p>
            <a:pPr indent="-228600" lvl="0" marL="228600" rtl="0" algn="l">
              <a:lnSpc>
                <a:spcPct val="90000"/>
              </a:lnSpc>
              <a:spcBef>
                <a:spcPts val="1000"/>
              </a:spcBef>
              <a:spcAft>
                <a:spcPts val="0"/>
              </a:spcAft>
              <a:buClr>
                <a:schemeClr val="dk1"/>
              </a:buClr>
              <a:buSzPts val="2000"/>
              <a:buNone/>
            </a:pPr>
            <a:r>
              <a:rPr b="1" lang="en-US" sz="2000"/>
              <a:t>(d) MTU</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5" name="Shape 545"/>
        <p:cNvGrpSpPr/>
        <p:nvPr/>
      </p:nvGrpSpPr>
      <p:grpSpPr>
        <a:xfrm>
          <a:off x="0" y="0"/>
          <a:ext cx="0" cy="0"/>
          <a:chOff x="0" y="0"/>
          <a:chExt cx="0" cy="0"/>
        </a:xfrm>
      </p:grpSpPr>
      <p:sp>
        <p:nvSpPr>
          <p:cNvPr id="546" name="Google Shape;546;p7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47" name="Google Shape;547;p7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Q6. </a:t>
            </a:r>
            <a:r>
              <a:rPr b="1" lang="en-US" sz="2000"/>
              <a:t>FNC, HQG, JTK, ?</a:t>
            </a:r>
            <a:endParaRPr/>
          </a:p>
          <a:p>
            <a:pPr indent="-457200" lvl="0" marL="457200" rtl="0" algn="l">
              <a:lnSpc>
                <a:spcPct val="90000"/>
              </a:lnSpc>
              <a:spcBef>
                <a:spcPts val="1000"/>
              </a:spcBef>
              <a:spcAft>
                <a:spcPts val="0"/>
              </a:spcAft>
              <a:buClr>
                <a:schemeClr val="dk1"/>
              </a:buClr>
              <a:buSzPts val="2000"/>
              <a:buAutoNum type="alphaLcParenBoth"/>
            </a:pPr>
            <a:r>
              <a:rPr b="1" lang="en-US" sz="2000"/>
              <a:t>LXO </a:t>
            </a:r>
            <a:endParaRPr/>
          </a:p>
          <a:p>
            <a:pPr indent="0" lvl="0" marL="0" rtl="0" algn="l">
              <a:lnSpc>
                <a:spcPct val="90000"/>
              </a:lnSpc>
              <a:spcBef>
                <a:spcPts val="1000"/>
              </a:spcBef>
              <a:spcAft>
                <a:spcPts val="0"/>
              </a:spcAft>
              <a:buClr>
                <a:schemeClr val="dk1"/>
              </a:buClr>
              <a:buSzPts val="2000"/>
              <a:buNone/>
            </a:pPr>
            <a:r>
              <a:rPr b="1" lang="en-US" sz="2000"/>
              <a:t>(b) LMO</a:t>
            </a:r>
            <a:endParaRPr/>
          </a:p>
          <a:p>
            <a:pPr indent="-228600" lvl="0" marL="228600" rtl="0" algn="l">
              <a:lnSpc>
                <a:spcPct val="90000"/>
              </a:lnSpc>
              <a:spcBef>
                <a:spcPts val="1000"/>
              </a:spcBef>
              <a:spcAft>
                <a:spcPts val="0"/>
              </a:spcAft>
              <a:buClr>
                <a:schemeClr val="dk1"/>
              </a:buClr>
              <a:buSzPts val="2000"/>
              <a:buNone/>
            </a:pPr>
            <a:r>
              <a:rPr b="1" lang="en-US" sz="2000"/>
              <a:t>(c) KMT </a:t>
            </a:r>
            <a:endParaRPr/>
          </a:p>
          <a:p>
            <a:pPr indent="-228600" lvl="0" marL="228600" rtl="0" algn="l">
              <a:lnSpc>
                <a:spcPct val="90000"/>
              </a:lnSpc>
              <a:spcBef>
                <a:spcPts val="1000"/>
              </a:spcBef>
              <a:spcAft>
                <a:spcPts val="0"/>
              </a:spcAft>
              <a:buClr>
                <a:schemeClr val="dk1"/>
              </a:buClr>
              <a:buSzPts val="2000"/>
              <a:buNone/>
            </a:pPr>
            <a:r>
              <a:rPr b="1" lang="en-US" sz="2000"/>
              <a:t>(d) LWO</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1" name="Shape 551"/>
        <p:cNvGrpSpPr/>
        <p:nvPr/>
      </p:nvGrpSpPr>
      <p:grpSpPr>
        <a:xfrm>
          <a:off x="0" y="0"/>
          <a:ext cx="0" cy="0"/>
          <a:chOff x="0" y="0"/>
          <a:chExt cx="0" cy="0"/>
        </a:xfrm>
      </p:grpSpPr>
      <p:sp>
        <p:nvSpPr>
          <p:cNvPr id="552" name="Google Shape;552;p7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53" name="Google Shape;553;p7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Q6. </a:t>
            </a:r>
            <a:r>
              <a:rPr b="1" lang="en-US" sz="2000"/>
              <a:t>FNC, HQG, JTK, ?</a:t>
            </a:r>
            <a:endParaRPr/>
          </a:p>
          <a:p>
            <a:pPr indent="-457200" lvl="0" marL="457200" rtl="0" algn="l">
              <a:lnSpc>
                <a:spcPct val="90000"/>
              </a:lnSpc>
              <a:spcBef>
                <a:spcPts val="1000"/>
              </a:spcBef>
              <a:spcAft>
                <a:spcPts val="0"/>
              </a:spcAft>
              <a:buClr>
                <a:schemeClr val="dk1"/>
              </a:buClr>
              <a:buSzPts val="2000"/>
              <a:buAutoNum type="alphaLcParenBoth"/>
            </a:pPr>
            <a:r>
              <a:rPr b="1" lang="en-US" sz="2000"/>
              <a:t>LXO </a:t>
            </a:r>
            <a:endParaRPr/>
          </a:p>
          <a:p>
            <a:pPr indent="0" lvl="0" marL="0" rtl="0" algn="l">
              <a:lnSpc>
                <a:spcPct val="90000"/>
              </a:lnSpc>
              <a:spcBef>
                <a:spcPts val="1000"/>
              </a:spcBef>
              <a:spcAft>
                <a:spcPts val="0"/>
              </a:spcAft>
              <a:buClr>
                <a:schemeClr val="dk1"/>
              </a:buClr>
              <a:buSzPts val="2000"/>
              <a:buNone/>
            </a:pPr>
            <a:r>
              <a:rPr b="1" lang="en-US" sz="2000"/>
              <a:t>(b) LMO</a:t>
            </a:r>
            <a:endParaRPr/>
          </a:p>
          <a:p>
            <a:pPr indent="-228600" lvl="0" marL="228600" rtl="0" algn="l">
              <a:lnSpc>
                <a:spcPct val="90000"/>
              </a:lnSpc>
              <a:spcBef>
                <a:spcPts val="1000"/>
              </a:spcBef>
              <a:spcAft>
                <a:spcPts val="0"/>
              </a:spcAft>
              <a:buClr>
                <a:schemeClr val="dk1"/>
              </a:buClr>
              <a:buSzPts val="2000"/>
              <a:buNone/>
            </a:pPr>
            <a:r>
              <a:rPr b="1" lang="en-US" sz="2000"/>
              <a:t>(c) KMT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LWO</a:t>
            </a:r>
            <a:endParaRPr>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7" name="Shape 557"/>
        <p:cNvGrpSpPr/>
        <p:nvPr/>
      </p:nvGrpSpPr>
      <p:grpSpPr>
        <a:xfrm>
          <a:off x="0" y="0"/>
          <a:ext cx="0" cy="0"/>
          <a:chOff x="0" y="0"/>
          <a:chExt cx="0" cy="0"/>
        </a:xfrm>
      </p:grpSpPr>
      <p:sp>
        <p:nvSpPr>
          <p:cNvPr id="558" name="Google Shape;558;p7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59" name="Google Shape;559;p7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Q7. </a:t>
            </a:r>
            <a:r>
              <a:rPr b="1" lang="en-US" sz="2000"/>
              <a:t>A/4, D/9, H/15, M/22, ?</a:t>
            </a:r>
            <a:endParaRPr/>
          </a:p>
          <a:p>
            <a:pPr indent="-457200" lvl="0" marL="457200" rtl="0" algn="l">
              <a:lnSpc>
                <a:spcPct val="90000"/>
              </a:lnSpc>
              <a:spcBef>
                <a:spcPts val="1000"/>
              </a:spcBef>
              <a:spcAft>
                <a:spcPts val="0"/>
              </a:spcAft>
              <a:buClr>
                <a:schemeClr val="dk1"/>
              </a:buClr>
              <a:buSzPts val="2000"/>
              <a:buAutoNum type="alphaLcParenBoth"/>
            </a:pPr>
            <a:r>
              <a:rPr b="1" lang="en-US" sz="2000"/>
              <a:t>R/30 </a:t>
            </a:r>
            <a:endParaRPr/>
          </a:p>
          <a:p>
            <a:pPr indent="0" lvl="0" marL="0" rtl="0" algn="l">
              <a:lnSpc>
                <a:spcPct val="90000"/>
              </a:lnSpc>
              <a:spcBef>
                <a:spcPts val="1000"/>
              </a:spcBef>
              <a:spcAft>
                <a:spcPts val="0"/>
              </a:spcAft>
              <a:buClr>
                <a:schemeClr val="dk1"/>
              </a:buClr>
              <a:buSzPts val="2000"/>
              <a:buNone/>
            </a:pPr>
            <a:r>
              <a:rPr b="1" lang="en-US" sz="2000"/>
              <a:t>(b) S/30</a:t>
            </a:r>
            <a:endParaRPr/>
          </a:p>
          <a:p>
            <a:pPr indent="-228600" lvl="0" marL="228600" rtl="0" algn="l">
              <a:lnSpc>
                <a:spcPct val="90000"/>
              </a:lnSpc>
              <a:spcBef>
                <a:spcPts val="1000"/>
              </a:spcBef>
              <a:spcAft>
                <a:spcPts val="0"/>
              </a:spcAft>
              <a:buClr>
                <a:schemeClr val="dk1"/>
              </a:buClr>
              <a:buSzPts val="2000"/>
              <a:buNone/>
            </a:pPr>
            <a:r>
              <a:rPr b="1" lang="en-US" sz="2000"/>
              <a:t>(c) Q/31 </a:t>
            </a:r>
            <a:endParaRPr/>
          </a:p>
          <a:p>
            <a:pPr indent="-228600" lvl="0" marL="228600" rtl="0" algn="l">
              <a:lnSpc>
                <a:spcPct val="90000"/>
              </a:lnSpc>
              <a:spcBef>
                <a:spcPts val="1000"/>
              </a:spcBef>
              <a:spcAft>
                <a:spcPts val="0"/>
              </a:spcAft>
              <a:buClr>
                <a:schemeClr val="dk1"/>
              </a:buClr>
              <a:buSzPts val="2000"/>
              <a:buNone/>
            </a:pPr>
            <a:r>
              <a:rPr b="1" lang="en-US" sz="2000"/>
              <a:t>(d) Q/30</a:t>
            </a:r>
            <a:endParaRPr b="1" sz="20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3" name="Shape 563"/>
        <p:cNvGrpSpPr/>
        <p:nvPr/>
      </p:nvGrpSpPr>
      <p:grpSpPr>
        <a:xfrm>
          <a:off x="0" y="0"/>
          <a:ext cx="0" cy="0"/>
          <a:chOff x="0" y="0"/>
          <a:chExt cx="0" cy="0"/>
        </a:xfrm>
      </p:grpSpPr>
      <p:sp>
        <p:nvSpPr>
          <p:cNvPr id="564" name="Google Shape;564;p7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65" name="Google Shape;565;p7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Q7. </a:t>
            </a:r>
            <a:r>
              <a:rPr b="1" lang="en-US" sz="2000"/>
              <a:t>A/4, D/9, H/15, M/22, ?</a:t>
            </a:r>
            <a:endParaRPr/>
          </a:p>
          <a:p>
            <a:pPr indent="-457200" lvl="0" marL="457200" rtl="0" algn="l">
              <a:lnSpc>
                <a:spcPct val="90000"/>
              </a:lnSpc>
              <a:spcBef>
                <a:spcPts val="1000"/>
              </a:spcBef>
              <a:spcAft>
                <a:spcPts val="0"/>
              </a:spcAft>
              <a:buClr>
                <a:schemeClr val="dk1"/>
              </a:buClr>
              <a:buSzPts val="2000"/>
              <a:buAutoNum type="alphaLcParenBoth"/>
            </a:pPr>
            <a:r>
              <a:rPr b="1" lang="en-US" sz="2000"/>
              <a:t>R/30 </a:t>
            </a:r>
            <a:endParaRPr/>
          </a:p>
          <a:p>
            <a:pPr indent="0" lvl="0" marL="0" rtl="0" algn="l">
              <a:lnSpc>
                <a:spcPct val="90000"/>
              </a:lnSpc>
              <a:spcBef>
                <a:spcPts val="1000"/>
              </a:spcBef>
              <a:spcAft>
                <a:spcPts val="0"/>
              </a:spcAft>
              <a:buClr>
                <a:schemeClr val="dk1"/>
              </a:buClr>
              <a:buSzPts val="2000"/>
              <a:buNone/>
            </a:pPr>
            <a:r>
              <a:rPr b="1" lang="en-US" sz="2000">
                <a:solidFill>
                  <a:srgbClr val="FF0000"/>
                </a:solidFill>
              </a:rPr>
              <a:t>(b) S/30</a:t>
            </a:r>
            <a:endParaRPr>
              <a:solidFill>
                <a:srgbClr val="FF0000"/>
              </a:solidFill>
            </a:endParaRPr>
          </a:p>
          <a:p>
            <a:pPr indent="-228600" lvl="0" marL="228600" rtl="0" algn="l">
              <a:lnSpc>
                <a:spcPct val="90000"/>
              </a:lnSpc>
              <a:spcBef>
                <a:spcPts val="1000"/>
              </a:spcBef>
              <a:spcAft>
                <a:spcPts val="0"/>
              </a:spcAft>
              <a:buClr>
                <a:schemeClr val="dk1"/>
              </a:buClr>
              <a:buSzPts val="2000"/>
              <a:buNone/>
            </a:pPr>
            <a:r>
              <a:rPr b="1" lang="en-US" sz="2000"/>
              <a:t>(c) Q/31 </a:t>
            </a:r>
            <a:endParaRPr/>
          </a:p>
          <a:p>
            <a:pPr indent="-228600" lvl="0" marL="228600" rtl="0" algn="l">
              <a:lnSpc>
                <a:spcPct val="90000"/>
              </a:lnSpc>
              <a:spcBef>
                <a:spcPts val="1000"/>
              </a:spcBef>
              <a:spcAft>
                <a:spcPts val="0"/>
              </a:spcAft>
              <a:buClr>
                <a:schemeClr val="dk1"/>
              </a:buClr>
              <a:buSzPts val="2000"/>
              <a:buNone/>
            </a:pPr>
            <a:r>
              <a:rPr b="1" lang="en-US" sz="2000"/>
              <a:t>(d) Q/30</a:t>
            </a:r>
            <a:endParaRPr b="1" sz="20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9" name="Shape 569"/>
        <p:cNvGrpSpPr/>
        <p:nvPr/>
      </p:nvGrpSpPr>
      <p:grpSpPr>
        <a:xfrm>
          <a:off x="0" y="0"/>
          <a:ext cx="0" cy="0"/>
          <a:chOff x="0" y="0"/>
          <a:chExt cx="0" cy="0"/>
        </a:xfrm>
      </p:grpSpPr>
      <p:sp>
        <p:nvSpPr>
          <p:cNvPr id="570" name="Google Shape;570;p7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71" name="Google Shape;571;p7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Q8. </a:t>
            </a:r>
            <a:r>
              <a:rPr b="1" lang="en-US" sz="2000"/>
              <a:t>ZCBA, YFED, XIHG, ?</a:t>
            </a:r>
            <a:endParaRPr/>
          </a:p>
          <a:p>
            <a:pPr indent="-457200" lvl="0" marL="457200" rtl="0" algn="l">
              <a:lnSpc>
                <a:spcPct val="90000"/>
              </a:lnSpc>
              <a:spcBef>
                <a:spcPts val="1000"/>
              </a:spcBef>
              <a:spcAft>
                <a:spcPts val="0"/>
              </a:spcAft>
              <a:buClr>
                <a:schemeClr val="dk1"/>
              </a:buClr>
              <a:buSzPts val="2000"/>
              <a:buAutoNum type="alphaLcParenBoth"/>
            </a:pPr>
            <a:r>
              <a:rPr b="1" lang="en-US" sz="2000"/>
              <a:t>WLKM </a:t>
            </a:r>
            <a:endParaRPr/>
          </a:p>
          <a:p>
            <a:pPr indent="0" lvl="0" marL="0" rtl="0" algn="l">
              <a:lnSpc>
                <a:spcPct val="90000"/>
              </a:lnSpc>
              <a:spcBef>
                <a:spcPts val="1000"/>
              </a:spcBef>
              <a:spcAft>
                <a:spcPts val="0"/>
              </a:spcAft>
              <a:buClr>
                <a:schemeClr val="dk1"/>
              </a:buClr>
              <a:buSzPts val="2000"/>
              <a:buNone/>
            </a:pPr>
            <a:r>
              <a:rPr b="1" lang="en-US" sz="2000"/>
              <a:t>(b) WJKL</a:t>
            </a:r>
            <a:endParaRPr/>
          </a:p>
          <a:p>
            <a:pPr indent="-228600" lvl="0" marL="228600" rtl="0" algn="l">
              <a:lnSpc>
                <a:spcPct val="90000"/>
              </a:lnSpc>
              <a:spcBef>
                <a:spcPts val="1000"/>
              </a:spcBef>
              <a:spcAft>
                <a:spcPts val="0"/>
              </a:spcAft>
              <a:buClr>
                <a:schemeClr val="dk1"/>
              </a:buClr>
              <a:buSzPts val="2000"/>
              <a:buNone/>
            </a:pPr>
            <a:r>
              <a:rPr b="1" lang="en-US" sz="2000"/>
              <a:t>(c) WKLJ </a:t>
            </a:r>
            <a:endParaRPr/>
          </a:p>
          <a:p>
            <a:pPr indent="-228600" lvl="0" marL="228600" rtl="0" algn="l">
              <a:lnSpc>
                <a:spcPct val="90000"/>
              </a:lnSpc>
              <a:spcBef>
                <a:spcPts val="1000"/>
              </a:spcBef>
              <a:spcAft>
                <a:spcPts val="0"/>
              </a:spcAft>
              <a:buClr>
                <a:schemeClr val="dk1"/>
              </a:buClr>
              <a:buSzPts val="2000"/>
              <a:buNone/>
            </a:pPr>
            <a:r>
              <a:rPr b="1" lang="en-US" sz="2000"/>
              <a:t>(d) WLKJ</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45" name="Google Shape;145;p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 Which letter is Seventh to the right of thirteenth letter from the left end ? (a) U 	(b) G 		(c) T 		(d) V 		(e)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5" name="Shape 575"/>
        <p:cNvGrpSpPr/>
        <p:nvPr/>
      </p:nvGrpSpPr>
      <p:grpSpPr>
        <a:xfrm>
          <a:off x="0" y="0"/>
          <a:ext cx="0" cy="0"/>
          <a:chOff x="0" y="0"/>
          <a:chExt cx="0" cy="0"/>
        </a:xfrm>
      </p:grpSpPr>
      <p:sp>
        <p:nvSpPr>
          <p:cNvPr id="576" name="Google Shape;576;p8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77" name="Google Shape;577;p8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Q8. </a:t>
            </a:r>
            <a:r>
              <a:rPr b="1" lang="en-US" sz="2000"/>
              <a:t>ZCBA, YFED, XIHG, ?</a:t>
            </a:r>
            <a:endParaRPr/>
          </a:p>
          <a:p>
            <a:pPr indent="-457200" lvl="0" marL="457200" rtl="0" algn="l">
              <a:lnSpc>
                <a:spcPct val="90000"/>
              </a:lnSpc>
              <a:spcBef>
                <a:spcPts val="1000"/>
              </a:spcBef>
              <a:spcAft>
                <a:spcPts val="0"/>
              </a:spcAft>
              <a:buClr>
                <a:schemeClr val="dk1"/>
              </a:buClr>
              <a:buSzPts val="2000"/>
              <a:buAutoNum type="alphaLcParenBoth"/>
            </a:pPr>
            <a:r>
              <a:rPr b="1" lang="en-US" sz="2000"/>
              <a:t>WLKM </a:t>
            </a:r>
            <a:endParaRPr/>
          </a:p>
          <a:p>
            <a:pPr indent="0" lvl="0" marL="0" rtl="0" algn="l">
              <a:lnSpc>
                <a:spcPct val="90000"/>
              </a:lnSpc>
              <a:spcBef>
                <a:spcPts val="1000"/>
              </a:spcBef>
              <a:spcAft>
                <a:spcPts val="0"/>
              </a:spcAft>
              <a:buClr>
                <a:schemeClr val="dk1"/>
              </a:buClr>
              <a:buSzPts val="2000"/>
              <a:buNone/>
            </a:pPr>
            <a:r>
              <a:rPr b="1" lang="en-US" sz="2000">
                <a:solidFill>
                  <a:srgbClr val="FF0000"/>
                </a:solidFill>
              </a:rPr>
              <a:t>(b) WJKL</a:t>
            </a:r>
            <a:endParaRPr>
              <a:solidFill>
                <a:srgbClr val="FF0000"/>
              </a:solidFill>
            </a:endParaRPr>
          </a:p>
          <a:p>
            <a:pPr indent="-228600" lvl="0" marL="228600" rtl="0" algn="l">
              <a:lnSpc>
                <a:spcPct val="90000"/>
              </a:lnSpc>
              <a:spcBef>
                <a:spcPts val="1000"/>
              </a:spcBef>
              <a:spcAft>
                <a:spcPts val="0"/>
              </a:spcAft>
              <a:buClr>
                <a:schemeClr val="dk1"/>
              </a:buClr>
              <a:buSzPts val="2000"/>
              <a:buNone/>
            </a:pPr>
            <a:r>
              <a:rPr b="1" lang="en-US" sz="2000"/>
              <a:t>(c) WKLJ </a:t>
            </a:r>
            <a:endParaRPr/>
          </a:p>
          <a:p>
            <a:pPr indent="-228600" lvl="0" marL="228600" rtl="0" algn="l">
              <a:lnSpc>
                <a:spcPct val="90000"/>
              </a:lnSpc>
              <a:spcBef>
                <a:spcPts val="1000"/>
              </a:spcBef>
              <a:spcAft>
                <a:spcPts val="0"/>
              </a:spcAft>
              <a:buClr>
                <a:schemeClr val="dk1"/>
              </a:buClr>
              <a:buSzPts val="2000"/>
              <a:buNone/>
            </a:pPr>
            <a:r>
              <a:rPr b="1" lang="en-US" sz="2000"/>
              <a:t>(d) WLKJ</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1" name="Shape 581"/>
        <p:cNvGrpSpPr/>
        <p:nvPr/>
      </p:nvGrpSpPr>
      <p:grpSpPr>
        <a:xfrm>
          <a:off x="0" y="0"/>
          <a:ext cx="0" cy="0"/>
          <a:chOff x="0" y="0"/>
          <a:chExt cx="0" cy="0"/>
        </a:xfrm>
      </p:grpSpPr>
      <p:sp>
        <p:nvSpPr>
          <p:cNvPr id="582" name="Google Shape;582;p8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83" name="Google Shape;583;p8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Q9. </a:t>
            </a:r>
            <a:r>
              <a:rPr b="1" lang="en-US" sz="2000"/>
              <a:t>ADH, DGK, GJN, ?</a:t>
            </a:r>
            <a:endParaRPr/>
          </a:p>
          <a:p>
            <a:pPr indent="-457200" lvl="0" marL="457200" rtl="0" algn="l">
              <a:lnSpc>
                <a:spcPct val="90000"/>
              </a:lnSpc>
              <a:spcBef>
                <a:spcPts val="1000"/>
              </a:spcBef>
              <a:spcAft>
                <a:spcPts val="0"/>
              </a:spcAft>
              <a:buClr>
                <a:schemeClr val="dk1"/>
              </a:buClr>
              <a:buSzPts val="2000"/>
              <a:buAutoNum type="alphaLcParenBoth"/>
            </a:pPr>
            <a:r>
              <a:rPr b="1" lang="en-US" sz="2000"/>
              <a:t>ORV </a:t>
            </a:r>
            <a:endParaRPr/>
          </a:p>
          <a:p>
            <a:pPr indent="0" lvl="0" marL="0" rtl="0" algn="l">
              <a:lnSpc>
                <a:spcPct val="90000"/>
              </a:lnSpc>
              <a:spcBef>
                <a:spcPts val="1000"/>
              </a:spcBef>
              <a:spcAft>
                <a:spcPts val="0"/>
              </a:spcAft>
              <a:buClr>
                <a:schemeClr val="dk1"/>
              </a:buClr>
              <a:buSzPts val="2000"/>
              <a:buNone/>
            </a:pPr>
            <a:r>
              <a:rPr b="1" lang="en-US" sz="2000"/>
              <a:t>(b) JMP</a:t>
            </a:r>
            <a:endParaRPr/>
          </a:p>
          <a:p>
            <a:pPr indent="-228600" lvl="0" marL="228600" rtl="0" algn="l">
              <a:lnSpc>
                <a:spcPct val="90000"/>
              </a:lnSpc>
              <a:spcBef>
                <a:spcPts val="1000"/>
              </a:spcBef>
              <a:spcAft>
                <a:spcPts val="0"/>
              </a:spcAft>
              <a:buClr>
                <a:schemeClr val="dk1"/>
              </a:buClr>
              <a:buSzPts val="2000"/>
              <a:buNone/>
            </a:pPr>
            <a:r>
              <a:rPr b="1" lang="en-US" sz="2000"/>
              <a:t>(c) JLM </a:t>
            </a:r>
            <a:endParaRPr/>
          </a:p>
          <a:p>
            <a:pPr indent="-228600" lvl="0" marL="228600" rtl="0" algn="l">
              <a:lnSpc>
                <a:spcPct val="90000"/>
              </a:lnSpc>
              <a:spcBef>
                <a:spcPts val="1000"/>
              </a:spcBef>
              <a:spcAft>
                <a:spcPts val="0"/>
              </a:spcAft>
              <a:buClr>
                <a:schemeClr val="dk1"/>
              </a:buClr>
              <a:buSzPts val="2000"/>
              <a:buNone/>
            </a:pPr>
            <a:r>
              <a:rPr b="1" lang="en-US" sz="2000"/>
              <a:t>(d) KMQ</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7" name="Shape 587"/>
        <p:cNvGrpSpPr/>
        <p:nvPr/>
      </p:nvGrpSpPr>
      <p:grpSpPr>
        <a:xfrm>
          <a:off x="0" y="0"/>
          <a:ext cx="0" cy="0"/>
          <a:chOff x="0" y="0"/>
          <a:chExt cx="0" cy="0"/>
        </a:xfrm>
      </p:grpSpPr>
      <p:sp>
        <p:nvSpPr>
          <p:cNvPr id="588" name="Google Shape;588;p8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89" name="Google Shape;589;p8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Q9. </a:t>
            </a:r>
            <a:r>
              <a:rPr b="1" lang="en-US" sz="2000"/>
              <a:t>ADH, DGK, GJN, ?</a:t>
            </a:r>
            <a:endParaRPr/>
          </a:p>
          <a:p>
            <a:pPr indent="-457200" lvl="0" marL="457200" rtl="0" algn="l">
              <a:lnSpc>
                <a:spcPct val="90000"/>
              </a:lnSpc>
              <a:spcBef>
                <a:spcPts val="1000"/>
              </a:spcBef>
              <a:spcAft>
                <a:spcPts val="0"/>
              </a:spcAft>
              <a:buClr>
                <a:schemeClr val="dk1"/>
              </a:buClr>
              <a:buSzPts val="2000"/>
              <a:buAutoNum type="alphaLcParenBoth"/>
            </a:pPr>
            <a:r>
              <a:rPr b="1" lang="en-US" sz="2000"/>
              <a:t>ORV </a:t>
            </a:r>
            <a:endParaRPr/>
          </a:p>
          <a:p>
            <a:pPr indent="0" lvl="0" marL="0" rtl="0" algn="l">
              <a:lnSpc>
                <a:spcPct val="90000"/>
              </a:lnSpc>
              <a:spcBef>
                <a:spcPts val="1000"/>
              </a:spcBef>
              <a:spcAft>
                <a:spcPts val="0"/>
              </a:spcAft>
              <a:buClr>
                <a:schemeClr val="dk1"/>
              </a:buClr>
              <a:buSzPts val="2000"/>
              <a:buNone/>
            </a:pPr>
            <a:r>
              <a:rPr b="1" lang="en-US" sz="2000"/>
              <a:t>(b) JMP</a:t>
            </a:r>
            <a:endParaRPr/>
          </a:p>
          <a:p>
            <a:pPr indent="-228600" lvl="0" marL="228600" rtl="0" algn="l">
              <a:lnSpc>
                <a:spcPct val="90000"/>
              </a:lnSpc>
              <a:spcBef>
                <a:spcPts val="1000"/>
              </a:spcBef>
              <a:spcAft>
                <a:spcPts val="0"/>
              </a:spcAft>
              <a:buClr>
                <a:schemeClr val="dk1"/>
              </a:buClr>
              <a:buSzPts val="2000"/>
              <a:buNone/>
            </a:pPr>
            <a:r>
              <a:rPr b="1" lang="en-US" sz="2000"/>
              <a:t>(c) JLM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KMQ</a:t>
            </a:r>
            <a:endParaRPr>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3" name="Shape 593"/>
        <p:cNvGrpSpPr/>
        <p:nvPr/>
      </p:nvGrpSpPr>
      <p:grpSpPr>
        <a:xfrm>
          <a:off x="0" y="0"/>
          <a:ext cx="0" cy="0"/>
          <a:chOff x="0" y="0"/>
          <a:chExt cx="0" cy="0"/>
        </a:xfrm>
      </p:grpSpPr>
      <p:sp>
        <p:nvSpPr>
          <p:cNvPr id="594" name="Google Shape;594;p8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595" name="Google Shape;595;p8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Q10. </a:t>
            </a:r>
            <a:r>
              <a:rPr b="1" lang="en-US" sz="2000"/>
              <a:t>AGM, BHN, CIO, ?</a:t>
            </a:r>
            <a:endParaRPr/>
          </a:p>
          <a:p>
            <a:pPr indent="-457200" lvl="0" marL="457200" rtl="0" algn="l">
              <a:lnSpc>
                <a:spcPct val="90000"/>
              </a:lnSpc>
              <a:spcBef>
                <a:spcPts val="1000"/>
              </a:spcBef>
              <a:spcAft>
                <a:spcPts val="0"/>
              </a:spcAft>
              <a:buClr>
                <a:schemeClr val="dk1"/>
              </a:buClr>
              <a:buSzPts val="2000"/>
              <a:buAutoNum type="alphaLcParenBoth"/>
            </a:pPr>
            <a:r>
              <a:rPr b="1" lang="en-US" sz="2000"/>
              <a:t>COU </a:t>
            </a:r>
            <a:endParaRPr/>
          </a:p>
          <a:p>
            <a:pPr indent="0" lvl="0" marL="0" rtl="0" algn="l">
              <a:lnSpc>
                <a:spcPct val="90000"/>
              </a:lnSpc>
              <a:spcBef>
                <a:spcPts val="1000"/>
              </a:spcBef>
              <a:spcAft>
                <a:spcPts val="0"/>
              </a:spcAft>
              <a:buClr>
                <a:schemeClr val="dk1"/>
              </a:buClr>
              <a:buSzPts val="2000"/>
              <a:buNone/>
            </a:pPr>
            <a:r>
              <a:rPr b="1" lang="en-US" sz="2000"/>
              <a:t>(b) FQK</a:t>
            </a:r>
            <a:endParaRPr/>
          </a:p>
          <a:p>
            <a:pPr indent="-228600" lvl="0" marL="228600" rtl="0" algn="l">
              <a:lnSpc>
                <a:spcPct val="90000"/>
              </a:lnSpc>
              <a:spcBef>
                <a:spcPts val="1000"/>
              </a:spcBef>
              <a:spcAft>
                <a:spcPts val="0"/>
              </a:spcAft>
              <a:buClr>
                <a:schemeClr val="dk1"/>
              </a:buClr>
              <a:buSzPts val="2000"/>
              <a:buNone/>
            </a:pPr>
            <a:r>
              <a:rPr b="1" lang="en-US" sz="2000"/>
              <a:t>(c) DJP </a:t>
            </a:r>
            <a:endParaRPr/>
          </a:p>
          <a:p>
            <a:pPr indent="-228600" lvl="0" marL="228600" rtl="0" algn="l">
              <a:lnSpc>
                <a:spcPct val="90000"/>
              </a:lnSpc>
              <a:spcBef>
                <a:spcPts val="1000"/>
              </a:spcBef>
              <a:spcAft>
                <a:spcPts val="0"/>
              </a:spcAft>
              <a:buClr>
                <a:schemeClr val="dk1"/>
              </a:buClr>
              <a:buSzPts val="2000"/>
              <a:buNone/>
            </a:pPr>
            <a:r>
              <a:rPr b="1" lang="en-US" sz="2000"/>
              <a:t>(d) QXD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9" name="Shape 599"/>
        <p:cNvGrpSpPr/>
        <p:nvPr/>
      </p:nvGrpSpPr>
      <p:grpSpPr>
        <a:xfrm>
          <a:off x="0" y="0"/>
          <a:ext cx="0" cy="0"/>
          <a:chOff x="0" y="0"/>
          <a:chExt cx="0" cy="0"/>
        </a:xfrm>
      </p:grpSpPr>
      <p:sp>
        <p:nvSpPr>
          <p:cNvPr id="600" name="Google Shape;600;p8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01" name="Google Shape;601;p8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Q10. </a:t>
            </a:r>
            <a:r>
              <a:rPr b="1" lang="en-US" sz="2000"/>
              <a:t>AGM, BHN, CIO, ?</a:t>
            </a:r>
            <a:endParaRPr/>
          </a:p>
          <a:p>
            <a:pPr indent="-457200" lvl="0" marL="457200" rtl="0" algn="l">
              <a:lnSpc>
                <a:spcPct val="90000"/>
              </a:lnSpc>
              <a:spcBef>
                <a:spcPts val="1000"/>
              </a:spcBef>
              <a:spcAft>
                <a:spcPts val="0"/>
              </a:spcAft>
              <a:buClr>
                <a:schemeClr val="dk1"/>
              </a:buClr>
              <a:buSzPts val="2000"/>
              <a:buAutoNum type="alphaLcParenBoth"/>
            </a:pPr>
            <a:r>
              <a:rPr b="1" lang="en-US" sz="2000"/>
              <a:t>COU </a:t>
            </a:r>
            <a:endParaRPr/>
          </a:p>
          <a:p>
            <a:pPr indent="0" lvl="0" marL="0" rtl="0" algn="l">
              <a:lnSpc>
                <a:spcPct val="90000"/>
              </a:lnSpc>
              <a:spcBef>
                <a:spcPts val="1000"/>
              </a:spcBef>
              <a:spcAft>
                <a:spcPts val="0"/>
              </a:spcAft>
              <a:buClr>
                <a:schemeClr val="dk1"/>
              </a:buClr>
              <a:buSzPts val="2000"/>
              <a:buNone/>
            </a:pPr>
            <a:r>
              <a:rPr b="1" lang="en-US" sz="2000"/>
              <a:t>(b) FQK</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(c) DJP </a:t>
            </a:r>
            <a:endParaRPr/>
          </a:p>
          <a:p>
            <a:pPr indent="-228600" lvl="0" marL="228600" rtl="0" algn="l">
              <a:lnSpc>
                <a:spcPct val="90000"/>
              </a:lnSpc>
              <a:spcBef>
                <a:spcPts val="1000"/>
              </a:spcBef>
              <a:spcAft>
                <a:spcPts val="0"/>
              </a:spcAft>
              <a:buClr>
                <a:schemeClr val="dk1"/>
              </a:buClr>
              <a:buSzPts val="2000"/>
              <a:buNone/>
            </a:pPr>
            <a:r>
              <a:rPr b="1" lang="en-US" sz="2000"/>
              <a:t>(d) QXD</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5" name="Shape 605"/>
        <p:cNvGrpSpPr/>
        <p:nvPr/>
      </p:nvGrpSpPr>
      <p:grpSpPr>
        <a:xfrm>
          <a:off x="0" y="0"/>
          <a:ext cx="0" cy="0"/>
          <a:chOff x="0" y="0"/>
          <a:chExt cx="0" cy="0"/>
        </a:xfrm>
      </p:grpSpPr>
      <p:sp>
        <p:nvSpPr>
          <p:cNvPr id="606" name="Google Shape;606;p8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07" name="Google Shape;607;p8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Q11. </a:t>
            </a:r>
            <a:r>
              <a:rPr b="1" lang="en-US" sz="2000"/>
              <a:t>NOAB, OPBC, PQCD, ?</a:t>
            </a:r>
            <a:endParaRPr/>
          </a:p>
          <a:p>
            <a:pPr indent="-457200" lvl="0" marL="457200" rtl="0" algn="l">
              <a:lnSpc>
                <a:spcPct val="90000"/>
              </a:lnSpc>
              <a:spcBef>
                <a:spcPts val="1000"/>
              </a:spcBef>
              <a:spcAft>
                <a:spcPts val="0"/>
              </a:spcAft>
              <a:buClr>
                <a:schemeClr val="dk1"/>
              </a:buClr>
              <a:buSzPts val="2000"/>
              <a:buAutoNum type="alphaLcParenBoth"/>
            </a:pPr>
            <a:r>
              <a:rPr b="1" lang="en-US" sz="2000"/>
              <a:t>QRDE </a:t>
            </a:r>
            <a:endParaRPr/>
          </a:p>
          <a:p>
            <a:pPr indent="0" lvl="0" marL="0" rtl="0" algn="l">
              <a:lnSpc>
                <a:spcPct val="90000"/>
              </a:lnSpc>
              <a:spcBef>
                <a:spcPts val="1000"/>
              </a:spcBef>
              <a:spcAft>
                <a:spcPts val="0"/>
              </a:spcAft>
              <a:buClr>
                <a:schemeClr val="dk1"/>
              </a:buClr>
              <a:buSzPts val="2000"/>
              <a:buNone/>
            </a:pPr>
            <a:r>
              <a:rPr b="1" lang="en-US" sz="2000"/>
              <a:t>(b) RTEF</a:t>
            </a:r>
            <a:endParaRPr/>
          </a:p>
          <a:p>
            <a:pPr indent="-228600" lvl="0" marL="228600" rtl="0" algn="l">
              <a:lnSpc>
                <a:spcPct val="90000"/>
              </a:lnSpc>
              <a:spcBef>
                <a:spcPts val="1000"/>
              </a:spcBef>
              <a:spcAft>
                <a:spcPts val="0"/>
              </a:spcAft>
              <a:buClr>
                <a:schemeClr val="dk1"/>
              </a:buClr>
              <a:buSzPts val="2000"/>
              <a:buNone/>
            </a:pPr>
            <a:r>
              <a:rPr b="1" lang="en-US" sz="2000"/>
              <a:t>(c) QSDE </a:t>
            </a:r>
            <a:endParaRPr/>
          </a:p>
          <a:p>
            <a:pPr indent="-228600" lvl="0" marL="228600" rtl="0" algn="l">
              <a:lnSpc>
                <a:spcPct val="90000"/>
              </a:lnSpc>
              <a:spcBef>
                <a:spcPts val="1000"/>
              </a:spcBef>
              <a:spcAft>
                <a:spcPts val="0"/>
              </a:spcAft>
              <a:buClr>
                <a:schemeClr val="dk1"/>
              </a:buClr>
              <a:buSzPts val="2000"/>
              <a:buNone/>
            </a:pPr>
            <a:r>
              <a:rPr b="1" lang="en-US" sz="2000"/>
              <a:t>(d) ORGI</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1" name="Shape 611"/>
        <p:cNvGrpSpPr/>
        <p:nvPr/>
      </p:nvGrpSpPr>
      <p:grpSpPr>
        <a:xfrm>
          <a:off x="0" y="0"/>
          <a:ext cx="0" cy="0"/>
          <a:chOff x="0" y="0"/>
          <a:chExt cx="0" cy="0"/>
        </a:xfrm>
      </p:grpSpPr>
      <p:sp>
        <p:nvSpPr>
          <p:cNvPr id="612" name="Google Shape;612;p8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13" name="Google Shape;613;p8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Q11. </a:t>
            </a:r>
            <a:r>
              <a:rPr b="1" lang="en-US" sz="2000"/>
              <a:t>NOAB, OPBC, PQCD, ?</a:t>
            </a:r>
            <a:endParaRPr/>
          </a:p>
          <a:p>
            <a:pPr indent="-457200" lvl="0" marL="457200" rtl="0" algn="l">
              <a:lnSpc>
                <a:spcPct val="90000"/>
              </a:lnSpc>
              <a:spcBef>
                <a:spcPts val="1000"/>
              </a:spcBef>
              <a:spcAft>
                <a:spcPts val="0"/>
              </a:spcAft>
              <a:buClr>
                <a:schemeClr val="dk1"/>
              </a:buClr>
              <a:buSzPts val="2000"/>
              <a:buAutoNum type="alphaLcParenBoth"/>
            </a:pPr>
            <a:r>
              <a:rPr b="1" lang="en-US" sz="2000">
                <a:solidFill>
                  <a:srgbClr val="FF0000"/>
                </a:solidFill>
              </a:rPr>
              <a:t>QRDE </a:t>
            </a:r>
            <a:endParaRPr/>
          </a:p>
          <a:p>
            <a:pPr indent="0" lvl="0" marL="0" rtl="0" algn="l">
              <a:lnSpc>
                <a:spcPct val="90000"/>
              </a:lnSpc>
              <a:spcBef>
                <a:spcPts val="1000"/>
              </a:spcBef>
              <a:spcAft>
                <a:spcPts val="0"/>
              </a:spcAft>
              <a:buClr>
                <a:schemeClr val="dk1"/>
              </a:buClr>
              <a:buSzPts val="2000"/>
              <a:buNone/>
            </a:pPr>
            <a:r>
              <a:rPr b="1" lang="en-US" sz="2000"/>
              <a:t>(b) RTEF</a:t>
            </a:r>
            <a:endParaRPr/>
          </a:p>
          <a:p>
            <a:pPr indent="-228600" lvl="0" marL="228600" rtl="0" algn="l">
              <a:lnSpc>
                <a:spcPct val="90000"/>
              </a:lnSpc>
              <a:spcBef>
                <a:spcPts val="1000"/>
              </a:spcBef>
              <a:spcAft>
                <a:spcPts val="0"/>
              </a:spcAft>
              <a:buClr>
                <a:schemeClr val="dk1"/>
              </a:buClr>
              <a:buSzPts val="2000"/>
              <a:buNone/>
            </a:pPr>
            <a:r>
              <a:rPr b="1" lang="en-US" sz="2000"/>
              <a:t>(c) QSDE </a:t>
            </a:r>
            <a:endParaRPr/>
          </a:p>
          <a:p>
            <a:pPr indent="-228600" lvl="0" marL="228600" rtl="0" algn="l">
              <a:lnSpc>
                <a:spcPct val="90000"/>
              </a:lnSpc>
              <a:spcBef>
                <a:spcPts val="1000"/>
              </a:spcBef>
              <a:spcAft>
                <a:spcPts val="0"/>
              </a:spcAft>
              <a:buClr>
                <a:schemeClr val="dk1"/>
              </a:buClr>
              <a:buSzPts val="2000"/>
              <a:buNone/>
            </a:pPr>
            <a:r>
              <a:rPr b="1" lang="en-US" sz="2000"/>
              <a:t>(d) ORGI</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7" name="Shape 617"/>
        <p:cNvGrpSpPr/>
        <p:nvPr/>
      </p:nvGrpSpPr>
      <p:grpSpPr>
        <a:xfrm>
          <a:off x="0" y="0"/>
          <a:ext cx="0" cy="0"/>
          <a:chOff x="0" y="0"/>
          <a:chExt cx="0" cy="0"/>
        </a:xfrm>
      </p:grpSpPr>
      <p:sp>
        <p:nvSpPr>
          <p:cNvPr id="618" name="Google Shape;618;p8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19" name="Google Shape;619;p8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Q12. </a:t>
            </a:r>
            <a:r>
              <a:rPr b="1" lang="en-US" sz="2000"/>
              <a:t>KDW, MGT, OJQ, ?</a:t>
            </a:r>
            <a:endParaRPr/>
          </a:p>
          <a:p>
            <a:pPr indent="-457200" lvl="0" marL="457200" rtl="0" algn="l">
              <a:lnSpc>
                <a:spcPct val="90000"/>
              </a:lnSpc>
              <a:spcBef>
                <a:spcPts val="1000"/>
              </a:spcBef>
              <a:spcAft>
                <a:spcPts val="0"/>
              </a:spcAft>
              <a:buClr>
                <a:schemeClr val="dk1"/>
              </a:buClr>
              <a:buSzPts val="2000"/>
              <a:buAutoNum type="alphaLcParenBoth"/>
            </a:pPr>
            <a:r>
              <a:rPr b="1" lang="en-US" sz="2000"/>
              <a:t>MNQ </a:t>
            </a:r>
            <a:endParaRPr/>
          </a:p>
          <a:p>
            <a:pPr indent="0" lvl="0" marL="0" rtl="0" algn="l">
              <a:lnSpc>
                <a:spcPct val="90000"/>
              </a:lnSpc>
              <a:spcBef>
                <a:spcPts val="1000"/>
              </a:spcBef>
              <a:spcAft>
                <a:spcPts val="0"/>
              </a:spcAft>
              <a:buClr>
                <a:schemeClr val="dk1"/>
              </a:buClr>
              <a:buSzPts val="2000"/>
              <a:buNone/>
            </a:pPr>
            <a:r>
              <a:rPr b="1" lang="en-US" sz="2000"/>
              <a:t>(b) QNM</a:t>
            </a:r>
            <a:endParaRPr/>
          </a:p>
          <a:p>
            <a:pPr indent="-228600" lvl="0" marL="228600" rtl="0" algn="l">
              <a:lnSpc>
                <a:spcPct val="90000"/>
              </a:lnSpc>
              <a:spcBef>
                <a:spcPts val="1000"/>
              </a:spcBef>
              <a:spcAft>
                <a:spcPts val="0"/>
              </a:spcAft>
              <a:buClr>
                <a:schemeClr val="dk1"/>
              </a:buClr>
              <a:buSzPts val="2000"/>
              <a:buNone/>
            </a:pPr>
            <a:r>
              <a:rPr b="1" lang="en-US" sz="2000"/>
              <a:t>(c) NMQ </a:t>
            </a:r>
            <a:endParaRPr/>
          </a:p>
          <a:p>
            <a:pPr indent="-228600" lvl="0" marL="228600" rtl="0" algn="l">
              <a:lnSpc>
                <a:spcPct val="90000"/>
              </a:lnSpc>
              <a:spcBef>
                <a:spcPts val="1000"/>
              </a:spcBef>
              <a:spcAft>
                <a:spcPts val="0"/>
              </a:spcAft>
              <a:buClr>
                <a:schemeClr val="dk1"/>
              </a:buClr>
              <a:buSzPts val="2000"/>
              <a:buNone/>
            </a:pPr>
            <a:r>
              <a:rPr b="1" lang="en-US" sz="2000"/>
              <a:t>(d) QMN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3" name="Shape 623"/>
        <p:cNvGrpSpPr/>
        <p:nvPr/>
      </p:nvGrpSpPr>
      <p:grpSpPr>
        <a:xfrm>
          <a:off x="0" y="0"/>
          <a:ext cx="0" cy="0"/>
          <a:chOff x="0" y="0"/>
          <a:chExt cx="0" cy="0"/>
        </a:xfrm>
      </p:grpSpPr>
      <p:sp>
        <p:nvSpPr>
          <p:cNvPr id="624" name="Google Shape;624;p8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25" name="Google Shape;625;p8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Q12. </a:t>
            </a:r>
            <a:r>
              <a:rPr b="1" lang="en-US" sz="2000"/>
              <a:t>KDW, MGT, OJQ, ?</a:t>
            </a:r>
            <a:endParaRPr/>
          </a:p>
          <a:p>
            <a:pPr indent="-457200" lvl="0" marL="457200" rtl="0" algn="l">
              <a:lnSpc>
                <a:spcPct val="90000"/>
              </a:lnSpc>
              <a:spcBef>
                <a:spcPts val="1000"/>
              </a:spcBef>
              <a:spcAft>
                <a:spcPts val="0"/>
              </a:spcAft>
              <a:buClr>
                <a:schemeClr val="dk1"/>
              </a:buClr>
              <a:buSzPts val="2000"/>
              <a:buAutoNum type="alphaLcParenBoth"/>
            </a:pPr>
            <a:r>
              <a:rPr b="1" lang="en-US" sz="2000"/>
              <a:t>MNQ </a:t>
            </a:r>
            <a:endParaRPr/>
          </a:p>
          <a:p>
            <a:pPr indent="0" lvl="0" marL="0" rtl="0" algn="l">
              <a:lnSpc>
                <a:spcPct val="90000"/>
              </a:lnSpc>
              <a:spcBef>
                <a:spcPts val="1000"/>
              </a:spcBef>
              <a:spcAft>
                <a:spcPts val="0"/>
              </a:spcAft>
              <a:buClr>
                <a:schemeClr val="dk1"/>
              </a:buClr>
              <a:buSzPts val="2000"/>
              <a:buNone/>
            </a:pPr>
            <a:r>
              <a:rPr b="1" lang="en-US" sz="2000"/>
              <a:t>(b) QNM</a:t>
            </a:r>
            <a:endParaRPr/>
          </a:p>
          <a:p>
            <a:pPr indent="-228600" lvl="0" marL="228600" rtl="0" algn="l">
              <a:lnSpc>
                <a:spcPct val="90000"/>
              </a:lnSpc>
              <a:spcBef>
                <a:spcPts val="1000"/>
              </a:spcBef>
              <a:spcAft>
                <a:spcPts val="0"/>
              </a:spcAft>
              <a:buClr>
                <a:schemeClr val="dk1"/>
              </a:buClr>
              <a:buSzPts val="2000"/>
              <a:buNone/>
            </a:pPr>
            <a:r>
              <a:rPr b="1" lang="en-US" sz="2000"/>
              <a:t>(c) NMQ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QMN</a:t>
            </a:r>
            <a:endParaRPr>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9" name="Shape 629"/>
        <p:cNvGrpSpPr/>
        <p:nvPr/>
      </p:nvGrpSpPr>
      <p:grpSpPr>
        <a:xfrm>
          <a:off x="0" y="0"/>
          <a:ext cx="0" cy="0"/>
          <a:chOff x="0" y="0"/>
          <a:chExt cx="0" cy="0"/>
        </a:xfrm>
      </p:grpSpPr>
      <p:sp>
        <p:nvSpPr>
          <p:cNvPr id="630" name="Google Shape;630;p8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31" name="Google Shape;631;p8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Q13. </a:t>
            </a:r>
            <a:r>
              <a:rPr b="1" lang="en-US" sz="2000"/>
              <a:t>NOE, PQB, RSC, ?</a:t>
            </a:r>
            <a:endParaRPr/>
          </a:p>
          <a:p>
            <a:pPr indent="-457200" lvl="0" marL="457200" rtl="0" algn="l">
              <a:lnSpc>
                <a:spcPct val="90000"/>
              </a:lnSpc>
              <a:spcBef>
                <a:spcPts val="1000"/>
              </a:spcBef>
              <a:spcAft>
                <a:spcPts val="0"/>
              </a:spcAft>
              <a:buClr>
                <a:schemeClr val="dk1"/>
              </a:buClr>
              <a:buSzPts val="2000"/>
              <a:buAutoNum type="alphaLcParenBoth"/>
            </a:pPr>
            <a:r>
              <a:rPr b="1" lang="en-US" sz="2000"/>
              <a:t>TUD </a:t>
            </a:r>
            <a:endParaRPr/>
          </a:p>
          <a:p>
            <a:pPr indent="0" lvl="0" marL="0" rtl="0" algn="l">
              <a:lnSpc>
                <a:spcPct val="90000"/>
              </a:lnSpc>
              <a:spcBef>
                <a:spcPts val="1000"/>
              </a:spcBef>
              <a:spcAft>
                <a:spcPts val="0"/>
              </a:spcAft>
              <a:buClr>
                <a:schemeClr val="dk1"/>
              </a:buClr>
              <a:buSzPts val="2000"/>
              <a:buNone/>
            </a:pPr>
            <a:r>
              <a:rPr b="1" lang="en-US" sz="2000"/>
              <a:t>(b) DTU</a:t>
            </a:r>
            <a:endParaRPr/>
          </a:p>
          <a:p>
            <a:pPr indent="-228600" lvl="0" marL="228600" rtl="0" algn="l">
              <a:lnSpc>
                <a:spcPct val="90000"/>
              </a:lnSpc>
              <a:spcBef>
                <a:spcPts val="1000"/>
              </a:spcBef>
              <a:spcAft>
                <a:spcPts val="0"/>
              </a:spcAft>
              <a:buClr>
                <a:schemeClr val="dk1"/>
              </a:buClr>
              <a:buSzPts val="2000"/>
              <a:buNone/>
            </a:pPr>
            <a:r>
              <a:rPr b="1" lang="en-US" sz="2000"/>
              <a:t>(c) ENO </a:t>
            </a:r>
            <a:endParaRPr/>
          </a:p>
          <a:p>
            <a:pPr indent="-228600" lvl="0" marL="228600" rtl="0" algn="l">
              <a:lnSpc>
                <a:spcPct val="90000"/>
              </a:lnSpc>
              <a:spcBef>
                <a:spcPts val="1000"/>
              </a:spcBef>
              <a:spcAft>
                <a:spcPts val="0"/>
              </a:spcAft>
              <a:buClr>
                <a:schemeClr val="dk1"/>
              </a:buClr>
              <a:buSzPts val="2000"/>
              <a:buNone/>
            </a:pPr>
            <a:r>
              <a:rPr b="1" lang="en-US" sz="2000"/>
              <a:t>(d) FNQ</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LOGICAL REASONING</a:t>
            </a:r>
            <a:endParaRPr/>
          </a:p>
        </p:txBody>
      </p:sp>
      <p:sp>
        <p:nvSpPr>
          <p:cNvPr id="151" name="Google Shape;151;p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ALPHABET TEST</a:t>
            </a:r>
            <a:endParaRPr/>
          </a:p>
          <a:p>
            <a:pPr indent="-228600" lvl="0" marL="228600" rtl="0" algn="l">
              <a:lnSpc>
                <a:spcPct val="90000"/>
              </a:lnSpc>
              <a:spcBef>
                <a:spcPts val="1000"/>
              </a:spcBef>
              <a:spcAft>
                <a:spcPts val="0"/>
              </a:spcAft>
              <a:buClr>
                <a:schemeClr val="dk1"/>
              </a:buClr>
              <a:buSzPts val="2400"/>
              <a:buNone/>
            </a:pPr>
            <a:r>
              <a:rPr b="1" lang="en-US"/>
              <a:t>Direction: Each question is based on the following alphabet series</a:t>
            </a:r>
            <a:endParaRPr/>
          </a:p>
          <a:p>
            <a:pPr indent="-228600" lvl="0" marL="228600" rtl="0" algn="l">
              <a:lnSpc>
                <a:spcPct val="90000"/>
              </a:lnSpc>
              <a:spcBef>
                <a:spcPts val="1000"/>
              </a:spcBef>
              <a:spcAft>
                <a:spcPts val="0"/>
              </a:spcAft>
              <a:buClr>
                <a:schemeClr val="dk1"/>
              </a:buClr>
              <a:buSzPts val="2400"/>
              <a:buNone/>
            </a:pPr>
            <a:r>
              <a:rPr b="1" lang="en-US"/>
              <a:t>		       	A B C D E F G H I J K L M N O P Q R S T U V W X Y Z</a:t>
            </a:r>
            <a:endParaRPr b="1">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 Which letter is Seventh to the right of thirteenth letter from the left end ? (a) U 	(b) G 		</a:t>
            </a:r>
            <a:r>
              <a:rPr b="1" lang="en-US">
                <a:solidFill>
                  <a:srgbClr val="FF0000"/>
                </a:solidFill>
              </a:rPr>
              <a:t>(c) T </a:t>
            </a:r>
            <a:r>
              <a:rPr b="1" lang="en-US"/>
              <a:t>		(d) V 		(e)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5" name="Shape 635"/>
        <p:cNvGrpSpPr/>
        <p:nvPr/>
      </p:nvGrpSpPr>
      <p:grpSpPr>
        <a:xfrm>
          <a:off x="0" y="0"/>
          <a:ext cx="0" cy="0"/>
          <a:chOff x="0" y="0"/>
          <a:chExt cx="0" cy="0"/>
        </a:xfrm>
      </p:grpSpPr>
      <p:sp>
        <p:nvSpPr>
          <p:cNvPr id="636" name="Google Shape;636;p9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37" name="Google Shape;637;p90"/>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Q13. </a:t>
            </a:r>
            <a:r>
              <a:rPr b="1" lang="en-US" sz="2000"/>
              <a:t>NOE, PQB, RSC, ?</a:t>
            </a:r>
            <a:endParaRPr/>
          </a:p>
          <a:p>
            <a:pPr indent="-457200" lvl="0" marL="457200" rtl="0" algn="l">
              <a:lnSpc>
                <a:spcPct val="90000"/>
              </a:lnSpc>
              <a:spcBef>
                <a:spcPts val="1000"/>
              </a:spcBef>
              <a:spcAft>
                <a:spcPts val="0"/>
              </a:spcAft>
              <a:buClr>
                <a:schemeClr val="dk1"/>
              </a:buClr>
              <a:buSzPts val="2000"/>
              <a:buAutoNum type="alphaLcParenBoth"/>
            </a:pPr>
            <a:r>
              <a:rPr b="1" lang="en-US" sz="2000">
                <a:solidFill>
                  <a:srgbClr val="FF0000"/>
                </a:solidFill>
              </a:rPr>
              <a:t>TUD </a:t>
            </a:r>
            <a:endParaRPr/>
          </a:p>
          <a:p>
            <a:pPr indent="0" lvl="0" marL="0" rtl="0" algn="l">
              <a:lnSpc>
                <a:spcPct val="90000"/>
              </a:lnSpc>
              <a:spcBef>
                <a:spcPts val="1000"/>
              </a:spcBef>
              <a:spcAft>
                <a:spcPts val="0"/>
              </a:spcAft>
              <a:buClr>
                <a:schemeClr val="dk1"/>
              </a:buClr>
              <a:buSzPts val="2000"/>
              <a:buNone/>
            </a:pPr>
            <a:r>
              <a:rPr b="1" lang="en-US" sz="2000"/>
              <a:t>(b) DTU</a:t>
            </a:r>
            <a:endParaRPr/>
          </a:p>
          <a:p>
            <a:pPr indent="-228600" lvl="0" marL="228600" rtl="0" algn="l">
              <a:lnSpc>
                <a:spcPct val="90000"/>
              </a:lnSpc>
              <a:spcBef>
                <a:spcPts val="1000"/>
              </a:spcBef>
              <a:spcAft>
                <a:spcPts val="0"/>
              </a:spcAft>
              <a:buClr>
                <a:schemeClr val="dk1"/>
              </a:buClr>
              <a:buSzPts val="2000"/>
              <a:buNone/>
            </a:pPr>
            <a:r>
              <a:rPr b="1" lang="en-US" sz="2000"/>
              <a:t>(c) ENO </a:t>
            </a:r>
            <a:endParaRPr/>
          </a:p>
          <a:p>
            <a:pPr indent="-228600" lvl="0" marL="228600" rtl="0" algn="l">
              <a:lnSpc>
                <a:spcPct val="90000"/>
              </a:lnSpc>
              <a:spcBef>
                <a:spcPts val="1000"/>
              </a:spcBef>
              <a:spcAft>
                <a:spcPts val="0"/>
              </a:spcAft>
              <a:buClr>
                <a:schemeClr val="dk1"/>
              </a:buClr>
              <a:buSzPts val="2000"/>
              <a:buNone/>
            </a:pPr>
            <a:r>
              <a:rPr b="1" lang="en-US" sz="2000"/>
              <a:t>(d) FNQ</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1" name="Shape 641"/>
        <p:cNvGrpSpPr/>
        <p:nvPr/>
      </p:nvGrpSpPr>
      <p:grpSpPr>
        <a:xfrm>
          <a:off x="0" y="0"/>
          <a:ext cx="0" cy="0"/>
          <a:chOff x="0" y="0"/>
          <a:chExt cx="0" cy="0"/>
        </a:xfrm>
      </p:grpSpPr>
      <p:sp>
        <p:nvSpPr>
          <p:cNvPr id="642" name="Google Shape;642;p9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43" name="Google Shape;643;p91"/>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Q14. </a:t>
            </a:r>
            <a:r>
              <a:rPr b="1" lang="en-US" sz="2000"/>
              <a:t>DIB, HMF, LQJ, ?</a:t>
            </a:r>
            <a:endParaRPr/>
          </a:p>
          <a:p>
            <a:pPr indent="-457200" lvl="0" marL="457200" rtl="0" algn="l">
              <a:lnSpc>
                <a:spcPct val="90000"/>
              </a:lnSpc>
              <a:spcBef>
                <a:spcPts val="1000"/>
              </a:spcBef>
              <a:spcAft>
                <a:spcPts val="0"/>
              </a:spcAft>
              <a:buClr>
                <a:schemeClr val="dk1"/>
              </a:buClr>
              <a:buSzPts val="2000"/>
              <a:buAutoNum type="alphaLcParenBoth"/>
            </a:pPr>
            <a:r>
              <a:rPr b="1" lang="en-US" sz="2000"/>
              <a:t>OTM </a:t>
            </a:r>
            <a:endParaRPr/>
          </a:p>
          <a:p>
            <a:pPr indent="0" lvl="0" marL="0" rtl="0" algn="l">
              <a:lnSpc>
                <a:spcPct val="90000"/>
              </a:lnSpc>
              <a:spcBef>
                <a:spcPts val="1000"/>
              </a:spcBef>
              <a:spcAft>
                <a:spcPts val="0"/>
              </a:spcAft>
              <a:buClr>
                <a:schemeClr val="dk1"/>
              </a:buClr>
              <a:buSzPts val="2000"/>
              <a:buNone/>
            </a:pPr>
            <a:r>
              <a:rPr b="1" lang="en-US" sz="2000"/>
              <a:t>(b) QVO</a:t>
            </a:r>
            <a:endParaRPr/>
          </a:p>
          <a:p>
            <a:pPr indent="-228600" lvl="0" marL="228600" rtl="0" algn="l">
              <a:lnSpc>
                <a:spcPct val="90000"/>
              </a:lnSpc>
              <a:spcBef>
                <a:spcPts val="1000"/>
              </a:spcBef>
              <a:spcAft>
                <a:spcPts val="0"/>
              </a:spcAft>
              <a:buClr>
                <a:schemeClr val="dk1"/>
              </a:buClr>
              <a:buSzPts val="2000"/>
              <a:buNone/>
            </a:pPr>
            <a:r>
              <a:rPr b="1" lang="en-US" sz="2000"/>
              <a:t>(c) PVO </a:t>
            </a:r>
            <a:endParaRPr/>
          </a:p>
          <a:p>
            <a:pPr indent="-228600" lvl="0" marL="228600" rtl="0" algn="l">
              <a:lnSpc>
                <a:spcPct val="90000"/>
              </a:lnSpc>
              <a:spcBef>
                <a:spcPts val="1000"/>
              </a:spcBef>
              <a:spcAft>
                <a:spcPts val="0"/>
              </a:spcAft>
              <a:buClr>
                <a:schemeClr val="dk1"/>
              </a:buClr>
              <a:buSzPts val="2000"/>
              <a:buNone/>
            </a:pPr>
            <a:r>
              <a:rPr b="1" lang="en-US" sz="2000"/>
              <a:t>(d) PUN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7" name="Shape 647"/>
        <p:cNvGrpSpPr/>
        <p:nvPr/>
      </p:nvGrpSpPr>
      <p:grpSpPr>
        <a:xfrm>
          <a:off x="0" y="0"/>
          <a:ext cx="0" cy="0"/>
          <a:chOff x="0" y="0"/>
          <a:chExt cx="0" cy="0"/>
        </a:xfrm>
      </p:grpSpPr>
      <p:sp>
        <p:nvSpPr>
          <p:cNvPr id="648" name="Google Shape;648;p9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49" name="Google Shape;649;p92"/>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Q14. </a:t>
            </a:r>
            <a:r>
              <a:rPr b="1" lang="en-US" sz="2000"/>
              <a:t>DIB, HMF, LQJ, ?</a:t>
            </a:r>
            <a:endParaRPr/>
          </a:p>
          <a:p>
            <a:pPr indent="-457200" lvl="0" marL="457200" rtl="0" algn="l">
              <a:lnSpc>
                <a:spcPct val="90000"/>
              </a:lnSpc>
              <a:spcBef>
                <a:spcPts val="1000"/>
              </a:spcBef>
              <a:spcAft>
                <a:spcPts val="0"/>
              </a:spcAft>
              <a:buClr>
                <a:schemeClr val="dk1"/>
              </a:buClr>
              <a:buSzPts val="2000"/>
              <a:buAutoNum type="alphaLcParenBoth"/>
            </a:pPr>
            <a:r>
              <a:rPr b="1" lang="en-US" sz="2000"/>
              <a:t>OTM </a:t>
            </a:r>
            <a:endParaRPr/>
          </a:p>
          <a:p>
            <a:pPr indent="0" lvl="0" marL="0" rtl="0" algn="l">
              <a:lnSpc>
                <a:spcPct val="90000"/>
              </a:lnSpc>
              <a:spcBef>
                <a:spcPts val="1000"/>
              </a:spcBef>
              <a:spcAft>
                <a:spcPts val="0"/>
              </a:spcAft>
              <a:buClr>
                <a:schemeClr val="dk1"/>
              </a:buClr>
              <a:buSzPts val="2000"/>
              <a:buNone/>
            </a:pPr>
            <a:r>
              <a:rPr b="1" lang="en-US" sz="2000"/>
              <a:t>(b) QVO</a:t>
            </a:r>
            <a:endParaRPr/>
          </a:p>
          <a:p>
            <a:pPr indent="-228600" lvl="0" marL="228600" rtl="0" algn="l">
              <a:lnSpc>
                <a:spcPct val="90000"/>
              </a:lnSpc>
              <a:spcBef>
                <a:spcPts val="1000"/>
              </a:spcBef>
              <a:spcAft>
                <a:spcPts val="0"/>
              </a:spcAft>
              <a:buClr>
                <a:schemeClr val="dk1"/>
              </a:buClr>
              <a:buSzPts val="2000"/>
              <a:buNone/>
            </a:pPr>
            <a:r>
              <a:rPr b="1" lang="en-US" sz="2000"/>
              <a:t>(c) PVO </a:t>
            </a:r>
            <a:endParaRPr/>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(d) PUN</a:t>
            </a:r>
            <a:endParaRPr>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3" name="Shape 653"/>
        <p:cNvGrpSpPr/>
        <p:nvPr/>
      </p:nvGrpSpPr>
      <p:grpSpPr>
        <a:xfrm>
          <a:off x="0" y="0"/>
          <a:ext cx="0" cy="0"/>
          <a:chOff x="0" y="0"/>
          <a:chExt cx="0" cy="0"/>
        </a:xfrm>
      </p:grpSpPr>
      <p:sp>
        <p:nvSpPr>
          <p:cNvPr id="654" name="Google Shape;654;p9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55" name="Google Shape;655;p93"/>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a:t>
            </a:r>
            <a:endParaRPr/>
          </a:p>
          <a:p>
            <a:pPr indent="-228600" lvl="0" marL="228600" rtl="0" algn="l">
              <a:lnSpc>
                <a:spcPct val="90000"/>
              </a:lnSpc>
              <a:spcBef>
                <a:spcPts val="1000"/>
              </a:spcBef>
              <a:spcAft>
                <a:spcPts val="0"/>
              </a:spcAft>
              <a:buClr>
                <a:schemeClr val="dk1"/>
              </a:buClr>
              <a:buSzPts val="3200"/>
              <a:buNone/>
            </a:pPr>
            <a:r>
              <a:t/>
            </a:r>
            <a:endParaRPr sz="3200">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3200"/>
              <a:buNone/>
            </a:pPr>
            <a:r>
              <a:t/>
            </a:r>
            <a:endParaRPr sz="3200">
              <a:latin typeface="Arial Black"/>
              <a:ea typeface="Arial Black"/>
              <a:cs typeface="Arial Black"/>
              <a:sym typeface="Arial Black"/>
            </a:endParaRPr>
          </a:p>
          <a:p>
            <a:pPr indent="-228600" lvl="0" marL="228600" rtl="0" algn="l">
              <a:lnSpc>
                <a:spcPct val="90000"/>
              </a:lnSpc>
              <a:spcBef>
                <a:spcPts val="1000"/>
              </a:spcBef>
              <a:spcAft>
                <a:spcPts val="0"/>
              </a:spcAft>
              <a:buClr>
                <a:srgbClr val="FF0000"/>
              </a:buClr>
              <a:buSzPts val="6000"/>
              <a:buNone/>
            </a:pPr>
            <a:r>
              <a:rPr lang="en-US" sz="6000">
                <a:solidFill>
                  <a:srgbClr val="FF0000"/>
                </a:solidFill>
                <a:latin typeface="Arial Black"/>
                <a:ea typeface="Arial Black"/>
                <a:cs typeface="Arial Black"/>
                <a:sym typeface="Arial Black"/>
              </a:rPr>
              <a:t>				  Letter Series </a:t>
            </a:r>
            <a:endParaRPr sz="6000">
              <a:solidFill>
                <a:srgbClr val="FF0000"/>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1800"/>
              <a:buNone/>
            </a:pPr>
            <a:r>
              <a:rPr b="1" lang="en-US" sz="1800"/>
              <a:t>  </a:t>
            </a:r>
            <a:endParaRPr/>
          </a:p>
          <a:p>
            <a:pPr indent="-228600" lvl="0" marL="228600" rtl="0" algn="l">
              <a:lnSpc>
                <a:spcPct val="90000"/>
              </a:lnSpc>
              <a:spcBef>
                <a:spcPts val="1000"/>
              </a:spcBef>
              <a:spcAft>
                <a:spcPts val="0"/>
              </a:spcAft>
              <a:buClr>
                <a:schemeClr val="dk1"/>
              </a:buClr>
              <a:buSzPts val="2000"/>
              <a:buNone/>
            </a:pPr>
            <a:r>
              <a:t/>
            </a:r>
            <a:endParaRPr b="1" sz="20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9" name="Shape 659"/>
        <p:cNvGrpSpPr/>
        <p:nvPr/>
      </p:nvGrpSpPr>
      <p:grpSpPr>
        <a:xfrm>
          <a:off x="0" y="0"/>
          <a:ext cx="0" cy="0"/>
          <a:chOff x="0" y="0"/>
          <a:chExt cx="0" cy="0"/>
        </a:xfrm>
      </p:grpSpPr>
      <p:sp>
        <p:nvSpPr>
          <p:cNvPr id="660" name="Google Shape;660;p9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61" name="Google Shape;661;p94"/>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 </a:t>
            </a:r>
            <a:r>
              <a:rPr b="1" lang="en-US" sz="2000"/>
              <a:t>_ _ aba _ _ ba _ ab</a:t>
            </a:r>
            <a:endParaRPr/>
          </a:p>
          <a:p>
            <a:pPr indent="-457200" lvl="0" marL="457200" rtl="0" algn="l">
              <a:lnSpc>
                <a:spcPct val="90000"/>
              </a:lnSpc>
              <a:spcBef>
                <a:spcPts val="1000"/>
              </a:spcBef>
              <a:spcAft>
                <a:spcPts val="0"/>
              </a:spcAft>
              <a:buClr>
                <a:schemeClr val="dk1"/>
              </a:buClr>
              <a:buSzPts val="2000"/>
              <a:buAutoNum type="alphaLcParenBoth"/>
            </a:pPr>
            <a:r>
              <a:rPr b="1" lang="en-US" sz="2000"/>
              <a:t>abbba </a:t>
            </a:r>
            <a:endParaRPr/>
          </a:p>
          <a:p>
            <a:pPr indent="0" lvl="0" marL="0" rtl="0" algn="l">
              <a:lnSpc>
                <a:spcPct val="90000"/>
              </a:lnSpc>
              <a:spcBef>
                <a:spcPts val="1000"/>
              </a:spcBef>
              <a:spcAft>
                <a:spcPts val="0"/>
              </a:spcAft>
              <a:buClr>
                <a:schemeClr val="dk1"/>
              </a:buClr>
              <a:buSzPts val="2000"/>
              <a:buNone/>
            </a:pPr>
            <a:r>
              <a:rPr b="1" lang="en-US" sz="2000"/>
              <a:t>(b) abbab</a:t>
            </a:r>
            <a:endParaRPr b="1" sz="2000"/>
          </a:p>
          <a:p>
            <a:pPr indent="-228600" lvl="0" marL="228600" rtl="0" algn="l">
              <a:lnSpc>
                <a:spcPct val="90000"/>
              </a:lnSpc>
              <a:spcBef>
                <a:spcPts val="1000"/>
              </a:spcBef>
              <a:spcAft>
                <a:spcPts val="0"/>
              </a:spcAft>
              <a:buClr>
                <a:schemeClr val="dk1"/>
              </a:buClr>
              <a:buSzPts val="2000"/>
              <a:buNone/>
            </a:pPr>
            <a:r>
              <a:rPr b="1" lang="en-US" sz="2000"/>
              <a:t>(c) baabb </a:t>
            </a:r>
            <a:endParaRPr/>
          </a:p>
          <a:p>
            <a:pPr indent="-228600" lvl="0" marL="228600" rtl="0" algn="l">
              <a:lnSpc>
                <a:spcPct val="90000"/>
              </a:lnSpc>
              <a:spcBef>
                <a:spcPts val="1000"/>
              </a:spcBef>
              <a:spcAft>
                <a:spcPts val="0"/>
              </a:spcAft>
              <a:buClr>
                <a:schemeClr val="dk1"/>
              </a:buClr>
              <a:buSzPts val="2000"/>
              <a:buNone/>
            </a:pPr>
            <a:r>
              <a:rPr b="1" lang="en-US" sz="2000"/>
              <a:t>(d) bbaba</a:t>
            </a:r>
            <a:endParaRPr b="1" sz="20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5" name="Shape 665"/>
        <p:cNvGrpSpPr/>
        <p:nvPr/>
      </p:nvGrpSpPr>
      <p:grpSpPr>
        <a:xfrm>
          <a:off x="0" y="0"/>
          <a:ext cx="0" cy="0"/>
          <a:chOff x="0" y="0"/>
          <a:chExt cx="0" cy="0"/>
        </a:xfrm>
      </p:grpSpPr>
      <p:sp>
        <p:nvSpPr>
          <p:cNvPr id="666" name="Google Shape;666;p9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67" name="Google Shape;667;p95"/>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Q1. </a:t>
            </a:r>
            <a:r>
              <a:rPr b="1" lang="en-US" sz="2000"/>
              <a:t>_ _ aba _ _ ba _ ab</a:t>
            </a:r>
            <a:endParaRPr/>
          </a:p>
          <a:p>
            <a:pPr indent="-457200" lvl="0" marL="457200" rtl="0" algn="l">
              <a:lnSpc>
                <a:spcPct val="90000"/>
              </a:lnSpc>
              <a:spcBef>
                <a:spcPts val="1000"/>
              </a:spcBef>
              <a:spcAft>
                <a:spcPts val="0"/>
              </a:spcAft>
              <a:buClr>
                <a:schemeClr val="dk1"/>
              </a:buClr>
              <a:buSzPts val="2000"/>
              <a:buAutoNum type="alphaLcParenBoth"/>
            </a:pPr>
            <a:r>
              <a:rPr b="1" lang="en-US" sz="2000"/>
              <a:t>abbba </a:t>
            </a:r>
            <a:endParaRPr/>
          </a:p>
          <a:p>
            <a:pPr indent="0" lvl="0" marL="0" rtl="0" algn="l">
              <a:lnSpc>
                <a:spcPct val="90000"/>
              </a:lnSpc>
              <a:spcBef>
                <a:spcPts val="1000"/>
              </a:spcBef>
              <a:spcAft>
                <a:spcPts val="0"/>
              </a:spcAft>
              <a:buClr>
                <a:schemeClr val="dk1"/>
              </a:buClr>
              <a:buSzPts val="2000"/>
              <a:buNone/>
            </a:pPr>
            <a:r>
              <a:rPr b="1" lang="en-US" sz="2000">
                <a:solidFill>
                  <a:srgbClr val="FF0000"/>
                </a:solidFill>
              </a:rPr>
              <a:t>(b) abbab</a:t>
            </a:r>
            <a:endParaRPr b="1" sz="2000">
              <a:solidFill>
                <a:srgbClr val="FF0000"/>
              </a:solidFill>
            </a:endParaRPr>
          </a:p>
          <a:p>
            <a:pPr indent="-228600" lvl="0" marL="228600" rtl="0" algn="l">
              <a:lnSpc>
                <a:spcPct val="90000"/>
              </a:lnSpc>
              <a:spcBef>
                <a:spcPts val="1000"/>
              </a:spcBef>
              <a:spcAft>
                <a:spcPts val="0"/>
              </a:spcAft>
              <a:buClr>
                <a:schemeClr val="dk1"/>
              </a:buClr>
              <a:buSzPts val="2000"/>
              <a:buNone/>
            </a:pPr>
            <a:r>
              <a:rPr b="1" lang="en-US" sz="2000"/>
              <a:t>(c) baabb </a:t>
            </a:r>
            <a:endParaRPr/>
          </a:p>
          <a:p>
            <a:pPr indent="-228600" lvl="0" marL="228600" rtl="0" algn="l">
              <a:lnSpc>
                <a:spcPct val="90000"/>
              </a:lnSpc>
              <a:spcBef>
                <a:spcPts val="1000"/>
              </a:spcBef>
              <a:spcAft>
                <a:spcPts val="0"/>
              </a:spcAft>
              <a:buClr>
                <a:schemeClr val="dk1"/>
              </a:buClr>
              <a:buSzPts val="2000"/>
              <a:buNone/>
            </a:pPr>
            <a:r>
              <a:rPr b="1" lang="en-US" sz="2000"/>
              <a:t>(d) bbaba</a:t>
            </a:r>
            <a:endParaRPr b="1" sz="20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1" name="Shape 671"/>
        <p:cNvGrpSpPr/>
        <p:nvPr/>
      </p:nvGrpSpPr>
      <p:grpSpPr>
        <a:xfrm>
          <a:off x="0" y="0"/>
          <a:ext cx="0" cy="0"/>
          <a:chOff x="0" y="0"/>
          <a:chExt cx="0" cy="0"/>
        </a:xfrm>
      </p:grpSpPr>
      <p:sp>
        <p:nvSpPr>
          <p:cNvPr id="672" name="Google Shape;672;p9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73" name="Google Shape;673;p96"/>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Q2. </a:t>
            </a:r>
            <a:r>
              <a:rPr b="1" lang="en-US" sz="2000"/>
              <a:t>ab _ _ baa _ _ ab _</a:t>
            </a:r>
            <a:endParaRPr/>
          </a:p>
          <a:p>
            <a:pPr indent="-457200" lvl="0" marL="457200" rtl="0" algn="l">
              <a:lnSpc>
                <a:spcPct val="90000"/>
              </a:lnSpc>
              <a:spcBef>
                <a:spcPts val="1000"/>
              </a:spcBef>
              <a:spcAft>
                <a:spcPts val="0"/>
              </a:spcAft>
              <a:buClr>
                <a:schemeClr val="dk1"/>
              </a:buClr>
              <a:buSzPts val="2000"/>
              <a:buAutoNum type="alphaLcParenBoth"/>
            </a:pPr>
            <a:r>
              <a:rPr b="1" lang="en-US" sz="2000"/>
              <a:t>aaaaa </a:t>
            </a:r>
            <a:endParaRPr/>
          </a:p>
          <a:p>
            <a:pPr indent="0" lvl="0" marL="0" rtl="0" algn="l">
              <a:lnSpc>
                <a:spcPct val="90000"/>
              </a:lnSpc>
              <a:spcBef>
                <a:spcPts val="1000"/>
              </a:spcBef>
              <a:spcAft>
                <a:spcPts val="0"/>
              </a:spcAft>
              <a:buClr>
                <a:schemeClr val="dk1"/>
              </a:buClr>
              <a:buSzPts val="2000"/>
              <a:buNone/>
            </a:pPr>
            <a:r>
              <a:rPr b="1" lang="en-US" sz="2000"/>
              <a:t>(b) aabaa</a:t>
            </a:r>
            <a:endParaRPr b="1" sz="2000"/>
          </a:p>
          <a:p>
            <a:pPr indent="-228600" lvl="0" marL="228600" rtl="0" algn="l">
              <a:lnSpc>
                <a:spcPct val="90000"/>
              </a:lnSpc>
              <a:spcBef>
                <a:spcPts val="1000"/>
              </a:spcBef>
              <a:spcAft>
                <a:spcPts val="0"/>
              </a:spcAft>
              <a:buClr>
                <a:schemeClr val="dk1"/>
              </a:buClr>
              <a:buSzPts val="2000"/>
              <a:buNone/>
            </a:pPr>
            <a:r>
              <a:rPr b="1" lang="en-US" sz="2000"/>
              <a:t>(c) aabab </a:t>
            </a:r>
            <a:endParaRPr/>
          </a:p>
          <a:p>
            <a:pPr indent="-228600" lvl="0" marL="228600" rtl="0" algn="l">
              <a:lnSpc>
                <a:spcPct val="90000"/>
              </a:lnSpc>
              <a:spcBef>
                <a:spcPts val="1000"/>
              </a:spcBef>
              <a:spcAft>
                <a:spcPts val="0"/>
              </a:spcAft>
              <a:buClr>
                <a:schemeClr val="dk1"/>
              </a:buClr>
              <a:buSzPts val="2000"/>
              <a:buNone/>
            </a:pPr>
            <a:r>
              <a:rPr b="1" lang="en-US" sz="2000"/>
              <a:t>(d) baabb</a:t>
            </a:r>
            <a:endParaRPr b="1" sz="20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7" name="Shape 677"/>
        <p:cNvGrpSpPr/>
        <p:nvPr/>
      </p:nvGrpSpPr>
      <p:grpSpPr>
        <a:xfrm>
          <a:off x="0" y="0"/>
          <a:ext cx="0" cy="0"/>
          <a:chOff x="0" y="0"/>
          <a:chExt cx="0" cy="0"/>
        </a:xfrm>
      </p:grpSpPr>
      <p:sp>
        <p:nvSpPr>
          <p:cNvPr id="678" name="Google Shape;678;p9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79" name="Google Shape;679;p97"/>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Q2. </a:t>
            </a:r>
            <a:r>
              <a:rPr b="1" lang="en-US" sz="2000"/>
              <a:t>ab _ _ baa _ _ ab _</a:t>
            </a:r>
            <a:endParaRPr/>
          </a:p>
          <a:p>
            <a:pPr indent="-457200" lvl="0" marL="457200" rtl="0" algn="l">
              <a:lnSpc>
                <a:spcPct val="90000"/>
              </a:lnSpc>
              <a:spcBef>
                <a:spcPts val="1000"/>
              </a:spcBef>
              <a:spcAft>
                <a:spcPts val="0"/>
              </a:spcAft>
              <a:buClr>
                <a:schemeClr val="dk1"/>
              </a:buClr>
              <a:buSzPts val="2000"/>
              <a:buAutoNum type="alphaLcParenBoth"/>
            </a:pPr>
            <a:r>
              <a:rPr b="1" lang="en-US" sz="2000"/>
              <a:t>aaaaa </a:t>
            </a:r>
            <a:endParaRPr/>
          </a:p>
          <a:p>
            <a:pPr indent="0" lvl="0" marL="0" rtl="0" algn="l">
              <a:lnSpc>
                <a:spcPct val="90000"/>
              </a:lnSpc>
              <a:spcBef>
                <a:spcPts val="1000"/>
              </a:spcBef>
              <a:spcAft>
                <a:spcPts val="0"/>
              </a:spcAft>
              <a:buClr>
                <a:schemeClr val="dk1"/>
              </a:buClr>
              <a:buSzPts val="2000"/>
              <a:buNone/>
            </a:pPr>
            <a:r>
              <a:rPr b="1" lang="en-US" sz="2000">
                <a:solidFill>
                  <a:srgbClr val="FF0000"/>
                </a:solidFill>
              </a:rPr>
              <a:t>(b) aabaa</a:t>
            </a:r>
            <a:endParaRPr b="1" sz="2000">
              <a:solidFill>
                <a:srgbClr val="FF0000"/>
              </a:solidFill>
            </a:endParaRPr>
          </a:p>
          <a:p>
            <a:pPr indent="-228600" lvl="0" marL="228600" rtl="0" algn="l">
              <a:lnSpc>
                <a:spcPct val="90000"/>
              </a:lnSpc>
              <a:spcBef>
                <a:spcPts val="1000"/>
              </a:spcBef>
              <a:spcAft>
                <a:spcPts val="0"/>
              </a:spcAft>
              <a:buClr>
                <a:schemeClr val="dk1"/>
              </a:buClr>
              <a:buSzPts val="2000"/>
              <a:buNone/>
            </a:pPr>
            <a:r>
              <a:rPr b="1" lang="en-US" sz="2000"/>
              <a:t>(c) aabab </a:t>
            </a:r>
            <a:endParaRPr/>
          </a:p>
          <a:p>
            <a:pPr indent="-228600" lvl="0" marL="228600" rtl="0" algn="l">
              <a:lnSpc>
                <a:spcPct val="90000"/>
              </a:lnSpc>
              <a:spcBef>
                <a:spcPts val="1000"/>
              </a:spcBef>
              <a:spcAft>
                <a:spcPts val="0"/>
              </a:spcAft>
              <a:buClr>
                <a:schemeClr val="dk1"/>
              </a:buClr>
              <a:buSzPts val="2000"/>
              <a:buNone/>
            </a:pPr>
            <a:r>
              <a:rPr b="1" lang="en-US" sz="2000"/>
              <a:t>(d) baabb</a:t>
            </a:r>
            <a:endParaRPr b="1" sz="20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3" name="Shape 683"/>
        <p:cNvGrpSpPr/>
        <p:nvPr/>
      </p:nvGrpSpPr>
      <p:grpSpPr>
        <a:xfrm>
          <a:off x="0" y="0"/>
          <a:ext cx="0" cy="0"/>
          <a:chOff x="0" y="0"/>
          <a:chExt cx="0" cy="0"/>
        </a:xfrm>
      </p:grpSpPr>
      <p:sp>
        <p:nvSpPr>
          <p:cNvPr id="684" name="Google Shape;684;p9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85" name="Google Shape;685;p98"/>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Q3. </a:t>
            </a:r>
            <a:r>
              <a:rPr b="1" lang="en-US" sz="2000"/>
              <a:t>m _ nm _ n _ an _ a _ ma _</a:t>
            </a:r>
            <a:endParaRPr/>
          </a:p>
          <a:p>
            <a:pPr indent="-457200" lvl="0" marL="457200" rtl="0" algn="l">
              <a:lnSpc>
                <a:spcPct val="90000"/>
              </a:lnSpc>
              <a:spcBef>
                <a:spcPts val="1000"/>
              </a:spcBef>
              <a:spcAft>
                <a:spcPts val="0"/>
              </a:spcAft>
              <a:buClr>
                <a:schemeClr val="dk1"/>
              </a:buClr>
              <a:buSzPts val="2000"/>
              <a:buAutoNum type="alphaLcParenBoth"/>
            </a:pPr>
            <a:r>
              <a:rPr b="1" lang="en-US" sz="2000"/>
              <a:t>aamnan </a:t>
            </a:r>
            <a:endParaRPr/>
          </a:p>
          <a:p>
            <a:pPr indent="0" lvl="0" marL="0" rtl="0" algn="l">
              <a:lnSpc>
                <a:spcPct val="90000"/>
              </a:lnSpc>
              <a:spcBef>
                <a:spcPts val="1000"/>
              </a:spcBef>
              <a:spcAft>
                <a:spcPts val="0"/>
              </a:spcAft>
              <a:buClr>
                <a:schemeClr val="dk1"/>
              </a:buClr>
              <a:buSzPts val="2000"/>
              <a:buNone/>
            </a:pPr>
            <a:r>
              <a:rPr b="1" lang="en-US" sz="2000"/>
              <a:t>(b) ammanm</a:t>
            </a:r>
            <a:endParaRPr b="1" sz="2000"/>
          </a:p>
          <a:p>
            <a:pPr indent="-228600" lvl="0" marL="228600" rtl="0" algn="l">
              <a:lnSpc>
                <a:spcPct val="90000"/>
              </a:lnSpc>
              <a:spcBef>
                <a:spcPts val="1000"/>
              </a:spcBef>
              <a:spcAft>
                <a:spcPts val="0"/>
              </a:spcAft>
              <a:buClr>
                <a:schemeClr val="dk1"/>
              </a:buClr>
              <a:buSzPts val="2000"/>
              <a:buNone/>
            </a:pPr>
            <a:r>
              <a:rPr b="1" lang="en-US" sz="2000"/>
              <a:t>(c) aammnn </a:t>
            </a:r>
            <a:endParaRPr/>
          </a:p>
          <a:p>
            <a:pPr indent="-228600" lvl="0" marL="228600" rtl="0" algn="l">
              <a:lnSpc>
                <a:spcPct val="90000"/>
              </a:lnSpc>
              <a:spcBef>
                <a:spcPts val="1000"/>
              </a:spcBef>
              <a:spcAft>
                <a:spcPts val="0"/>
              </a:spcAft>
              <a:buClr>
                <a:schemeClr val="dk1"/>
              </a:buClr>
              <a:buSzPts val="2000"/>
              <a:buNone/>
            </a:pPr>
            <a:r>
              <a:rPr b="1" lang="en-US" sz="2000"/>
              <a:t>(d) amammn</a:t>
            </a:r>
            <a:endParaRPr b="1" sz="20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9" name="Shape 689"/>
        <p:cNvGrpSpPr/>
        <p:nvPr/>
      </p:nvGrpSpPr>
      <p:grpSpPr>
        <a:xfrm>
          <a:off x="0" y="0"/>
          <a:ext cx="0" cy="0"/>
          <a:chOff x="0" y="0"/>
          <a:chExt cx="0" cy="0"/>
        </a:xfrm>
      </p:grpSpPr>
      <p:sp>
        <p:nvSpPr>
          <p:cNvPr id="690" name="Google Shape;690;p9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QUANTITATIVE MATH</a:t>
            </a:r>
            <a:endParaRPr/>
          </a:p>
        </p:txBody>
      </p:sp>
      <p:sp>
        <p:nvSpPr>
          <p:cNvPr id="691" name="Google Shape;691;p99"/>
          <p:cNvSpPr txBox="1"/>
          <p:nvPr>
            <p:ph idx="1"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3200"/>
              <a:buNone/>
            </a:pPr>
            <a:r>
              <a:rPr b="1" lang="en-US" sz="3200">
                <a:solidFill>
                  <a:srgbClr val="0C0C0C"/>
                </a:solidFill>
                <a:latin typeface="Arial Black"/>
                <a:ea typeface="Arial Black"/>
                <a:cs typeface="Arial Black"/>
                <a:sym typeface="Arial Black"/>
              </a:rPr>
              <a:t>			</a:t>
            </a:r>
            <a:r>
              <a:rPr lang="en-US" sz="3200">
                <a:latin typeface="Arial Black"/>
                <a:ea typeface="Arial Black"/>
                <a:cs typeface="Arial Black"/>
                <a:sym typeface="Arial Black"/>
              </a:rPr>
              <a:t> SERIES </a:t>
            </a:r>
            <a:endParaRPr/>
          </a:p>
          <a:p>
            <a:pPr indent="-228600" lvl="0" marL="228600" rtl="0" algn="l">
              <a:lnSpc>
                <a:spcPct val="90000"/>
              </a:lnSpc>
              <a:spcBef>
                <a:spcPts val="1000"/>
              </a:spcBef>
              <a:spcAft>
                <a:spcPts val="0"/>
              </a:spcAft>
              <a:buClr>
                <a:schemeClr val="dk1"/>
              </a:buClr>
              <a:buSzPts val="1800"/>
              <a:buNone/>
            </a:pPr>
            <a:r>
              <a:rPr b="1" lang="en-US" sz="1800"/>
              <a:t> Choose the correct alternative from the given ones that will complete the series.</a:t>
            </a:r>
            <a:endParaRPr/>
          </a:p>
          <a:p>
            <a:pPr indent="-228600" lvl="0" marL="228600" rtl="0" algn="l">
              <a:lnSpc>
                <a:spcPct val="90000"/>
              </a:lnSpc>
              <a:spcBef>
                <a:spcPts val="1000"/>
              </a:spcBef>
              <a:spcAft>
                <a:spcPts val="0"/>
              </a:spcAft>
              <a:buClr>
                <a:srgbClr val="FF0000"/>
              </a:buClr>
              <a:buSzPts val="2000"/>
              <a:buNone/>
            </a:pPr>
            <a:r>
              <a:rPr b="1" lang="en-US" sz="2000">
                <a:solidFill>
                  <a:srgbClr val="FF0000"/>
                </a:solidFill>
                <a:latin typeface="Arial Black"/>
                <a:ea typeface="Arial Black"/>
                <a:cs typeface="Arial Black"/>
                <a:sym typeface="Arial Black"/>
              </a:rPr>
              <a:t>Q3. </a:t>
            </a:r>
            <a:r>
              <a:rPr b="1" lang="en-US" sz="2000"/>
              <a:t>m _ nm _ n _ an _ a _ ma _</a:t>
            </a:r>
            <a:endParaRPr/>
          </a:p>
          <a:p>
            <a:pPr indent="-457200" lvl="0" marL="457200" rtl="0" algn="l">
              <a:lnSpc>
                <a:spcPct val="90000"/>
              </a:lnSpc>
              <a:spcBef>
                <a:spcPts val="1000"/>
              </a:spcBef>
              <a:spcAft>
                <a:spcPts val="0"/>
              </a:spcAft>
              <a:buClr>
                <a:schemeClr val="dk1"/>
              </a:buClr>
              <a:buSzPts val="2000"/>
              <a:buAutoNum type="alphaLcParenBoth"/>
            </a:pPr>
            <a:r>
              <a:rPr b="1" lang="en-US" sz="2000"/>
              <a:t>aamnan </a:t>
            </a:r>
            <a:endParaRPr/>
          </a:p>
          <a:p>
            <a:pPr indent="0" lvl="0" marL="0" rtl="0" algn="l">
              <a:lnSpc>
                <a:spcPct val="90000"/>
              </a:lnSpc>
              <a:spcBef>
                <a:spcPts val="1000"/>
              </a:spcBef>
              <a:spcAft>
                <a:spcPts val="0"/>
              </a:spcAft>
              <a:buClr>
                <a:schemeClr val="dk1"/>
              </a:buClr>
              <a:buSzPts val="2000"/>
              <a:buNone/>
            </a:pPr>
            <a:r>
              <a:rPr b="1" lang="en-US" sz="2000"/>
              <a:t>(b) ammanm</a:t>
            </a:r>
            <a:endParaRPr b="1" sz="2000"/>
          </a:p>
          <a:p>
            <a:pPr indent="-228600" lvl="0" marL="228600" rtl="0" algn="l">
              <a:lnSpc>
                <a:spcPct val="90000"/>
              </a:lnSpc>
              <a:spcBef>
                <a:spcPts val="1000"/>
              </a:spcBef>
              <a:spcAft>
                <a:spcPts val="0"/>
              </a:spcAft>
              <a:buClr>
                <a:schemeClr val="dk1"/>
              </a:buClr>
              <a:buSzPts val="2000"/>
              <a:buNone/>
            </a:pPr>
            <a:r>
              <a:rPr b="1" lang="en-US" sz="2000">
                <a:solidFill>
                  <a:srgbClr val="FF0000"/>
                </a:solidFill>
              </a:rPr>
              <a:t>(c) aammnn </a:t>
            </a:r>
            <a:endParaRPr/>
          </a:p>
          <a:p>
            <a:pPr indent="-228600" lvl="0" marL="228600" rtl="0" algn="l">
              <a:lnSpc>
                <a:spcPct val="90000"/>
              </a:lnSpc>
              <a:spcBef>
                <a:spcPts val="1000"/>
              </a:spcBef>
              <a:spcAft>
                <a:spcPts val="0"/>
              </a:spcAft>
              <a:buClr>
                <a:schemeClr val="dk1"/>
              </a:buClr>
              <a:buSzPts val="2000"/>
              <a:buNone/>
            </a:pPr>
            <a:r>
              <a:rPr b="1" lang="en-US" sz="2000"/>
              <a:t>(d) amammn</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