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12192000"/>
  <p:notesSz cx="6858000" cy="9144000"/>
  <p:embeddedFontLst>
    <p:embeddedFont>
      <p:font typeface="Arial Black"/>
      <p:regular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9" roundtripDataSignature="AMtx7mjUPRJdUqXLl6O9w5d94y2NdyxT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4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4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64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4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64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64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64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64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64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7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6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6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6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6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6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66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6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7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336476" y="2330921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None/>
            </a:pPr>
            <a:r>
              <a:rPr b="1" lang="en-US" sz="54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				ODD MAN OUT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3.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DE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PQ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TU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MO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3.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DE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PQ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TU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MO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4.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XW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FG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ML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PO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4.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XW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(b) FG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ML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PO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5.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GE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MK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TU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MO	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FH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5.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GE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MK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(c) TU </a:t>
            </a:r>
            <a:r>
              <a:rPr b="1" lang="en-US"/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MO	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FH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6.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BD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HK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MP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NQ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TW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6.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lphaLcParenBoth"/>
            </a:pPr>
            <a:r>
              <a:rPr b="1" lang="en-US">
                <a:solidFill>
                  <a:srgbClr val="FF0000"/>
                </a:solidFill>
              </a:rPr>
              <a:t>BD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HK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MP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NQ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TW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7.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AE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AI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IO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EI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OU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7.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AE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(b) AI 	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IO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EI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OU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ODD ONE OUT: Classification means to define groups of people or things, arrange by class or category and then find out different things or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In this part out of a group, one people or things differ from remaining other words, they are having some common properties. They may like as a international, national level information history, science, alphabet and numerical analogy, Classification having 3 types which are below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(a) Classify among words and people (TYPE-1)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(b) Classify among pair of word (TYPE-2)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(c) Odd one out among set. (TYPE-3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8.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DW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HS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MN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GT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KO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8.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DW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HS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MN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GT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(e) KO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204952" y="1072055"/>
            <a:ext cx="12834154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9.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VT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MO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PR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DF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FG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204952" y="1072055"/>
            <a:ext cx="12834154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9.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VT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MO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PR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DF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(e) FG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BCD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NPR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KLM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RQP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HGF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/>
              <a:t> 	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	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BCD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(b) NPR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KLM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RQP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HGF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/>
              <a:t> 	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	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ABD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FGI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LMO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STU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WXZ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ABD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FGI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LMO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STU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WXZ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HGF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XWV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NML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OPQ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HGF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XWV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NML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OPQ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TYPE – 1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In this type, among four options three objects or things having same properties.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Example -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(a) Lawyer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(b) Legislator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(c) Mayor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(d) Governor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Sol. Last 3 options are related to the politics and first option does not follow. So, Lawyer is the odd one.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173944" y="1083930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ACE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PRT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UWY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MNO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GIK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173944" y="1083930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ACE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PRT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UWY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MNO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GIK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RTW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QOM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IKG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IKM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BDF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lphaLcParenBoth"/>
            </a:pPr>
            <a:r>
              <a:rPr b="1" lang="en-US">
                <a:solidFill>
                  <a:srgbClr val="FF0000"/>
                </a:solidFill>
              </a:rPr>
              <a:t>RTW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QOM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IKG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IKM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BDF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169327" y="103642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PRT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MOQ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GEC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TVX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SUW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169327" y="103642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PRT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MOQ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(c) GEC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TVX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SUW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BEH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CFI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DGJ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EHL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FIL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BEH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CFI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DGJ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EHL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FIL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AOT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CPA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REB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TIW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QUD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AOT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(b) CPA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REB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TIW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QUD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Type – 2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In previous type, there is a single word or thing is given which follow same type of properties. In this type we have a pair in it, 1st object related to another object with any specific properties, we have found that pair which doesn’t follow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Example -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(a) Painter : Gallery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(b) Actor : Stage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(c) Worker : Factory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(d) Student : Stage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Sol. Clearly, (d) is the odd one. In all other pairs, 2nd is the working place of the first.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BDW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DFU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FHS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GIQ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IKP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BDW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DFU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FHS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GIQ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IKP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VRT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RMP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YUW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FBD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MIK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VRT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(b) RMP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YUW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FBD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MIK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20.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DEB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HIF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NOL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RTP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	 	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	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20.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DEB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HIF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NOL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RTP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	 	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	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21.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HJN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JLP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PRU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QSW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21.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HJN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JLP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(c) PRU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QSW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22.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CHG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LMM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BBC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HEG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22.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CHG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LMM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BBC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HEG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Type – 3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In this type, pairs are given with minimum 3 digit or object which are correlated to each other with any specific property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Example -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(a) (3, 9, 27)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(b) (5, 25, 125)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(c) (6, 36, 216)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(d) (9, 81, 728)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Sol. Clearly, (d) is the odd one, which does not follow continue powers of 9.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23.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PQO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IFM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ROV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QNU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SPW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23.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lphaLcParenBoth"/>
            </a:pPr>
            <a:r>
              <a:rPr b="1" lang="en-US">
                <a:solidFill>
                  <a:srgbClr val="FF0000"/>
                </a:solidFill>
              </a:rPr>
              <a:t>PQO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IFM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ROV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QNU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SPW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24.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PQO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AZY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TWS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VBU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EXD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16" name="Google Shape;416;p5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24.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PQO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(b) AZY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TWS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VBU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EXD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22" name="Google Shape;422;p5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25.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GDA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OLI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VSP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KHE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WYZ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28" name="Google Shape;428;p5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25.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GDA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OLI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VSP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KHE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(e) WYZ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34" name="Google Shape;434;p5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26.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NPM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IJL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QSZ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BHK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XGT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40" name="Google Shape;440;p5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26.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NPM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(b) IJL 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QSZ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BHK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XGT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46" name="Google Shape;446;p5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27.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EBA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XUT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TQP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JFE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YVU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27.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EBA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XUT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TQP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JFE</a:t>
            </a:r>
            <a:r>
              <a:rPr b="1" lang="en-US"/>
              <a:t>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/>
              <a:t>(e) YVU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H		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Q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T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Z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58" name="Google Shape;458;p6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28.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BHE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DJG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SYV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JPM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PUS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	 	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64" name="Google Shape;464;p6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28.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BHE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DJG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SYV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JPM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(e) PUS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	 	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70" name="Google Shape;470;p62"/>
          <p:cNvSpPr txBox="1"/>
          <p:nvPr>
            <p:ph idx="1" type="body"/>
          </p:nvPr>
        </p:nvSpPr>
        <p:spPr>
          <a:xfrm>
            <a:off x="336476" y="2330921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None/>
            </a:pPr>
            <a:r>
              <a:rPr b="1" lang="en-US" sz="54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				Thank you</a:t>
            </a:r>
            <a:endParaRPr b="1" sz="54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H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(b) Q 	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T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Z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O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U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(d) Y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 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ODD MAN 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DIRECTION: Choose the odd one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b="1" lang="en-US"/>
              <a:t>A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(b) O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(c) U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(d) Y 	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(e)  None of these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