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</p:sldIdLst>
  <p:sldSz cy="6858000" cx="12192000"/>
  <p:notesSz cx="6858000" cy="9144000"/>
  <p:embeddedFontLst>
    <p:embeddedFont>
      <p:font typeface="Arial Black"/>
      <p:regular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6" roundtripDataSignature="AMtx7mhtNI53HKRx1ieaaFAiOB1zTV1d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6" Type="http://customschemas.google.com/relationships/presentationmetadata" Target="metadata"/><Relationship Id="rId115" Type="http://schemas.openxmlformats.org/officeDocument/2006/relationships/font" Target="fonts/ArialBlack-regular.fntdata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5" name="Google Shape;765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2" name="Google Shape;772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9" name="Google Shape;779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6" name="Google Shape;786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3" name="Google Shape;793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0" name="Google Shape;800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7" name="Google Shape;807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4" name="Google Shape;814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1" name="Google Shape;821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8" name="Google Shape;828;p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4" name="Google Shape;834;p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" name="Google Shape;46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3" name="Google Shape;47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8" name="Google Shape;50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6" name="Google Shape;536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0" name="Google Shape;550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4" name="Google Shape;564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1" name="Google Shape;571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8" name="Google Shape;578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5" name="Google Shape;585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2" name="Google Shape;592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9" name="Google Shape;59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3" name="Google Shape;613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0" name="Google Shape;620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4" name="Google Shape;634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1" name="Google Shape;641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8" name="Google Shape;648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2" name="Google Shape;662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9" name="Google Shape;669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6" name="Google Shape;676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2" name="Google Shape;682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8" name="Google Shape;688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5" name="Google Shape;695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2" name="Google Shape;702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9" name="Google Shape;709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6" name="Google Shape;716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3" name="Google Shape;723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0" name="Google Shape;730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7" name="Google Shape;737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4" name="Google Shape;744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1" name="Google Shape;751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8" name="Google Shape;758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9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0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9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99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9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9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9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9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9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9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0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0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0" y="2199178"/>
            <a:ext cx="12192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</a:t>
            </a:r>
            <a:r>
              <a:rPr b="1" i="0" lang="en-IN" sz="4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 Black"/>
              <a:buNone/>
            </a:pPr>
            <a:r>
              <a:rPr b="1" i="0" lang="en-IN" sz="4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(Number System)</a:t>
            </a:r>
            <a:endParaRPr b="1" i="0" sz="4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0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0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0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0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2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0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0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0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4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0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0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5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0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0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6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7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-31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0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0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8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-31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0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23"/>
          <p:cNvSpPr/>
          <p:nvPr/>
        </p:nvSpPr>
        <p:spPr>
          <a:xfrm>
            <a:off x="251716" y="1596943"/>
            <a:ext cx="11650205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Q:33-</a:t>
            </a: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(2</a:t>
            </a:r>
            <a:r>
              <a:rPr b="1" baseline="3000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divided by 9. Find the remainder?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-8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3. 0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2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24"/>
          <p:cNvSpPr/>
          <p:nvPr/>
        </p:nvSpPr>
        <p:spPr>
          <a:xfrm>
            <a:off x="251716" y="1596943"/>
            <a:ext cx="11650205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Q:34-</a:t>
            </a: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(2</a:t>
            </a:r>
            <a:r>
              <a:rPr b="1" baseline="3000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divided by 7. Find the remainder?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-1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3. 0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2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37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37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93912" y="1736521"/>
            <a:ext cx="12192000" cy="64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3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37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37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3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3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3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6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6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3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3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149" l="-498" r="0" t="-107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149" l="-498" r="0" t="-107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-43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-43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0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0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0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0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01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01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6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6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6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7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6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7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7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7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8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9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9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7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7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6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8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1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8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3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8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4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8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5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8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8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7"/>
          <p:cNvSpPr/>
          <p:nvPr/>
        </p:nvSpPr>
        <p:spPr>
          <a:xfrm>
            <a:off x="193964" y="916770"/>
            <a:ext cx="11111345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Q45</a:t>
            </a:r>
            <a:r>
              <a:rPr b="1" i="0" lang="en-IN" sz="2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remainder when 124</a:t>
            </a:r>
            <a:r>
              <a:rPr b="1" baseline="3000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26^42    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divided by 11?</a:t>
            </a:r>
            <a:endParaRPr b="1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22"/>
          <p:cNvSpPr/>
          <p:nvPr/>
        </p:nvSpPr>
        <p:spPr>
          <a:xfrm>
            <a:off x="193964" y="916770"/>
            <a:ext cx="11111345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Q45</a:t>
            </a:r>
            <a:r>
              <a:rPr b="1" i="0" lang="en-IN" sz="2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remainder when 124</a:t>
            </a:r>
            <a:r>
              <a:rPr b="1" baseline="3000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26^42    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divided by 11?</a:t>
            </a:r>
            <a:endParaRPr b="1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9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8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68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b="0" i="0" lang="en-IN" sz="2000" u="sng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9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9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2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9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9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5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9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6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9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9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7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9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8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9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9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9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9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b="1" i="0" sz="2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b="0" i="0" sz="2000" u="sng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2022-09-24T05:53:47Z</dcterms:created>
  <dc:creator>Lenovo</dc:creator>
</cp:coreProperties>
</file>