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80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3" r:id="rId13"/>
    <p:sldId id="381" r:id="rId14"/>
    <p:sldId id="364" r:id="rId15"/>
    <p:sldId id="382" r:id="rId16"/>
    <p:sldId id="365" r:id="rId17"/>
    <p:sldId id="383" r:id="rId18"/>
    <p:sldId id="366" r:id="rId19"/>
    <p:sldId id="367" r:id="rId20"/>
    <p:sldId id="368" r:id="rId21"/>
    <p:sldId id="369" r:id="rId22"/>
    <p:sldId id="373" r:id="rId23"/>
    <p:sldId id="374" r:id="rId24"/>
    <p:sldId id="375" r:id="rId25"/>
    <p:sldId id="376" r:id="rId26"/>
    <p:sldId id="377" r:id="rId27"/>
    <p:sldId id="378" r:id="rId28"/>
    <p:sldId id="3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4" autoAdjust="0"/>
  </p:normalViewPr>
  <p:slideViewPr>
    <p:cSldViewPr snapToGrid="0">
      <p:cViewPr varScale="1">
        <p:scale>
          <a:sx n="63" d="100"/>
          <a:sy n="63" d="100"/>
        </p:scale>
        <p:origin x="11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6/3/2023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03-06-2023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03-06-2023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03-06-2023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F8055-A8E6-47C9-A622-28E613CABEE8}"/>
              </a:ext>
            </a:extLst>
          </p:cNvPr>
          <p:cNvSpPr txBox="1"/>
          <p:nvPr/>
        </p:nvSpPr>
        <p:spPr>
          <a:xfrm>
            <a:off x="-454924" y="1072055"/>
            <a:ext cx="1173304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				</a:t>
            </a:r>
            <a:r>
              <a:rPr lang="en-GB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ENGLISH GRAMMAR</a:t>
            </a:r>
          </a:p>
          <a:p>
            <a:r>
              <a:rPr lang="en-GB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				</a:t>
            </a:r>
          </a:p>
          <a:p>
            <a:r>
              <a:rPr lang="en-GB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					</a:t>
            </a:r>
            <a:r>
              <a:rPr lang="en-GB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CLASS – 5</a:t>
            </a:r>
          </a:p>
          <a:p>
            <a:endParaRPr lang="en-GB" b="1" dirty="0"/>
          </a:p>
          <a:p>
            <a:r>
              <a:rPr lang="en-GB" sz="1800" b="1" dirty="0"/>
              <a:t>					       </a:t>
            </a:r>
          </a:p>
          <a:p>
            <a:r>
              <a:rPr lang="en-GB" b="1" dirty="0"/>
              <a:t>					       </a:t>
            </a:r>
            <a:r>
              <a:rPr lang="en-GB" sz="1800" b="1" dirty="0"/>
              <a:t>              </a:t>
            </a:r>
            <a:r>
              <a:rPr lang="en-GB" sz="36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VERB</a:t>
            </a:r>
          </a:p>
          <a:p>
            <a:endParaRPr lang="en-GB" sz="36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endParaRPr lang="en-GB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38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If the subjects are preceded by each or every, the verb is usually singular.</a:t>
            </a:r>
          </a:p>
          <a:p>
            <a:pPr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       Every boy of the class ____ contributed to the success of this activity.	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	Every boy and Every girl ____ participated in the activity.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	</a:t>
            </a:r>
          </a:p>
          <a:p>
            <a:pPr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Two or more singular subjects connected by or, nor, either…or, neither…or , verb agrees with the second subject or subject nearer to it.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Either the teacher or the students _____ absent.(is/are)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Neither the captain nor the crew members ___ got hurt. (has/have)</a:t>
            </a:r>
          </a:p>
          <a:p>
            <a:pPr>
              <a:buNone/>
            </a:pPr>
            <a:endParaRPr lang="en-US" sz="20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endParaRPr lang="en-US" sz="20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85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Two subjects joined by with, together with, along with, as well as etc. take verb according to the first subject.</a:t>
            </a:r>
          </a:p>
          <a:p>
            <a:pPr>
              <a:buNone/>
            </a:pPr>
            <a:endParaRPr lang="en-US" sz="2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The mother as well as her children ___ going to the market. (is/are)</a:t>
            </a:r>
          </a:p>
          <a:p>
            <a:pPr>
              <a:buNone/>
            </a:pPr>
            <a:endParaRPr lang="en-US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The captain together with the players ___ objected to the decision. (has/have)</a:t>
            </a:r>
          </a:p>
          <a:p>
            <a:pPr>
              <a:buNone/>
            </a:pPr>
            <a:endParaRPr lang="en-US" sz="2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86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1. Everyone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(has/have)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done his or her homework.</a:t>
            </a:r>
          </a:p>
          <a:p>
            <a:pPr marL="457200" indent="-457200">
              <a:buAutoNum type="arabicPeriod"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2. Each of the students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(is/are)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responsible for doing his or her work.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3. Either my father or my brothers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(is/are)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going to sell the car.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4. Neither my sisters nor my mother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(is/are)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going to sell the house.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5. The samples on the tray in the lab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(need/needs)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testing.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6. Mary and John usually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(plays/play)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together.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7. Both of the dogs (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has/have)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collars.</a:t>
            </a:r>
          </a:p>
        </p:txBody>
      </p:sp>
    </p:spTree>
    <p:extLst>
      <p:ext uri="{BB962C8B-B14F-4D97-AF65-F5344CB8AC3E}">
        <p14:creationId xmlns:p14="http://schemas.microsoft.com/office/powerpoint/2010/main" val="6023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1. Everyone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(has)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done his or her homework.</a:t>
            </a:r>
          </a:p>
          <a:p>
            <a:pPr marL="457200" indent="-457200">
              <a:buAutoNum type="arabicPeriod"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2. Each of the students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(is)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responsible for doing his or her work.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3. Either my father or my brothers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(are)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going to sell the car.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4. Neither my sisters nor my mother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(is)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going to sell the house.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5. The samples on the tray in the lab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(need)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testing.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6. Mary and John usually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(play)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together.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7. Both of the dogs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(have)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collars.</a:t>
            </a:r>
          </a:p>
        </p:txBody>
      </p:sp>
    </p:spTree>
    <p:extLst>
      <p:ext uri="{BB962C8B-B14F-4D97-AF65-F5344CB8AC3E}">
        <p14:creationId xmlns:p14="http://schemas.microsoft.com/office/powerpoint/2010/main" val="1622590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8. Neither the dogs nor the cat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(is/are)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very hungry.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9. Either the girls or the boy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(walk/walks)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in the evening.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10. Either the boy or the girls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(walk/walks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) in the evening.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11. At the end of the fall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(comes/come)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the hard tests.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12. The slaughter of animals for their fur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(has/have)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caused controversy.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13. The student, as well as his teacher,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(was/were)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going on the field trip.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14. The hard tests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(comes/come)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at the end of the fall.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15. Both of my roommates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(has/have)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decided to live in the dorms.</a:t>
            </a:r>
            <a:endParaRPr lang="en-US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743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8. Neither the dogs nor the cat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(is)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very hungry.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9. Either the girls or the boy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(walks)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in the evening.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10. Either the boy or the girls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(walk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) in the evening.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11. At the end of the fall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(come)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the hard tests.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12. The slaughter of animals for their fur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(has)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caused controversy.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13. The student, as well as his teacher,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(was)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going on the field trip.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14. The hard tests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(come)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at the end of the fall.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15. Both of my roommates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(have)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decided to live in the dorms.</a:t>
            </a:r>
            <a:endParaRPr lang="en-US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474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John and his brother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(is/are)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playing football. 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Aryan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(do not/does not)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like to play basketball. 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Either of you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(have/has)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stolen the book. 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Your pants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(is/are)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in the top shelf. 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My family (belongs/belong) to the Mahou tribe. 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089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John and his brother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(are)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playing football. 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Aryan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(does not)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like to play basketball. 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Either of you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(has)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stolen the book. 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Your pants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(are)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in the top shelf. 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My family (belongs) to the Mahou tribe. 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76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Mr, Swamy as well as his family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(is/are)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quite humble. 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Mary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(sing/sings)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very well. 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The novel, including all the essays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(take/takes)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about two hours to read. 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They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(eat/eats)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lunch together everyday. </a:t>
            </a:r>
          </a:p>
          <a:p>
            <a:pPr>
              <a:buNone/>
            </a:pPr>
            <a:endParaRPr lang="en-GB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The players as well as the coach </a:t>
            </a:r>
            <a:r>
              <a:rPr lang="en-GB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(want/wants) </a:t>
            </a:r>
            <a:r>
              <a:rPr lang="en-GB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to win</a:t>
            </a:r>
            <a:endParaRPr lang="en-US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46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					</a:t>
            </a:r>
            <a:r>
              <a:rPr lang="en-US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VOCABULARY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In the following question, out of the given four alternatives, select the one which </a:t>
            </a:r>
            <a:r>
              <a:rPr lang="en-GB" sz="2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best expresses </a:t>
            </a:r>
            <a:r>
              <a:rPr lang="en-GB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the meaning of the given word.</a:t>
            </a:r>
          </a:p>
          <a:p>
            <a:pPr marL="0" indent="0">
              <a:buNone/>
            </a:pPr>
            <a:endParaRPr lang="en-GB" sz="2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Crescendo</a:t>
            </a:r>
          </a:p>
          <a:p>
            <a:pPr marL="0" indent="0">
              <a:buNone/>
            </a:pPr>
            <a:endParaRPr lang="en-GB" sz="2800" b="1" dirty="0">
              <a:solidFill>
                <a:srgbClr val="002060"/>
              </a:solidFill>
              <a:latin typeface="+mn-lt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rgbClr val="002060"/>
                </a:solidFill>
                <a:latin typeface="+mn-lt"/>
              </a:rPr>
              <a:t>1) Dominate</a:t>
            </a:r>
          </a:p>
          <a:p>
            <a:pPr marL="0" indent="0">
              <a:buNone/>
            </a:pPr>
            <a:endParaRPr lang="en-GB" sz="2800" b="1" dirty="0">
              <a:solidFill>
                <a:srgbClr val="002060"/>
              </a:solidFill>
              <a:latin typeface="+mn-lt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rgbClr val="002060"/>
                </a:solidFill>
                <a:latin typeface="+mn-lt"/>
              </a:rPr>
              <a:t>2) Escalation</a:t>
            </a:r>
          </a:p>
          <a:p>
            <a:pPr marL="0" indent="0">
              <a:buNone/>
            </a:pPr>
            <a:endParaRPr lang="en-GB" sz="2800" b="1" dirty="0">
              <a:solidFill>
                <a:srgbClr val="002060"/>
              </a:solidFill>
              <a:latin typeface="+mn-lt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rgbClr val="002060"/>
                </a:solidFill>
                <a:latin typeface="+mn-lt"/>
              </a:rPr>
              <a:t>3) Squander</a:t>
            </a:r>
          </a:p>
          <a:p>
            <a:pPr marL="0" indent="0">
              <a:buNone/>
            </a:pPr>
            <a:endParaRPr lang="en-GB" sz="2800" b="1" dirty="0">
              <a:solidFill>
                <a:srgbClr val="002060"/>
              </a:solidFill>
              <a:latin typeface="+mn-lt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rgbClr val="002060"/>
                </a:solidFill>
                <a:latin typeface="+mn-lt"/>
              </a:rPr>
              <a:t>4) Revere</a:t>
            </a:r>
            <a:endParaRPr lang="en-US" sz="2800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3F3AA-3257-4AD0-836A-9669B771E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12" y="3429000"/>
            <a:ext cx="7996537" cy="270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4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What is Verb ?</a:t>
            </a:r>
            <a:endParaRPr lang="en-US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b="1" dirty="0"/>
              <a:t>			</a:t>
            </a: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Verb is an action word.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			Ravi plays cricket.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			Birds are chirping.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			Children are laughing.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			Dogs are barking.</a:t>
            </a:r>
          </a:p>
          <a:p>
            <a:pPr>
              <a:buNone/>
            </a:pPr>
            <a:endParaRPr lang="en-US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			I have a car.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			Ravi is happy.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			Children are excited</a:t>
            </a:r>
            <a:r>
              <a:rPr lang="en-US" b="1" dirty="0"/>
              <a:t>.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3428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In the following question, out of the given four alternatives, select the one which </a:t>
            </a:r>
            <a:r>
              <a:rPr lang="en-GB" b="1" dirty="0">
                <a:solidFill>
                  <a:srgbClr val="00B050"/>
                </a:solidFill>
              </a:rPr>
              <a:t>best expresses </a:t>
            </a:r>
            <a:r>
              <a:rPr lang="en-GB" b="1" dirty="0">
                <a:solidFill>
                  <a:srgbClr val="FF0000"/>
                </a:solidFill>
              </a:rPr>
              <a:t>the meaning of the given word.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Esoteric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1) Befitting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2) Germane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3) Abstruse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4) Relevant</a:t>
            </a:r>
            <a:endParaRPr lang="en-US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61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CB4C0F-5825-43F4-BF6B-C343F753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2C6975-6553-4FB0-8A30-50FC65C58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In the following question, out of the given four alternatives, select the one which </a:t>
            </a:r>
            <a:r>
              <a:rPr lang="en-GB" dirty="0">
                <a:solidFill>
                  <a:srgbClr val="00B050"/>
                </a:solidFill>
              </a:rPr>
              <a:t>best expresses</a:t>
            </a:r>
            <a:r>
              <a:rPr lang="en-GB" dirty="0">
                <a:solidFill>
                  <a:srgbClr val="FF0000"/>
                </a:solidFill>
              </a:rPr>
              <a:t> the meaning of the given word.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Fiendish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</a:rPr>
              <a:t>1) Apparent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</a:rPr>
              <a:t>2) Cruel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</a:rPr>
              <a:t>3) Secure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</a:rPr>
              <a:t>4) Exemplify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0915E3-E2C1-4436-A79A-DDF01983A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689" y="2275308"/>
            <a:ext cx="5109537" cy="374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20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CCEFCA-AF52-4778-94A7-5990CE1D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0E3D4C-145F-43A4-89C2-A5DE78E8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In the following question, out of the given four alternatives, select the one which is </a:t>
            </a:r>
            <a:r>
              <a:rPr lang="en-GB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opposite</a:t>
            </a: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in the meaning of the given word.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  <a:latin typeface="Bahnschrift Light" panose="020B0502040204020203" pitchFamily="34" charset="0"/>
              </a:rPr>
              <a:t>Acerbic</a:t>
            </a:r>
          </a:p>
          <a:p>
            <a:pPr marL="0" indent="0">
              <a:buNone/>
            </a:pPr>
            <a:endParaRPr lang="en-GB" b="1" dirty="0">
              <a:solidFill>
                <a:srgbClr val="00B050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1) Foretell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2) Amazed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3) Harsh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4) Bland</a:t>
            </a:r>
            <a:endParaRPr lang="en-IN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D9B198-2099-4F13-84C0-3CAF5F11F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181" y="2352366"/>
            <a:ext cx="3967316" cy="29754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1BDBFD-6EE5-40E5-BDED-5E549739E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643" y="2352366"/>
            <a:ext cx="4879072" cy="297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52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7C82-A4E0-4BFA-A9C8-F28AB540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AB81-B1C3-45A7-AF57-0BE7A3111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In the following question, out of the given four alternatives, select the one which is </a:t>
            </a:r>
            <a:r>
              <a:rPr lang="en-GB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opposite </a:t>
            </a: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in the meaning of the given word.</a:t>
            </a:r>
          </a:p>
          <a:p>
            <a:pPr marL="0" indent="0">
              <a:buNone/>
            </a:pPr>
            <a:endParaRPr lang="en-GB" b="1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Scurrilous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 </a:t>
            </a:r>
          </a:p>
          <a:p>
            <a:pPr marL="0" indent="0">
              <a:buNone/>
            </a:pPr>
            <a:endParaRPr lang="en-GB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1) Coarse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2) Sophisticated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3) Insolent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4) Complimentary</a:t>
            </a:r>
            <a:endParaRPr lang="en-IN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AA401-038E-4CEE-A49D-4C3198F74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563153"/>
            <a:ext cx="2846438" cy="3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92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AA21-A5A6-4638-9F49-CA379D3A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CEA44-40EF-4090-919B-8766F1E59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In the following question, out of the given four alternatives, select the one which </a:t>
            </a:r>
            <a:r>
              <a:rPr lang="en-GB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best expresses </a:t>
            </a: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the meaning of the given word.</a:t>
            </a:r>
          </a:p>
          <a:p>
            <a:pPr marL="0" indent="0">
              <a:buNone/>
            </a:pPr>
            <a:endParaRPr lang="en-GB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Guzzle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</a:rPr>
              <a:t>1) Cheap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</a:rPr>
              <a:t>2) Imbibe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</a:rPr>
              <a:t>3) Starve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</a:rPr>
              <a:t>4) Release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71F2B-7BDB-4FF4-B752-B3FF9B660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30" y="3657457"/>
            <a:ext cx="2625212" cy="200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06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41A5-AF72-48DB-8556-A8416FC4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4964-ED46-4D5D-9B91-45A3D1880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In the following question, out of the given four alternatives, select the one which </a:t>
            </a:r>
            <a:r>
              <a:rPr lang="en-GB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best expresses </a:t>
            </a: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the meaning of the given word.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Hound</a:t>
            </a:r>
          </a:p>
          <a:p>
            <a:pPr marL="0" indent="0">
              <a:buNone/>
            </a:pPr>
            <a:endParaRPr lang="en-GB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1) Critic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2) Migrate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3) Beagle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4) Variable</a:t>
            </a:r>
            <a:endParaRPr lang="en-IN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A4335-1188-4928-93EF-E2975A3DA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85652"/>
            <a:ext cx="4701870" cy="27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6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029F-565F-4D39-9267-6C380C17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DFB03-12C9-4280-9983-524501D54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In the following question, out of the given four alternatives, select the one which </a:t>
            </a:r>
            <a:r>
              <a:rPr lang="en-GB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best expresses </a:t>
            </a: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the meaning of the given word.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Embargo</a:t>
            </a:r>
          </a:p>
          <a:p>
            <a:pPr marL="0" indent="0">
              <a:buNone/>
            </a:pPr>
            <a:endParaRPr lang="en-IN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1) Barrier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2) Prescribe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3) Comfort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4) Justify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56638-8B4D-471D-A6A6-3B2DCBBF1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2625213"/>
            <a:ext cx="5073446" cy="303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84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F1DB-AB75-4BB2-BCD7-792F6A0E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BA046-21B2-4746-B178-C5DBB7F51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In the following question, out of the given four alternatives, select the one which is </a:t>
            </a:r>
            <a:r>
              <a:rPr lang="en-GB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opposite</a:t>
            </a: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in the meaning of the given word.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Swindle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1) Insert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2) Dupe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3) Ample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4) Honesty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08328-AE55-4A53-BB20-2C7324EA3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813" y="2745578"/>
            <a:ext cx="5014452" cy="310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08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360E-DB18-4526-AF51-B7A118CE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FA572-BD79-4CE9-978D-CDDC1CB5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In the following question, out of the given four alternatives, select the one which is </a:t>
            </a:r>
            <a:r>
              <a:rPr lang="en-GB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opposite</a:t>
            </a: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in the meaning of the given word</a:t>
            </a:r>
          </a:p>
          <a:p>
            <a:pPr marL="0" indent="0">
              <a:buNone/>
            </a:pPr>
            <a:endParaRPr lang="en-GB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Vista</a:t>
            </a:r>
          </a:p>
          <a:p>
            <a:pPr marL="0" indent="0">
              <a:buNone/>
            </a:pPr>
            <a:endParaRPr lang="en-GB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1) Confront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2) Contour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3) Blindness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4) Outlook</a:t>
            </a:r>
            <a:endParaRPr lang="en-IN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8ADCF-8466-4CD9-83C2-94E6A01C5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653" y="3082414"/>
            <a:ext cx="4188542" cy="294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7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So what exactly is a verb ?</a:t>
            </a:r>
          </a:p>
          <a:p>
            <a:pPr marL="0" indent="0">
              <a:buNone/>
            </a:pPr>
            <a:endParaRPr lang="en-GB" sz="32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GB" sz="3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Verb is a word which tells about a noun.</a:t>
            </a:r>
          </a:p>
          <a:p>
            <a:pPr marL="0" indent="0">
              <a:buNone/>
            </a:pPr>
            <a:endParaRPr lang="en-GB" sz="32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GB" sz="3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			The boy killed a snake.</a:t>
            </a:r>
          </a:p>
          <a:p>
            <a:pPr marL="0" indent="0">
              <a:buNone/>
            </a:pPr>
            <a:endParaRPr lang="en-GB" sz="32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GB" sz="32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How does verb tell about a noun ???</a:t>
            </a:r>
          </a:p>
          <a:p>
            <a:pPr marL="0" indent="0">
              <a:buNone/>
            </a:pPr>
            <a:endParaRPr lang="en-GB" sz="32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GB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	</a:t>
            </a:r>
            <a:endParaRPr lang="en-IN" sz="2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98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It tells what a noun does.</a:t>
            </a:r>
          </a:p>
          <a:p>
            <a:pPr>
              <a:buNone/>
            </a:pPr>
            <a:endParaRPr lang="en-US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It tells what is done to a noun.</a:t>
            </a:r>
          </a:p>
          <a:p>
            <a:pPr>
              <a:buNone/>
            </a:pPr>
            <a:endParaRPr lang="en-US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It tells about a state or having.</a:t>
            </a:r>
          </a:p>
          <a:p>
            <a:pPr>
              <a:buNone/>
            </a:pPr>
            <a:endParaRPr lang="en-US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						</a:t>
            </a:r>
          </a:p>
          <a:p>
            <a:pPr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						</a:t>
            </a:r>
          </a:p>
          <a:p>
            <a:pPr>
              <a:buNone/>
            </a:pPr>
            <a:endParaRPr lang="en-US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45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					Types of Verb</a:t>
            </a:r>
          </a:p>
          <a:p>
            <a:pPr>
              <a:buNone/>
            </a:pPr>
            <a:endParaRPr lang="en-US" sz="36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3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			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Primary Verb    	Main Verb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		</a:t>
            </a:r>
            <a:endParaRPr lang="en-US" sz="36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9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					</a:t>
            </a:r>
            <a:r>
              <a:rPr lang="en-US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Subject Verb Agreement</a:t>
            </a:r>
          </a:p>
          <a:p>
            <a:pPr>
              <a:buNone/>
            </a:pPr>
            <a:endParaRPr lang="en-US" sz="2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</a:t>
            </a:r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Singular subjects take singular verbs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Plural subjects take plural verbs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1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Let’s try a few more.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One of my friend is a doctor.</a:t>
            </a:r>
          </a:p>
          <a:p>
            <a:pPr>
              <a:buNone/>
            </a:pPr>
            <a:r>
              <a:rPr lang="en-US" b="1" dirty="0" err="1">
                <a:solidFill>
                  <a:srgbClr val="002060"/>
                </a:solidFill>
              </a:rPr>
              <a:t>Sachin</a:t>
            </a:r>
            <a:r>
              <a:rPr lang="en-US" b="1" dirty="0">
                <a:solidFill>
                  <a:srgbClr val="002060"/>
                </a:solidFill>
              </a:rPr>
              <a:t> is one of the cricketers who has made India proud.</a:t>
            </a:r>
          </a:p>
          <a:p>
            <a:pPr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Some of the work ____ pending. (is/are)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Some of the students ___ absent. (is/are)</a:t>
            </a:r>
          </a:p>
          <a:p>
            <a:pPr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All ___ well. (is/are)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All ___ well. (is/are)</a:t>
            </a:r>
          </a:p>
        </p:txBody>
      </p:sp>
    </p:spTree>
    <p:extLst>
      <p:ext uri="{BB962C8B-B14F-4D97-AF65-F5344CB8AC3E}">
        <p14:creationId xmlns:p14="http://schemas.microsoft.com/office/powerpoint/2010/main" val="38379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Two or more subjects connected by ‘and’ usually take a plural verb.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Ravi and Rohit is coming to the party tonight.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Mobile phone and telecommunication has metamorphosed the information technology.</a:t>
            </a:r>
          </a:p>
          <a:p>
            <a:pPr>
              <a:buNone/>
            </a:pPr>
            <a:endParaRPr lang="en-US" sz="20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Exception.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	If two singular nouns refer to the same person, thing or a common idea, the verb must be singular.</a:t>
            </a: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		The Principal and teacher is absent.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		Rice and curry is my favorite breakfast.</a:t>
            </a:r>
          </a:p>
        </p:txBody>
      </p:sp>
    </p:spTree>
    <p:extLst>
      <p:ext uri="{BB962C8B-B14F-4D97-AF65-F5344CB8AC3E}">
        <p14:creationId xmlns:p14="http://schemas.microsoft.com/office/powerpoint/2010/main" val="66729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232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1529</TotalTime>
  <Words>1651</Words>
  <Application>Microsoft Office PowerPoint</Application>
  <PresentationFormat>Widescreen</PresentationFormat>
  <Paragraphs>271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Black</vt:lpstr>
      <vt:lpstr>Bahnschrift Light</vt:lpstr>
      <vt:lpstr>Bahnschrift SemiBold</vt:lpstr>
      <vt:lpstr>Bookman Old Style</vt:lpstr>
      <vt:lpstr>Calibri</vt:lpstr>
      <vt:lpstr>Calibri Light</vt:lpstr>
      <vt:lpstr>Office Theme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DEEPAK SAJWAN</cp:lastModifiedBy>
  <cp:revision>199</cp:revision>
  <dcterms:created xsi:type="dcterms:W3CDTF">2020-02-23T06:37:57Z</dcterms:created>
  <dcterms:modified xsi:type="dcterms:W3CDTF">2023-06-03T03:19:40Z</dcterms:modified>
</cp:coreProperties>
</file>