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5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337" y="3886304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848600" y="2845371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247775" y="2825204"/>
            <a:ext cx="108204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GB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GB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commerce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Analysis using </a:t>
            </a: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r>
              <a:rPr lang="en-GB" sz="2400"/>
              <a:t>U.Rohith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 dirty="0"/>
              <a:t>422200020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GB" sz="2400" dirty="0"/>
              <a:t>B.COM(ISM)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 : S.I.V.E.T COLLEGE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1" y="96669"/>
            <a:ext cx="1943101" cy="14186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7995" y="0"/>
            <a:ext cx="1484058" cy="16846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4542" y="15382"/>
            <a:ext cx="1583222" cy="17039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5987" y="148381"/>
            <a:ext cx="2647950" cy="12232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447800" y="15240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 smtClean="0"/>
              <a:t>Model </a:t>
            </a:r>
            <a:r>
              <a:rPr lang="en-US" dirty="0"/>
              <a:t>portfolios and online booking </a:t>
            </a:r>
            <a:r>
              <a:rPr lang="en-US" dirty="0" smtClean="0"/>
              <a:t>platforms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Digital marketplaces for stock photos and </a:t>
            </a:r>
            <a:r>
              <a:rPr lang="en-US" dirty="0" smtClean="0"/>
              <a:t>videos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Online courses and tutorials for modeling </a:t>
            </a:r>
            <a:r>
              <a:rPr lang="en-US" dirty="0" smtClean="0"/>
              <a:t>techniques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E-commerce websites for fashion and beauty </a:t>
            </a:r>
            <a:r>
              <a:rPr lang="en-US" dirty="0" smtClean="0"/>
              <a:t>products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Virtual reality (VR) and augmented reality (AR) experiences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53400" y="44068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371600"/>
            <a:ext cx="4010025" cy="48006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685800"/>
            <a:ext cx="5800851" cy="5181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838200" y="1752600"/>
            <a:ext cx="8534400" cy="1107996"/>
          </a:xfrm>
        </p:spPr>
        <p:txBody>
          <a:bodyPr/>
          <a:lstStyle/>
          <a:p>
            <a:pPr algn="just"/>
            <a:r>
              <a:rPr lang="en-US" dirty="0"/>
              <a:t>The advent of e-commerce has revolutionized the way businesses operate and consumers shop. With its unprecedented growth and widespread adoption, e-commerce has transformed the retail landscape, offering unparalleled convenience, accessibility, and flexibility. 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5025" y="5200236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16240" y="67804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465047" y="17712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E-COMMERCE </a:t>
            </a:r>
            <a:r>
              <a:rPr lang="en-GB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dentity Inspiration (e-Commerce Logo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68" y="1581159"/>
            <a:ext cx="8920099" cy="41415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134600" y="75222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7C4631F-0F7F-EFBB-263C-F0A3F096F53A}"/>
              </a:ext>
            </a:extLst>
          </p:cNvPr>
          <p:cNvSpPr txBox="1"/>
          <p:nvPr/>
        </p:nvSpPr>
        <p:spPr>
          <a:xfrm>
            <a:off x="909637" y="1857375"/>
            <a:ext cx="57864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As an online retailer, I struggle to effectively manage my inventory levels, leading to frequent </a:t>
            </a:r>
            <a:r>
              <a:rPr lang="en-US" dirty="0" smtClean="0"/>
              <a:t>and </a:t>
            </a:r>
            <a:r>
              <a:rPr lang="en-US" dirty="0"/>
              <a:t>overstocking, which results in lost sales, wasted resources, and decreased customer satisfaction</a:t>
            </a:r>
            <a:r>
              <a:rPr lang="en-US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Additionally, my current e-commerce platform lacks personalized product recommendations, making it difficult to increase average order value and enhance the overall shopping experience.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791700" y="56768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61987" y="1477387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develop a user-friendly e-commerce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allows customers to browse and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Purchase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online. 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managing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aspects of an online retail business including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development, inventory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, Customer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service, payment processing, and order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fulfilment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88561" y="98894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83F863E-FAB8-9188-0053-A2135DEA484E}"/>
              </a:ext>
            </a:extLst>
          </p:cNvPr>
          <p:cNvSpPr txBox="1"/>
          <p:nvPr/>
        </p:nvSpPr>
        <p:spPr>
          <a:xfrm>
            <a:off x="1066800" y="1828800"/>
            <a:ext cx="629959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End-users in e-commerce are individuals or organizations who ultimately use or consume the products or services purchased through an online platform. </a:t>
            </a: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People </a:t>
            </a:r>
            <a:r>
              <a:rPr lang="en-US" sz="2400" dirty="0"/>
              <a:t>buying products for personal us</a:t>
            </a:r>
            <a:r>
              <a:rPr lang="en-GB" sz="2400" dirty="0"/>
              <a:t>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A </a:t>
            </a:r>
            <a:r>
              <a:rPr lang="en-US" sz="2400" dirty="0"/>
              <a:t>person buying a smartphone online</a:t>
            </a:r>
            <a:r>
              <a:rPr lang="en-GB" sz="2400" dirty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Companies </a:t>
            </a:r>
            <a:r>
              <a:rPr lang="en-US" sz="2400" dirty="0"/>
              <a:t>purchasing products  or individuals buying products to </a:t>
            </a:r>
            <a:r>
              <a:rPr lang="en-GB" sz="2400" dirty="0"/>
              <a:t>resell</a:t>
            </a:r>
            <a:r>
              <a:rPr lang="en-GB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098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29712" y="148861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A17B9DE-8CFB-1404-C209-BA0722751E10}"/>
              </a:ext>
            </a:extLst>
          </p:cNvPr>
          <p:cNvSpPr txBox="1"/>
          <p:nvPr/>
        </p:nvSpPr>
        <p:spPr>
          <a:xfrm>
            <a:off x="3042047" y="2019300"/>
            <a:ext cx="610790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O</a:t>
            </a:r>
            <a:r>
              <a:rPr lang="en-US" sz="2400" dirty="0" err="1"/>
              <a:t>ur</a:t>
            </a:r>
            <a:r>
              <a:rPr lang="en-US" sz="2400" dirty="0"/>
              <a:t> e-commerce platform is designed to provide a seamless and personalized shopping experience for customers. </a:t>
            </a: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It </a:t>
            </a:r>
            <a:r>
              <a:rPr lang="en-US" sz="2400" dirty="0"/>
              <a:t>offers a user-friendly interface, relevant product recommendations, competitive pricing, secure payment options, and efficient delivery and returns.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A89FEE-AF6B-A823-4E0F-7D9F5BC43C50}"/>
              </a:ext>
            </a:extLst>
          </p:cNvPr>
          <p:cNvSpPr txBox="1"/>
          <p:nvPr/>
        </p:nvSpPr>
        <p:spPr>
          <a:xfrm>
            <a:off x="838200" y="1562417"/>
            <a:ext cx="607218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D</a:t>
            </a:r>
            <a:r>
              <a:rPr lang="en-US" sz="2400" dirty="0" smtClean="0"/>
              <a:t>ataset </a:t>
            </a:r>
            <a:r>
              <a:rPr lang="en-US" sz="2400" dirty="0"/>
              <a:t>Description:</a:t>
            </a:r>
            <a:r>
              <a:rPr lang="en-GB" sz="2400" dirty="0"/>
              <a:t> </a:t>
            </a:r>
            <a:r>
              <a:rPr lang="en-US" sz="2400" dirty="0"/>
              <a:t>This dataset contains customer transaction data for an e-commerce platform. It includes information about customers, orders, products, and payment</a:t>
            </a:r>
            <a:r>
              <a:rPr lang="en-GB" sz="2400" dirty="0"/>
              <a:t>.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D34E507-9F25-6F3E-0D28-CDA895245990}"/>
              </a:ext>
            </a:extLst>
          </p:cNvPr>
          <p:cNvSpPr txBox="1"/>
          <p:nvPr/>
        </p:nvSpPr>
        <p:spPr>
          <a:xfrm>
            <a:off x="769619" y="3733800"/>
            <a:ext cx="76931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fontAlgn="ctr">
              <a:buFont typeface="Wingdings" panose="05000000000000000000" pitchFamily="2" charset="2"/>
              <a:buChar char="Ø"/>
            </a:pPr>
            <a:r>
              <a:rPr lang="en-GB" sz="2400" dirty="0"/>
              <a:t>M</a:t>
            </a:r>
            <a:r>
              <a:rPr lang="en-GB" sz="2400" dirty="0" smtClean="0"/>
              <a:t>arket </a:t>
            </a:r>
            <a:r>
              <a:rPr lang="en-GB" sz="2400" dirty="0"/>
              <a:t>analysis, pricing strategies, competitive benchmarking, product surveillance, sentiment tracking, and making data-driven decisions.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74957" y="116370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76199" y="4114800"/>
            <a:ext cx="2006116" cy="26670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A4BB25D-9938-6E57-915D-262C21C67F28}"/>
              </a:ext>
            </a:extLst>
          </p:cNvPr>
          <p:cNvSpPr txBox="1"/>
          <p:nvPr/>
        </p:nvSpPr>
        <p:spPr>
          <a:xfrm>
            <a:off x="1929917" y="1756129"/>
            <a:ext cx="61001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ctr">
              <a:buFont typeface="Wingdings" panose="05000000000000000000" pitchFamily="2" charset="2"/>
              <a:buChar char="Ø"/>
            </a:pPr>
            <a:r>
              <a:rPr lang="en-GB" sz="2400" b="0" i="0" dirty="0">
                <a:effectLst/>
                <a:latin typeface="Google Sans"/>
              </a:rPr>
              <a:t>There are multiple matches for “wow” in e-commerce, including a WOW factor for customers, a WOW Commerce platform, and a WOW </a:t>
            </a:r>
            <a:r>
              <a:rPr lang="en-GB" sz="2400" b="0" i="0" dirty="0" smtClean="0">
                <a:effectLst/>
                <a:latin typeface="Google Sans"/>
              </a:rPr>
              <a:t>Certified</a:t>
            </a:r>
          </a:p>
          <a:p>
            <a:pPr marL="285750" indent="-285750" algn="just" fontAlgn="ctr">
              <a:buFont typeface="Wingdings" panose="05000000000000000000" pitchFamily="2" charset="2"/>
              <a:buChar char="Ø"/>
            </a:pPr>
            <a:r>
              <a:rPr lang="en-GB" sz="2400" b="0" i="0" dirty="0" smtClean="0">
                <a:effectLst/>
                <a:latin typeface="Google Sans"/>
              </a:rPr>
              <a:t> </a:t>
            </a:r>
            <a:r>
              <a:rPr lang="en-GB" sz="2400" b="0" i="0" dirty="0">
                <a:effectLst/>
                <a:latin typeface="Google Sans"/>
              </a:rPr>
              <a:t>E-Commerce Manager certificate.
</a:t>
            </a:r>
            <a:r>
              <a:rPr lang="en-GB" sz="2400" b="0" i="0" dirty="0" smtClean="0">
                <a:effectLst/>
                <a:latin typeface="Google Sans"/>
              </a:rPr>
              <a:t>  A </a:t>
            </a:r>
            <a:r>
              <a:rPr lang="en-GB" sz="2400" b="0" i="0" dirty="0">
                <a:effectLst/>
                <a:latin typeface="Google Sans"/>
              </a:rPr>
              <a:t>“wow” factor is a way to exceed customer expectations and give them a pleasant surprise. </a:t>
            </a:r>
            <a:endParaRPr lang="en-GB" sz="2400" dirty="0">
              <a:latin typeface="Google Sans"/>
            </a:endParaRPr>
          </a:p>
          <a:p>
            <a:pPr marL="285750" indent="-285750" algn="just" fontAlgn="ctr">
              <a:buFont typeface="Wingdings" panose="05000000000000000000" pitchFamily="2" charset="2"/>
              <a:buChar char="Ø"/>
            </a:pPr>
            <a:r>
              <a:rPr lang="en-GB" sz="2400" b="0" i="0" dirty="0" smtClean="0">
                <a:effectLst/>
                <a:latin typeface="Google Sans"/>
              </a:rPr>
              <a:t> </a:t>
            </a:r>
            <a:r>
              <a:rPr lang="en-GB" sz="2400" b="0" i="0" dirty="0">
                <a:effectLst/>
                <a:latin typeface="Google Sans"/>
              </a:rPr>
              <a:t>Amazon’s delivery sometimes arriving before the expected date is a “wow” factor that can impact a customer’s relationship with the store</a:t>
            </a:r>
            <a:r>
              <a:rPr lang="en-GB" sz="2400" b="0" i="0" dirty="0">
                <a:solidFill>
                  <a:schemeClr val="accent1"/>
                </a:solidFill>
                <a:effectLst/>
                <a:latin typeface="Google Sans"/>
              </a:rPr>
              <a:t>. </a:t>
            </a:r>
            <a:endParaRPr lang="en-GB" sz="2400" b="0" i="0" dirty="0">
              <a:solidFill>
                <a:srgbClr val="F6EDFF"/>
              </a:solidFill>
              <a:effectLst/>
              <a:latin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Words>440</Words>
  <Application>Microsoft Office PowerPoint</Application>
  <PresentationFormat>Widescreen</PresentationFormat>
  <Paragraphs>62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Google Sans</vt:lpstr>
      <vt:lpstr>Times New Roman</vt:lpstr>
      <vt:lpstr>Trebuchet MS</vt:lpstr>
      <vt:lpstr>Wingdings</vt:lpstr>
      <vt:lpstr>Office Theme</vt:lpstr>
      <vt:lpstr>E commerce Data Analysis using Excel </vt:lpstr>
      <vt:lpstr>PowerPoint Presentation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STUDENTS</cp:lastModifiedBy>
  <cp:revision>49</cp:revision>
  <dcterms:created xsi:type="dcterms:W3CDTF">2024-03-29T15:07:22Z</dcterms:created>
  <dcterms:modified xsi:type="dcterms:W3CDTF">2024-09-19T07:04:13Z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