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30,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36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SharePoint Basics</a:t>
            </a:r>
            <a:endParaRPr lang="en-US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4419600"/>
            <a:ext cx="2276200" cy="1797685"/>
          </a:xfrm>
        </p:spPr>
        <p:txBody>
          <a:bodyPr/>
          <a:lstStyle/>
          <a:p>
            <a:pPr algn="l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Navya Shree A</a:t>
            </a:r>
          </a:p>
          <a:p>
            <a:pPr algn="l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Panchami M</a:t>
            </a:r>
          </a:p>
          <a:p>
            <a:pPr algn="l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Rohit Kushwah</a:t>
            </a:r>
          </a:p>
          <a:p>
            <a:pPr algn="l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Rupesh Shekar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17714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47658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 Premise(on site)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 customization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Robust security and confidentiality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data integrity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Online(in the cloud)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Much less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availability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 cost  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Does not require an IT team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Hybrid(best of both)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5943600"/>
            <a:ext cx="35021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of SharePoint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399"/>
            <a:ext cx="7239000" cy="40386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Management: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File Sharing, Check In, Check out,     Versioning, MS Office Integration, Document    ID, Records Declaration, Retention and disposal policies.</a:t>
            </a:r>
          </a:p>
          <a:p>
            <a:pPr marL="6858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Computing: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Enables Advanced Collaboration within the SharePoint environment. Supports Wikis , Blogs, Forums, Meeting through community portals.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73914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Identity Management:</a:t>
            </a:r>
          </a:p>
          <a:p>
            <a:pPr marL="6858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Authentication enhancements supporting claims based, server –to-server and app-based authentication mechanism.</a:t>
            </a:r>
          </a:p>
          <a:p>
            <a:pPr marL="6858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 Computing: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SharePoint supports optimized viewing experiences across mobile platforms.</a:t>
            </a:r>
          </a:p>
          <a:p>
            <a:pPr marL="6858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Branding: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Custom design of site pages through customization of html, css and JavaScript.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7391400" cy="44195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Enterprise search on documents, metadata, items. Search indexing for faster results. Search scopes for external content look up.</a:t>
            </a:r>
          </a:p>
          <a:p>
            <a:pPr marL="6858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Intelligence:</a:t>
            </a:r>
          </a:p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Manage your organizational goals and performance through the Business Intelligence feature of SharePoint including excel services, Visio services, dashboard etc.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SharePoint Architecture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308629"/>
          </a:xfrm>
        </p:spPr>
        <p:txBody>
          <a:bodyPr/>
          <a:lstStyle/>
          <a:p>
            <a:pPr marL="6858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SharePoint?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1"/>
            <a:ext cx="6777317" cy="3581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SharePoint is  a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secure place to store, organize, share, and access information from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any device.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Organizations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use SharePoint to create websites</a:t>
            </a:r>
            <a:r>
              <a:rPr lang="en-IN" b="1" dirty="0"/>
              <a:t>.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024744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SharePoint?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467600" cy="3927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around documents and folders.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 constant communication with all staff.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all information in a central location.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Encourage Collaboration.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SharePoint Important?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1"/>
            <a:ext cx="6777317" cy="3505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store document in more effective format than regular folder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Bring an organization together so that everyone receives critical information that is relevant to 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76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467600" cy="4689629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The First Versions of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SharePoint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SharePoint Portal Server was launched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2001.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Focused mainly on document management.</a:t>
            </a:r>
          </a:p>
          <a:p>
            <a:pPr marL="6858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Drawbacks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Unattractive interface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Lack of customisation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malfunctioning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7391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SharePoint 2003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Microsoft released Windows SharePoint Server as part of Windows Server 2003.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had an improved user interface, better personalization, and a collaboration store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SharePoint 2007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Provides fully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functional and integrated content management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Being more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a collaborative platform, allowing end users more interaction.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7315200" cy="4648200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SharePoint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2010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SharePoint 2010 provided enhanced capabilities like better integration with other Office applications.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empowered staff at all levels by providing services to improve and expand business connectivity.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also automated the workflow process, which had a major impact on business efficiency.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1"/>
            <a:ext cx="7010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SharePoint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mobile users, which has meant a vast improvement in business service delivery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Upload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documents into specific folders and libraries for easy retrieval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Accommodates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much larger data sets that can be compressed and filtered while in the server’s memory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features for the design of company sites and the layout of content.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PC-based services to cloud-based.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265</TotalTime>
  <Words>516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 SharePoint Basics</vt:lpstr>
      <vt:lpstr>What is SharePoint?</vt:lpstr>
      <vt:lpstr>Why SharePoint?</vt:lpstr>
      <vt:lpstr>Why SharePoint Important?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Platforms</vt:lpstr>
      <vt:lpstr>Features of SharePoint</vt:lpstr>
      <vt:lpstr>PowerPoint Presentation</vt:lpstr>
      <vt:lpstr>PowerPoint Presentation</vt:lpstr>
      <vt:lpstr>SharePoint Architecture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Basics</dc:title>
  <dc:creator>Panchami M</dc:creator>
  <cp:lastModifiedBy>Panchami M</cp:lastModifiedBy>
  <cp:revision>18</cp:revision>
  <dcterms:created xsi:type="dcterms:W3CDTF">2017-06-30T05:43:39Z</dcterms:created>
  <dcterms:modified xsi:type="dcterms:W3CDTF">2017-06-30T12:24:39Z</dcterms:modified>
</cp:coreProperties>
</file>