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257" r:id="rId3"/>
    <p:sldId id="268" r:id="rId4"/>
    <p:sldId id="286" r:id="rId5"/>
    <p:sldId id="265" r:id="rId6"/>
    <p:sldId id="271" r:id="rId7"/>
    <p:sldId id="272" r:id="rId8"/>
    <p:sldId id="274" r:id="rId9"/>
    <p:sldId id="263" r:id="rId10"/>
    <p:sldId id="275" r:id="rId11"/>
    <p:sldId id="276" r:id="rId12"/>
    <p:sldId id="277" r:id="rId13"/>
    <p:sldId id="278" r:id="rId14"/>
    <p:sldId id="280" r:id="rId15"/>
    <p:sldId id="281" r:id="rId16"/>
    <p:sldId id="282"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74" d="100"/>
          <a:sy n="74" d="100"/>
        </p:scale>
        <p:origin x="-366"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E7ADB9-6447-47D4-82F7-B4CA06180C6B}"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A3BAD1BA-702B-4F1E-BFFE-BA15B6BDE866}">
      <dgm:prSet phldrT="[Text]"/>
      <dgm:spPr>
        <a:solidFill>
          <a:srgbClr val="7030A0"/>
        </a:solidFill>
      </dgm:spPr>
      <dgm:t>
        <a:bodyPr/>
        <a:lstStyle/>
        <a:p>
          <a:r>
            <a:rPr lang="en-US" dirty="0" smtClean="0"/>
            <a:t>Site Collection</a:t>
          </a:r>
          <a:endParaRPr lang="en-US" dirty="0"/>
        </a:p>
      </dgm:t>
    </dgm:pt>
    <dgm:pt modelId="{C1CA4EB1-B154-4A70-A331-E9D3D21F3B9E}" type="parTrans" cxnId="{9AD199D0-AC0C-46F6-9552-5805E4330812}">
      <dgm:prSet/>
      <dgm:spPr/>
      <dgm:t>
        <a:bodyPr/>
        <a:lstStyle/>
        <a:p>
          <a:endParaRPr lang="en-US"/>
        </a:p>
      </dgm:t>
    </dgm:pt>
    <dgm:pt modelId="{76FC3344-04C7-466B-80FC-DA39EAD859BF}" type="sibTrans" cxnId="{9AD199D0-AC0C-46F6-9552-5805E4330812}">
      <dgm:prSet/>
      <dgm:spPr/>
      <dgm:t>
        <a:bodyPr/>
        <a:lstStyle/>
        <a:p>
          <a:endParaRPr lang="en-US"/>
        </a:p>
      </dgm:t>
    </dgm:pt>
    <dgm:pt modelId="{EDC07788-7D10-49B5-9AE7-F129504BBD21}">
      <dgm:prSet phldrT="[Text]"/>
      <dgm:spPr>
        <a:solidFill>
          <a:srgbClr val="C00000"/>
        </a:solidFill>
        <a:ln>
          <a:solidFill>
            <a:schemeClr val="tx1"/>
          </a:solidFill>
        </a:ln>
      </dgm:spPr>
      <dgm:t>
        <a:bodyPr/>
        <a:lstStyle/>
        <a:p>
          <a:r>
            <a:rPr lang="en-US" dirty="0" smtClean="0"/>
            <a:t>Site</a:t>
          </a:r>
          <a:endParaRPr lang="en-US" dirty="0"/>
        </a:p>
      </dgm:t>
    </dgm:pt>
    <dgm:pt modelId="{FBFDF491-41E9-416E-AE48-82D593A883D1}" type="parTrans" cxnId="{AC94FF58-31F6-429E-BE56-AF67B272982F}">
      <dgm:prSet/>
      <dgm:spPr/>
      <dgm:t>
        <a:bodyPr/>
        <a:lstStyle/>
        <a:p>
          <a:endParaRPr lang="en-US"/>
        </a:p>
      </dgm:t>
    </dgm:pt>
    <dgm:pt modelId="{6FE9A968-5F27-41EA-95B3-B17102D2027D}" type="sibTrans" cxnId="{AC94FF58-31F6-429E-BE56-AF67B272982F}">
      <dgm:prSet/>
      <dgm:spPr/>
      <dgm:t>
        <a:bodyPr/>
        <a:lstStyle/>
        <a:p>
          <a:endParaRPr lang="en-US"/>
        </a:p>
      </dgm:t>
    </dgm:pt>
    <dgm:pt modelId="{7FEF2FB5-059E-43B2-A0A8-177A91ED26D6}">
      <dgm:prSet phldrT="[Text]"/>
      <dgm:spPr>
        <a:solidFill>
          <a:schemeClr val="accent3"/>
        </a:solidFill>
      </dgm:spPr>
      <dgm:t>
        <a:bodyPr/>
        <a:lstStyle/>
        <a:p>
          <a:r>
            <a:rPr lang="en-US" dirty="0" smtClean="0"/>
            <a:t>Pages</a:t>
          </a:r>
          <a:endParaRPr lang="en-US" dirty="0"/>
        </a:p>
      </dgm:t>
    </dgm:pt>
    <dgm:pt modelId="{34795C44-99A1-4C3F-A119-9B0CD737D8A5}" type="parTrans" cxnId="{2373F5F1-D968-4B8A-A80E-6D76DEE6A8BB}">
      <dgm:prSet/>
      <dgm:spPr/>
      <dgm:t>
        <a:bodyPr/>
        <a:lstStyle/>
        <a:p>
          <a:endParaRPr lang="en-US"/>
        </a:p>
      </dgm:t>
    </dgm:pt>
    <dgm:pt modelId="{E73E57FB-43BB-4AA6-88AC-D6F7B0F3F238}" type="sibTrans" cxnId="{2373F5F1-D968-4B8A-A80E-6D76DEE6A8BB}">
      <dgm:prSet/>
      <dgm:spPr/>
      <dgm:t>
        <a:bodyPr/>
        <a:lstStyle/>
        <a:p>
          <a:endParaRPr lang="en-US"/>
        </a:p>
      </dgm:t>
    </dgm:pt>
    <dgm:pt modelId="{D832E2A5-A641-47A9-8069-AB3D727FABBB}">
      <dgm:prSet phldrT="[Text]"/>
      <dgm:spPr/>
      <dgm:t>
        <a:bodyPr/>
        <a:lstStyle/>
        <a:p>
          <a:r>
            <a:rPr lang="en-US" dirty="0" smtClean="0"/>
            <a:t>Apps, Web Parts</a:t>
          </a:r>
          <a:endParaRPr lang="en-US" dirty="0"/>
        </a:p>
      </dgm:t>
    </dgm:pt>
    <dgm:pt modelId="{6852E71D-1141-4F17-B78D-752E470D8BDD}" type="parTrans" cxnId="{BDE4338A-C19B-45DB-B084-4F7668B70285}">
      <dgm:prSet/>
      <dgm:spPr/>
      <dgm:t>
        <a:bodyPr/>
        <a:lstStyle/>
        <a:p>
          <a:endParaRPr lang="en-US"/>
        </a:p>
      </dgm:t>
    </dgm:pt>
    <dgm:pt modelId="{17353861-0C61-42E6-8B12-5464D3E86768}" type="sibTrans" cxnId="{BDE4338A-C19B-45DB-B084-4F7668B70285}">
      <dgm:prSet/>
      <dgm:spPr/>
      <dgm:t>
        <a:bodyPr/>
        <a:lstStyle/>
        <a:p>
          <a:endParaRPr lang="en-US"/>
        </a:p>
      </dgm:t>
    </dgm:pt>
    <dgm:pt modelId="{48EC55BF-9CA2-4260-92A9-56C249CAE71C}">
      <dgm:prSet/>
      <dgm:spPr>
        <a:solidFill>
          <a:schemeClr val="accent6">
            <a:lumMod val="60000"/>
            <a:lumOff val="40000"/>
          </a:schemeClr>
        </a:solidFill>
      </dgm:spPr>
      <dgm:t>
        <a:bodyPr/>
        <a:lstStyle/>
        <a:p>
          <a:r>
            <a:rPr lang="en-US" dirty="0" smtClean="0"/>
            <a:t>Subsite</a:t>
          </a:r>
          <a:endParaRPr lang="en-US" dirty="0"/>
        </a:p>
      </dgm:t>
    </dgm:pt>
    <dgm:pt modelId="{E6F394E7-0B2C-4005-B510-84DA39CB36C6}" type="parTrans" cxnId="{26681BF0-8533-4AE9-B778-56452D0F2C47}">
      <dgm:prSet/>
      <dgm:spPr/>
      <dgm:t>
        <a:bodyPr/>
        <a:lstStyle/>
        <a:p>
          <a:endParaRPr lang="en-US"/>
        </a:p>
      </dgm:t>
    </dgm:pt>
    <dgm:pt modelId="{8C652926-4A4E-4116-BFED-17CC38CA7189}" type="sibTrans" cxnId="{26681BF0-8533-4AE9-B778-56452D0F2C47}">
      <dgm:prSet/>
      <dgm:spPr/>
      <dgm:t>
        <a:bodyPr/>
        <a:lstStyle/>
        <a:p>
          <a:endParaRPr lang="en-US"/>
        </a:p>
      </dgm:t>
    </dgm:pt>
    <dgm:pt modelId="{04B0B33A-F6BD-4943-91FC-8B46E937ACE1}">
      <dgm:prSet/>
      <dgm:spPr>
        <a:solidFill>
          <a:schemeClr val="accent3"/>
        </a:solidFill>
      </dgm:spPr>
      <dgm:t>
        <a:bodyPr/>
        <a:lstStyle/>
        <a:p>
          <a:r>
            <a:rPr lang="en-US" dirty="0" smtClean="0"/>
            <a:t>Pages</a:t>
          </a:r>
          <a:endParaRPr lang="en-US" dirty="0"/>
        </a:p>
      </dgm:t>
    </dgm:pt>
    <dgm:pt modelId="{CA51FC8E-F315-4DD1-A0E0-824970685164}" type="parTrans" cxnId="{959A6236-4AD6-476C-855B-74139683472C}">
      <dgm:prSet/>
      <dgm:spPr/>
      <dgm:t>
        <a:bodyPr/>
        <a:lstStyle/>
        <a:p>
          <a:endParaRPr lang="en-US"/>
        </a:p>
      </dgm:t>
    </dgm:pt>
    <dgm:pt modelId="{A1338743-1152-476F-99A2-C2465AA7333C}" type="sibTrans" cxnId="{959A6236-4AD6-476C-855B-74139683472C}">
      <dgm:prSet/>
      <dgm:spPr/>
      <dgm:t>
        <a:bodyPr/>
        <a:lstStyle/>
        <a:p>
          <a:endParaRPr lang="en-US"/>
        </a:p>
      </dgm:t>
    </dgm:pt>
    <dgm:pt modelId="{1A55AB62-2E0B-464C-BAFA-3447CDD7D726}">
      <dgm:prSet/>
      <dgm:spPr/>
      <dgm:t>
        <a:bodyPr/>
        <a:lstStyle/>
        <a:p>
          <a:r>
            <a:rPr lang="en-US" dirty="0" smtClean="0"/>
            <a:t>Apps, Web Parts</a:t>
          </a:r>
          <a:endParaRPr lang="en-US" dirty="0"/>
        </a:p>
      </dgm:t>
    </dgm:pt>
    <dgm:pt modelId="{B1349D55-0EF8-40D1-9FF6-0343473982B7}" type="parTrans" cxnId="{AE652391-4CB5-4F71-AA2D-D3FA36B44027}">
      <dgm:prSet/>
      <dgm:spPr/>
      <dgm:t>
        <a:bodyPr/>
        <a:lstStyle/>
        <a:p>
          <a:endParaRPr lang="en-US"/>
        </a:p>
      </dgm:t>
    </dgm:pt>
    <dgm:pt modelId="{BDBD20B5-FF59-47AF-83EF-8D42490AE108}" type="sibTrans" cxnId="{AE652391-4CB5-4F71-AA2D-D3FA36B44027}">
      <dgm:prSet/>
      <dgm:spPr/>
      <dgm:t>
        <a:bodyPr/>
        <a:lstStyle/>
        <a:p>
          <a:endParaRPr lang="en-US"/>
        </a:p>
      </dgm:t>
    </dgm:pt>
    <dgm:pt modelId="{3FE9902E-BA72-4230-856E-11F18CE08C73}">
      <dgm:prSet/>
      <dgm:spPr/>
      <dgm:t>
        <a:bodyPr/>
        <a:lstStyle/>
        <a:p>
          <a:r>
            <a:rPr lang="en-US" dirty="0" smtClean="0"/>
            <a:t>Apps, Web Parts</a:t>
          </a:r>
          <a:endParaRPr lang="en-US" dirty="0"/>
        </a:p>
      </dgm:t>
    </dgm:pt>
    <dgm:pt modelId="{82CA5901-5FCD-4D16-AFF5-14F41B539DFA}" type="parTrans" cxnId="{2E8F950E-7073-4E90-B5F3-7C61E0D54284}">
      <dgm:prSet/>
      <dgm:spPr/>
      <dgm:t>
        <a:bodyPr/>
        <a:lstStyle/>
        <a:p>
          <a:endParaRPr lang="en-US"/>
        </a:p>
      </dgm:t>
    </dgm:pt>
    <dgm:pt modelId="{EFE947D0-B05D-44CF-B0B1-125009D2A375}" type="sibTrans" cxnId="{2E8F950E-7073-4E90-B5F3-7C61E0D54284}">
      <dgm:prSet/>
      <dgm:spPr/>
      <dgm:t>
        <a:bodyPr/>
        <a:lstStyle/>
        <a:p>
          <a:endParaRPr lang="en-US"/>
        </a:p>
      </dgm:t>
    </dgm:pt>
    <dgm:pt modelId="{286C06CB-2FEC-4EFC-8E33-3421FAE6D8ED}">
      <dgm:prSet/>
      <dgm:spPr/>
      <dgm:t>
        <a:bodyPr/>
        <a:lstStyle/>
        <a:p>
          <a:r>
            <a:rPr lang="en-US" dirty="0" smtClean="0"/>
            <a:t>Apps, Web Parts</a:t>
          </a:r>
          <a:endParaRPr lang="en-US" dirty="0"/>
        </a:p>
      </dgm:t>
    </dgm:pt>
    <dgm:pt modelId="{7AE104C2-FDC4-4945-B4E4-0F5DBF5883BD}" type="parTrans" cxnId="{116FDF5E-1AFF-4A4C-B50E-BBC590304B9B}">
      <dgm:prSet/>
      <dgm:spPr/>
      <dgm:t>
        <a:bodyPr/>
        <a:lstStyle/>
        <a:p>
          <a:endParaRPr lang="en-US"/>
        </a:p>
      </dgm:t>
    </dgm:pt>
    <dgm:pt modelId="{39DD567D-79AC-4D50-AE9C-93D90BEA01A9}" type="sibTrans" cxnId="{116FDF5E-1AFF-4A4C-B50E-BBC590304B9B}">
      <dgm:prSet/>
      <dgm:spPr/>
      <dgm:t>
        <a:bodyPr/>
        <a:lstStyle/>
        <a:p>
          <a:endParaRPr lang="en-US"/>
        </a:p>
      </dgm:t>
    </dgm:pt>
    <dgm:pt modelId="{41301A99-15CD-4078-B4AE-61CC21763554}" type="pres">
      <dgm:prSet presAssocID="{03E7ADB9-6447-47D4-82F7-B4CA06180C6B}" presName="hierChild1" presStyleCnt="0">
        <dgm:presLayoutVars>
          <dgm:orgChart val="1"/>
          <dgm:chPref val="1"/>
          <dgm:dir/>
          <dgm:animOne val="branch"/>
          <dgm:animLvl val="lvl"/>
          <dgm:resizeHandles/>
        </dgm:presLayoutVars>
      </dgm:prSet>
      <dgm:spPr/>
      <dgm:t>
        <a:bodyPr/>
        <a:lstStyle/>
        <a:p>
          <a:endParaRPr lang="en-US"/>
        </a:p>
      </dgm:t>
    </dgm:pt>
    <dgm:pt modelId="{E00DD396-DBDB-47F8-91C0-2782B2AA2137}" type="pres">
      <dgm:prSet presAssocID="{A3BAD1BA-702B-4F1E-BFFE-BA15B6BDE866}" presName="hierRoot1" presStyleCnt="0">
        <dgm:presLayoutVars>
          <dgm:hierBranch val="init"/>
        </dgm:presLayoutVars>
      </dgm:prSet>
      <dgm:spPr/>
    </dgm:pt>
    <dgm:pt modelId="{4CF23C16-24BA-4C3D-8D42-8F6E70F9F1F7}" type="pres">
      <dgm:prSet presAssocID="{A3BAD1BA-702B-4F1E-BFFE-BA15B6BDE866}" presName="rootComposite1" presStyleCnt="0"/>
      <dgm:spPr/>
    </dgm:pt>
    <dgm:pt modelId="{74AB1501-C073-4498-B10E-D842966F3672}" type="pres">
      <dgm:prSet presAssocID="{A3BAD1BA-702B-4F1E-BFFE-BA15B6BDE866}" presName="rootText1" presStyleLbl="node0" presStyleIdx="0" presStyleCnt="1">
        <dgm:presLayoutVars>
          <dgm:chPref val="3"/>
        </dgm:presLayoutVars>
      </dgm:prSet>
      <dgm:spPr/>
      <dgm:t>
        <a:bodyPr/>
        <a:lstStyle/>
        <a:p>
          <a:endParaRPr lang="en-US"/>
        </a:p>
      </dgm:t>
    </dgm:pt>
    <dgm:pt modelId="{94F12D38-931B-444C-BE92-A73E35441F29}" type="pres">
      <dgm:prSet presAssocID="{A3BAD1BA-702B-4F1E-BFFE-BA15B6BDE866}" presName="rootConnector1" presStyleLbl="node1" presStyleIdx="0" presStyleCnt="0"/>
      <dgm:spPr/>
      <dgm:t>
        <a:bodyPr/>
        <a:lstStyle/>
        <a:p>
          <a:endParaRPr lang="en-US"/>
        </a:p>
      </dgm:t>
    </dgm:pt>
    <dgm:pt modelId="{C546FED8-860B-400E-B55F-41F7E8FAA23D}" type="pres">
      <dgm:prSet presAssocID="{A3BAD1BA-702B-4F1E-BFFE-BA15B6BDE866}" presName="hierChild2" presStyleCnt="0"/>
      <dgm:spPr/>
    </dgm:pt>
    <dgm:pt modelId="{35614B25-C236-42F9-82E2-373E164CEAD8}" type="pres">
      <dgm:prSet presAssocID="{FBFDF491-41E9-416E-AE48-82D593A883D1}" presName="Name37" presStyleLbl="parChTrans1D2" presStyleIdx="0" presStyleCnt="1"/>
      <dgm:spPr/>
      <dgm:t>
        <a:bodyPr/>
        <a:lstStyle/>
        <a:p>
          <a:endParaRPr lang="en-US"/>
        </a:p>
      </dgm:t>
    </dgm:pt>
    <dgm:pt modelId="{E9B844C4-419B-44DD-B000-01518A087A3D}" type="pres">
      <dgm:prSet presAssocID="{EDC07788-7D10-49B5-9AE7-F129504BBD21}" presName="hierRoot2" presStyleCnt="0">
        <dgm:presLayoutVars>
          <dgm:hierBranch val="init"/>
        </dgm:presLayoutVars>
      </dgm:prSet>
      <dgm:spPr/>
    </dgm:pt>
    <dgm:pt modelId="{4A473CDD-65ED-4A16-AA2F-BD15E213C42D}" type="pres">
      <dgm:prSet presAssocID="{EDC07788-7D10-49B5-9AE7-F129504BBD21}" presName="rootComposite" presStyleCnt="0"/>
      <dgm:spPr/>
    </dgm:pt>
    <dgm:pt modelId="{7911F683-C71B-482E-A643-F415B0D5A1F0}" type="pres">
      <dgm:prSet presAssocID="{EDC07788-7D10-49B5-9AE7-F129504BBD21}" presName="rootText" presStyleLbl="node2" presStyleIdx="0" presStyleCnt="1">
        <dgm:presLayoutVars>
          <dgm:chPref val="3"/>
        </dgm:presLayoutVars>
      </dgm:prSet>
      <dgm:spPr/>
      <dgm:t>
        <a:bodyPr/>
        <a:lstStyle/>
        <a:p>
          <a:endParaRPr lang="en-US"/>
        </a:p>
      </dgm:t>
    </dgm:pt>
    <dgm:pt modelId="{404C157A-94E8-48C8-BF0F-F8CE6E3DF368}" type="pres">
      <dgm:prSet presAssocID="{EDC07788-7D10-49B5-9AE7-F129504BBD21}" presName="rootConnector" presStyleLbl="node2" presStyleIdx="0" presStyleCnt="1"/>
      <dgm:spPr/>
      <dgm:t>
        <a:bodyPr/>
        <a:lstStyle/>
        <a:p>
          <a:endParaRPr lang="en-US"/>
        </a:p>
      </dgm:t>
    </dgm:pt>
    <dgm:pt modelId="{DD2A00E2-E943-4595-A2D7-B86BF80BDE67}" type="pres">
      <dgm:prSet presAssocID="{EDC07788-7D10-49B5-9AE7-F129504BBD21}" presName="hierChild4" presStyleCnt="0"/>
      <dgm:spPr/>
    </dgm:pt>
    <dgm:pt modelId="{F9A9CDE4-0B47-4651-B98C-2EFBEDCA3D47}" type="pres">
      <dgm:prSet presAssocID="{34795C44-99A1-4C3F-A119-9B0CD737D8A5}" presName="Name37" presStyleLbl="parChTrans1D3" presStyleIdx="0" presStyleCnt="3"/>
      <dgm:spPr/>
      <dgm:t>
        <a:bodyPr/>
        <a:lstStyle/>
        <a:p>
          <a:endParaRPr lang="en-US"/>
        </a:p>
      </dgm:t>
    </dgm:pt>
    <dgm:pt modelId="{B7FFE245-23A0-411E-AE5A-2A2936D73931}" type="pres">
      <dgm:prSet presAssocID="{7FEF2FB5-059E-43B2-A0A8-177A91ED26D6}" presName="hierRoot2" presStyleCnt="0">
        <dgm:presLayoutVars>
          <dgm:hierBranch val="init"/>
        </dgm:presLayoutVars>
      </dgm:prSet>
      <dgm:spPr/>
    </dgm:pt>
    <dgm:pt modelId="{B49D21EC-B376-451F-AB1F-7FAAAE649C5A}" type="pres">
      <dgm:prSet presAssocID="{7FEF2FB5-059E-43B2-A0A8-177A91ED26D6}" presName="rootComposite" presStyleCnt="0"/>
      <dgm:spPr/>
    </dgm:pt>
    <dgm:pt modelId="{546A0900-1098-4A28-AF8F-EF74CA35CA52}" type="pres">
      <dgm:prSet presAssocID="{7FEF2FB5-059E-43B2-A0A8-177A91ED26D6}" presName="rootText" presStyleLbl="node3" presStyleIdx="0" presStyleCnt="3">
        <dgm:presLayoutVars>
          <dgm:chPref val="3"/>
        </dgm:presLayoutVars>
      </dgm:prSet>
      <dgm:spPr/>
      <dgm:t>
        <a:bodyPr/>
        <a:lstStyle/>
        <a:p>
          <a:endParaRPr lang="en-US"/>
        </a:p>
      </dgm:t>
    </dgm:pt>
    <dgm:pt modelId="{915ADB93-F844-4A6B-BEAE-74D16673700B}" type="pres">
      <dgm:prSet presAssocID="{7FEF2FB5-059E-43B2-A0A8-177A91ED26D6}" presName="rootConnector" presStyleLbl="node3" presStyleIdx="0" presStyleCnt="3"/>
      <dgm:spPr/>
      <dgm:t>
        <a:bodyPr/>
        <a:lstStyle/>
        <a:p>
          <a:endParaRPr lang="en-US"/>
        </a:p>
      </dgm:t>
    </dgm:pt>
    <dgm:pt modelId="{D2A91D77-B8C0-44A9-BF6C-F35164A403B7}" type="pres">
      <dgm:prSet presAssocID="{7FEF2FB5-059E-43B2-A0A8-177A91ED26D6}" presName="hierChild4" presStyleCnt="0"/>
      <dgm:spPr/>
    </dgm:pt>
    <dgm:pt modelId="{573979A9-6550-408D-A274-773152223935}" type="pres">
      <dgm:prSet presAssocID="{82CA5901-5FCD-4D16-AFF5-14F41B539DFA}" presName="Name37" presStyleLbl="parChTrans1D4" presStyleIdx="0" presStyleCnt="4"/>
      <dgm:spPr/>
      <dgm:t>
        <a:bodyPr/>
        <a:lstStyle/>
        <a:p>
          <a:endParaRPr lang="en-US"/>
        </a:p>
      </dgm:t>
    </dgm:pt>
    <dgm:pt modelId="{04F45DA0-5DB3-47DE-A88E-36C5C8A66CF3}" type="pres">
      <dgm:prSet presAssocID="{3FE9902E-BA72-4230-856E-11F18CE08C73}" presName="hierRoot2" presStyleCnt="0">
        <dgm:presLayoutVars>
          <dgm:hierBranch val="init"/>
        </dgm:presLayoutVars>
      </dgm:prSet>
      <dgm:spPr/>
    </dgm:pt>
    <dgm:pt modelId="{675550BB-C03E-4DF2-ADDA-F73B4A408A92}" type="pres">
      <dgm:prSet presAssocID="{3FE9902E-BA72-4230-856E-11F18CE08C73}" presName="rootComposite" presStyleCnt="0"/>
      <dgm:spPr/>
    </dgm:pt>
    <dgm:pt modelId="{8263FC38-FD1F-4370-A136-AC7544EB12CD}" type="pres">
      <dgm:prSet presAssocID="{3FE9902E-BA72-4230-856E-11F18CE08C73}" presName="rootText" presStyleLbl="node4" presStyleIdx="0" presStyleCnt="4">
        <dgm:presLayoutVars>
          <dgm:chPref val="3"/>
        </dgm:presLayoutVars>
      </dgm:prSet>
      <dgm:spPr/>
      <dgm:t>
        <a:bodyPr/>
        <a:lstStyle/>
        <a:p>
          <a:endParaRPr lang="en-US"/>
        </a:p>
      </dgm:t>
    </dgm:pt>
    <dgm:pt modelId="{7B2DED2E-55DD-495E-AC0D-257FEBC26D79}" type="pres">
      <dgm:prSet presAssocID="{3FE9902E-BA72-4230-856E-11F18CE08C73}" presName="rootConnector" presStyleLbl="node4" presStyleIdx="0" presStyleCnt="4"/>
      <dgm:spPr/>
      <dgm:t>
        <a:bodyPr/>
        <a:lstStyle/>
        <a:p>
          <a:endParaRPr lang="en-US"/>
        </a:p>
      </dgm:t>
    </dgm:pt>
    <dgm:pt modelId="{C95C8940-6DDF-4CC3-B594-FAE08F3EDE40}" type="pres">
      <dgm:prSet presAssocID="{3FE9902E-BA72-4230-856E-11F18CE08C73}" presName="hierChild4" presStyleCnt="0"/>
      <dgm:spPr/>
    </dgm:pt>
    <dgm:pt modelId="{256CF30C-4DAD-4FDF-999A-74C97AA2D646}" type="pres">
      <dgm:prSet presAssocID="{3FE9902E-BA72-4230-856E-11F18CE08C73}" presName="hierChild5" presStyleCnt="0"/>
      <dgm:spPr/>
    </dgm:pt>
    <dgm:pt modelId="{D15EC8D6-E827-4F71-A7CA-AF3D50885034}" type="pres">
      <dgm:prSet presAssocID="{7FEF2FB5-059E-43B2-A0A8-177A91ED26D6}" presName="hierChild5" presStyleCnt="0"/>
      <dgm:spPr/>
    </dgm:pt>
    <dgm:pt modelId="{9CF18BC2-5B88-4B17-B8F0-F3E924012F85}" type="pres">
      <dgm:prSet presAssocID="{6852E71D-1141-4F17-B78D-752E470D8BDD}" presName="Name37" presStyleLbl="parChTrans1D3" presStyleIdx="1" presStyleCnt="3"/>
      <dgm:spPr/>
      <dgm:t>
        <a:bodyPr/>
        <a:lstStyle/>
        <a:p>
          <a:endParaRPr lang="en-US"/>
        </a:p>
      </dgm:t>
    </dgm:pt>
    <dgm:pt modelId="{85646FA9-DBEB-4707-8D76-CABD4A9F1A0E}" type="pres">
      <dgm:prSet presAssocID="{D832E2A5-A641-47A9-8069-AB3D727FABBB}" presName="hierRoot2" presStyleCnt="0">
        <dgm:presLayoutVars>
          <dgm:hierBranch val="init"/>
        </dgm:presLayoutVars>
      </dgm:prSet>
      <dgm:spPr/>
    </dgm:pt>
    <dgm:pt modelId="{C42F4F37-4052-41CA-8A42-887CCDC13784}" type="pres">
      <dgm:prSet presAssocID="{D832E2A5-A641-47A9-8069-AB3D727FABBB}" presName="rootComposite" presStyleCnt="0"/>
      <dgm:spPr/>
    </dgm:pt>
    <dgm:pt modelId="{6118AA3E-6715-4C93-A477-8449291A1B49}" type="pres">
      <dgm:prSet presAssocID="{D832E2A5-A641-47A9-8069-AB3D727FABBB}" presName="rootText" presStyleLbl="node3" presStyleIdx="1" presStyleCnt="3">
        <dgm:presLayoutVars>
          <dgm:chPref val="3"/>
        </dgm:presLayoutVars>
      </dgm:prSet>
      <dgm:spPr/>
      <dgm:t>
        <a:bodyPr/>
        <a:lstStyle/>
        <a:p>
          <a:endParaRPr lang="en-US"/>
        </a:p>
      </dgm:t>
    </dgm:pt>
    <dgm:pt modelId="{DBDABFD1-3586-4A22-9522-AB77E6CEC7F2}" type="pres">
      <dgm:prSet presAssocID="{D832E2A5-A641-47A9-8069-AB3D727FABBB}" presName="rootConnector" presStyleLbl="node3" presStyleIdx="1" presStyleCnt="3"/>
      <dgm:spPr/>
      <dgm:t>
        <a:bodyPr/>
        <a:lstStyle/>
        <a:p>
          <a:endParaRPr lang="en-US"/>
        </a:p>
      </dgm:t>
    </dgm:pt>
    <dgm:pt modelId="{F352EB24-F3B7-4691-9F90-9E1BC6138FB4}" type="pres">
      <dgm:prSet presAssocID="{D832E2A5-A641-47A9-8069-AB3D727FABBB}" presName="hierChild4" presStyleCnt="0"/>
      <dgm:spPr/>
    </dgm:pt>
    <dgm:pt modelId="{3440E587-8C35-4B3C-9DE7-9576DC8C38A9}" type="pres">
      <dgm:prSet presAssocID="{D832E2A5-A641-47A9-8069-AB3D727FABBB}" presName="hierChild5" presStyleCnt="0"/>
      <dgm:spPr/>
    </dgm:pt>
    <dgm:pt modelId="{7E8328F8-B547-43DE-8E03-67B38931AD0C}" type="pres">
      <dgm:prSet presAssocID="{E6F394E7-0B2C-4005-B510-84DA39CB36C6}" presName="Name37" presStyleLbl="parChTrans1D3" presStyleIdx="2" presStyleCnt="3"/>
      <dgm:spPr/>
      <dgm:t>
        <a:bodyPr/>
        <a:lstStyle/>
        <a:p>
          <a:endParaRPr lang="en-US"/>
        </a:p>
      </dgm:t>
    </dgm:pt>
    <dgm:pt modelId="{49646A71-F7D1-43D0-A994-1025F3897D2C}" type="pres">
      <dgm:prSet presAssocID="{48EC55BF-9CA2-4260-92A9-56C249CAE71C}" presName="hierRoot2" presStyleCnt="0">
        <dgm:presLayoutVars>
          <dgm:hierBranch val="init"/>
        </dgm:presLayoutVars>
      </dgm:prSet>
      <dgm:spPr/>
    </dgm:pt>
    <dgm:pt modelId="{852ADAFD-F6E1-4D93-B2D3-99711A1B3F80}" type="pres">
      <dgm:prSet presAssocID="{48EC55BF-9CA2-4260-92A9-56C249CAE71C}" presName="rootComposite" presStyleCnt="0"/>
      <dgm:spPr/>
    </dgm:pt>
    <dgm:pt modelId="{DE6FBBBF-33D0-4136-BEFA-C3957E1BE6A6}" type="pres">
      <dgm:prSet presAssocID="{48EC55BF-9CA2-4260-92A9-56C249CAE71C}" presName="rootText" presStyleLbl="node3" presStyleIdx="2" presStyleCnt="3">
        <dgm:presLayoutVars>
          <dgm:chPref val="3"/>
        </dgm:presLayoutVars>
      </dgm:prSet>
      <dgm:spPr/>
      <dgm:t>
        <a:bodyPr/>
        <a:lstStyle/>
        <a:p>
          <a:endParaRPr lang="en-US"/>
        </a:p>
      </dgm:t>
    </dgm:pt>
    <dgm:pt modelId="{2DA1701B-757D-4310-B796-4221A473AAB5}" type="pres">
      <dgm:prSet presAssocID="{48EC55BF-9CA2-4260-92A9-56C249CAE71C}" presName="rootConnector" presStyleLbl="node3" presStyleIdx="2" presStyleCnt="3"/>
      <dgm:spPr/>
      <dgm:t>
        <a:bodyPr/>
        <a:lstStyle/>
        <a:p>
          <a:endParaRPr lang="en-US"/>
        </a:p>
      </dgm:t>
    </dgm:pt>
    <dgm:pt modelId="{1BE037E1-5A56-49FD-85C2-DBF08734D238}" type="pres">
      <dgm:prSet presAssocID="{48EC55BF-9CA2-4260-92A9-56C249CAE71C}" presName="hierChild4" presStyleCnt="0"/>
      <dgm:spPr/>
    </dgm:pt>
    <dgm:pt modelId="{B79C4310-B52E-495A-B381-562C046EC53B}" type="pres">
      <dgm:prSet presAssocID="{CA51FC8E-F315-4DD1-A0E0-824970685164}" presName="Name37" presStyleLbl="parChTrans1D4" presStyleIdx="1" presStyleCnt="4"/>
      <dgm:spPr/>
      <dgm:t>
        <a:bodyPr/>
        <a:lstStyle/>
        <a:p>
          <a:endParaRPr lang="en-US"/>
        </a:p>
      </dgm:t>
    </dgm:pt>
    <dgm:pt modelId="{3AD46017-7A05-4329-8606-17A1FA32FD13}" type="pres">
      <dgm:prSet presAssocID="{04B0B33A-F6BD-4943-91FC-8B46E937ACE1}" presName="hierRoot2" presStyleCnt="0">
        <dgm:presLayoutVars>
          <dgm:hierBranch val="init"/>
        </dgm:presLayoutVars>
      </dgm:prSet>
      <dgm:spPr/>
    </dgm:pt>
    <dgm:pt modelId="{80D2B390-1D82-4B2F-8909-EE79B01A407A}" type="pres">
      <dgm:prSet presAssocID="{04B0B33A-F6BD-4943-91FC-8B46E937ACE1}" presName="rootComposite" presStyleCnt="0"/>
      <dgm:spPr/>
    </dgm:pt>
    <dgm:pt modelId="{137A55C5-1355-4721-B7D8-1B7A495AAE8F}" type="pres">
      <dgm:prSet presAssocID="{04B0B33A-F6BD-4943-91FC-8B46E937ACE1}" presName="rootText" presStyleLbl="node4" presStyleIdx="1" presStyleCnt="4">
        <dgm:presLayoutVars>
          <dgm:chPref val="3"/>
        </dgm:presLayoutVars>
      </dgm:prSet>
      <dgm:spPr/>
      <dgm:t>
        <a:bodyPr/>
        <a:lstStyle/>
        <a:p>
          <a:endParaRPr lang="en-US"/>
        </a:p>
      </dgm:t>
    </dgm:pt>
    <dgm:pt modelId="{289C1C6C-0499-4F47-8317-8DEC59D60BEC}" type="pres">
      <dgm:prSet presAssocID="{04B0B33A-F6BD-4943-91FC-8B46E937ACE1}" presName="rootConnector" presStyleLbl="node4" presStyleIdx="1" presStyleCnt="4"/>
      <dgm:spPr/>
      <dgm:t>
        <a:bodyPr/>
        <a:lstStyle/>
        <a:p>
          <a:endParaRPr lang="en-US"/>
        </a:p>
      </dgm:t>
    </dgm:pt>
    <dgm:pt modelId="{2B3C60D6-ECBA-418C-B169-8A4120DB68FA}" type="pres">
      <dgm:prSet presAssocID="{04B0B33A-F6BD-4943-91FC-8B46E937ACE1}" presName="hierChild4" presStyleCnt="0"/>
      <dgm:spPr/>
    </dgm:pt>
    <dgm:pt modelId="{AF98C70B-DA64-485E-9C75-D99FAAD886A1}" type="pres">
      <dgm:prSet presAssocID="{7AE104C2-FDC4-4945-B4E4-0F5DBF5883BD}" presName="Name37" presStyleLbl="parChTrans1D4" presStyleIdx="2" presStyleCnt="4"/>
      <dgm:spPr/>
      <dgm:t>
        <a:bodyPr/>
        <a:lstStyle/>
        <a:p>
          <a:endParaRPr lang="en-US"/>
        </a:p>
      </dgm:t>
    </dgm:pt>
    <dgm:pt modelId="{EB4EAC4C-3268-45DA-847F-1B20FBFBC76F}" type="pres">
      <dgm:prSet presAssocID="{286C06CB-2FEC-4EFC-8E33-3421FAE6D8ED}" presName="hierRoot2" presStyleCnt="0">
        <dgm:presLayoutVars>
          <dgm:hierBranch val="init"/>
        </dgm:presLayoutVars>
      </dgm:prSet>
      <dgm:spPr/>
    </dgm:pt>
    <dgm:pt modelId="{405C0B7F-AE24-4569-BE7B-42EFA0BFC7D6}" type="pres">
      <dgm:prSet presAssocID="{286C06CB-2FEC-4EFC-8E33-3421FAE6D8ED}" presName="rootComposite" presStyleCnt="0"/>
      <dgm:spPr/>
    </dgm:pt>
    <dgm:pt modelId="{10BFC4AD-2B4E-4E21-8592-303F3032F5AA}" type="pres">
      <dgm:prSet presAssocID="{286C06CB-2FEC-4EFC-8E33-3421FAE6D8ED}" presName="rootText" presStyleLbl="node4" presStyleIdx="2" presStyleCnt="4">
        <dgm:presLayoutVars>
          <dgm:chPref val="3"/>
        </dgm:presLayoutVars>
      </dgm:prSet>
      <dgm:spPr/>
      <dgm:t>
        <a:bodyPr/>
        <a:lstStyle/>
        <a:p>
          <a:endParaRPr lang="en-US"/>
        </a:p>
      </dgm:t>
    </dgm:pt>
    <dgm:pt modelId="{078D15C4-6D85-4ABB-8D47-B9614C38D53D}" type="pres">
      <dgm:prSet presAssocID="{286C06CB-2FEC-4EFC-8E33-3421FAE6D8ED}" presName="rootConnector" presStyleLbl="node4" presStyleIdx="2" presStyleCnt="4"/>
      <dgm:spPr/>
      <dgm:t>
        <a:bodyPr/>
        <a:lstStyle/>
        <a:p>
          <a:endParaRPr lang="en-US"/>
        </a:p>
      </dgm:t>
    </dgm:pt>
    <dgm:pt modelId="{E6D92266-153E-471A-B6B2-BE838490ED20}" type="pres">
      <dgm:prSet presAssocID="{286C06CB-2FEC-4EFC-8E33-3421FAE6D8ED}" presName="hierChild4" presStyleCnt="0"/>
      <dgm:spPr/>
    </dgm:pt>
    <dgm:pt modelId="{5568F63D-2A3F-44EC-95AE-8CA04F0C548E}" type="pres">
      <dgm:prSet presAssocID="{286C06CB-2FEC-4EFC-8E33-3421FAE6D8ED}" presName="hierChild5" presStyleCnt="0"/>
      <dgm:spPr/>
    </dgm:pt>
    <dgm:pt modelId="{63CA376F-323B-4AFD-9BA2-C749C3578BCC}" type="pres">
      <dgm:prSet presAssocID="{04B0B33A-F6BD-4943-91FC-8B46E937ACE1}" presName="hierChild5" presStyleCnt="0"/>
      <dgm:spPr/>
    </dgm:pt>
    <dgm:pt modelId="{F180B1E7-6227-4A41-9FD0-1A865368C004}" type="pres">
      <dgm:prSet presAssocID="{B1349D55-0EF8-40D1-9FF6-0343473982B7}" presName="Name37" presStyleLbl="parChTrans1D4" presStyleIdx="3" presStyleCnt="4"/>
      <dgm:spPr/>
      <dgm:t>
        <a:bodyPr/>
        <a:lstStyle/>
        <a:p>
          <a:endParaRPr lang="en-US"/>
        </a:p>
      </dgm:t>
    </dgm:pt>
    <dgm:pt modelId="{272B3F38-BDED-45C5-8A33-E2709C0C2D09}" type="pres">
      <dgm:prSet presAssocID="{1A55AB62-2E0B-464C-BAFA-3447CDD7D726}" presName="hierRoot2" presStyleCnt="0">
        <dgm:presLayoutVars>
          <dgm:hierBranch val="init"/>
        </dgm:presLayoutVars>
      </dgm:prSet>
      <dgm:spPr/>
    </dgm:pt>
    <dgm:pt modelId="{BEC5599C-2AB3-46BB-BD0E-58838E628370}" type="pres">
      <dgm:prSet presAssocID="{1A55AB62-2E0B-464C-BAFA-3447CDD7D726}" presName="rootComposite" presStyleCnt="0"/>
      <dgm:spPr/>
    </dgm:pt>
    <dgm:pt modelId="{BF6487D4-F72B-474D-B4D7-E3D502638709}" type="pres">
      <dgm:prSet presAssocID="{1A55AB62-2E0B-464C-BAFA-3447CDD7D726}" presName="rootText" presStyleLbl="node4" presStyleIdx="3" presStyleCnt="4">
        <dgm:presLayoutVars>
          <dgm:chPref val="3"/>
        </dgm:presLayoutVars>
      </dgm:prSet>
      <dgm:spPr/>
      <dgm:t>
        <a:bodyPr/>
        <a:lstStyle/>
        <a:p>
          <a:endParaRPr lang="en-US"/>
        </a:p>
      </dgm:t>
    </dgm:pt>
    <dgm:pt modelId="{EF68CEFE-879F-4C8A-9E37-AE7A7931AC28}" type="pres">
      <dgm:prSet presAssocID="{1A55AB62-2E0B-464C-BAFA-3447CDD7D726}" presName="rootConnector" presStyleLbl="node4" presStyleIdx="3" presStyleCnt="4"/>
      <dgm:spPr/>
      <dgm:t>
        <a:bodyPr/>
        <a:lstStyle/>
        <a:p>
          <a:endParaRPr lang="en-US"/>
        </a:p>
      </dgm:t>
    </dgm:pt>
    <dgm:pt modelId="{E755CF11-D8AE-4ACF-89B8-BF06679F7726}" type="pres">
      <dgm:prSet presAssocID="{1A55AB62-2E0B-464C-BAFA-3447CDD7D726}" presName="hierChild4" presStyleCnt="0"/>
      <dgm:spPr/>
    </dgm:pt>
    <dgm:pt modelId="{C7251E51-9210-4E81-9C5C-AA3A2844BEDE}" type="pres">
      <dgm:prSet presAssocID="{1A55AB62-2E0B-464C-BAFA-3447CDD7D726}" presName="hierChild5" presStyleCnt="0"/>
      <dgm:spPr/>
    </dgm:pt>
    <dgm:pt modelId="{1711A0F1-1B9D-4055-81B0-063EFC077DF4}" type="pres">
      <dgm:prSet presAssocID="{48EC55BF-9CA2-4260-92A9-56C249CAE71C}" presName="hierChild5" presStyleCnt="0"/>
      <dgm:spPr/>
    </dgm:pt>
    <dgm:pt modelId="{6F523227-4E52-42BE-88F7-F66B6C5F70FB}" type="pres">
      <dgm:prSet presAssocID="{EDC07788-7D10-49B5-9AE7-F129504BBD21}" presName="hierChild5" presStyleCnt="0"/>
      <dgm:spPr/>
    </dgm:pt>
    <dgm:pt modelId="{75E1B61F-A68F-4B61-8E38-BD070B125735}" type="pres">
      <dgm:prSet presAssocID="{A3BAD1BA-702B-4F1E-BFFE-BA15B6BDE866}" presName="hierChild3" presStyleCnt="0"/>
      <dgm:spPr/>
    </dgm:pt>
  </dgm:ptLst>
  <dgm:cxnLst>
    <dgm:cxn modelId="{A78BD3B8-1537-4782-B216-F264CB2AD498}" type="presOf" srcId="{EDC07788-7D10-49B5-9AE7-F129504BBD21}" destId="{7911F683-C71B-482E-A643-F415B0D5A1F0}" srcOrd="0" destOrd="0" presId="urn:microsoft.com/office/officeart/2005/8/layout/orgChart1"/>
    <dgm:cxn modelId="{AC94FF58-31F6-429E-BE56-AF67B272982F}" srcId="{A3BAD1BA-702B-4F1E-BFFE-BA15B6BDE866}" destId="{EDC07788-7D10-49B5-9AE7-F129504BBD21}" srcOrd="0" destOrd="0" parTransId="{FBFDF491-41E9-416E-AE48-82D593A883D1}" sibTransId="{6FE9A968-5F27-41EA-95B3-B17102D2027D}"/>
    <dgm:cxn modelId="{F44D9511-9B7D-4FFE-B606-090CB62D99CD}" type="presOf" srcId="{A3BAD1BA-702B-4F1E-BFFE-BA15B6BDE866}" destId="{94F12D38-931B-444C-BE92-A73E35441F29}" srcOrd="1" destOrd="0" presId="urn:microsoft.com/office/officeart/2005/8/layout/orgChart1"/>
    <dgm:cxn modelId="{CE75A9ED-8BA1-4C99-8148-0151A7A462A4}" type="presOf" srcId="{E6F394E7-0B2C-4005-B510-84DA39CB36C6}" destId="{7E8328F8-B547-43DE-8E03-67B38931AD0C}" srcOrd="0" destOrd="0" presId="urn:microsoft.com/office/officeart/2005/8/layout/orgChart1"/>
    <dgm:cxn modelId="{2373F5F1-D968-4B8A-A80E-6D76DEE6A8BB}" srcId="{EDC07788-7D10-49B5-9AE7-F129504BBD21}" destId="{7FEF2FB5-059E-43B2-A0A8-177A91ED26D6}" srcOrd="0" destOrd="0" parTransId="{34795C44-99A1-4C3F-A119-9B0CD737D8A5}" sibTransId="{E73E57FB-43BB-4AA6-88AC-D6F7B0F3F238}"/>
    <dgm:cxn modelId="{BCA5E8BD-8772-4B27-B3DD-2150A79A8624}" type="presOf" srcId="{04B0B33A-F6BD-4943-91FC-8B46E937ACE1}" destId="{289C1C6C-0499-4F47-8317-8DEC59D60BEC}" srcOrd="1" destOrd="0" presId="urn:microsoft.com/office/officeart/2005/8/layout/orgChart1"/>
    <dgm:cxn modelId="{35075C45-0104-4375-8ACD-A6A0CB1753AC}" type="presOf" srcId="{D832E2A5-A641-47A9-8069-AB3D727FABBB}" destId="{6118AA3E-6715-4C93-A477-8449291A1B49}" srcOrd="0" destOrd="0" presId="urn:microsoft.com/office/officeart/2005/8/layout/orgChart1"/>
    <dgm:cxn modelId="{BDE4338A-C19B-45DB-B084-4F7668B70285}" srcId="{EDC07788-7D10-49B5-9AE7-F129504BBD21}" destId="{D832E2A5-A641-47A9-8069-AB3D727FABBB}" srcOrd="1" destOrd="0" parTransId="{6852E71D-1141-4F17-B78D-752E470D8BDD}" sibTransId="{17353861-0C61-42E6-8B12-5464D3E86768}"/>
    <dgm:cxn modelId="{8D60C917-71CA-4C24-8B0A-9FACB32702B0}" type="presOf" srcId="{6852E71D-1141-4F17-B78D-752E470D8BDD}" destId="{9CF18BC2-5B88-4B17-B8F0-F3E924012F85}" srcOrd="0" destOrd="0" presId="urn:microsoft.com/office/officeart/2005/8/layout/orgChart1"/>
    <dgm:cxn modelId="{FE32C831-4CDD-410E-AD65-2A7183752B58}" type="presOf" srcId="{EDC07788-7D10-49B5-9AE7-F129504BBD21}" destId="{404C157A-94E8-48C8-BF0F-F8CE6E3DF368}" srcOrd="1" destOrd="0" presId="urn:microsoft.com/office/officeart/2005/8/layout/orgChart1"/>
    <dgm:cxn modelId="{4A88EEA6-FA51-4F68-A583-E8CE414E9885}" type="presOf" srcId="{04B0B33A-F6BD-4943-91FC-8B46E937ACE1}" destId="{137A55C5-1355-4721-B7D8-1B7A495AAE8F}" srcOrd="0" destOrd="0" presId="urn:microsoft.com/office/officeart/2005/8/layout/orgChart1"/>
    <dgm:cxn modelId="{9543A5E1-2A07-40CB-AC3B-D2ABE94A4723}" type="presOf" srcId="{7FEF2FB5-059E-43B2-A0A8-177A91ED26D6}" destId="{546A0900-1098-4A28-AF8F-EF74CA35CA52}" srcOrd="0" destOrd="0" presId="urn:microsoft.com/office/officeart/2005/8/layout/orgChart1"/>
    <dgm:cxn modelId="{75007F32-D52B-4513-80D3-A8D918E32687}" type="presOf" srcId="{3FE9902E-BA72-4230-856E-11F18CE08C73}" destId="{8263FC38-FD1F-4370-A136-AC7544EB12CD}" srcOrd="0" destOrd="0" presId="urn:microsoft.com/office/officeart/2005/8/layout/orgChart1"/>
    <dgm:cxn modelId="{D970476D-465F-488D-A39C-508D9F0F6AF1}" type="presOf" srcId="{34795C44-99A1-4C3F-A119-9B0CD737D8A5}" destId="{F9A9CDE4-0B47-4651-B98C-2EFBEDCA3D47}" srcOrd="0" destOrd="0" presId="urn:microsoft.com/office/officeart/2005/8/layout/orgChart1"/>
    <dgm:cxn modelId="{629B9834-2BEB-4C7E-9C86-5B8173DBC247}" type="presOf" srcId="{286C06CB-2FEC-4EFC-8E33-3421FAE6D8ED}" destId="{10BFC4AD-2B4E-4E21-8592-303F3032F5AA}" srcOrd="0" destOrd="0" presId="urn:microsoft.com/office/officeart/2005/8/layout/orgChart1"/>
    <dgm:cxn modelId="{1C7E6C70-8CB5-482C-9027-DFA2BB174D5D}" type="presOf" srcId="{48EC55BF-9CA2-4260-92A9-56C249CAE71C}" destId="{DE6FBBBF-33D0-4136-BEFA-C3957E1BE6A6}" srcOrd="0" destOrd="0" presId="urn:microsoft.com/office/officeart/2005/8/layout/orgChart1"/>
    <dgm:cxn modelId="{D32F5F34-C1C3-45C3-B311-7EBD060EECBB}" type="presOf" srcId="{A3BAD1BA-702B-4F1E-BFFE-BA15B6BDE866}" destId="{74AB1501-C073-4498-B10E-D842966F3672}" srcOrd="0" destOrd="0" presId="urn:microsoft.com/office/officeart/2005/8/layout/orgChart1"/>
    <dgm:cxn modelId="{46C0D83F-7518-492A-A56F-788CDF811552}" type="presOf" srcId="{286C06CB-2FEC-4EFC-8E33-3421FAE6D8ED}" destId="{078D15C4-6D85-4ABB-8D47-B9614C38D53D}" srcOrd="1" destOrd="0" presId="urn:microsoft.com/office/officeart/2005/8/layout/orgChart1"/>
    <dgm:cxn modelId="{2E8F950E-7073-4E90-B5F3-7C61E0D54284}" srcId="{7FEF2FB5-059E-43B2-A0A8-177A91ED26D6}" destId="{3FE9902E-BA72-4230-856E-11F18CE08C73}" srcOrd="0" destOrd="0" parTransId="{82CA5901-5FCD-4D16-AFF5-14F41B539DFA}" sibTransId="{EFE947D0-B05D-44CF-B0B1-125009D2A375}"/>
    <dgm:cxn modelId="{26681BF0-8533-4AE9-B778-56452D0F2C47}" srcId="{EDC07788-7D10-49B5-9AE7-F129504BBD21}" destId="{48EC55BF-9CA2-4260-92A9-56C249CAE71C}" srcOrd="2" destOrd="0" parTransId="{E6F394E7-0B2C-4005-B510-84DA39CB36C6}" sibTransId="{8C652926-4A4E-4116-BFED-17CC38CA7189}"/>
    <dgm:cxn modelId="{290C14E5-9884-40C0-99CF-CA840B5F6B61}" type="presOf" srcId="{B1349D55-0EF8-40D1-9FF6-0343473982B7}" destId="{F180B1E7-6227-4A41-9FD0-1A865368C004}" srcOrd="0" destOrd="0" presId="urn:microsoft.com/office/officeart/2005/8/layout/orgChart1"/>
    <dgm:cxn modelId="{AE652391-4CB5-4F71-AA2D-D3FA36B44027}" srcId="{48EC55BF-9CA2-4260-92A9-56C249CAE71C}" destId="{1A55AB62-2E0B-464C-BAFA-3447CDD7D726}" srcOrd="1" destOrd="0" parTransId="{B1349D55-0EF8-40D1-9FF6-0343473982B7}" sibTransId="{BDBD20B5-FF59-47AF-83EF-8D42490AE108}"/>
    <dgm:cxn modelId="{C6F5A81E-3AD2-48D1-B6D9-1CBCB9DFC799}" type="presOf" srcId="{82CA5901-5FCD-4D16-AFF5-14F41B539DFA}" destId="{573979A9-6550-408D-A274-773152223935}" srcOrd="0" destOrd="0" presId="urn:microsoft.com/office/officeart/2005/8/layout/orgChart1"/>
    <dgm:cxn modelId="{3A390606-9A7C-49F4-ACBA-C2E6EB072144}" type="presOf" srcId="{7FEF2FB5-059E-43B2-A0A8-177A91ED26D6}" destId="{915ADB93-F844-4A6B-BEAE-74D16673700B}" srcOrd="1" destOrd="0" presId="urn:microsoft.com/office/officeart/2005/8/layout/orgChart1"/>
    <dgm:cxn modelId="{9E71D52D-09B3-4044-BAF5-6765361137B9}" type="presOf" srcId="{03E7ADB9-6447-47D4-82F7-B4CA06180C6B}" destId="{41301A99-15CD-4078-B4AE-61CC21763554}" srcOrd="0" destOrd="0" presId="urn:microsoft.com/office/officeart/2005/8/layout/orgChart1"/>
    <dgm:cxn modelId="{2ADEB1BD-ACBC-4156-9A5D-F85794FA39BE}" type="presOf" srcId="{1A55AB62-2E0B-464C-BAFA-3447CDD7D726}" destId="{EF68CEFE-879F-4C8A-9E37-AE7A7931AC28}" srcOrd="1" destOrd="0" presId="urn:microsoft.com/office/officeart/2005/8/layout/orgChart1"/>
    <dgm:cxn modelId="{5907A6D2-D967-43E6-8315-B3E4E22DB8FE}" type="presOf" srcId="{D832E2A5-A641-47A9-8069-AB3D727FABBB}" destId="{DBDABFD1-3586-4A22-9522-AB77E6CEC7F2}" srcOrd="1" destOrd="0" presId="urn:microsoft.com/office/officeart/2005/8/layout/orgChart1"/>
    <dgm:cxn modelId="{9AD199D0-AC0C-46F6-9552-5805E4330812}" srcId="{03E7ADB9-6447-47D4-82F7-B4CA06180C6B}" destId="{A3BAD1BA-702B-4F1E-BFFE-BA15B6BDE866}" srcOrd="0" destOrd="0" parTransId="{C1CA4EB1-B154-4A70-A331-E9D3D21F3B9E}" sibTransId="{76FC3344-04C7-466B-80FC-DA39EAD859BF}"/>
    <dgm:cxn modelId="{36A82AB7-FC87-4277-A6E3-C75A772BD048}" type="presOf" srcId="{7AE104C2-FDC4-4945-B4E4-0F5DBF5883BD}" destId="{AF98C70B-DA64-485E-9C75-D99FAAD886A1}" srcOrd="0" destOrd="0" presId="urn:microsoft.com/office/officeart/2005/8/layout/orgChart1"/>
    <dgm:cxn modelId="{959A6236-4AD6-476C-855B-74139683472C}" srcId="{48EC55BF-9CA2-4260-92A9-56C249CAE71C}" destId="{04B0B33A-F6BD-4943-91FC-8B46E937ACE1}" srcOrd="0" destOrd="0" parTransId="{CA51FC8E-F315-4DD1-A0E0-824970685164}" sibTransId="{A1338743-1152-476F-99A2-C2465AA7333C}"/>
    <dgm:cxn modelId="{775F4DE2-9057-44CE-BD97-C259246CDE49}" type="presOf" srcId="{CA51FC8E-F315-4DD1-A0E0-824970685164}" destId="{B79C4310-B52E-495A-B381-562C046EC53B}" srcOrd="0" destOrd="0" presId="urn:microsoft.com/office/officeart/2005/8/layout/orgChart1"/>
    <dgm:cxn modelId="{116FDF5E-1AFF-4A4C-B50E-BBC590304B9B}" srcId="{04B0B33A-F6BD-4943-91FC-8B46E937ACE1}" destId="{286C06CB-2FEC-4EFC-8E33-3421FAE6D8ED}" srcOrd="0" destOrd="0" parTransId="{7AE104C2-FDC4-4945-B4E4-0F5DBF5883BD}" sibTransId="{39DD567D-79AC-4D50-AE9C-93D90BEA01A9}"/>
    <dgm:cxn modelId="{E0F78A09-CBC3-4B65-99D7-21B6FBCC569E}" type="presOf" srcId="{FBFDF491-41E9-416E-AE48-82D593A883D1}" destId="{35614B25-C236-42F9-82E2-373E164CEAD8}" srcOrd="0" destOrd="0" presId="urn:microsoft.com/office/officeart/2005/8/layout/orgChart1"/>
    <dgm:cxn modelId="{4FE0B3EB-DE4B-4275-AFA7-57E0620164F8}" type="presOf" srcId="{48EC55BF-9CA2-4260-92A9-56C249CAE71C}" destId="{2DA1701B-757D-4310-B796-4221A473AAB5}" srcOrd="1" destOrd="0" presId="urn:microsoft.com/office/officeart/2005/8/layout/orgChart1"/>
    <dgm:cxn modelId="{9752C28C-BC1F-4734-8C0F-E57CECCECF2A}" type="presOf" srcId="{3FE9902E-BA72-4230-856E-11F18CE08C73}" destId="{7B2DED2E-55DD-495E-AC0D-257FEBC26D79}" srcOrd="1" destOrd="0" presId="urn:microsoft.com/office/officeart/2005/8/layout/orgChart1"/>
    <dgm:cxn modelId="{191DBF94-FEC2-43E6-9FA0-0FF24FC92362}" type="presOf" srcId="{1A55AB62-2E0B-464C-BAFA-3447CDD7D726}" destId="{BF6487D4-F72B-474D-B4D7-E3D502638709}" srcOrd="0" destOrd="0" presId="urn:microsoft.com/office/officeart/2005/8/layout/orgChart1"/>
    <dgm:cxn modelId="{E337F5C5-654C-43E8-898E-2BDF59AFC185}" type="presParOf" srcId="{41301A99-15CD-4078-B4AE-61CC21763554}" destId="{E00DD396-DBDB-47F8-91C0-2782B2AA2137}" srcOrd="0" destOrd="0" presId="urn:microsoft.com/office/officeart/2005/8/layout/orgChart1"/>
    <dgm:cxn modelId="{8AFBF913-E909-42C3-A441-A7D6D273A223}" type="presParOf" srcId="{E00DD396-DBDB-47F8-91C0-2782B2AA2137}" destId="{4CF23C16-24BA-4C3D-8D42-8F6E70F9F1F7}" srcOrd="0" destOrd="0" presId="urn:microsoft.com/office/officeart/2005/8/layout/orgChart1"/>
    <dgm:cxn modelId="{804DA6AB-CB74-4EB2-9B39-2BDE3CB12684}" type="presParOf" srcId="{4CF23C16-24BA-4C3D-8D42-8F6E70F9F1F7}" destId="{74AB1501-C073-4498-B10E-D842966F3672}" srcOrd="0" destOrd="0" presId="urn:microsoft.com/office/officeart/2005/8/layout/orgChart1"/>
    <dgm:cxn modelId="{31505D52-69BE-4167-B272-CDC72190E08E}" type="presParOf" srcId="{4CF23C16-24BA-4C3D-8D42-8F6E70F9F1F7}" destId="{94F12D38-931B-444C-BE92-A73E35441F29}" srcOrd="1" destOrd="0" presId="urn:microsoft.com/office/officeart/2005/8/layout/orgChart1"/>
    <dgm:cxn modelId="{8F109BBF-0508-4D3B-9056-EBE55BCD83C3}" type="presParOf" srcId="{E00DD396-DBDB-47F8-91C0-2782B2AA2137}" destId="{C546FED8-860B-400E-B55F-41F7E8FAA23D}" srcOrd="1" destOrd="0" presId="urn:microsoft.com/office/officeart/2005/8/layout/orgChart1"/>
    <dgm:cxn modelId="{15DA4384-DE48-4078-A010-6F04F077C588}" type="presParOf" srcId="{C546FED8-860B-400E-B55F-41F7E8FAA23D}" destId="{35614B25-C236-42F9-82E2-373E164CEAD8}" srcOrd="0" destOrd="0" presId="urn:microsoft.com/office/officeart/2005/8/layout/orgChart1"/>
    <dgm:cxn modelId="{8F68895E-3795-4C88-8CCA-56CC7218B425}" type="presParOf" srcId="{C546FED8-860B-400E-B55F-41F7E8FAA23D}" destId="{E9B844C4-419B-44DD-B000-01518A087A3D}" srcOrd="1" destOrd="0" presId="urn:microsoft.com/office/officeart/2005/8/layout/orgChart1"/>
    <dgm:cxn modelId="{4C617A5F-2CA7-46E1-925E-8FB70B9999F1}" type="presParOf" srcId="{E9B844C4-419B-44DD-B000-01518A087A3D}" destId="{4A473CDD-65ED-4A16-AA2F-BD15E213C42D}" srcOrd="0" destOrd="0" presId="urn:microsoft.com/office/officeart/2005/8/layout/orgChart1"/>
    <dgm:cxn modelId="{0DBE10B3-51F9-4D54-A6B6-F96E7BA99A54}" type="presParOf" srcId="{4A473CDD-65ED-4A16-AA2F-BD15E213C42D}" destId="{7911F683-C71B-482E-A643-F415B0D5A1F0}" srcOrd="0" destOrd="0" presId="urn:microsoft.com/office/officeart/2005/8/layout/orgChart1"/>
    <dgm:cxn modelId="{1F16F36B-CB8B-4F2C-8454-0F13E7DD9CB2}" type="presParOf" srcId="{4A473CDD-65ED-4A16-AA2F-BD15E213C42D}" destId="{404C157A-94E8-48C8-BF0F-F8CE6E3DF368}" srcOrd="1" destOrd="0" presId="urn:microsoft.com/office/officeart/2005/8/layout/orgChart1"/>
    <dgm:cxn modelId="{D43308DA-ABBD-4ACF-96C8-DC1564B96E8A}" type="presParOf" srcId="{E9B844C4-419B-44DD-B000-01518A087A3D}" destId="{DD2A00E2-E943-4595-A2D7-B86BF80BDE67}" srcOrd="1" destOrd="0" presId="urn:microsoft.com/office/officeart/2005/8/layout/orgChart1"/>
    <dgm:cxn modelId="{CB5C5563-4244-4F23-9C15-1C295959BD9E}" type="presParOf" srcId="{DD2A00E2-E943-4595-A2D7-B86BF80BDE67}" destId="{F9A9CDE4-0B47-4651-B98C-2EFBEDCA3D47}" srcOrd="0" destOrd="0" presId="urn:microsoft.com/office/officeart/2005/8/layout/orgChart1"/>
    <dgm:cxn modelId="{20D6CE66-6A10-4DF5-B8ED-FB55435CB7F7}" type="presParOf" srcId="{DD2A00E2-E943-4595-A2D7-B86BF80BDE67}" destId="{B7FFE245-23A0-411E-AE5A-2A2936D73931}" srcOrd="1" destOrd="0" presId="urn:microsoft.com/office/officeart/2005/8/layout/orgChart1"/>
    <dgm:cxn modelId="{928ACDE2-2867-4B5D-A79A-5C6BBFB80B14}" type="presParOf" srcId="{B7FFE245-23A0-411E-AE5A-2A2936D73931}" destId="{B49D21EC-B376-451F-AB1F-7FAAAE649C5A}" srcOrd="0" destOrd="0" presId="urn:microsoft.com/office/officeart/2005/8/layout/orgChart1"/>
    <dgm:cxn modelId="{93D6769D-F10F-4A18-8FB0-432788846338}" type="presParOf" srcId="{B49D21EC-B376-451F-AB1F-7FAAAE649C5A}" destId="{546A0900-1098-4A28-AF8F-EF74CA35CA52}" srcOrd="0" destOrd="0" presId="urn:microsoft.com/office/officeart/2005/8/layout/orgChart1"/>
    <dgm:cxn modelId="{B0019C81-20E9-404B-A031-0DFF465037DE}" type="presParOf" srcId="{B49D21EC-B376-451F-AB1F-7FAAAE649C5A}" destId="{915ADB93-F844-4A6B-BEAE-74D16673700B}" srcOrd="1" destOrd="0" presId="urn:microsoft.com/office/officeart/2005/8/layout/orgChart1"/>
    <dgm:cxn modelId="{AD2B63EE-D0A9-4F13-9A74-ADE7116B5BF2}" type="presParOf" srcId="{B7FFE245-23A0-411E-AE5A-2A2936D73931}" destId="{D2A91D77-B8C0-44A9-BF6C-F35164A403B7}" srcOrd="1" destOrd="0" presId="urn:microsoft.com/office/officeart/2005/8/layout/orgChart1"/>
    <dgm:cxn modelId="{A606E42D-D336-4965-B7DB-82BE63D9DE3D}" type="presParOf" srcId="{D2A91D77-B8C0-44A9-BF6C-F35164A403B7}" destId="{573979A9-6550-408D-A274-773152223935}" srcOrd="0" destOrd="0" presId="urn:microsoft.com/office/officeart/2005/8/layout/orgChart1"/>
    <dgm:cxn modelId="{60F2BC70-6A26-475E-93D6-895CB6A0E979}" type="presParOf" srcId="{D2A91D77-B8C0-44A9-BF6C-F35164A403B7}" destId="{04F45DA0-5DB3-47DE-A88E-36C5C8A66CF3}" srcOrd="1" destOrd="0" presId="urn:microsoft.com/office/officeart/2005/8/layout/orgChart1"/>
    <dgm:cxn modelId="{C0F14ACB-8397-4A74-B7F4-32E193C7CE89}" type="presParOf" srcId="{04F45DA0-5DB3-47DE-A88E-36C5C8A66CF3}" destId="{675550BB-C03E-4DF2-ADDA-F73B4A408A92}" srcOrd="0" destOrd="0" presId="urn:microsoft.com/office/officeart/2005/8/layout/orgChart1"/>
    <dgm:cxn modelId="{4A344B73-00AF-4B6B-9322-F27A4CC5231F}" type="presParOf" srcId="{675550BB-C03E-4DF2-ADDA-F73B4A408A92}" destId="{8263FC38-FD1F-4370-A136-AC7544EB12CD}" srcOrd="0" destOrd="0" presId="urn:microsoft.com/office/officeart/2005/8/layout/orgChart1"/>
    <dgm:cxn modelId="{4BE5C2DC-3DD3-4940-886C-6807B9B7E185}" type="presParOf" srcId="{675550BB-C03E-4DF2-ADDA-F73B4A408A92}" destId="{7B2DED2E-55DD-495E-AC0D-257FEBC26D79}" srcOrd="1" destOrd="0" presId="urn:microsoft.com/office/officeart/2005/8/layout/orgChart1"/>
    <dgm:cxn modelId="{3523462E-7DF2-4959-B915-0DE037E7775F}" type="presParOf" srcId="{04F45DA0-5DB3-47DE-A88E-36C5C8A66CF3}" destId="{C95C8940-6DDF-4CC3-B594-FAE08F3EDE40}" srcOrd="1" destOrd="0" presId="urn:microsoft.com/office/officeart/2005/8/layout/orgChart1"/>
    <dgm:cxn modelId="{15E23FDB-1579-4AEA-AD81-352CA8E66BA8}" type="presParOf" srcId="{04F45DA0-5DB3-47DE-A88E-36C5C8A66CF3}" destId="{256CF30C-4DAD-4FDF-999A-74C97AA2D646}" srcOrd="2" destOrd="0" presId="urn:microsoft.com/office/officeart/2005/8/layout/orgChart1"/>
    <dgm:cxn modelId="{79773B67-2D28-44AA-8703-470BC3617728}" type="presParOf" srcId="{B7FFE245-23A0-411E-AE5A-2A2936D73931}" destId="{D15EC8D6-E827-4F71-A7CA-AF3D50885034}" srcOrd="2" destOrd="0" presId="urn:microsoft.com/office/officeart/2005/8/layout/orgChart1"/>
    <dgm:cxn modelId="{002CC490-1E69-4670-96E7-10BEC481B4F9}" type="presParOf" srcId="{DD2A00E2-E943-4595-A2D7-B86BF80BDE67}" destId="{9CF18BC2-5B88-4B17-B8F0-F3E924012F85}" srcOrd="2" destOrd="0" presId="urn:microsoft.com/office/officeart/2005/8/layout/orgChart1"/>
    <dgm:cxn modelId="{F6FE2670-F876-44BD-BE17-859F7F987140}" type="presParOf" srcId="{DD2A00E2-E943-4595-A2D7-B86BF80BDE67}" destId="{85646FA9-DBEB-4707-8D76-CABD4A9F1A0E}" srcOrd="3" destOrd="0" presId="urn:microsoft.com/office/officeart/2005/8/layout/orgChart1"/>
    <dgm:cxn modelId="{5C63523E-790A-487A-8BDF-E47335934587}" type="presParOf" srcId="{85646FA9-DBEB-4707-8D76-CABD4A9F1A0E}" destId="{C42F4F37-4052-41CA-8A42-887CCDC13784}" srcOrd="0" destOrd="0" presId="urn:microsoft.com/office/officeart/2005/8/layout/orgChart1"/>
    <dgm:cxn modelId="{6C21AF4D-F475-43C2-8BF2-F8BBE7BFBDD8}" type="presParOf" srcId="{C42F4F37-4052-41CA-8A42-887CCDC13784}" destId="{6118AA3E-6715-4C93-A477-8449291A1B49}" srcOrd="0" destOrd="0" presId="urn:microsoft.com/office/officeart/2005/8/layout/orgChart1"/>
    <dgm:cxn modelId="{86A4FD58-72D3-45C1-B3CA-15084C8DA0D8}" type="presParOf" srcId="{C42F4F37-4052-41CA-8A42-887CCDC13784}" destId="{DBDABFD1-3586-4A22-9522-AB77E6CEC7F2}" srcOrd="1" destOrd="0" presId="urn:microsoft.com/office/officeart/2005/8/layout/orgChart1"/>
    <dgm:cxn modelId="{68EEFF65-9821-420E-B320-A8B997A4D6C2}" type="presParOf" srcId="{85646FA9-DBEB-4707-8D76-CABD4A9F1A0E}" destId="{F352EB24-F3B7-4691-9F90-9E1BC6138FB4}" srcOrd="1" destOrd="0" presId="urn:microsoft.com/office/officeart/2005/8/layout/orgChart1"/>
    <dgm:cxn modelId="{1446FAD4-4D57-443C-AC81-E59202507C34}" type="presParOf" srcId="{85646FA9-DBEB-4707-8D76-CABD4A9F1A0E}" destId="{3440E587-8C35-4B3C-9DE7-9576DC8C38A9}" srcOrd="2" destOrd="0" presId="urn:microsoft.com/office/officeart/2005/8/layout/orgChart1"/>
    <dgm:cxn modelId="{057530CE-53CA-4272-8222-809FF38B07BF}" type="presParOf" srcId="{DD2A00E2-E943-4595-A2D7-B86BF80BDE67}" destId="{7E8328F8-B547-43DE-8E03-67B38931AD0C}" srcOrd="4" destOrd="0" presId="urn:microsoft.com/office/officeart/2005/8/layout/orgChart1"/>
    <dgm:cxn modelId="{075AD177-67CB-4A64-94F7-1ACFF270B492}" type="presParOf" srcId="{DD2A00E2-E943-4595-A2D7-B86BF80BDE67}" destId="{49646A71-F7D1-43D0-A994-1025F3897D2C}" srcOrd="5" destOrd="0" presId="urn:microsoft.com/office/officeart/2005/8/layout/orgChart1"/>
    <dgm:cxn modelId="{B6BD983D-A8FC-41B0-B67C-BCA2BD6576D1}" type="presParOf" srcId="{49646A71-F7D1-43D0-A994-1025F3897D2C}" destId="{852ADAFD-F6E1-4D93-B2D3-99711A1B3F80}" srcOrd="0" destOrd="0" presId="urn:microsoft.com/office/officeart/2005/8/layout/orgChart1"/>
    <dgm:cxn modelId="{4AD75202-BF9F-45C6-9D78-F5FFB39BC70D}" type="presParOf" srcId="{852ADAFD-F6E1-4D93-B2D3-99711A1B3F80}" destId="{DE6FBBBF-33D0-4136-BEFA-C3957E1BE6A6}" srcOrd="0" destOrd="0" presId="urn:microsoft.com/office/officeart/2005/8/layout/orgChart1"/>
    <dgm:cxn modelId="{B7E43AFB-C4E5-4B76-A5E3-A0450FA3CB67}" type="presParOf" srcId="{852ADAFD-F6E1-4D93-B2D3-99711A1B3F80}" destId="{2DA1701B-757D-4310-B796-4221A473AAB5}" srcOrd="1" destOrd="0" presId="urn:microsoft.com/office/officeart/2005/8/layout/orgChart1"/>
    <dgm:cxn modelId="{F4733A86-9980-4C07-A850-268A830C2E79}" type="presParOf" srcId="{49646A71-F7D1-43D0-A994-1025F3897D2C}" destId="{1BE037E1-5A56-49FD-85C2-DBF08734D238}" srcOrd="1" destOrd="0" presId="urn:microsoft.com/office/officeart/2005/8/layout/orgChart1"/>
    <dgm:cxn modelId="{3F17B6AB-9251-4B3F-852C-295E8DAC0E62}" type="presParOf" srcId="{1BE037E1-5A56-49FD-85C2-DBF08734D238}" destId="{B79C4310-B52E-495A-B381-562C046EC53B}" srcOrd="0" destOrd="0" presId="urn:microsoft.com/office/officeart/2005/8/layout/orgChart1"/>
    <dgm:cxn modelId="{50C4E59B-DB3A-4FD1-884C-A5C2AAB3C414}" type="presParOf" srcId="{1BE037E1-5A56-49FD-85C2-DBF08734D238}" destId="{3AD46017-7A05-4329-8606-17A1FA32FD13}" srcOrd="1" destOrd="0" presId="urn:microsoft.com/office/officeart/2005/8/layout/orgChart1"/>
    <dgm:cxn modelId="{56A10DB4-E778-4F09-B229-F80421142ACD}" type="presParOf" srcId="{3AD46017-7A05-4329-8606-17A1FA32FD13}" destId="{80D2B390-1D82-4B2F-8909-EE79B01A407A}" srcOrd="0" destOrd="0" presId="urn:microsoft.com/office/officeart/2005/8/layout/orgChart1"/>
    <dgm:cxn modelId="{AE0AC06E-589C-48C9-9C84-42658E985D48}" type="presParOf" srcId="{80D2B390-1D82-4B2F-8909-EE79B01A407A}" destId="{137A55C5-1355-4721-B7D8-1B7A495AAE8F}" srcOrd="0" destOrd="0" presId="urn:microsoft.com/office/officeart/2005/8/layout/orgChart1"/>
    <dgm:cxn modelId="{385BF0D9-716D-4F34-9D5E-2BA3767CD664}" type="presParOf" srcId="{80D2B390-1D82-4B2F-8909-EE79B01A407A}" destId="{289C1C6C-0499-4F47-8317-8DEC59D60BEC}" srcOrd="1" destOrd="0" presId="urn:microsoft.com/office/officeart/2005/8/layout/orgChart1"/>
    <dgm:cxn modelId="{89B4C8AE-994D-43F9-A9DE-483B4C9B7262}" type="presParOf" srcId="{3AD46017-7A05-4329-8606-17A1FA32FD13}" destId="{2B3C60D6-ECBA-418C-B169-8A4120DB68FA}" srcOrd="1" destOrd="0" presId="urn:microsoft.com/office/officeart/2005/8/layout/orgChart1"/>
    <dgm:cxn modelId="{F90DC503-246F-4B47-B904-04FF88D5726C}" type="presParOf" srcId="{2B3C60D6-ECBA-418C-B169-8A4120DB68FA}" destId="{AF98C70B-DA64-485E-9C75-D99FAAD886A1}" srcOrd="0" destOrd="0" presId="urn:microsoft.com/office/officeart/2005/8/layout/orgChart1"/>
    <dgm:cxn modelId="{771F714C-6D0B-4463-A2DE-DA653ADC26AF}" type="presParOf" srcId="{2B3C60D6-ECBA-418C-B169-8A4120DB68FA}" destId="{EB4EAC4C-3268-45DA-847F-1B20FBFBC76F}" srcOrd="1" destOrd="0" presId="urn:microsoft.com/office/officeart/2005/8/layout/orgChart1"/>
    <dgm:cxn modelId="{ABEA9855-8EBA-4FDA-B26E-5122B2C75185}" type="presParOf" srcId="{EB4EAC4C-3268-45DA-847F-1B20FBFBC76F}" destId="{405C0B7F-AE24-4569-BE7B-42EFA0BFC7D6}" srcOrd="0" destOrd="0" presId="urn:microsoft.com/office/officeart/2005/8/layout/orgChart1"/>
    <dgm:cxn modelId="{E07B3317-449A-47C5-AFE4-9C57A2A1E44B}" type="presParOf" srcId="{405C0B7F-AE24-4569-BE7B-42EFA0BFC7D6}" destId="{10BFC4AD-2B4E-4E21-8592-303F3032F5AA}" srcOrd="0" destOrd="0" presId="urn:microsoft.com/office/officeart/2005/8/layout/orgChart1"/>
    <dgm:cxn modelId="{C8EECA4F-94C6-4D7E-8C63-ACAC40C29490}" type="presParOf" srcId="{405C0B7F-AE24-4569-BE7B-42EFA0BFC7D6}" destId="{078D15C4-6D85-4ABB-8D47-B9614C38D53D}" srcOrd="1" destOrd="0" presId="urn:microsoft.com/office/officeart/2005/8/layout/orgChart1"/>
    <dgm:cxn modelId="{AC0E1344-EF73-4E6D-ADDC-35856C148A8B}" type="presParOf" srcId="{EB4EAC4C-3268-45DA-847F-1B20FBFBC76F}" destId="{E6D92266-153E-471A-B6B2-BE838490ED20}" srcOrd="1" destOrd="0" presId="urn:microsoft.com/office/officeart/2005/8/layout/orgChart1"/>
    <dgm:cxn modelId="{64FD4CC4-1BC2-4F21-BB24-2F4882BF0D02}" type="presParOf" srcId="{EB4EAC4C-3268-45DA-847F-1B20FBFBC76F}" destId="{5568F63D-2A3F-44EC-95AE-8CA04F0C548E}" srcOrd="2" destOrd="0" presId="urn:microsoft.com/office/officeart/2005/8/layout/orgChart1"/>
    <dgm:cxn modelId="{A7408B43-9D15-44BE-955E-A02D20390356}" type="presParOf" srcId="{3AD46017-7A05-4329-8606-17A1FA32FD13}" destId="{63CA376F-323B-4AFD-9BA2-C749C3578BCC}" srcOrd="2" destOrd="0" presId="urn:microsoft.com/office/officeart/2005/8/layout/orgChart1"/>
    <dgm:cxn modelId="{C7D4C760-B0C3-4778-BC18-835178AF6207}" type="presParOf" srcId="{1BE037E1-5A56-49FD-85C2-DBF08734D238}" destId="{F180B1E7-6227-4A41-9FD0-1A865368C004}" srcOrd="2" destOrd="0" presId="urn:microsoft.com/office/officeart/2005/8/layout/orgChart1"/>
    <dgm:cxn modelId="{4840AD3A-CD02-4763-8288-727A815846FF}" type="presParOf" srcId="{1BE037E1-5A56-49FD-85C2-DBF08734D238}" destId="{272B3F38-BDED-45C5-8A33-E2709C0C2D09}" srcOrd="3" destOrd="0" presId="urn:microsoft.com/office/officeart/2005/8/layout/orgChart1"/>
    <dgm:cxn modelId="{0C0CDD63-3439-4A91-A598-CC9219EB5903}" type="presParOf" srcId="{272B3F38-BDED-45C5-8A33-E2709C0C2D09}" destId="{BEC5599C-2AB3-46BB-BD0E-58838E628370}" srcOrd="0" destOrd="0" presId="urn:microsoft.com/office/officeart/2005/8/layout/orgChart1"/>
    <dgm:cxn modelId="{7C2CC7CF-C047-459E-BD67-3FD41C3D9034}" type="presParOf" srcId="{BEC5599C-2AB3-46BB-BD0E-58838E628370}" destId="{BF6487D4-F72B-474D-B4D7-E3D502638709}" srcOrd="0" destOrd="0" presId="urn:microsoft.com/office/officeart/2005/8/layout/orgChart1"/>
    <dgm:cxn modelId="{06351B19-C7CF-4C5D-A891-FCAE6B3A6F8E}" type="presParOf" srcId="{BEC5599C-2AB3-46BB-BD0E-58838E628370}" destId="{EF68CEFE-879F-4C8A-9E37-AE7A7931AC28}" srcOrd="1" destOrd="0" presId="urn:microsoft.com/office/officeart/2005/8/layout/orgChart1"/>
    <dgm:cxn modelId="{F016FC79-3370-4D84-9351-5509A37C10F1}" type="presParOf" srcId="{272B3F38-BDED-45C5-8A33-E2709C0C2D09}" destId="{E755CF11-D8AE-4ACF-89B8-BF06679F7726}" srcOrd="1" destOrd="0" presId="urn:microsoft.com/office/officeart/2005/8/layout/orgChart1"/>
    <dgm:cxn modelId="{C4392F17-E8F0-43CB-AA04-1E51BF444BAE}" type="presParOf" srcId="{272B3F38-BDED-45C5-8A33-E2709C0C2D09}" destId="{C7251E51-9210-4E81-9C5C-AA3A2844BEDE}" srcOrd="2" destOrd="0" presId="urn:microsoft.com/office/officeart/2005/8/layout/orgChart1"/>
    <dgm:cxn modelId="{00C19888-A7E0-4ED2-B242-6A375076E1FE}" type="presParOf" srcId="{49646A71-F7D1-43D0-A994-1025F3897D2C}" destId="{1711A0F1-1B9D-4055-81B0-063EFC077DF4}" srcOrd="2" destOrd="0" presId="urn:microsoft.com/office/officeart/2005/8/layout/orgChart1"/>
    <dgm:cxn modelId="{A002F0A7-3779-45BC-96CD-A8CCC2A61DFC}" type="presParOf" srcId="{E9B844C4-419B-44DD-B000-01518A087A3D}" destId="{6F523227-4E52-42BE-88F7-F66B6C5F70FB}" srcOrd="2" destOrd="0" presId="urn:microsoft.com/office/officeart/2005/8/layout/orgChart1"/>
    <dgm:cxn modelId="{F0947FA6-68C5-451E-BF3D-0B18A9376DB9}" type="presParOf" srcId="{E00DD396-DBDB-47F8-91C0-2782B2AA2137}" destId="{75E1B61F-A68F-4B61-8E38-BD070B125735}"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3E7ADB9-6447-47D4-82F7-B4CA06180C6B}"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A3BAD1BA-702B-4F1E-BFFE-BA15B6BDE866}">
      <dgm:prSet phldrT="[Text]"/>
      <dgm:spPr>
        <a:solidFill>
          <a:srgbClr val="7030A0"/>
        </a:solidFill>
      </dgm:spPr>
      <dgm:t>
        <a:bodyPr/>
        <a:lstStyle/>
        <a:p>
          <a:r>
            <a:rPr lang="en-US" dirty="0" smtClean="0"/>
            <a:t>Site Collection</a:t>
          </a:r>
          <a:endParaRPr lang="en-US" dirty="0"/>
        </a:p>
      </dgm:t>
    </dgm:pt>
    <dgm:pt modelId="{C1CA4EB1-B154-4A70-A331-E9D3D21F3B9E}" type="parTrans" cxnId="{9AD199D0-AC0C-46F6-9552-5805E4330812}">
      <dgm:prSet/>
      <dgm:spPr/>
      <dgm:t>
        <a:bodyPr/>
        <a:lstStyle/>
        <a:p>
          <a:endParaRPr lang="en-US"/>
        </a:p>
      </dgm:t>
    </dgm:pt>
    <dgm:pt modelId="{76FC3344-04C7-466B-80FC-DA39EAD859BF}" type="sibTrans" cxnId="{9AD199D0-AC0C-46F6-9552-5805E4330812}">
      <dgm:prSet/>
      <dgm:spPr/>
      <dgm:t>
        <a:bodyPr/>
        <a:lstStyle/>
        <a:p>
          <a:endParaRPr lang="en-US"/>
        </a:p>
      </dgm:t>
    </dgm:pt>
    <dgm:pt modelId="{EDC07788-7D10-49B5-9AE7-F129504BBD21}">
      <dgm:prSet phldrT="[Text]"/>
      <dgm:spPr>
        <a:solidFill>
          <a:srgbClr val="C00000"/>
        </a:solidFill>
        <a:ln>
          <a:solidFill>
            <a:schemeClr val="tx1"/>
          </a:solidFill>
        </a:ln>
      </dgm:spPr>
      <dgm:t>
        <a:bodyPr/>
        <a:lstStyle/>
        <a:p>
          <a:r>
            <a:rPr lang="en-US" dirty="0" smtClean="0"/>
            <a:t>Site</a:t>
          </a:r>
          <a:endParaRPr lang="en-US" dirty="0"/>
        </a:p>
      </dgm:t>
    </dgm:pt>
    <dgm:pt modelId="{FBFDF491-41E9-416E-AE48-82D593A883D1}" type="parTrans" cxnId="{AC94FF58-31F6-429E-BE56-AF67B272982F}">
      <dgm:prSet/>
      <dgm:spPr/>
      <dgm:t>
        <a:bodyPr/>
        <a:lstStyle/>
        <a:p>
          <a:endParaRPr lang="en-US"/>
        </a:p>
      </dgm:t>
    </dgm:pt>
    <dgm:pt modelId="{6FE9A968-5F27-41EA-95B3-B17102D2027D}" type="sibTrans" cxnId="{AC94FF58-31F6-429E-BE56-AF67B272982F}">
      <dgm:prSet/>
      <dgm:spPr/>
      <dgm:t>
        <a:bodyPr/>
        <a:lstStyle/>
        <a:p>
          <a:endParaRPr lang="en-US"/>
        </a:p>
      </dgm:t>
    </dgm:pt>
    <dgm:pt modelId="{7FEF2FB5-059E-43B2-A0A8-177A91ED26D6}">
      <dgm:prSet phldrT="[Text]"/>
      <dgm:spPr>
        <a:solidFill>
          <a:schemeClr val="accent3"/>
        </a:solidFill>
      </dgm:spPr>
      <dgm:t>
        <a:bodyPr/>
        <a:lstStyle/>
        <a:p>
          <a:r>
            <a:rPr lang="en-US" dirty="0" smtClean="0"/>
            <a:t>Pages</a:t>
          </a:r>
          <a:endParaRPr lang="en-US" dirty="0"/>
        </a:p>
      </dgm:t>
    </dgm:pt>
    <dgm:pt modelId="{34795C44-99A1-4C3F-A119-9B0CD737D8A5}" type="parTrans" cxnId="{2373F5F1-D968-4B8A-A80E-6D76DEE6A8BB}">
      <dgm:prSet/>
      <dgm:spPr/>
      <dgm:t>
        <a:bodyPr/>
        <a:lstStyle/>
        <a:p>
          <a:endParaRPr lang="en-US"/>
        </a:p>
      </dgm:t>
    </dgm:pt>
    <dgm:pt modelId="{E73E57FB-43BB-4AA6-88AC-D6F7B0F3F238}" type="sibTrans" cxnId="{2373F5F1-D968-4B8A-A80E-6D76DEE6A8BB}">
      <dgm:prSet/>
      <dgm:spPr/>
      <dgm:t>
        <a:bodyPr/>
        <a:lstStyle/>
        <a:p>
          <a:endParaRPr lang="en-US"/>
        </a:p>
      </dgm:t>
    </dgm:pt>
    <dgm:pt modelId="{D832E2A5-A641-47A9-8069-AB3D727FABBB}">
      <dgm:prSet phldrT="[Text]"/>
      <dgm:spPr/>
      <dgm:t>
        <a:bodyPr/>
        <a:lstStyle/>
        <a:p>
          <a:r>
            <a:rPr lang="en-US" dirty="0" smtClean="0"/>
            <a:t>Apps, Web Parts</a:t>
          </a:r>
          <a:endParaRPr lang="en-US" dirty="0"/>
        </a:p>
      </dgm:t>
    </dgm:pt>
    <dgm:pt modelId="{6852E71D-1141-4F17-B78D-752E470D8BDD}" type="parTrans" cxnId="{BDE4338A-C19B-45DB-B084-4F7668B70285}">
      <dgm:prSet/>
      <dgm:spPr/>
      <dgm:t>
        <a:bodyPr/>
        <a:lstStyle/>
        <a:p>
          <a:endParaRPr lang="en-US"/>
        </a:p>
      </dgm:t>
    </dgm:pt>
    <dgm:pt modelId="{17353861-0C61-42E6-8B12-5464D3E86768}" type="sibTrans" cxnId="{BDE4338A-C19B-45DB-B084-4F7668B70285}">
      <dgm:prSet/>
      <dgm:spPr/>
      <dgm:t>
        <a:bodyPr/>
        <a:lstStyle/>
        <a:p>
          <a:endParaRPr lang="en-US"/>
        </a:p>
      </dgm:t>
    </dgm:pt>
    <dgm:pt modelId="{48EC55BF-9CA2-4260-92A9-56C249CAE71C}">
      <dgm:prSet/>
      <dgm:spPr>
        <a:solidFill>
          <a:schemeClr val="accent6">
            <a:lumMod val="60000"/>
            <a:lumOff val="40000"/>
          </a:schemeClr>
        </a:solidFill>
      </dgm:spPr>
      <dgm:t>
        <a:bodyPr/>
        <a:lstStyle/>
        <a:p>
          <a:r>
            <a:rPr lang="en-US" dirty="0" smtClean="0"/>
            <a:t>Subsite</a:t>
          </a:r>
          <a:endParaRPr lang="en-US" dirty="0"/>
        </a:p>
      </dgm:t>
    </dgm:pt>
    <dgm:pt modelId="{E6F394E7-0B2C-4005-B510-84DA39CB36C6}" type="parTrans" cxnId="{26681BF0-8533-4AE9-B778-56452D0F2C47}">
      <dgm:prSet/>
      <dgm:spPr/>
      <dgm:t>
        <a:bodyPr/>
        <a:lstStyle/>
        <a:p>
          <a:endParaRPr lang="en-US"/>
        </a:p>
      </dgm:t>
    </dgm:pt>
    <dgm:pt modelId="{8C652926-4A4E-4116-BFED-17CC38CA7189}" type="sibTrans" cxnId="{26681BF0-8533-4AE9-B778-56452D0F2C47}">
      <dgm:prSet/>
      <dgm:spPr/>
      <dgm:t>
        <a:bodyPr/>
        <a:lstStyle/>
        <a:p>
          <a:endParaRPr lang="en-US"/>
        </a:p>
      </dgm:t>
    </dgm:pt>
    <dgm:pt modelId="{04B0B33A-F6BD-4943-91FC-8B46E937ACE1}">
      <dgm:prSet/>
      <dgm:spPr>
        <a:solidFill>
          <a:schemeClr val="accent3"/>
        </a:solidFill>
      </dgm:spPr>
      <dgm:t>
        <a:bodyPr/>
        <a:lstStyle/>
        <a:p>
          <a:r>
            <a:rPr lang="en-US" dirty="0" smtClean="0"/>
            <a:t>Pages</a:t>
          </a:r>
          <a:endParaRPr lang="en-US" dirty="0"/>
        </a:p>
      </dgm:t>
    </dgm:pt>
    <dgm:pt modelId="{CA51FC8E-F315-4DD1-A0E0-824970685164}" type="parTrans" cxnId="{959A6236-4AD6-476C-855B-74139683472C}">
      <dgm:prSet/>
      <dgm:spPr/>
      <dgm:t>
        <a:bodyPr/>
        <a:lstStyle/>
        <a:p>
          <a:endParaRPr lang="en-US"/>
        </a:p>
      </dgm:t>
    </dgm:pt>
    <dgm:pt modelId="{A1338743-1152-476F-99A2-C2465AA7333C}" type="sibTrans" cxnId="{959A6236-4AD6-476C-855B-74139683472C}">
      <dgm:prSet/>
      <dgm:spPr/>
      <dgm:t>
        <a:bodyPr/>
        <a:lstStyle/>
        <a:p>
          <a:endParaRPr lang="en-US"/>
        </a:p>
      </dgm:t>
    </dgm:pt>
    <dgm:pt modelId="{1A55AB62-2E0B-464C-BAFA-3447CDD7D726}">
      <dgm:prSet/>
      <dgm:spPr/>
      <dgm:t>
        <a:bodyPr/>
        <a:lstStyle/>
        <a:p>
          <a:r>
            <a:rPr lang="en-US" dirty="0" smtClean="0"/>
            <a:t>Apps, Web Parts</a:t>
          </a:r>
          <a:endParaRPr lang="en-US" dirty="0"/>
        </a:p>
      </dgm:t>
    </dgm:pt>
    <dgm:pt modelId="{B1349D55-0EF8-40D1-9FF6-0343473982B7}" type="parTrans" cxnId="{AE652391-4CB5-4F71-AA2D-D3FA36B44027}">
      <dgm:prSet/>
      <dgm:spPr/>
      <dgm:t>
        <a:bodyPr/>
        <a:lstStyle/>
        <a:p>
          <a:endParaRPr lang="en-US"/>
        </a:p>
      </dgm:t>
    </dgm:pt>
    <dgm:pt modelId="{BDBD20B5-FF59-47AF-83EF-8D42490AE108}" type="sibTrans" cxnId="{AE652391-4CB5-4F71-AA2D-D3FA36B44027}">
      <dgm:prSet/>
      <dgm:spPr/>
      <dgm:t>
        <a:bodyPr/>
        <a:lstStyle/>
        <a:p>
          <a:endParaRPr lang="en-US"/>
        </a:p>
      </dgm:t>
    </dgm:pt>
    <dgm:pt modelId="{3FE9902E-BA72-4230-856E-11F18CE08C73}">
      <dgm:prSet/>
      <dgm:spPr/>
      <dgm:t>
        <a:bodyPr/>
        <a:lstStyle/>
        <a:p>
          <a:r>
            <a:rPr lang="en-US" dirty="0" smtClean="0"/>
            <a:t>Apps, Web Parts</a:t>
          </a:r>
          <a:endParaRPr lang="en-US" dirty="0"/>
        </a:p>
      </dgm:t>
    </dgm:pt>
    <dgm:pt modelId="{82CA5901-5FCD-4D16-AFF5-14F41B539DFA}" type="parTrans" cxnId="{2E8F950E-7073-4E90-B5F3-7C61E0D54284}">
      <dgm:prSet/>
      <dgm:spPr/>
      <dgm:t>
        <a:bodyPr/>
        <a:lstStyle/>
        <a:p>
          <a:endParaRPr lang="en-US"/>
        </a:p>
      </dgm:t>
    </dgm:pt>
    <dgm:pt modelId="{EFE947D0-B05D-44CF-B0B1-125009D2A375}" type="sibTrans" cxnId="{2E8F950E-7073-4E90-B5F3-7C61E0D54284}">
      <dgm:prSet/>
      <dgm:spPr/>
      <dgm:t>
        <a:bodyPr/>
        <a:lstStyle/>
        <a:p>
          <a:endParaRPr lang="en-US"/>
        </a:p>
      </dgm:t>
    </dgm:pt>
    <dgm:pt modelId="{286C06CB-2FEC-4EFC-8E33-3421FAE6D8ED}">
      <dgm:prSet/>
      <dgm:spPr/>
      <dgm:t>
        <a:bodyPr/>
        <a:lstStyle/>
        <a:p>
          <a:r>
            <a:rPr lang="en-US" dirty="0" smtClean="0"/>
            <a:t>Apps, Web Parts</a:t>
          </a:r>
          <a:endParaRPr lang="en-US" dirty="0"/>
        </a:p>
      </dgm:t>
    </dgm:pt>
    <dgm:pt modelId="{7AE104C2-FDC4-4945-B4E4-0F5DBF5883BD}" type="parTrans" cxnId="{116FDF5E-1AFF-4A4C-B50E-BBC590304B9B}">
      <dgm:prSet/>
      <dgm:spPr/>
      <dgm:t>
        <a:bodyPr/>
        <a:lstStyle/>
        <a:p>
          <a:endParaRPr lang="en-US"/>
        </a:p>
      </dgm:t>
    </dgm:pt>
    <dgm:pt modelId="{39DD567D-79AC-4D50-AE9C-93D90BEA01A9}" type="sibTrans" cxnId="{116FDF5E-1AFF-4A4C-B50E-BBC590304B9B}">
      <dgm:prSet/>
      <dgm:spPr/>
      <dgm:t>
        <a:bodyPr/>
        <a:lstStyle/>
        <a:p>
          <a:endParaRPr lang="en-US"/>
        </a:p>
      </dgm:t>
    </dgm:pt>
    <dgm:pt modelId="{41301A99-15CD-4078-B4AE-61CC21763554}" type="pres">
      <dgm:prSet presAssocID="{03E7ADB9-6447-47D4-82F7-B4CA06180C6B}" presName="hierChild1" presStyleCnt="0">
        <dgm:presLayoutVars>
          <dgm:orgChart val="1"/>
          <dgm:chPref val="1"/>
          <dgm:dir/>
          <dgm:animOne val="branch"/>
          <dgm:animLvl val="lvl"/>
          <dgm:resizeHandles/>
        </dgm:presLayoutVars>
      </dgm:prSet>
      <dgm:spPr/>
      <dgm:t>
        <a:bodyPr/>
        <a:lstStyle/>
        <a:p>
          <a:endParaRPr lang="en-US"/>
        </a:p>
      </dgm:t>
    </dgm:pt>
    <dgm:pt modelId="{E00DD396-DBDB-47F8-91C0-2782B2AA2137}" type="pres">
      <dgm:prSet presAssocID="{A3BAD1BA-702B-4F1E-BFFE-BA15B6BDE866}" presName="hierRoot1" presStyleCnt="0">
        <dgm:presLayoutVars>
          <dgm:hierBranch val="init"/>
        </dgm:presLayoutVars>
      </dgm:prSet>
      <dgm:spPr/>
    </dgm:pt>
    <dgm:pt modelId="{4CF23C16-24BA-4C3D-8D42-8F6E70F9F1F7}" type="pres">
      <dgm:prSet presAssocID="{A3BAD1BA-702B-4F1E-BFFE-BA15B6BDE866}" presName="rootComposite1" presStyleCnt="0"/>
      <dgm:spPr/>
    </dgm:pt>
    <dgm:pt modelId="{74AB1501-C073-4498-B10E-D842966F3672}" type="pres">
      <dgm:prSet presAssocID="{A3BAD1BA-702B-4F1E-BFFE-BA15B6BDE866}" presName="rootText1" presStyleLbl="node0" presStyleIdx="0" presStyleCnt="1">
        <dgm:presLayoutVars>
          <dgm:chPref val="3"/>
        </dgm:presLayoutVars>
      </dgm:prSet>
      <dgm:spPr/>
      <dgm:t>
        <a:bodyPr/>
        <a:lstStyle/>
        <a:p>
          <a:endParaRPr lang="en-US"/>
        </a:p>
      </dgm:t>
    </dgm:pt>
    <dgm:pt modelId="{94F12D38-931B-444C-BE92-A73E35441F29}" type="pres">
      <dgm:prSet presAssocID="{A3BAD1BA-702B-4F1E-BFFE-BA15B6BDE866}" presName="rootConnector1" presStyleLbl="node1" presStyleIdx="0" presStyleCnt="0"/>
      <dgm:spPr/>
      <dgm:t>
        <a:bodyPr/>
        <a:lstStyle/>
        <a:p>
          <a:endParaRPr lang="en-US"/>
        </a:p>
      </dgm:t>
    </dgm:pt>
    <dgm:pt modelId="{C546FED8-860B-400E-B55F-41F7E8FAA23D}" type="pres">
      <dgm:prSet presAssocID="{A3BAD1BA-702B-4F1E-BFFE-BA15B6BDE866}" presName="hierChild2" presStyleCnt="0"/>
      <dgm:spPr/>
    </dgm:pt>
    <dgm:pt modelId="{35614B25-C236-42F9-82E2-373E164CEAD8}" type="pres">
      <dgm:prSet presAssocID="{FBFDF491-41E9-416E-AE48-82D593A883D1}" presName="Name37" presStyleLbl="parChTrans1D2" presStyleIdx="0" presStyleCnt="1"/>
      <dgm:spPr/>
      <dgm:t>
        <a:bodyPr/>
        <a:lstStyle/>
        <a:p>
          <a:endParaRPr lang="en-US"/>
        </a:p>
      </dgm:t>
    </dgm:pt>
    <dgm:pt modelId="{E9B844C4-419B-44DD-B000-01518A087A3D}" type="pres">
      <dgm:prSet presAssocID="{EDC07788-7D10-49B5-9AE7-F129504BBD21}" presName="hierRoot2" presStyleCnt="0">
        <dgm:presLayoutVars>
          <dgm:hierBranch val="init"/>
        </dgm:presLayoutVars>
      </dgm:prSet>
      <dgm:spPr/>
    </dgm:pt>
    <dgm:pt modelId="{4A473CDD-65ED-4A16-AA2F-BD15E213C42D}" type="pres">
      <dgm:prSet presAssocID="{EDC07788-7D10-49B5-9AE7-F129504BBD21}" presName="rootComposite" presStyleCnt="0"/>
      <dgm:spPr/>
    </dgm:pt>
    <dgm:pt modelId="{7911F683-C71B-482E-A643-F415B0D5A1F0}" type="pres">
      <dgm:prSet presAssocID="{EDC07788-7D10-49B5-9AE7-F129504BBD21}" presName="rootText" presStyleLbl="node2" presStyleIdx="0" presStyleCnt="1">
        <dgm:presLayoutVars>
          <dgm:chPref val="3"/>
        </dgm:presLayoutVars>
      </dgm:prSet>
      <dgm:spPr/>
      <dgm:t>
        <a:bodyPr/>
        <a:lstStyle/>
        <a:p>
          <a:endParaRPr lang="en-US"/>
        </a:p>
      </dgm:t>
    </dgm:pt>
    <dgm:pt modelId="{404C157A-94E8-48C8-BF0F-F8CE6E3DF368}" type="pres">
      <dgm:prSet presAssocID="{EDC07788-7D10-49B5-9AE7-F129504BBD21}" presName="rootConnector" presStyleLbl="node2" presStyleIdx="0" presStyleCnt="1"/>
      <dgm:spPr/>
      <dgm:t>
        <a:bodyPr/>
        <a:lstStyle/>
        <a:p>
          <a:endParaRPr lang="en-US"/>
        </a:p>
      </dgm:t>
    </dgm:pt>
    <dgm:pt modelId="{DD2A00E2-E943-4595-A2D7-B86BF80BDE67}" type="pres">
      <dgm:prSet presAssocID="{EDC07788-7D10-49B5-9AE7-F129504BBD21}" presName="hierChild4" presStyleCnt="0"/>
      <dgm:spPr/>
    </dgm:pt>
    <dgm:pt modelId="{F9A9CDE4-0B47-4651-B98C-2EFBEDCA3D47}" type="pres">
      <dgm:prSet presAssocID="{34795C44-99A1-4C3F-A119-9B0CD737D8A5}" presName="Name37" presStyleLbl="parChTrans1D3" presStyleIdx="0" presStyleCnt="3"/>
      <dgm:spPr/>
      <dgm:t>
        <a:bodyPr/>
        <a:lstStyle/>
        <a:p>
          <a:endParaRPr lang="en-US"/>
        </a:p>
      </dgm:t>
    </dgm:pt>
    <dgm:pt modelId="{B7FFE245-23A0-411E-AE5A-2A2936D73931}" type="pres">
      <dgm:prSet presAssocID="{7FEF2FB5-059E-43B2-A0A8-177A91ED26D6}" presName="hierRoot2" presStyleCnt="0">
        <dgm:presLayoutVars>
          <dgm:hierBranch val="init"/>
        </dgm:presLayoutVars>
      </dgm:prSet>
      <dgm:spPr/>
    </dgm:pt>
    <dgm:pt modelId="{B49D21EC-B376-451F-AB1F-7FAAAE649C5A}" type="pres">
      <dgm:prSet presAssocID="{7FEF2FB5-059E-43B2-A0A8-177A91ED26D6}" presName="rootComposite" presStyleCnt="0"/>
      <dgm:spPr/>
    </dgm:pt>
    <dgm:pt modelId="{546A0900-1098-4A28-AF8F-EF74CA35CA52}" type="pres">
      <dgm:prSet presAssocID="{7FEF2FB5-059E-43B2-A0A8-177A91ED26D6}" presName="rootText" presStyleLbl="node3" presStyleIdx="0" presStyleCnt="3">
        <dgm:presLayoutVars>
          <dgm:chPref val="3"/>
        </dgm:presLayoutVars>
      </dgm:prSet>
      <dgm:spPr/>
      <dgm:t>
        <a:bodyPr/>
        <a:lstStyle/>
        <a:p>
          <a:endParaRPr lang="en-US"/>
        </a:p>
      </dgm:t>
    </dgm:pt>
    <dgm:pt modelId="{915ADB93-F844-4A6B-BEAE-74D16673700B}" type="pres">
      <dgm:prSet presAssocID="{7FEF2FB5-059E-43B2-A0A8-177A91ED26D6}" presName="rootConnector" presStyleLbl="node3" presStyleIdx="0" presStyleCnt="3"/>
      <dgm:spPr/>
      <dgm:t>
        <a:bodyPr/>
        <a:lstStyle/>
        <a:p>
          <a:endParaRPr lang="en-US"/>
        </a:p>
      </dgm:t>
    </dgm:pt>
    <dgm:pt modelId="{D2A91D77-B8C0-44A9-BF6C-F35164A403B7}" type="pres">
      <dgm:prSet presAssocID="{7FEF2FB5-059E-43B2-A0A8-177A91ED26D6}" presName="hierChild4" presStyleCnt="0"/>
      <dgm:spPr/>
    </dgm:pt>
    <dgm:pt modelId="{573979A9-6550-408D-A274-773152223935}" type="pres">
      <dgm:prSet presAssocID="{82CA5901-5FCD-4D16-AFF5-14F41B539DFA}" presName="Name37" presStyleLbl="parChTrans1D4" presStyleIdx="0" presStyleCnt="4"/>
      <dgm:spPr/>
      <dgm:t>
        <a:bodyPr/>
        <a:lstStyle/>
        <a:p>
          <a:endParaRPr lang="en-US"/>
        </a:p>
      </dgm:t>
    </dgm:pt>
    <dgm:pt modelId="{04F45DA0-5DB3-47DE-A88E-36C5C8A66CF3}" type="pres">
      <dgm:prSet presAssocID="{3FE9902E-BA72-4230-856E-11F18CE08C73}" presName="hierRoot2" presStyleCnt="0">
        <dgm:presLayoutVars>
          <dgm:hierBranch val="init"/>
        </dgm:presLayoutVars>
      </dgm:prSet>
      <dgm:spPr/>
    </dgm:pt>
    <dgm:pt modelId="{675550BB-C03E-4DF2-ADDA-F73B4A408A92}" type="pres">
      <dgm:prSet presAssocID="{3FE9902E-BA72-4230-856E-11F18CE08C73}" presName="rootComposite" presStyleCnt="0"/>
      <dgm:spPr/>
    </dgm:pt>
    <dgm:pt modelId="{8263FC38-FD1F-4370-A136-AC7544EB12CD}" type="pres">
      <dgm:prSet presAssocID="{3FE9902E-BA72-4230-856E-11F18CE08C73}" presName="rootText" presStyleLbl="node4" presStyleIdx="0" presStyleCnt="4">
        <dgm:presLayoutVars>
          <dgm:chPref val="3"/>
        </dgm:presLayoutVars>
      </dgm:prSet>
      <dgm:spPr/>
      <dgm:t>
        <a:bodyPr/>
        <a:lstStyle/>
        <a:p>
          <a:endParaRPr lang="en-US"/>
        </a:p>
      </dgm:t>
    </dgm:pt>
    <dgm:pt modelId="{7B2DED2E-55DD-495E-AC0D-257FEBC26D79}" type="pres">
      <dgm:prSet presAssocID="{3FE9902E-BA72-4230-856E-11F18CE08C73}" presName="rootConnector" presStyleLbl="node4" presStyleIdx="0" presStyleCnt="4"/>
      <dgm:spPr/>
      <dgm:t>
        <a:bodyPr/>
        <a:lstStyle/>
        <a:p>
          <a:endParaRPr lang="en-US"/>
        </a:p>
      </dgm:t>
    </dgm:pt>
    <dgm:pt modelId="{C95C8940-6DDF-4CC3-B594-FAE08F3EDE40}" type="pres">
      <dgm:prSet presAssocID="{3FE9902E-BA72-4230-856E-11F18CE08C73}" presName="hierChild4" presStyleCnt="0"/>
      <dgm:spPr/>
    </dgm:pt>
    <dgm:pt modelId="{256CF30C-4DAD-4FDF-999A-74C97AA2D646}" type="pres">
      <dgm:prSet presAssocID="{3FE9902E-BA72-4230-856E-11F18CE08C73}" presName="hierChild5" presStyleCnt="0"/>
      <dgm:spPr/>
    </dgm:pt>
    <dgm:pt modelId="{D15EC8D6-E827-4F71-A7CA-AF3D50885034}" type="pres">
      <dgm:prSet presAssocID="{7FEF2FB5-059E-43B2-A0A8-177A91ED26D6}" presName="hierChild5" presStyleCnt="0"/>
      <dgm:spPr/>
    </dgm:pt>
    <dgm:pt modelId="{9CF18BC2-5B88-4B17-B8F0-F3E924012F85}" type="pres">
      <dgm:prSet presAssocID="{6852E71D-1141-4F17-B78D-752E470D8BDD}" presName="Name37" presStyleLbl="parChTrans1D3" presStyleIdx="1" presStyleCnt="3"/>
      <dgm:spPr/>
      <dgm:t>
        <a:bodyPr/>
        <a:lstStyle/>
        <a:p>
          <a:endParaRPr lang="en-US"/>
        </a:p>
      </dgm:t>
    </dgm:pt>
    <dgm:pt modelId="{85646FA9-DBEB-4707-8D76-CABD4A9F1A0E}" type="pres">
      <dgm:prSet presAssocID="{D832E2A5-A641-47A9-8069-AB3D727FABBB}" presName="hierRoot2" presStyleCnt="0">
        <dgm:presLayoutVars>
          <dgm:hierBranch val="init"/>
        </dgm:presLayoutVars>
      </dgm:prSet>
      <dgm:spPr/>
    </dgm:pt>
    <dgm:pt modelId="{C42F4F37-4052-41CA-8A42-887CCDC13784}" type="pres">
      <dgm:prSet presAssocID="{D832E2A5-A641-47A9-8069-AB3D727FABBB}" presName="rootComposite" presStyleCnt="0"/>
      <dgm:spPr/>
    </dgm:pt>
    <dgm:pt modelId="{6118AA3E-6715-4C93-A477-8449291A1B49}" type="pres">
      <dgm:prSet presAssocID="{D832E2A5-A641-47A9-8069-AB3D727FABBB}" presName="rootText" presStyleLbl="node3" presStyleIdx="1" presStyleCnt="3">
        <dgm:presLayoutVars>
          <dgm:chPref val="3"/>
        </dgm:presLayoutVars>
      </dgm:prSet>
      <dgm:spPr/>
      <dgm:t>
        <a:bodyPr/>
        <a:lstStyle/>
        <a:p>
          <a:endParaRPr lang="en-US"/>
        </a:p>
      </dgm:t>
    </dgm:pt>
    <dgm:pt modelId="{DBDABFD1-3586-4A22-9522-AB77E6CEC7F2}" type="pres">
      <dgm:prSet presAssocID="{D832E2A5-A641-47A9-8069-AB3D727FABBB}" presName="rootConnector" presStyleLbl="node3" presStyleIdx="1" presStyleCnt="3"/>
      <dgm:spPr/>
      <dgm:t>
        <a:bodyPr/>
        <a:lstStyle/>
        <a:p>
          <a:endParaRPr lang="en-US"/>
        </a:p>
      </dgm:t>
    </dgm:pt>
    <dgm:pt modelId="{F352EB24-F3B7-4691-9F90-9E1BC6138FB4}" type="pres">
      <dgm:prSet presAssocID="{D832E2A5-A641-47A9-8069-AB3D727FABBB}" presName="hierChild4" presStyleCnt="0"/>
      <dgm:spPr/>
    </dgm:pt>
    <dgm:pt modelId="{3440E587-8C35-4B3C-9DE7-9576DC8C38A9}" type="pres">
      <dgm:prSet presAssocID="{D832E2A5-A641-47A9-8069-AB3D727FABBB}" presName="hierChild5" presStyleCnt="0"/>
      <dgm:spPr/>
    </dgm:pt>
    <dgm:pt modelId="{7E8328F8-B547-43DE-8E03-67B38931AD0C}" type="pres">
      <dgm:prSet presAssocID="{E6F394E7-0B2C-4005-B510-84DA39CB36C6}" presName="Name37" presStyleLbl="parChTrans1D3" presStyleIdx="2" presStyleCnt="3"/>
      <dgm:spPr/>
      <dgm:t>
        <a:bodyPr/>
        <a:lstStyle/>
        <a:p>
          <a:endParaRPr lang="en-US"/>
        </a:p>
      </dgm:t>
    </dgm:pt>
    <dgm:pt modelId="{49646A71-F7D1-43D0-A994-1025F3897D2C}" type="pres">
      <dgm:prSet presAssocID="{48EC55BF-9CA2-4260-92A9-56C249CAE71C}" presName="hierRoot2" presStyleCnt="0">
        <dgm:presLayoutVars>
          <dgm:hierBranch val="init"/>
        </dgm:presLayoutVars>
      </dgm:prSet>
      <dgm:spPr/>
    </dgm:pt>
    <dgm:pt modelId="{852ADAFD-F6E1-4D93-B2D3-99711A1B3F80}" type="pres">
      <dgm:prSet presAssocID="{48EC55BF-9CA2-4260-92A9-56C249CAE71C}" presName="rootComposite" presStyleCnt="0"/>
      <dgm:spPr/>
    </dgm:pt>
    <dgm:pt modelId="{DE6FBBBF-33D0-4136-BEFA-C3957E1BE6A6}" type="pres">
      <dgm:prSet presAssocID="{48EC55BF-9CA2-4260-92A9-56C249CAE71C}" presName="rootText" presStyleLbl="node3" presStyleIdx="2" presStyleCnt="3">
        <dgm:presLayoutVars>
          <dgm:chPref val="3"/>
        </dgm:presLayoutVars>
      </dgm:prSet>
      <dgm:spPr/>
      <dgm:t>
        <a:bodyPr/>
        <a:lstStyle/>
        <a:p>
          <a:endParaRPr lang="en-US"/>
        </a:p>
      </dgm:t>
    </dgm:pt>
    <dgm:pt modelId="{2DA1701B-757D-4310-B796-4221A473AAB5}" type="pres">
      <dgm:prSet presAssocID="{48EC55BF-9CA2-4260-92A9-56C249CAE71C}" presName="rootConnector" presStyleLbl="node3" presStyleIdx="2" presStyleCnt="3"/>
      <dgm:spPr/>
      <dgm:t>
        <a:bodyPr/>
        <a:lstStyle/>
        <a:p>
          <a:endParaRPr lang="en-US"/>
        </a:p>
      </dgm:t>
    </dgm:pt>
    <dgm:pt modelId="{1BE037E1-5A56-49FD-85C2-DBF08734D238}" type="pres">
      <dgm:prSet presAssocID="{48EC55BF-9CA2-4260-92A9-56C249CAE71C}" presName="hierChild4" presStyleCnt="0"/>
      <dgm:spPr/>
    </dgm:pt>
    <dgm:pt modelId="{B79C4310-B52E-495A-B381-562C046EC53B}" type="pres">
      <dgm:prSet presAssocID="{CA51FC8E-F315-4DD1-A0E0-824970685164}" presName="Name37" presStyleLbl="parChTrans1D4" presStyleIdx="1" presStyleCnt="4"/>
      <dgm:spPr/>
      <dgm:t>
        <a:bodyPr/>
        <a:lstStyle/>
        <a:p>
          <a:endParaRPr lang="en-US"/>
        </a:p>
      </dgm:t>
    </dgm:pt>
    <dgm:pt modelId="{3AD46017-7A05-4329-8606-17A1FA32FD13}" type="pres">
      <dgm:prSet presAssocID="{04B0B33A-F6BD-4943-91FC-8B46E937ACE1}" presName="hierRoot2" presStyleCnt="0">
        <dgm:presLayoutVars>
          <dgm:hierBranch val="init"/>
        </dgm:presLayoutVars>
      </dgm:prSet>
      <dgm:spPr/>
    </dgm:pt>
    <dgm:pt modelId="{80D2B390-1D82-4B2F-8909-EE79B01A407A}" type="pres">
      <dgm:prSet presAssocID="{04B0B33A-F6BD-4943-91FC-8B46E937ACE1}" presName="rootComposite" presStyleCnt="0"/>
      <dgm:spPr/>
    </dgm:pt>
    <dgm:pt modelId="{137A55C5-1355-4721-B7D8-1B7A495AAE8F}" type="pres">
      <dgm:prSet presAssocID="{04B0B33A-F6BD-4943-91FC-8B46E937ACE1}" presName="rootText" presStyleLbl="node4" presStyleIdx="1" presStyleCnt="4">
        <dgm:presLayoutVars>
          <dgm:chPref val="3"/>
        </dgm:presLayoutVars>
      </dgm:prSet>
      <dgm:spPr/>
      <dgm:t>
        <a:bodyPr/>
        <a:lstStyle/>
        <a:p>
          <a:endParaRPr lang="en-US"/>
        </a:p>
      </dgm:t>
    </dgm:pt>
    <dgm:pt modelId="{289C1C6C-0499-4F47-8317-8DEC59D60BEC}" type="pres">
      <dgm:prSet presAssocID="{04B0B33A-F6BD-4943-91FC-8B46E937ACE1}" presName="rootConnector" presStyleLbl="node4" presStyleIdx="1" presStyleCnt="4"/>
      <dgm:spPr/>
      <dgm:t>
        <a:bodyPr/>
        <a:lstStyle/>
        <a:p>
          <a:endParaRPr lang="en-US"/>
        </a:p>
      </dgm:t>
    </dgm:pt>
    <dgm:pt modelId="{2B3C60D6-ECBA-418C-B169-8A4120DB68FA}" type="pres">
      <dgm:prSet presAssocID="{04B0B33A-F6BD-4943-91FC-8B46E937ACE1}" presName="hierChild4" presStyleCnt="0"/>
      <dgm:spPr/>
    </dgm:pt>
    <dgm:pt modelId="{AF98C70B-DA64-485E-9C75-D99FAAD886A1}" type="pres">
      <dgm:prSet presAssocID="{7AE104C2-FDC4-4945-B4E4-0F5DBF5883BD}" presName="Name37" presStyleLbl="parChTrans1D4" presStyleIdx="2" presStyleCnt="4"/>
      <dgm:spPr/>
      <dgm:t>
        <a:bodyPr/>
        <a:lstStyle/>
        <a:p>
          <a:endParaRPr lang="en-US"/>
        </a:p>
      </dgm:t>
    </dgm:pt>
    <dgm:pt modelId="{EB4EAC4C-3268-45DA-847F-1B20FBFBC76F}" type="pres">
      <dgm:prSet presAssocID="{286C06CB-2FEC-4EFC-8E33-3421FAE6D8ED}" presName="hierRoot2" presStyleCnt="0">
        <dgm:presLayoutVars>
          <dgm:hierBranch val="init"/>
        </dgm:presLayoutVars>
      </dgm:prSet>
      <dgm:spPr/>
    </dgm:pt>
    <dgm:pt modelId="{405C0B7F-AE24-4569-BE7B-42EFA0BFC7D6}" type="pres">
      <dgm:prSet presAssocID="{286C06CB-2FEC-4EFC-8E33-3421FAE6D8ED}" presName="rootComposite" presStyleCnt="0"/>
      <dgm:spPr/>
    </dgm:pt>
    <dgm:pt modelId="{10BFC4AD-2B4E-4E21-8592-303F3032F5AA}" type="pres">
      <dgm:prSet presAssocID="{286C06CB-2FEC-4EFC-8E33-3421FAE6D8ED}" presName="rootText" presStyleLbl="node4" presStyleIdx="2" presStyleCnt="4">
        <dgm:presLayoutVars>
          <dgm:chPref val="3"/>
        </dgm:presLayoutVars>
      </dgm:prSet>
      <dgm:spPr/>
      <dgm:t>
        <a:bodyPr/>
        <a:lstStyle/>
        <a:p>
          <a:endParaRPr lang="en-US"/>
        </a:p>
      </dgm:t>
    </dgm:pt>
    <dgm:pt modelId="{078D15C4-6D85-4ABB-8D47-B9614C38D53D}" type="pres">
      <dgm:prSet presAssocID="{286C06CB-2FEC-4EFC-8E33-3421FAE6D8ED}" presName="rootConnector" presStyleLbl="node4" presStyleIdx="2" presStyleCnt="4"/>
      <dgm:spPr/>
      <dgm:t>
        <a:bodyPr/>
        <a:lstStyle/>
        <a:p>
          <a:endParaRPr lang="en-US"/>
        </a:p>
      </dgm:t>
    </dgm:pt>
    <dgm:pt modelId="{E6D92266-153E-471A-B6B2-BE838490ED20}" type="pres">
      <dgm:prSet presAssocID="{286C06CB-2FEC-4EFC-8E33-3421FAE6D8ED}" presName="hierChild4" presStyleCnt="0"/>
      <dgm:spPr/>
    </dgm:pt>
    <dgm:pt modelId="{5568F63D-2A3F-44EC-95AE-8CA04F0C548E}" type="pres">
      <dgm:prSet presAssocID="{286C06CB-2FEC-4EFC-8E33-3421FAE6D8ED}" presName="hierChild5" presStyleCnt="0"/>
      <dgm:spPr/>
    </dgm:pt>
    <dgm:pt modelId="{63CA376F-323B-4AFD-9BA2-C749C3578BCC}" type="pres">
      <dgm:prSet presAssocID="{04B0B33A-F6BD-4943-91FC-8B46E937ACE1}" presName="hierChild5" presStyleCnt="0"/>
      <dgm:spPr/>
    </dgm:pt>
    <dgm:pt modelId="{F180B1E7-6227-4A41-9FD0-1A865368C004}" type="pres">
      <dgm:prSet presAssocID="{B1349D55-0EF8-40D1-9FF6-0343473982B7}" presName="Name37" presStyleLbl="parChTrans1D4" presStyleIdx="3" presStyleCnt="4"/>
      <dgm:spPr/>
      <dgm:t>
        <a:bodyPr/>
        <a:lstStyle/>
        <a:p>
          <a:endParaRPr lang="en-US"/>
        </a:p>
      </dgm:t>
    </dgm:pt>
    <dgm:pt modelId="{272B3F38-BDED-45C5-8A33-E2709C0C2D09}" type="pres">
      <dgm:prSet presAssocID="{1A55AB62-2E0B-464C-BAFA-3447CDD7D726}" presName="hierRoot2" presStyleCnt="0">
        <dgm:presLayoutVars>
          <dgm:hierBranch val="init"/>
        </dgm:presLayoutVars>
      </dgm:prSet>
      <dgm:spPr/>
    </dgm:pt>
    <dgm:pt modelId="{BEC5599C-2AB3-46BB-BD0E-58838E628370}" type="pres">
      <dgm:prSet presAssocID="{1A55AB62-2E0B-464C-BAFA-3447CDD7D726}" presName="rootComposite" presStyleCnt="0"/>
      <dgm:spPr/>
    </dgm:pt>
    <dgm:pt modelId="{BF6487D4-F72B-474D-B4D7-E3D502638709}" type="pres">
      <dgm:prSet presAssocID="{1A55AB62-2E0B-464C-BAFA-3447CDD7D726}" presName="rootText" presStyleLbl="node4" presStyleIdx="3" presStyleCnt="4">
        <dgm:presLayoutVars>
          <dgm:chPref val="3"/>
        </dgm:presLayoutVars>
      </dgm:prSet>
      <dgm:spPr/>
      <dgm:t>
        <a:bodyPr/>
        <a:lstStyle/>
        <a:p>
          <a:endParaRPr lang="en-US"/>
        </a:p>
      </dgm:t>
    </dgm:pt>
    <dgm:pt modelId="{EF68CEFE-879F-4C8A-9E37-AE7A7931AC28}" type="pres">
      <dgm:prSet presAssocID="{1A55AB62-2E0B-464C-BAFA-3447CDD7D726}" presName="rootConnector" presStyleLbl="node4" presStyleIdx="3" presStyleCnt="4"/>
      <dgm:spPr/>
      <dgm:t>
        <a:bodyPr/>
        <a:lstStyle/>
        <a:p>
          <a:endParaRPr lang="en-US"/>
        </a:p>
      </dgm:t>
    </dgm:pt>
    <dgm:pt modelId="{E755CF11-D8AE-4ACF-89B8-BF06679F7726}" type="pres">
      <dgm:prSet presAssocID="{1A55AB62-2E0B-464C-BAFA-3447CDD7D726}" presName="hierChild4" presStyleCnt="0"/>
      <dgm:spPr/>
    </dgm:pt>
    <dgm:pt modelId="{C7251E51-9210-4E81-9C5C-AA3A2844BEDE}" type="pres">
      <dgm:prSet presAssocID="{1A55AB62-2E0B-464C-BAFA-3447CDD7D726}" presName="hierChild5" presStyleCnt="0"/>
      <dgm:spPr/>
    </dgm:pt>
    <dgm:pt modelId="{1711A0F1-1B9D-4055-81B0-063EFC077DF4}" type="pres">
      <dgm:prSet presAssocID="{48EC55BF-9CA2-4260-92A9-56C249CAE71C}" presName="hierChild5" presStyleCnt="0"/>
      <dgm:spPr/>
    </dgm:pt>
    <dgm:pt modelId="{6F523227-4E52-42BE-88F7-F66B6C5F70FB}" type="pres">
      <dgm:prSet presAssocID="{EDC07788-7D10-49B5-9AE7-F129504BBD21}" presName="hierChild5" presStyleCnt="0"/>
      <dgm:spPr/>
    </dgm:pt>
    <dgm:pt modelId="{75E1B61F-A68F-4B61-8E38-BD070B125735}" type="pres">
      <dgm:prSet presAssocID="{A3BAD1BA-702B-4F1E-BFFE-BA15B6BDE866}" presName="hierChild3" presStyleCnt="0"/>
      <dgm:spPr/>
    </dgm:pt>
  </dgm:ptLst>
  <dgm:cxnLst>
    <dgm:cxn modelId="{A78BD3B8-1537-4782-B216-F264CB2AD498}" type="presOf" srcId="{EDC07788-7D10-49B5-9AE7-F129504BBD21}" destId="{7911F683-C71B-482E-A643-F415B0D5A1F0}" srcOrd="0" destOrd="0" presId="urn:microsoft.com/office/officeart/2005/8/layout/orgChart1"/>
    <dgm:cxn modelId="{AC94FF58-31F6-429E-BE56-AF67B272982F}" srcId="{A3BAD1BA-702B-4F1E-BFFE-BA15B6BDE866}" destId="{EDC07788-7D10-49B5-9AE7-F129504BBD21}" srcOrd="0" destOrd="0" parTransId="{FBFDF491-41E9-416E-AE48-82D593A883D1}" sibTransId="{6FE9A968-5F27-41EA-95B3-B17102D2027D}"/>
    <dgm:cxn modelId="{F44D9511-9B7D-4FFE-B606-090CB62D99CD}" type="presOf" srcId="{A3BAD1BA-702B-4F1E-BFFE-BA15B6BDE866}" destId="{94F12D38-931B-444C-BE92-A73E35441F29}" srcOrd="1" destOrd="0" presId="urn:microsoft.com/office/officeart/2005/8/layout/orgChart1"/>
    <dgm:cxn modelId="{CE75A9ED-8BA1-4C99-8148-0151A7A462A4}" type="presOf" srcId="{E6F394E7-0B2C-4005-B510-84DA39CB36C6}" destId="{7E8328F8-B547-43DE-8E03-67B38931AD0C}" srcOrd="0" destOrd="0" presId="urn:microsoft.com/office/officeart/2005/8/layout/orgChart1"/>
    <dgm:cxn modelId="{2373F5F1-D968-4B8A-A80E-6D76DEE6A8BB}" srcId="{EDC07788-7D10-49B5-9AE7-F129504BBD21}" destId="{7FEF2FB5-059E-43B2-A0A8-177A91ED26D6}" srcOrd="0" destOrd="0" parTransId="{34795C44-99A1-4C3F-A119-9B0CD737D8A5}" sibTransId="{E73E57FB-43BB-4AA6-88AC-D6F7B0F3F238}"/>
    <dgm:cxn modelId="{BCA5E8BD-8772-4B27-B3DD-2150A79A8624}" type="presOf" srcId="{04B0B33A-F6BD-4943-91FC-8B46E937ACE1}" destId="{289C1C6C-0499-4F47-8317-8DEC59D60BEC}" srcOrd="1" destOrd="0" presId="urn:microsoft.com/office/officeart/2005/8/layout/orgChart1"/>
    <dgm:cxn modelId="{35075C45-0104-4375-8ACD-A6A0CB1753AC}" type="presOf" srcId="{D832E2A5-A641-47A9-8069-AB3D727FABBB}" destId="{6118AA3E-6715-4C93-A477-8449291A1B49}" srcOrd="0" destOrd="0" presId="urn:microsoft.com/office/officeart/2005/8/layout/orgChart1"/>
    <dgm:cxn modelId="{BDE4338A-C19B-45DB-B084-4F7668B70285}" srcId="{EDC07788-7D10-49B5-9AE7-F129504BBD21}" destId="{D832E2A5-A641-47A9-8069-AB3D727FABBB}" srcOrd="1" destOrd="0" parTransId="{6852E71D-1141-4F17-B78D-752E470D8BDD}" sibTransId="{17353861-0C61-42E6-8B12-5464D3E86768}"/>
    <dgm:cxn modelId="{8D60C917-71CA-4C24-8B0A-9FACB32702B0}" type="presOf" srcId="{6852E71D-1141-4F17-B78D-752E470D8BDD}" destId="{9CF18BC2-5B88-4B17-B8F0-F3E924012F85}" srcOrd="0" destOrd="0" presId="urn:microsoft.com/office/officeart/2005/8/layout/orgChart1"/>
    <dgm:cxn modelId="{FE32C831-4CDD-410E-AD65-2A7183752B58}" type="presOf" srcId="{EDC07788-7D10-49B5-9AE7-F129504BBD21}" destId="{404C157A-94E8-48C8-BF0F-F8CE6E3DF368}" srcOrd="1" destOrd="0" presId="urn:microsoft.com/office/officeart/2005/8/layout/orgChart1"/>
    <dgm:cxn modelId="{4A88EEA6-FA51-4F68-A583-E8CE414E9885}" type="presOf" srcId="{04B0B33A-F6BD-4943-91FC-8B46E937ACE1}" destId="{137A55C5-1355-4721-B7D8-1B7A495AAE8F}" srcOrd="0" destOrd="0" presId="urn:microsoft.com/office/officeart/2005/8/layout/orgChart1"/>
    <dgm:cxn modelId="{9543A5E1-2A07-40CB-AC3B-D2ABE94A4723}" type="presOf" srcId="{7FEF2FB5-059E-43B2-A0A8-177A91ED26D6}" destId="{546A0900-1098-4A28-AF8F-EF74CA35CA52}" srcOrd="0" destOrd="0" presId="urn:microsoft.com/office/officeart/2005/8/layout/orgChart1"/>
    <dgm:cxn modelId="{75007F32-D52B-4513-80D3-A8D918E32687}" type="presOf" srcId="{3FE9902E-BA72-4230-856E-11F18CE08C73}" destId="{8263FC38-FD1F-4370-A136-AC7544EB12CD}" srcOrd="0" destOrd="0" presId="urn:microsoft.com/office/officeart/2005/8/layout/orgChart1"/>
    <dgm:cxn modelId="{D970476D-465F-488D-A39C-508D9F0F6AF1}" type="presOf" srcId="{34795C44-99A1-4C3F-A119-9B0CD737D8A5}" destId="{F9A9CDE4-0B47-4651-B98C-2EFBEDCA3D47}" srcOrd="0" destOrd="0" presId="urn:microsoft.com/office/officeart/2005/8/layout/orgChart1"/>
    <dgm:cxn modelId="{629B9834-2BEB-4C7E-9C86-5B8173DBC247}" type="presOf" srcId="{286C06CB-2FEC-4EFC-8E33-3421FAE6D8ED}" destId="{10BFC4AD-2B4E-4E21-8592-303F3032F5AA}" srcOrd="0" destOrd="0" presId="urn:microsoft.com/office/officeart/2005/8/layout/orgChart1"/>
    <dgm:cxn modelId="{1C7E6C70-8CB5-482C-9027-DFA2BB174D5D}" type="presOf" srcId="{48EC55BF-9CA2-4260-92A9-56C249CAE71C}" destId="{DE6FBBBF-33D0-4136-BEFA-C3957E1BE6A6}" srcOrd="0" destOrd="0" presId="urn:microsoft.com/office/officeart/2005/8/layout/orgChart1"/>
    <dgm:cxn modelId="{D32F5F34-C1C3-45C3-B311-7EBD060EECBB}" type="presOf" srcId="{A3BAD1BA-702B-4F1E-BFFE-BA15B6BDE866}" destId="{74AB1501-C073-4498-B10E-D842966F3672}" srcOrd="0" destOrd="0" presId="urn:microsoft.com/office/officeart/2005/8/layout/orgChart1"/>
    <dgm:cxn modelId="{46C0D83F-7518-492A-A56F-788CDF811552}" type="presOf" srcId="{286C06CB-2FEC-4EFC-8E33-3421FAE6D8ED}" destId="{078D15C4-6D85-4ABB-8D47-B9614C38D53D}" srcOrd="1" destOrd="0" presId="urn:microsoft.com/office/officeart/2005/8/layout/orgChart1"/>
    <dgm:cxn modelId="{2E8F950E-7073-4E90-B5F3-7C61E0D54284}" srcId="{7FEF2FB5-059E-43B2-A0A8-177A91ED26D6}" destId="{3FE9902E-BA72-4230-856E-11F18CE08C73}" srcOrd="0" destOrd="0" parTransId="{82CA5901-5FCD-4D16-AFF5-14F41B539DFA}" sibTransId="{EFE947D0-B05D-44CF-B0B1-125009D2A375}"/>
    <dgm:cxn modelId="{26681BF0-8533-4AE9-B778-56452D0F2C47}" srcId="{EDC07788-7D10-49B5-9AE7-F129504BBD21}" destId="{48EC55BF-9CA2-4260-92A9-56C249CAE71C}" srcOrd="2" destOrd="0" parTransId="{E6F394E7-0B2C-4005-B510-84DA39CB36C6}" sibTransId="{8C652926-4A4E-4116-BFED-17CC38CA7189}"/>
    <dgm:cxn modelId="{290C14E5-9884-40C0-99CF-CA840B5F6B61}" type="presOf" srcId="{B1349D55-0EF8-40D1-9FF6-0343473982B7}" destId="{F180B1E7-6227-4A41-9FD0-1A865368C004}" srcOrd="0" destOrd="0" presId="urn:microsoft.com/office/officeart/2005/8/layout/orgChart1"/>
    <dgm:cxn modelId="{AE652391-4CB5-4F71-AA2D-D3FA36B44027}" srcId="{48EC55BF-9CA2-4260-92A9-56C249CAE71C}" destId="{1A55AB62-2E0B-464C-BAFA-3447CDD7D726}" srcOrd="1" destOrd="0" parTransId="{B1349D55-0EF8-40D1-9FF6-0343473982B7}" sibTransId="{BDBD20B5-FF59-47AF-83EF-8D42490AE108}"/>
    <dgm:cxn modelId="{C6F5A81E-3AD2-48D1-B6D9-1CBCB9DFC799}" type="presOf" srcId="{82CA5901-5FCD-4D16-AFF5-14F41B539DFA}" destId="{573979A9-6550-408D-A274-773152223935}" srcOrd="0" destOrd="0" presId="urn:microsoft.com/office/officeart/2005/8/layout/orgChart1"/>
    <dgm:cxn modelId="{3A390606-9A7C-49F4-ACBA-C2E6EB072144}" type="presOf" srcId="{7FEF2FB5-059E-43B2-A0A8-177A91ED26D6}" destId="{915ADB93-F844-4A6B-BEAE-74D16673700B}" srcOrd="1" destOrd="0" presId="urn:microsoft.com/office/officeart/2005/8/layout/orgChart1"/>
    <dgm:cxn modelId="{9E71D52D-09B3-4044-BAF5-6765361137B9}" type="presOf" srcId="{03E7ADB9-6447-47D4-82F7-B4CA06180C6B}" destId="{41301A99-15CD-4078-B4AE-61CC21763554}" srcOrd="0" destOrd="0" presId="urn:microsoft.com/office/officeart/2005/8/layout/orgChart1"/>
    <dgm:cxn modelId="{2ADEB1BD-ACBC-4156-9A5D-F85794FA39BE}" type="presOf" srcId="{1A55AB62-2E0B-464C-BAFA-3447CDD7D726}" destId="{EF68CEFE-879F-4C8A-9E37-AE7A7931AC28}" srcOrd="1" destOrd="0" presId="urn:microsoft.com/office/officeart/2005/8/layout/orgChart1"/>
    <dgm:cxn modelId="{5907A6D2-D967-43E6-8315-B3E4E22DB8FE}" type="presOf" srcId="{D832E2A5-A641-47A9-8069-AB3D727FABBB}" destId="{DBDABFD1-3586-4A22-9522-AB77E6CEC7F2}" srcOrd="1" destOrd="0" presId="urn:microsoft.com/office/officeart/2005/8/layout/orgChart1"/>
    <dgm:cxn modelId="{9AD199D0-AC0C-46F6-9552-5805E4330812}" srcId="{03E7ADB9-6447-47D4-82F7-B4CA06180C6B}" destId="{A3BAD1BA-702B-4F1E-BFFE-BA15B6BDE866}" srcOrd="0" destOrd="0" parTransId="{C1CA4EB1-B154-4A70-A331-E9D3D21F3B9E}" sibTransId="{76FC3344-04C7-466B-80FC-DA39EAD859BF}"/>
    <dgm:cxn modelId="{36A82AB7-FC87-4277-A6E3-C75A772BD048}" type="presOf" srcId="{7AE104C2-FDC4-4945-B4E4-0F5DBF5883BD}" destId="{AF98C70B-DA64-485E-9C75-D99FAAD886A1}" srcOrd="0" destOrd="0" presId="urn:microsoft.com/office/officeart/2005/8/layout/orgChart1"/>
    <dgm:cxn modelId="{959A6236-4AD6-476C-855B-74139683472C}" srcId="{48EC55BF-9CA2-4260-92A9-56C249CAE71C}" destId="{04B0B33A-F6BD-4943-91FC-8B46E937ACE1}" srcOrd="0" destOrd="0" parTransId="{CA51FC8E-F315-4DD1-A0E0-824970685164}" sibTransId="{A1338743-1152-476F-99A2-C2465AA7333C}"/>
    <dgm:cxn modelId="{775F4DE2-9057-44CE-BD97-C259246CDE49}" type="presOf" srcId="{CA51FC8E-F315-4DD1-A0E0-824970685164}" destId="{B79C4310-B52E-495A-B381-562C046EC53B}" srcOrd="0" destOrd="0" presId="urn:microsoft.com/office/officeart/2005/8/layout/orgChart1"/>
    <dgm:cxn modelId="{116FDF5E-1AFF-4A4C-B50E-BBC590304B9B}" srcId="{04B0B33A-F6BD-4943-91FC-8B46E937ACE1}" destId="{286C06CB-2FEC-4EFC-8E33-3421FAE6D8ED}" srcOrd="0" destOrd="0" parTransId="{7AE104C2-FDC4-4945-B4E4-0F5DBF5883BD}" sibTransId="{39DD567D-79AC-4D50-AE9C-93D90BEA01A9}"/>
    <dgm:cxn modelId="{E0F78A09-CBC3-4B65-99D7-21B6FBCC569E}" type="presOf" srcId="{FBFDF491-41E9-416E-AE48-82D593A883D1}" destId="{35614B25-C236-42F9-82E2-373E164CEAD8}" srcOrd="0" destOrd="0" presId="urn:microsoft.com/office/officeart/2005/8/layout/orgChart1"/>
    <dgm:cxn modelId="{4FE0B3EB-DE4B-4275-AFA7-57E0620164F8}" type="presOf" srcId="{48EC55BF-9CA2-4260-92A9-56C249CAE71C}" destId="{2DA1701B-757D-4310-B796-4221A473AAB5}" srcOrd="1" destOrd="0" presId="urn:microsoft.com/office/officeart/2005/8/layout/orgChart1"/>
    <dgm:cxn modelId="{9752C28C-BC1F-4734-8C0F-E57CECCECF2A}" type="presOf" srcId="{3FE9902E-BA72-4230-856E-11F18CE08C73}" destId="{7B2DED2E-55DD-495E-AC0D-257FEBC26D79}" srcOrd="1" destOrd="0" presId="urn:microsoft.com/office/officeart/2005/8/layout/orgChart1"/>
    <dgm:cxn modelId="{191DBF94-FEC2-43E6-9FA0-0FF24FC92362}" type="presOf" srcId="{1A55AB62-2E0B-464C-BAFA-3447CDD7D726}" destId="{BF6487D4-F72B-474D-B4D7-E3D502638709}" srcOrd="0" destOrd="0" presId="urn:microsoft.com/office/officeart/2005/8/layout/orgChart1"/>
    <dgm:cxn modelId="{E337F5C5-654C-43E8-898E-2BDF59AFC185}" type="presParOf" srcId="{41301A99-15CD-4078-B4AE-61CC21763554}" destId="{E00DD396-DBDB-47F8-91C0-2782B2AA2137}" srcOrd="0" destOrd="0" presId="urn:microsoft.com/office/officeart/2005/8/layout/orgChart1"/>
    <dgm:cxn modelId="{8AFBF913-E909-42C3-A441-A7D6D273A223}" type="presParOf" srcId="{E00DD396-DBDB-47F8-91C0-2782B2AA2137}" destId="{4CF23C16-24BA-4C3D-8D42-8F6E70F9F1F7}" srcOrd="0" destOrd="0" presId="urn:microsoft.com/office/officeart/2005/8/layout/orgChart1"/>
    <dgm:cxn modelId="{804DA6AB-CB74-4EB2-9B39-2BDE3CB12684}" type="presParOf" srcId="{4CF23C16-24BA-4C3D-8D42-8F6E70F9F1F7}" destId="{74AB1501-C073-4498-B10E-D842966F3672}" srcOrd="0" destOrd="0" presId="urn:microsoft.com/office/officeart/2005/8/layout/orgChart1"/>
    <dgm:cxn modelId="{31505D52-69BE-4167-B272-CDC72190E08E}" type="presParOf" srcId="{4CF23C16-24BA-4C3D-8D42-8F6E70F9F1F7}" destId="{94F12D38-931B-444C-BE92-A73E35441F29}" srcOrd="1" destOrd="0" presId="urn:microsoft.com/office/officeart/2005/8/layout/orgChart1"/>
    <dgm:cxn modelId="{8F109BBF-0508-4D3B-9056-EBE55BCD83C3}" type="presParOf" srcId="{E00DD396-DBDB-47F8-91C0-2782B2AA2137}" destId="{C546FED8-860B-400E-B55F-41F7E8FAA23D}" srcOrd="1" destOrd="0" presId="urn:microsoft.com/office/officeart/2005/8/layout/orgChart1"/>
    <dgm:cxn modelId="{15DA4384-DE48-4078-A010-6F04F077C588}" type="presParOf" srcId="{C546FED8-860B-400E-B55F-41F7E8FAA23D}" destId="{35614B25-C236-42F9-82E2-373E164CEAD8}" srcOrd="0" destOrd="0" presId="urn:microsoft.com/office/officeart/2005/8/layout/orgChart1"/>
    <dgm:cxn modelId="{8F68895E-3795-4C88-8CCA-56CC7218B425}" type="presParOf" srcId="{C546FED8-860B-400E-B55F-41F7E8FAA23D}" destId="{E9B844C4-419B-44DD-B000-01518A087A3D}" srcOrd="1" destOrd="0" presId="urn:microsoft.com/office/officeart/2005/8/layout/orgChart1"/>
    <dgm:cxn modelId="{4C617A5F-2CA7-46E1-925E-8FB70B9999F1}" type="presParOf" srcId="{E9B844C4-419B-44DD-B000-01518A087A3D}" destId="{4A473CDD-65ED-4A16-AA2F-BD15E213C42D}" srcOrd="0" destOrd="0" presId="urn:microsoft.com/office/officeart/2005/8/layout/orgChart1"/>
    <dgm:cxn modelId="{0DBE10B3-51F9-4D54-A6B6-F96E7BA99A54}" type="presParOf" srcId="{4A473CDD-65ED-4A16-AA2F-BD15E213C42D}" destId="{7911F683-C71B-482E-A643-F415B0D5A1F0}" srcOrd="0" destOrd="0" presId="urn:microsoft.com/office/officeart/2005/8/layout/orgChart1"/>
    <dgm:cxn modelId="{1F16F36B-CB8B-4F2C-8454-0F13E7DD9CB2}" type="presParOf" srcId="{4A473CDD-65ED-4A16-AA2F-BD15E213C42D}" destId="{404C157A-94E8-48C8-BF0F-F8CE6E3DF368}" srcOrd="1" destOrd="0" presId="urn:microsoft.com/office/officeart/2005/8/layout/orgChart1"/>
    <dgm:cxn modelId="{D43308DA-ABBD-4ACF-96C8-DC1564B96E8A}" type="presParOf" srcId="{E9B844C4-419B-44DD-B000-01518A087A3D}" destId="{DD2A00E2-E943-4595-A2D7-B86BF80BDE67}" srcOrd="1" destOrd="0" presId="urn:microsoft.com/office/officeart/2005/8/layout/orgChart1"/>
    <dgm:cxn modelId="{CB5C5563-4244-4F23-9C15-1C295959BD9E}" type="presParOf" srcId="{DD2A00E2-E943-4595-A2D7-B86BF80BDE67}" destId="{F9A9CDE4-0B47-4651-B98C-2EFBEDCA3D47}" srcOrd="0" destOrd="0" presId="urn:microsoft.com/office/officeart/2005/8/layout/orgChart1"/>
    <dgm:cxn modelId="{20D6CE66-6A10-4DF5-B8ED-FB55435CB7F7}" type="presParOf" srcId="{DD2A00E2-E943-4595-A2D7-B86BF80BDE67}" destId="{B7FFE245-23A0-411E-AE5A-2A2936D73931}" srcOrd="1" destOrd="0" presId="urn:microsoft.com/office/officeart/2005/8/layout/orgChart1"/>
    <dgm:cxn modelId="{928ACDE2-2867-4B5D-A79A-5C6BBFB80B14}" type="presParOf" srcId="{B7FFE245-23A0-411E-AE5A-2A2936D73931}" destId="{B49D21EC-B376-451F-AB1F-7FAAAE649C5A}" srcOrd="0" destOrd="0" presId="urn:microsoft.com/office/officeart/2005/8/layout/orgChart1"/>
    <dgm:cxn modelId="{93D6769D-F10F-4A18-8FB0-432788846338}" type="presParOf" srcId="{B49D21EC-B376-451F-AB1F-7FAAAE649C5A}" destId="{546A0900-1098-4A28-AF8F-EF74CA35CA52}" srcOrd="0" destOrd="0" presId="urn:microsoft.com/office/officeart/2005/8/layout/orgChart1"/>
    <dgm:cxn modelId="{B0019C81-20E9-404B-A031-0DFF465037DE}" type="presParOf" srcId="{B49D21EC-B376-451F-AB1F-7FAAAE649C5A}" destId="{915ADB93-F844-4A6B-BEAE-74D16673700B}" srcOrd="1" destOrd="0" presId="urn:microsoft.com/office/officeart/2005/8/layout/orgChart1"/>
    <dgm:cxn modelId="{AD2B63EE-D0A9-4F13-9A74-ADE7116B5BF2}" type="presParOf" srcId="{B7FFE245-23A0-411E-AE5A-2A2936D73931}" destId="{D2A91D77-B8C0-44A9-BF6C-F35164A403B7}" srcOrd="1" destOrd="0" presId="urn:microsoft.com/office/officeart/2005/8/layout/orgChart1"/>
    <dgm:cxn modelId="{A606E42D-D336-4965-B7DB-82BE63D9DE3D}" type="presParOf" srcId="{D2A91D77-B8C0-44A9-BF6C-F35164A403B7}" destId="{573979A9-6550-408D-A274-773152223935}" srcOrd="0" destOrd="0" presId="urn:microsoft.com/office/officeart/2005/8/layout/orgChart1"/>
    <dgm:cxn modelId="{60F2BC70-6A26-475E-93D6-895CB6A0E979}" type="presParOf" srcId="{D2A91D77-B8C0-44A9-BF6C-F35164A403B7}" destId="{04F45DA0-5DB3-47DE-A88E-36C5C8A66CF3}" srcOrd="1" destOrd="0" presId="urn:microsoft.com/office/officeart/2005/8/layout/orgChart1"/>
    <dgm:cxn modelId="{C0F14ACB-8397-4A74-B7F4-32E193C7CE89}" type="presParOf" srcId="{04F45DA0-5DB3-47DE-A88E-36C5C8A66CF3}" destId="{675550BB-C03E-4DF2-ADDA-F73B4A408A92}" srcOrd="0" destOrd="0" presId="urn:microsoft.com/office/officeart/2005/8/layout/orgChart1"/>
    <dgm:cxn modelId="{4A344B73-00AF-4B6B-9322-F27A4CC5231F}" type="presParOf" srcId="{675550BB-C03E-4DF2-ADDA-F73B4A408A92}" destId="{8263FC38-FD1F-4370-A136-AC7544EB12CD}" srcOrd="0" destOrd="0" presId="urn:microsoft.com/office/officeart/2005/8/layout/orgChart1"/>
    <dgm:cxn modelId="{4BE5C2DC-3DD3-4940-886C-6807B9B7E185}" type="presParOf" srcId="{675550BB-C03E-4DF2-ADDA-F73B4A408A92}" destId="{7B2DED2E-55DD-495E-AC0D-257FEBC26D79}" srcOrd="1" destOrd="0" presId="urn:microsoft.com/office/officeart/2005/8/layout/orgChart1"/>
    <dgm:cxn modelId="{3523462E-7DF2-4959-B915-0DE037E7775F}" type="presParOf" srcId="{04F45DA0-5DB3-47DE-A88E-36C5C8A66CF3}" destId="{C95C8940-6DDF-4CC3-B594-FAE08F3EDE40}" srcOrd="1" destOrd="0" presId="urn:microsoft.com/office/officeart/2005/8/layout/orgChart1"/>
    <dgm:cxn modelId="{15E23FDB-1579-4AEA-AD81-352CA8E66BA8}" type="presParOf" srcId="{04F45DA0-5DB3-47DE-A88E-36C5C8A66CF3}" destId="{256CF30C-4DAD-4FDF-999A-74C97AA2D646}" srcOrd="2" destOrd="0" presId="urn:microsoft.com/office/officeart/2005/8/layout/orgChart1"/>
    <dgm:cxn modelId="{79773B67-2D28-44AA-8703-470BC3617728}" type="presParOf" srcId="{B7FFE245-23A0-411E-AE5A-2A2936D73931}" destId="{D15EC8D6-E827-4F71-A7CA-AF3D50885034}" srcOrd="2" destOrd="0" presId="urn:microsoft.com/office/officeart/2005/8/layout/orgChart1"/>
    <dgm:cxn modelId="{002CC490-1E69-4670-96E7-10BEC481B4F9}" type="presParOf" srcId="{DD2A00E2-E943-4595-A2D7-B86BF80BDE67}" destId="{9CF18BC2-5B88-4B17-B8F0-F3E924012F85}" srcOrd="2" destOrd="0" presId="urn:microsoft.com/office/officeart/2005/8/layout/orgChart1"/>
    <dgm:cxn modelId="{F6FE2670-F876-44BD-BE17-859F7F987140}" type="presParOf" srcId="{DD2A00E2-E943-4595-A2D7-B86BF80BDE67}" destId="{85646FA9-DBEB-4707-8D76-CABD4A9F1A0E}" srcOrd="3" destOrd="0" presId="urn:microsoft.com/office/officeart/2005/8/layout/orgChart1"/>
    <dgm:cxn modelId="{5C63523E-790A-487A-8BDF-E47335934587}" type="presParOf" srcId="{85646FA9-DBEB-4707-8D76-CABD4A9F1A0E}" destId="{C42F4F37-4052-41CA-8A42-887CCDC13784}" srcOrd="0" destOrd="0" presId="urn:microsoft.com/office/officeart/2005/8/layout/orgChart1"/>
    <dgm:cxn modelId="{6C21AF4D-F475-43C2-8BF2-F8BBE7BFBDD8}" type="presParOf" srcId="{C42F4F37-4052-41CA-8A42-887CCDC13784}" destId="{6118AA3E-6715-4C93-A477-8449291A1B49}" srcOrd="0" destOrd="0" presId="urn:microsoft.com/office/officeart/2005/8/layout/orgChart1"/>
    <dgm:cxn modelId="{86A4FD58-72D3-45C1-B3CA-15084C8DA0D8}" type="presParOf" srcId="{C42F4F37-4052-41CA-8A42-887CCDC13784}" destId="{DBDABFD1-3586-4A22-9522-AB77E6CEC7F2}" srcOrd="1" destOrd="0" presId="urn:microsoft.com/office/officeart/2005/8/layout/orgChart1"/>
    <dgm:cxn modelId="{68EEFF65-9821-420E-B320-A8B997A4D6C2}" type="presParOf" srcId="{85646FA9-DBEB-4707-8D76-CABD4A9F1A0E}" destId="{F352EB24-F3B7-4691-9F90-9E1BC6138FB4}" srcOrd="1" destOrd="0" presId="urn:microsoft.com/office/officeart/2005/8/layout/orgChart1"/>
    <dgm:cxn modelId="{1446FAD4-4D57-443C-AC81-E59202507C34}" type="presParOf" srcId="{85646FA9-DBEB-4707-8D76-CABD4A9F1A0E}" destId="{3440E587-8C35-4B3C-9DE7-9576DC8C38A9}" srcOrd="2" destOrd="0" presId="urn:microsoft.com/office/officeart/2005/8/layout/orgChart1"/>
    <dgm:cxn modelId="{057530CE-53CA-4272-8222-809FF38B07BF}" type="presParOf" srcId="{DD2A00E2-E943-4595-A2D7-B86BF80BDE67}" destId="{7E8328F8-B547-43DE-8E03-67B38931AD0C}" srcOrd="4" destOrd="0" presId="urn:microsoft.com/office/officeart/2005/8/layout/orgChart1"/>
    <dgm:cxn modelId="{075AD177-67CB-4A64-94F7-1ACFF270B492}" type="presParOf" srcId="{DD2A00E2-E943-4595-A2D7-B86BF80BDE67}" destId="{49646A71-F7D1-43D0-A994-1025F3897D2C}" srcOrd="5" destOrd="0" presId="urn:microsoft.com/office/officeart/2005/8/layout/orgChart1"/>
    <dgm:cxn modelId="{B6BD983D-A8FC-41B0-B67C-BCA2BD6576D1}" type="presParOf" srcId="{49646A71-F7D1-43D0-A994-1025F3897D2C}" destId="{852ADAFD-F6E1-4D93-B2D3-99711A1B3F80}" srcOrd="0" destOrd="0" presId="urn:microsoft.com/office/officeart/2005/8/layout/orgChart1"/>
    <dgm:cxn modelId="{4AD75202-BF9F-45C6-9D78-F5FFB39BC70D}" type="presParOf" srcId="{852ADAFD-F6E1-4D93-B2D3-99711A1B3F80}" destId="{DE6FBBBF-33D0-4136-BEFA-C3957E1BE6A6}" srcOrd="0" destOrd="0" presId="urn:microsoft.com/office/officeart/2005/8/layout/orgChart1"/>
    <dgm:cxn modelId="{B7E43AFB-C4E5-4B76-A5E3-A0450FA3CB67}" type="presParOf" srcId="{852ADAFD-F6E1-4D93-B2D3-99711A1B3F80}" destId="{2DA1701B-757D-4310-B796-4221A473AAB5}" srcOrd="1" destOrd="0" presId="urn:microsoft.com/office/officeart/2005/8/layout/orgChart1"/>
    <dgm:cxn modelId="{F4733A86-9980-4C07-A850-268A830C2E79}" type="presParOf" srcId="{49646A71-F7D1-43D0-A994-1025F3897D2C}" destId="{1BE037E1-5A56-49FD-85C2-DBF08734D238}" srcOrd="1" destOrd="0" presId="urn:microsoft.com/office/officeart/2005/8/layout/orgChart1"/>
    <dgm:cxn modelId="{3F17B6AB-9251-4B3F-852C-295E8DAC0E62}" type="presParOf" srcId="{1BE037E1-5A56-49FD-85C2-DBF08734D238}" destId="{B79C4310-B52E-495A-B381-562C046EC53B}" srcOrd="0" destOrd="0" presId="urn:microsoft.com/office/officeart/2005/8/layout/orgChart1"/>
    <dgm:cxn modelId="{50C4E59B-DB3A-4FD1-884C-A5C2AAB3C414}" type="presParOf" srcId="{1BE037E1-5A56-49FD-85C2-DBF08734D238}" destId="{3AD46017-7A05-4329-8606-17A1FA32FD13}" srcOrd="1" destOrd="0" presId="urn:microsoft.com/office/officeart/2005/8/layout/orgChart1"/>
    <dgm:cxn modelId="{56A10DB4-E778-4F09-B229-F80421142ACD}" type="presParOf" srcId="{3AD46017-7A05-4329-8606-17A1FA32FD13}" destId="{80D2B390-1D82-4B2F-8909-EE79B01A407A}" srcOrd="0" destOrd="0" presId="urn:microsoft.com/office/officeart/2005/8/layout/orgChart1"/>
    <dgm:cxn modelId="{AE0AC06E-589C-48C9-9C84-42658E985D48}" type="presParOf" srcId="{80D2B390-1D82-4B2F-8909-EE79B01A407A}" destId="{137A55C5-1355-4721-B7D8-1B7A495AAE8F}" srcOrd="0" destOrd="0" presId="urn:microsoft.com/office/officeart/2005/8/layout/orgChart1"/>
    <dgm:cxn modelId="{385BF0D9-716D-4F34-9D5E-2BA3767CD664}" type="presParOf" srcId="{80D2B390-1D82-4B2F-8909-EE79B01A407A}" destId="{289C1C6C-0499-4F47-8317-8DEC59D60BEC}" srcOrd="1" destOrd="0" presId="urn:microsoft.com/office/officeart/2005/8/layout/orgChart1"/>
    <dgm:cxn modelId="{89B4C8AE-994D-43F9-A9DE-483B4C9B7262}" type="presParOf" srcId="{3AD46017-7A05-4329-8606-17A1FA32FD13}" destId="{2B3C60D6-ECBA-418C-B169-8A4120DB68FA}" srcOrd="1" destOrd="0" presId="urn:microsoft.com/office/officeart/2005/8/layout/orgChart1"/>
    <dgm:cxn modelId="{F90DC503-246F-4B47-B904-04FF88D5726C}" type="presParOf" srcId="{2B3C60D6-ECBA-418C-B169-8A4120DB68FA}" destId="{AF98C70B-DA64-485E-9C75-D99FAAD886A1}" srcOrd="0" destOrd="0" presId="urn:microsoft.com/office/officeart/2005/8/layout/orgChart1"/>
    <dgm:cxn modelId="{771F714C-6D0B-4463-A2DE-DA653ADC26AF}" type="presParOf" srcId="{2B3C60D6-ECBA-418C-B169-8A4120DB68FA}" destId="{EB4EAC4C-3268-45DA-847F-1B20FBFBC76F}" srcOrd="1" destOrd="0" presId="urn:microsoft.com/office/officeart/2005/8/layout/orgChart1"/>
    <dgm:cxn modelId="{ABEA9855-8EBA-4FDA-B26E-5122B2C75185}" type="presParOf" srcId="{EB4EAC4C-3268-45DA-847F-1B20FBFBC76F}" destId="{405C0B7F-AE24-4569-BE7B-42EFA0BFC7D6}" srcOrd="0" destOrd="0" presId="urn:microsoft.com/office/officeart/2005/8/layout/orgChart1"/>
    <dgm:cxn modelId="{E07B3317-449A-47C5-AFE4-9C57A2A1E44B}" type="presParOf" srcId="{405C0B7F-AE24-4569-BE7B-42EFA0BFC7D6}" destId="{10BFC4AD-2B4E-4E21-8592-303F3032F5AA}" srcOrd="0" destOrd="0" presId="urn:microsoft.com/office/officeart/2005/8/layout/orgChart1"/>
    <dgm:cxn modelId="{C8EECA4F-94C6-4D7E-8C63-ACAC40C29490}" type="presParOf" srcId="{405C0B7F-AE24-4569-BE7B-42EFA0BFC7D6}" destId="{078D15C4-6D85-4ABB-8D47-B9614C38D53D}" srcOrd="1" destOrd="0" presId="urn:microsoft.com/office/officeart/2005/8/layout/orgChart1"/>
    <dgm:cxn modelId="{AC0E1344-EF73-4E6D-ADDC-35856C148A8B}" type="presParOf" srcId="{EB4EAC4C-3268-45DA-847F-1B20FBFBC76F}" destId="{E6D92266-153E-471A-B6B2-BE838490ED20}" srcOrd="1" destOrd="0" presId="urn:microsoft.com/office/officeart/2005/8/layout/orgChart1"/>
    <dgm:cxn modelId="{64FD4CC4-1BC2-4F21-BB24-2F4882BF0D02}" type="presParOf" srcId="{EB4EAC4C-3268-45DA-847F-1B20FBFBC76F}" destId="{5568F63D-2A3F-44EC-95AE-8CA04F0C548E}" srcOrd="2" destOrd="0" presId="urn:microsoft.com/office/officeart/2005/8/layout/orgChart1"/>
    <dgm:cxn modelId="{A7408B43-9D15-44BE-955E-A02D20390356}" type="presParOf" srcId="{3AD46017-7A05-4329-8606-17A1FA32FD13}" destId="{63CA376F-323B-4AFD-9BA2-C749C3578BCC}" srcOrd="2" destOrd="0" presId="urn:microsoft.com/office/officeart/2005/8/layout/orgChart1"/>
    <dgm:cxn modelId="{C7D4C760-B0C3-4778-BC18-835178AF6207}" type="presParOf" srcId="{1BE037E1-5A56-49FD-85C2-DBF08734D238}" destId="{F180B1E7-6227-4A41-9FD0-1A865368C004}" srcOrd="2" destOrd="0" presId="urn:microsoft.com/office/officeart/2005/8/layout/orgChart1"/>
    <dgm:cxn modelId="{4840AD3A-CD02-4763-8288-727A815846FF}" type="presParOf" srcId="{1BE037E1-5A56-49FD-85C2-DBF08734D238}" destId="{272B3F38-BDED-45C5-8A33-E2709C0C2D09}" srcOrd="3" destOrd="0" presId="urn:microsoft.com/office/officeart/2005/8/layout/orgChart1"/>
    <dgm:cxn modelId="{0C0CDD63-3439-4A91-A598-CC9219EB5903}" type="presParOf" srcId="{272B3F38-BDED-45C5-8A33-E2709C0C2D09}" destId="{BEC5599C-2AB3-46BB-BD0E-58838E628370}" srcOrd="0" destOrd="0" presId="urn:microsoft.com/office/officeart/2005/8/layout/orgChart1"/>
    <dgm:cxn modelId="{7C2CC7CF-C047-459E-BD67-3FD41C3D9034}" type="presParOf" srcId="{BEC5599C-2AB3-46BB-BD0E-58838E628370}" destId="{BF6487D4-F72B-474D-B4D7-E3D502638709}" srcOrd="0" destOrd="0" presId="urn:microsoft.com/office/officeart/2005/8/layout/orgChart1"/>
    <dgm:cxn modelId="{06351B19-C7CF-4C5D-A891-FCAE6B3A6F8E}" type="presParOf" srcId="{BEC5599C-2AB3-46BB-BD0E-58838E628370}" destId="{EF68CEFE-879F-4C8A-9E37-AE7A7931AC28}" srcOrd="1" destOrd="0" presId="urn:microsoft.com/office/officeart/2005/8/layout/orgChart1"/>
    <dgm:cxn modelId="{F016FC79-3370-4D84-9351-5509A37C10F1}" type="presParOf" srcId="{272B3F38-BDED-45C5-8A33-E2709C0C2D09}" destId="{E755CF11-D8AE-4ACF-89B8-BF06679F7726}" srcOrd="1" destOrd="0" presId="urn:microsoft.com/office/officeart/2005/8/layout/orgChart1"/>
    <dgm:cxn modelId="{C4392F17-E8F0-43CB-AA04-1E51BF444BAE}" type="presParOf" srcId="{272B3F38-BDED-45C5-8A33-E2709C0C2D09}" destId="{C7251E51-9210-4E81-9C5C-AA3A2844BEDE}" srcOrd="2" destOrd="0" presId="urn:microsoft.com/office/officeart/2005/8/layout/orgChart1"/>
    <dgm:cxn modelId="{00C19888-A7E0-4ED2-B242-6A375076E1FE}" type="presParOf" srcId="{49646A71-F7D1-43D0-A994-1025F3897D2C}" destId="{1711A0F1-1B9D-4055-81B0-063EFC077DF4}" srcOrd="2" destOrd="0" presId="urn:microsoft.com/office/officeart/2005/8/layout/orgChart1"/>
    <dgm:cxn modelId="{A002F0A7-3779-45BC-96CD-A8CCC2A61DFC}" type="presParOf" srcId="{E9B844C4-419B-44DD-B000-01518A087A3D}" destId="{6F523227-4E52-42BE-88F7-F66B6C5F70FB}" srcOrd="2" destOrd="0" presId="urn:microsoft.com/office/officeart/2005/8/layout/orgChart1"/>
    <dgm:cxn modelId="{F0947FA6-68C5-451E-BF3D-0B18A9376DB9}" type="presParOf" srcId="{E00DD396-DBDB-47F8-91C0-2782B2AA2137}" destId="{75E1B61F-A68F-4B61-8E38-BD070B125735}"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3E7ADB9-6447-47D4-82F7-B4CA06180C6B}"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A3BAD1BA-702B-4F1E-BFFE-BA15B6BDE866}">
      <dgm:prSet phldrT="[Text]"/>
      <dgm:spPr>
        <a:solidFill>
          <a:srgbClr val="7030A0"/>
        </a:solidFill>
      </dgm:spPr>
      <dgm:t>
        <a:bodyPr/>
        <a:lstStyle/>
        <a:p>
          <a:r>
            <a:rPr lang="en-US" dirty="0" smtClean="0"/>
            <a:t>Site Collection</a:t>
          </a:r>
          <a:endParaRPr lang="en-US" dirty="0"/>
        </a:p>
      </dgm:t>
    </dgm:pt>
    <dgm:pt modelId="{C1CA4EB1-B154-4A70-A331-E9D3D21F3B9E}" type="parTrans" cxnId="{9AD199D0-AC0C-46F6-9552-5805E4330812}">
      <dgm:prSet/>
      <dgm:spPr/>
      <dgm:t>
        <a:bodyPr/>
        <a:lstStyle/>
        <a:p>
          <a:endParaRPr lang="en-US"/>
        </a:p>
      </dgm:t>
    </dgm:pt>
    <dgm:pt modelId="{76FC3344-04C7-466B-80FC-DA39EAD859BF}" type="sibTrans" cxnId="{9AD199D0-AC0C-46F6-9552-5805E4330812}">
      <dgm:prSet/>
      <dgm:spPr/>
      <dgm:t>
        <a:bodyPr/>
        <a:lstStyle/>
        <a:p>
          <a:endParaRPr lang="en-US"/>
        </a:p>
      </dgm:t>
    </dgm:pt>
    <dgm:pt modelId="{EDC07788-7D10-49B5-9AE7-F129504BBD21}">
      <dgm:prSet phldrT="[Text]"/>
      <dgm:spPr>
        <a:solidFill>
          <a:srgbClr val="C00000"/>
        </a:solidFill>
        <a:ln>
          <a:solidFill>
            <a:schemeClr val="tx1"/>
          </a:solidFill>
        </a:ln>
      </dgm:spPr>
      <dgm:t>
        <a:bodyPr/>
        <a:lstStyle/>
        <a:p>
          <a:r>
            <a:rPr lang="en-US" dirty="0" smtClean="0"/>
            <a:t>Site</a:t>
          </a:r>
          <a:endParaRPr lang="en-US" dirty="0"/>
        </a:p>
      </dgm:t>
    </dgm:pt>
    <dgm:pt modelId="{FBFDF491-41E9-416E-AE48-82D593A883D1}" type="parTrans" cxnId="{AC94FF58-31F6-429E-BE56-AF67B272982F}">
      <dgm:prSet/>
      <dgm:spPr/>
      <dgm:t>
        <a:bodyPr/>
        <a:lstStyle/>
        <a:p>
          <a:endParaRPr lang="en-US"/>
        </a:p>
      </dgm:t>
    </dgm:pt>
    <dgm:pt modelId="{6FE9A968-5F27-41EA-95B3-B17102D2027D}" type="sibTrans" cxnId="{AC94FF58-31F6-429E-BE56-AF67B272982F}">
      <dgm:prSet/>
      <dgm:spPr/>
      <dgm:t>
        <a:bodyPr/>
        <a:lstStyle/>
        <a:p>
          <a:endParaRPr lang="en-US"/>
        </a:p>
      </dgm:t>
    </dgm:pt>
    <dgm:pt modelId="{7FEF2FB5-059E-43B2-A0A8-177A91ED26D6}">
      <dgm:prSet phldrT="[Text]"/>
      <dgm:spPr>
        <a:solidFill>
          <a:schemeClr val="accent3"/>
        </a:solidFill>
      </dgm:spPr>
      <dgm:t>
        <a:bodyPr/>
        <a:lstStyle/>
        <a:p>
          <a:r>
            <a:rPr lang="en-US" dirty="0" smtClean="0"/>
            <a:t>Pages</a:t>
          </a:r>
          <a:endParaRPr lang="en-US" dirty="0"/>
        </a:p>
      </dgm:t>
    </dgm:pt>
    <dgm:pt modelId="{34795C44-99A1-4C3F-A119-9B0CD737D8A5}" type="parTrans" cxnId="{2373F5F1-D968-4B8A-A80E-6D76DEE6A8BB}">
      <dgm:prSet/>
      <dgm:spPr/>
      <dgm:t>
        <a:bodyPr/>
        <a:lstStyle/>
        <a:p>
          <a:endParaRPr lang="en-US"/>
        </a:p>
      </dgm:t>
    </dgm:pt>
    <dgm:pt modelId="{E73E57FB-43BB-4AA6-88AC-D6F7B0F3F238}" type="sibTrans" cxnId="{2373F5F1-D968-4B8A-A80E-6D76DEE6A8BB}">
      <dgm:prSet/>
      <dgm:spPr/>
      <dgm:t>
        <a:bodyPr/>
        <a:lstStyle/>
        <a:p>
          <a:endParaRPr lang="en-US"/>
        </a:p>
      </dgm:t>
    </dgm:pt>
    <dgm:pt modelId="{D832E2A5-A641-47A9-8069-AB3D727FABBB}">
      <dgm:prSet phldrT="[Text]"/>
      <dgm:spPr/>
      <dgm:t>
        <a:bodyPr/>
        <a:lstStyle/>
        <a:p>
          <a:r>
            <a:rPr lang="en-US" dirty="0" smtClean="0"/>
            <a:t>Apps, Web Parts</a:t>
          </a:r>
          <a:endParaRPr lang="en-US" dirty="0"/>
        </a:p>
      </dgm:t>
    </dgm:pt>
    <dgm:pt modelId="{6852E71D-1141-4F17-B78D-752E470D8BDD}" type="parTrans" cxnId="{BDE4338A-C19B-45DB-B084-4F7668B70285}">
      <dgm:prSet/>
      <dgm:spPr/>
      <dgm:t>
        <a:bodyPr/>
        <a:lstStyle/>
        <a:p>
          <a:endParaRPr lang="en-US"/>
        </a:p>
      </dgm:t>
    </dgm:pt>
    <dgm:pt modelId="{17353861-0C61-42E6-8B12-5464D3E86768}" type="sibTrans" cxnId="{BDE4338A-C19B-45DB-B084-4F7668B70285}">
      <dgm:prSet/>
      <dgm:spPr/>
      <dgm:t>
        <a:bodyPr/>
        <a:lstStyle/>
        <a:p>
          <a:endParaRPr lang="en-US"/>
        </a:p>
      </dgm:t>
    </dgm:pt>
    <dgm:pt modelId="{48EC55BF-9CA2-4260-92A9-56C249CAE71C}">
      <dgm:prSet/>
      <dgm:spPr>
        <a:solidFill>
          <a:schemeClr val="accent6">
            <a:lumMod val="60000"/>
            <a:lumOff val="40000"/>
          </a:schemeClr>
        </a:solidFill>
      </dgm:spPr>
      <dgm:t>
        <a:bodyPr/>
        <a:lstStyle/>
        <a:p>
          <a:r>
            <a:rPr lang="en-US" dirty="0" smtClean="0"/>
            <a:t>Subsite</a:t>
          </a:r>
          <a:endParaRPr lang="en-US" dirty="0"/>
        </a:p>
      </dgm:t>
    </dgm:pt>
    <dgm:pt modelId="{E6F394E7-0B2C-4005-B510-84DA39CB36C6}" type="parTrans" cxnId="{26681BF0-8533-4AE9-B778-56452D0F2C47}">
      <dgm:prSet/>
      <dgm:spPr/>
      <dgm:t>
        <a:bodyPr/>
        <a:lstStyle/>
        <a:p>
          <a:endParaRPr lang="en-US"/>
        </a:p>
      </dgm:t>
    </dgm:pt>
    <dgm:pt modelId="{8C652926-4A4E-4116-BFED-17CC38CA7189}" type="sibTrans" cxnId="{26681BF0-8533-4AE9-B778-56452D0F2C47}">
      <dgm:prSet/>
      <dgm:spPr/>
      <dgm:t>
        <a:bodyPr/>
        <a:lstStyle/>
        <a:p>
          <a:endParaRPr lang="en-US"/>
        </a:p>
      </dgm:t>
    </dgm:pt>
    <dgm:pt modelId="{04B0B33A-F6BD-4943-91FC-8B46E937ACE1}">
      <dgm:prSet/>
      <dgm:spPr>
        <a:solidFill>
          <a:schemeClr val="accent3"/>
        </a:solidFill>
      </dgm:spPr>
      <dgm:t>
        <a:bodyPr/>
        <a:lstStyle/>
        <a:p>
          <a:r>
            <a:rPr lang="en-US" dirty="0" smtClean="0"/>
            <a:t>Pages</a:t>
          </a:r>
          <a:endParaRPr lang="en-US" dirty="0"/>
        </a:p>
      </dgm:t>
    </dgm:pt>
    <dgm:pt modelId="{CA51FC8E-F315-4DD1-A0E0-824970685164}" type="parTrans" cxnId="{959A6236-4AD6-476C-855B-74139683472C}">
      <dgm:prSet/>
      <dgm:spPr/>
      <dgm:t>
        <a:bodyPr/>
        <a:lstStyle/>
        <a:p>
          <a:endParaRPr lang="en-US"/>
        </a:p>
      </dgm:t>
    </dgm:pt>
    <dgm:pt modelId="{A1338743-1152-476F-99A2-C2465AA7333C}" type="sibTrans" cxnId="{959A6236-4AD6-476C-855B-74139683472C}">
      <dgm:prSet/>
      <dgm:spPr/>
      <dgm:t>
        <a:bodyPr/>
        <a:lstStyle/>
        <a:p>
          <a:endParaRPr lang="en-US"/>
        </a:p>
      </dgm:t>
    </dgm:pt>
    <dgm:pt modelId="{1A55AB62-2E0B-464C-BAFA-3447CDD7D726}">
      <dgm:prSet/>
      <dgm:spPr/>
      <dgm:t>
        <a:bodyPr/>
        <a:lstStyle/>
        <a:p>
          <a:r>
            <a:rPr lang="en-US" dirty="0" smtClean="0"/>
            <a:t>Apps, Web Parts</a:t>
          </a:r>
          <a:endParaRPr lang="en-US" dirty="0"/>
        </a:p>
      </dgm:t>
    </dgm:pt>
    <dgm:pt modelId="{B1349D55-0EF8-40D1-9FF6-0343473982B7}" type="parTrans" cxnId="{AE652391-4CB5-4F71-AA2D-D3FA36B44027}">
      <dgm:prSet/>
      <dgm:spPr/>
      <dgm:t>
        <a:bodyPr/>
        <a:lstStyle/>
        <a:p>
          <a:endParaRPr lang="en-US"/>
        </a:p>
      </dgm:t>
    </dgm:pt>
    <dgm:pt modelId="{BDBD20B5-FF59-47AF-83EF-8D42490AE108}" type="sibTrans" cxnId="{AE652391-4CB5-4F71-AA2D-D3FA36B44027}">
      <dgm:prSet/>
      <dgm:spPr/>
      <dgm:t>
        <a:bodyPr/>
        <a:lstStyle/>
        <a:p>
          <a:endParaRPr lang="en-US"/>
        </a:p>
      </dgm:t>
    </dgm:pt>
    <dgm:pt modelId="{3FE9902E-BA72-4230-856E-11F18CE08C73}">
      <dgm:prSet/>
      <dgm:spPr/>
      <dgm:t>
        <a:bodyPr/>
        <a:lstStyle/>
        <a:p>
          <a:r>
            <a:rPr lang="en-US" dirty="0" smtClean="0"/>
            <a:t>Apps, Web Parts</a:t>
          </a:r>
          <a:endParaRPr lang="en-US" dirty="0"/>
        </a:p>
      </dgm:t>
    </dgm:pt>
    <dgm:pt modelId="{82CA5901-5FCD-4D16-AFF5-14F41B539DFA}" type="parTrans" cxnId="{2E8F950E-7073-4E90-B5F3-7C61E0D54284}">
      <dgm:prSet/>
      <dgm:spPr/>
      <dgm:t>
        <a:bodyPr/>
        <a:lstStyle/>
        <a:p>
          <a:endParaRPr lang="en-US"/>
        </a:p>
      </dgm:t>
    </dgm:pt>
    <dgm:pt modelId="{EFE947D0-B05D-44CF-B0B1-125009D2A375}" type="sibTrans" cxnId="{2E8F950E-7073-4E90-B5F3-7C61E0D54284}">
      <dgm:prSet/>
      <dgm:spPr/>
      <dgm:t>
        <a:bodyPr/>
        <a:lstStyle/>
        <a:p>
          <a:endParaRPr lang="en-US"/>
        </a:p>
      </dgm:t>
    </dgm:pt>
    <dgm:pt modelId="{286C06CB-2FEC-4EFC-8E33-3421FAE6D8ED}">
      <dgm:prSet/>
      <dgm:spPr/>
      <dgm:t>
        <a:bodyPr/>
        <a:lstStyle/>
        <a:p>
          <a:r>
            <a:rPr lang="en-US" dirty="0" smtClean="0"/>
            <a:t>Apps, Web Parts</a:t>
          </a:r>
          <a:endParaRPr lang="en-US" dirty="0"/>
        </a:p>
      </dgm:t>
    </dgm:pt>
    <dgm:pt modelId="{7AE104C2-FDC4-4945-B4E4-0F5DBF5883BD}" type="parTrans" cxnId="{116FDF5E-1AFF-4A4C-B50E-BBC590304B9B}">
      <dgm:prSet/>
      <dgm:spPr/>
      <dgm:t>
        <a:bodyPr/>
        <a:lstStyle/>
        <a:p>
          <a:endParaRPr lang="en-US"/>
        </a:p>
      </dgm:t>
    </dgm:pt>
    <dgm:pt modelId="{39DD567D-79AC-4D50-AE9C-93D90BEA01A9}" type="sibTrans" cxnId="{116FDF5E-1AFF-4A4C-B50E-BBC590304B9B}">
      <dgm:prSet/>
      <dgm:spPr/>
      <dgm:t>
        <a:bodyPr/>
        <a:lstStyle/>
        <a:p>
          <a:endParaRPr lang="en-US"/>
        </a:p>
      </dgm:t>
    </dgm:pt>
    <dgm:pt modelId="{41301A99-15CD-4078-B4AE-61CC21763554}" type="pres">
      <dgm:prSet presAssocID="{03E7ADB9-6447-47D4-82F7-B4CA06180C6B}" presName="hierChild1" presStyleCnt="0">
        <dgm:presLayoutVars>
          <dgm:orgChart val="1"/>
          <dgm:chPref val="1"/>
          <dgm:dir/>
          <dgm:animOne val="branch"/>
          <dgm:animLvl val="lvl"/>
          <dgm:resizeHandles/>
        </dgm:presLayoutVars>
      </dgm:prSet>
      <dgm:spPr/>
      <dgm:t>
        <a:bodyPr/>
        <a:lstStyle/>
        <a:p>
          <a:endParaRPr lang="en-US"/>
        </a:p>
      </dgm:t>
    </dgm:pt>
    <dgm:pt modelId="{E00DD396-DBDB-47F8-91C0-2782B2AA2137}" type="pres">
      <dgm:prSet presAssocID="{A3BAD1BA-702B-4F1E-BFFE-BA15B6BDE866}" presName="hierRoot1" presStyleCnt="0">
        <dgm:presLayoutVars>
          <dgm:hierBranch val="init"/>
        </dgm:presLayoutVars>
      </dgm:prSet>
      <dgm:spPr/>
    </dgm:pt>
    <dgm:pt modelId="{4CF23C16-24BA-4C3D-8D42-8F6E70F9F1F7}" type="pres">
      <dgm:prSet presAssocID="{A3BAD1BA-702B-4F1E-BFFE-BA15B6BDE866}" presName="rootComposite1" presStyleCnt="0"/>
      <dgm:spPr/>
    </dgm:pt>
    <dgm:pt modelId="{74AB1501-C073-4498-B10E-D842966F3672}" type="pres">
      <dgm:prSet presAssocID="{A3BAD1BA-702B-4F1E-BFFE-BA15B6BDE866}" presName="rootText1" presStyleLbl="node0" presStyleIdx="0" presStyleCnt="1">
        <dgm:presLayoutVars>
          <dgm:chPref val="3"/>
        </dgm:presLayoutVars>
      </dgm:prSet>
      <dgm:spPr/>
      <dgm:t>
        <a:bodyPr/>
        <a:lstStyle/>
        <a:p>
          <a:endParaRPr lang="en-US"/>
        </a:p>
      </dgm:t>
    </dgm:pt>
    <dgm:pt modelId="{94F12D38-931B-444C-BE92-A73E35441F29}" type="pres">
      <dgm:prSet presAssocID="{A3BAD1BA-702B-4F1E-BFFE-BA15B6BDE866}" presName="rootConnector1" presStyleLbl="node1" presStyleIdx="0" presStyleCnt="0"/>
      <dgm:spPr/>
      <dgm:t>
        <a:bodyPr/>
        <a:lstStyle/>
        <a:p>
          <a:endParaRPr lang="en-US"/>
        </a:p>
      </dgm:t>
    </dgm:pt>
    <dgm:pt modelId="{C546FED8-860B-400E-B55F-41F7E8FAA23D}" type="pres">
      <dgm:prSet presAssocID="{A3BAD1BA-702B-4F1E-BFFE-BA15B6BDE866}" presName="hierChild2" presStyleCnt="0"/>
      <dgm:spPr/>
    </dgm:pt>
    <dgm:pt modelId="{35614B25-C236-42F9-82E2-373E164CEAD8}" type="pres">
      <dgm:prSet presAssocID="{FBFDF491-41E9-416E-AE48-82D593A883D1}" presName="Name37" presStyleLbl="parChTrans1D2" presStyleIdx="0" presStyleCnt="1"/>
      <dgm:spPr/>
      <dgm:t>
        <a:bodyPr/>
        <a:lstStyle/>
        <a:p>
          <a:endParaRPr lang="en-US"/>
        </a:p>
      </dgm:t>
    </dgm:pt>
    <dgm:pt modelId="{E9B844C4-419B-44DD-B000-01518A087A3D}" type="pres">
      <dgm:prSet presAssocID="{EDC07788-7D10-49B5-9AE7-F129504BBD21}" presName="hierRoot2" presStyleCnt="0">
        <dgm:presLayoutVars>
          <dgm:hierBranch val="init"/>
        </dgm:presLayoutVars>
      </dgm:prSet>
      <dgm:spPr/>
    </dgm:pt>
    <dgm:pt modelId="{4A473CDD-65ED-4A16-AA2F-BD15E213C42D}" type="pres">
      <dgm:prSet presAssocID="{EDC07788-7D10-49B5-9AE7-F129504BBD21}" presName="rootComposite" presStyleCnt="0"/>
      <dgm:spPr/>
    </dgm:pt>
    <dgm:pt modelId="{7911F683-C71B-482E-A643-F415B0D5A1F0}" type="pres">
      <dgm:prSet presAssocID="{EDC07788-7D10-49B5-9AE7-F129504BBD21}" presName="rootText" presStyleLbl="node2" presStyleIdx="0" presStyleCnt="1">
        <dgm:presLayoutVars>
          <dgm:chPref val="3"/>
        </dgm:presLayoutVars>
      </dgm:prSet>
      <dgm:spPr/>
      <dgm:t>
        <a:bodyPr/>
        <a:lstStyle/>
        <a:p>
          <a:endParaRPr lang="en-US"/>
        </a:p>
      </dgm:t>
    </dgm:pt>
    <dgm:pt modelId="{404C157A-94E8-48C8-BF0F-F8CE6E3DF368}" type="pres">
      <dgm:prSet presAssocID="{EDC07788-7D10-49B5-9AE7-F129504BBD21}" presName="rootConnector" presStyleLbl="node2" presStyleIdx="0" presStyleCnt="1"/>
      <dgm:spPr/>
      <dgm:t>
        <a:bodyPr/>
        <a:lstStyle/>
        <a:p>
          <a:endParaRPr lang="en-US"/>
        </a:p>
      </dgm:t>
    </dgm:pt>
    <dgm:pt modelId="{DD2A00E2-E943-4595-A2D7-B86BF80BDE67}" type="pres">
      <dgm:prSet presAssocID="{EDC07788-7D10-49B5-9AE7-F129504BBD21}" presName="hierChild4" presStyleCnt="0"/>
      <dgm:spPr/>
    </dgm:pt>
    <dgm:pt modelId="{F9A9CDE4-0B47-4651-B98C-2EFBEDCA3D47}" type="pres">
      <dgm:prSet presAssocID="{34795C44-99A1-4C3F-A119-9B0CD737D8A5}" presName="Name37" presStyleLbl="parChTrans1D3" presStyleIdx="0" presStyleCnt="3"/>
      <dgm:spPr/>
      <dgm:t>
        <a:bodyPr/>
        <a:lstStyle/>
        <a:p>
          <a:endParaRPr lang="en-US"/>
        </a:p>
      </dgm:t>
    </dgm:pt>
    <dgm:pt modelId="{B7FFE245-23A0-411E-AE5A-2A2936D73931}" type="pres">
      <dgm:prSet presAssocID="{7FEF2FB5-059E-43B2-A0A8-177A91ED26D6}" presName="hierRoot2" presStyleCnt="0">
        <dgm:presLayoutVars>
          <dgm:hierBranch val="init"/>
        </dgm:presLayoutVars>
      </dgm:prSet>
      <dgm:spPr/>
    </dgm:pt>
    <dgm:pt modelId="{B49D21EC-B376-451F-AB1F-7FAAAE649C5A}" type="pres">
      <dgm:prSet presAssocID="{7FEF2FB5-059E-43B2-A0A8-177A91ED26D6}" presName="rootComposite" presStyleCnt="0"/>
      <dgm:spPr/>
    </dgm:pt>
    <dgm:pt modelId="{546A0900-1098-4A28-AF8F-EF74CA35CA52}" type="pres">
      <dgm:prSet presAssocID="{7FEF2FB5-059E-43B2-A0A8-177A91ED26D6}" presName="rootText" presStyleLbl="node3" presStyleIdx="0" presStyleCnt="3">
        <dgm:presLayoutVars>
          <dgm:chPref val="3"/>
        </dgm:presLayoutVars>
      </dgm:prSet>
      <dgm:spPr/>
      <dgm:t>
        <a:bodyPr/>
        <a:lstStyle/>
        <a:p>
          <a:endParaRPr lang="en-US"/>
        </a:p>
      </dgm:t>
    </dgm:pt>
    <dgm:pt modelId="{915ADB93-F844-4A6B-BEAE-74D16673700B}" type="pres">
      <dgm:prSet presAssocID="{7FEF2FB5-059E-43B2-A0A8-177A91ED26D6}" presName="rootConnector" presStyleLbl="node3" presStyleIdx="0" presStyleCnt="3"/>
      <dgm:spPr/>
      <dgm:t>
        <a:bodyPr/>
        <a:lstStyle/>
        <a:p>
          <a:endParaRPr lang="en-US"/>
        </a:p>
      </dgm:t>
    </dgm:pt>
    <dgm:pt modelId="{D2A91D77-B8C0-44A9-BF6C-F35164A403B7}" type="pres">
      <dgm:prSet presAssocID="{7FEF2FB5-059E-43B2-A0A8-177A91ED26D6}" presName="hierChild4" presStyleCnt="0"/>
      <dgm:spPr/>
    </dgm:pt>
    <dgm:pt modelId="{573979A9-6550-408D-A274-773152223935}" type="pres">
      <dgm:prSet presAssocID="{82CA5901-5FCD-4D16-AFF5-14F41B539DFA}" presName="Name37" presStyleLbl="parChTrans1D4" presStyleIdx="0" presStyleCnt="4"/>
      <dgm:spPr/>
      <dgm:t>
        <a:bodyPr/>
        <a:lstStyle/>
        <a:p>
          <a:endParaRPr lang="en-US"/>
        </a:p>
      </dgm:t>
    </dgm:pt>
    <dgm:pt modelId="{04F45DA0-5DB3-47DE-A88E-36C5C8A66CF3}" type="pres">
      <dgm:prSet presAssocID="{3FE9902E-BA72-4230-856E-11F18CE08C73}" presName="hierRoot2" presStyleCnt="0">
        <dgm:presLayoutVars>
          <dgm:hierBranch val="init"/>
        </dgm:presLayoutVars>
      </dgm:prSet>
      <dgm:spPr/>
    </dgm:pt>
    <dgm:pt modelId="{675550BB-C03E-4DF2-ADDA-F73B4A408A92}" type="pres">
      <dgm:prSet presAssocID="{3FE9902E-BA72-4230-856E-11F18CE08C73}" presName="rootComposite" presStyleCnt="0"/>
      <dgm:spPr/>
    </dgm:pt>
    <dgm:pt modelId="{8263FC38-FD1F-4370-A136-AC7544EB12CD}" type="pres">
      <dgm:prSet presAssocID="{3FE9902E-BA72-4230-856E-11F18CE08C73}" presName="rootText" presStyleLbl="node4" presStyleIdx="0" presStyleCnt="4">
        <dgm:presLayoutVars>
          <dgm:chPref val="3"/>
        </dgm:presLayoutVars>
      </dgm:prSet>
      <dgm:spPr/>
      <dgm:t>
        <a:bodyPr/>
        <a:lstStyle/>
        <a:p>
          <a:endParaRPr lang="en-US"/>
        </a:p>
      </dgm:t>
    </dgm:pt>
    <dgm:pt modelId="{7B2DED2E-55DD-495E-AC0D-257FEBC26D79}" type="pres">
      <dgm:prSet presAssocID="{3FE9902E-BA72-4230-856E-11F18CE08C73}" presName="rootConnector" presStyleLbl="node4" presStyleIdx="0" presStyleCnt="4"/>
      <dgm:spPr/>
      <dgm:t>
        <a:bodyPr/>
        <a:lstStyle/>
        <a:p>
          <a:endParaRPr lang="en-US"/>
        </a:p>
      </dgm:t>
    </dgm:pt>
    <dgm:pt modelId="{C95C8940-6DDF-4CC3-B594-FAE08F3EDE40}" type="pres">
      <dgm:prSet presAssocID="{3FE9902E-BA72-4230-856E-11F18CE08C73}" presName="hierChild4" presStyleCnt="0"/>
      <dgm:spPr/>
    </dgm:pt>
    <dgm:pt modelId="{256CF30C-4DAD-4FDF-999A-74C97AA2D646}" type="pres">
      <dgm:prSet presAssocID="{3FE9902E-BA72-4230-856E-11F18CE08C73}" presName="hierChild5" presStyleCnt="0"/>
      <dgm:spPr/>
    </dgm:pt>
    <dgm:pt modelId="{D15EC8D6-E827-4F71-A7CA-AF3D50885034}" type="pres">
      <dgm:prSet presAssocID="{7FEF2FB5-059E-43B2-A0A8-177A91ED26D6}" presName="hierChild5" presStyleCnt="0"/>
      <dgm:spPr/>
    </dgm:pt>
    <dgm:pt modelId="{9CF18BC2-5B88-4B17-B8F0-F3E924012F85}" type="pres">
      <dgm:prSet presAssocID="{6852E71D-1141-4F17-B78D-752E470D8BDD}" presName="Name37" presStyleLbl="parChTrans1D3" presStyleIdx="1" presStyleCnt="3"/>
      <dgm:spPr/>
      <dgm:t>
        <a:bodyPr/>
        <a:lstStyle/>
        <a:p>
          <a:endParaRPr lang="en-US"/>
        </a:p>
      </dgm:t>
    </dgm:pt>
    <dgm:pt modelId="{85646FA9-DBEB-4707-8D76-CABD4A9F1A0E}" type="pres">
      <dgm:prSet presAssocID="{D832E2A5-A641-47A9-8069-AB3D727FABBB}" presName="hierRoot2" presStyleCnt="0">
        <dgm:presLayoutVars>
          <dgm:hierBranch val="init"/>
        </dgm:presLayoutVars>
      </dgm:prSet>
      <dgm:spPr/>
    </dgm:pt>
    <dgm:pt modelId="{C42F4F37-4052-41CA-8A42-887CCDC13784}" type="pres">
      <dgm:prSet presAssocID="{D832E2A5-A641-47A9-8069-AB3D727FABBB}" presName="rootComposite" presStyleCnt="0"/>
      <dgm:spPr/>
    </dgm:pt>
    <dgm:pt modelId="{6118AA3E-6715-4C93-A477-8449291A1B49}" type="pres">
      <dgm:prSet presAssocID="{D832E2A5-A641-47A9-8069-AB3D727FABBB}" presName="rootText" presStyleLbl="node3" presStyleIdx="1" presStyleCnt="3">
        <dgm:presLayoutVars>
          <dgm:chPref val="3"/>
        </dgm:presLayoutVars>
      </dgm:prSet>
      <dgm:spPr/>
      <dgm:t>
        <a:bodyPr/>
        <a:lstStyle/>
        <a:p>
          <a:endParaRPr lang="en-US"/>
        </a:p>
      </dgm:t>
    </dgm:pt>
    <dgm:pt modelId="{DBDABFD1-3586-4A22-9522-AB77E6CEC7F2}" type="pres">
      <dgm:prSet presAssocID="{D832E2A5-A641-47A9-8069-AB3D727FABBB}" presName="rootConnector" presStyleLbl="node3" presStyleIdx="1" presStyleCnt="3"/>
      <dgm:spPr/>
      <dgm:t>
        <a:bodyPr/>
        <a:lstStyle/>
        <a:p>
          <a:endParaRPr lang="en-US"/>
        </a:p>
      </dgm:t>
    </dgm:pt>
    <dgm:pt modelId="{F352EB24-F3B7-4691-9F90-9E1BC6138FB4}" type="pres">
      <dgm:prSet presAssocID="{D832E2A5-A641-47A9-8069-AB3D727FABBB}" presName="hierChild4" presStyleCnt="0"/>
      <dgm:spPr/>
    </dgm:pt>
    <dgm:pt modelId="{3440E587-8C35-4B3C-9DE7-9576DC8C38A9}" type="pres">
      <dgm:prSet presAssocID="{D832E2A5-A641-47A9-8069-AB3D727FABBB}" presName="hierChild5" presStyleCnt="0"/>
      <dgm:spPr/>
    </dgm:pt>
    <dgm:pt modelId="{7E8328F8-B547-43DE-8E03-67B38931AD0C}" type="pres">
      <dgm:prSet presAssocID="{E6F394E7-0B2C-4005-B510-84DA39CB36C6}" presName="Name37" presStyleLbl="parChTrans1D3" presStyleIdx="2" presStyleCnt="3"/>
      <dgm:spPr/>
      <dgm:t>
        <a:bodyPr/>
        <a:lstStyle/>
        <a:p>
          <a:endParaRPr lang="en-US"/>
        </a:p>
      </dgm:t>
    </dgm:pt>
    <dgm:pt modelId="{49646A71-F7D1-43D0-A994-1025F3897D2C}" type="pres">
      <dgm:prSet presAssocID="{48EC55BF-9CA2-4260-92A9-56C249CAE71C}" presName="hierRoot2" presStyleCnt="0">
        <dgm:presLayoutVars>
          <dgm:hierBranch val="init"/>
        </dgm:presLayoutVars>
      </dgm:prSet>
      <dgm:spPr/>
    </dgm:pt>
    <dgm:pt modelId="{852ADAFD-F6E1-4D93-B2D3-99711A1B3F80}" type="pres">
      <dgm:prSet presAssocID="{48EC55BF-9CA2-4260-92A9-56C249CAE71C}" presName="rootComposite" presStyleCnt="0"/>
      <dgm:spPr/>
    </dgm:pt>
    <dgm:pt modelId="{DE6FBBBF-33D0-4136-BEFA-C3957E1BE6A6}" type="pres">
      <dgm:prSet presAssocID="{48EC55BF-9CA2-4260-92A9-56C249CAE71C}" presName="rootText" presStyleLbl="node3" presStyleIdx="2" presStyleCnt="3">
        <dgm:presLayoutVars>
          <dgm:chPref val="3"/>
        </dgm:presLayoutVars>
      </dgm:prSet>
      <dgm:spPr/>
      <dgm:t>
        <a:bodyPr/>
        <a:lstStyle/>
        <a:p>
          <a:endParaRPr lang="en-US"/>
        </a:p>
      </dgm:t>
    </dgm:pt>
    <dgm:pt modelId="{2DA1701B-757D-4310-B796-4221A473AAB5}" type="pres">
      <dgm:prSet presAssocID="{48EC55BF-9CA2-4260-92A9-56C249CAE71C}" presName="rootConnector" presStyleLbl="node3" presStyleIdx="2" presStyleCnt="3"/>
      <dgm:spPr/>
      <dgm:t>
        <a:bodyPr/>
        <a:lstStyle/>
        <a:p>
          <a:endParaRPr lang="en-US"/>
        </a:p>
      </dgm:t>
    </dgm:pt>
    <dgm:pt modelId="{1BE037E1-5A56-49FD-85C2-DBF08734D238}" type="pres">
      <dgm:prSet presAssocID="{48EC55BF-9CA2-4260-92A9-56C249CAE71C}" presName="hierChild4" presStyleCnt="0"/>
      <dgm:spPr/>
    </dgm:pt>
    <dgm:pt modelId="{B79C4310-B52E-495A-B381-562C046EC53B}" type="pres">
      <dgm:prSet presAssocID="{CA51FC8E-F315-4DD1-A0E0-824970685164}" presName="Name37" presStyleLbl="parChTrans1D4" presStyleIdx="1" presStyleCnt="4"/>
      <dgm:spPr/>
      <dgm:t>
        <a:bodyPr/>
        <a:lstStyle/>
        <a:p>
          <a:endParaRPr lang="en-US"/>
        </a:p>
      </dgm:t>
    </dgm:pt>
    <dgm:pt modelId="{3AD46017-7A05-4329-8606-17A1FA32FD13}" type="pres">
      <dgm:prSet presAssocID="{04B0B33A-F6BD-4943-91FC-8B46E937ACE1}" presName="hierRoot2" presStyleCnt="0">
        <dgm:presLayoutVars>
          <dgm:hierBranch val="init"/>
        </dgm:presLayoutVars>
      </dgm:prSet>
      <dgm:spPr/>
    </dgm:pt>
    <dgm:pt modelId="{80D2B390-1D82-4B2F-8909-EE79B01A407A}" type="pres">
      <dgm:prSet presAssocID="{04B0B33A-F6BD-4943-91FC-8B46E937ACE1}" presName="rootComposite" presStyleCnt="0"/>
      <dgm:spPr/>
    </dgm:pt>
    <dgm:pt modelId="{137A55C5-1355-4721-B7D8-1B7A495AAE8F}" type="pres">
      <dgm:prSet presAssocID="{04B0B33A-F6BD-4943-91FC-8B46E937ACE1}" presName="rootText" presStyleLbl="node4" presStyleIdx="1" presStyleCnt="4">
        <dgm:presLayoutVars>
          <dgm:chPref val="3"/>
        </dgm:presLayoutVars>
      </dgm:prSet>
      <dgm:spPr/>
      <dgm:t>
        <a:bodyPr/>
        <a:lstStyle/>
        <a:p>
          <a:endParaRPr lang="en-US"/>
        </a:p>
      </dgm:t>
    </dgm:pt>
    <dgm:pt modelId="{289C1C6C-0499-4F47-8317-8DEC59D60BEC}" type="pres">
      <dgm:prSet presAssocID="{04B0B33A-F6BD-4943-91FC-8B46E937ACE1}" presName="rootConnector" presStyleLbl="node4" presStyleIdx="1" presStyleCnt="4"/>
      <dgm:spPr/>
      <dgm:t>
        <a:bodyPr/>
        <a:lstStyle/>
        <a:p>
          <a:endParaRPr lang="en-US"/>
        </a:p>
      </dgm:t>
    </dgm:pt>
    <dgm:pt modelId="{2B3C60D6-ECBA-418C-B169-8A4120DB68FA}" type="pres">
      <dgm:prSet presAssocID="{04B0B33A-F6BD-4943-91FC-8B46E937ACE1}" presName="hierChild4" presStyleCnt="0"/>
      <dgm:spPr/>
    </dgm:pt>
    <dgm:pt modelId="{AF98C70B-DA64-485E-9C75-D99FAAD886A1}" type="pres">
      <dgm:prSet presAssocID="{7AE104C2-FDC4-4945-B4E4-0F5DBF5883BD}" presName="Name37" presStyleLbl="parChTrans1D4" presStyleIdx="2" presStyleCnt="4"/>
      <dgm:spPr/>
      <dgm:t>
        <a:bodyPr/>
        <a:lstStyle/>
        <a:p>
          <a:endParaRPr lang="en-US"/>
        </a:p>
      </dgm:t>
    </dgm:pt>
    <dgm:pt modelId="{EB4EAC4C-3268-45DA-847F-1B20FBFBC76F}" type="pres">
      <dgm:prSet presAssocID="{286C06CB-2FEC-4EFC-8E33-3421FAE6D8ED}" presName="hierRoot2" presStyleCnt="0">
        <dgm:presLayoutVars>
          <dgm:hierBranch val="init"/>
        </dgm:presLayoutVars>
      </dgm:prSet>
      <dgm:spPr/>
    </dgm:pt>
    <dgm:pt modelId="{405C0B7F-AE24-4569-BE7B-42EFA0BFC7D6}" type="pres">
      <dgm:prSet presAssocID="{286C06CB-2FEC-4EFC-8E33-3421FAE6D8ED}" presName="rootComposite" presStyleCnt="0"/>
      <dgm:spPr/>
    </dgm:pt>
    <dgm:pt modelId="{10BFC4AD-2B4E-4E21-8592-303F3032F5AA}" type="pres">
      <dgm:prSet presAssocID="{286C06CB-2FEC-4EFC-8E33-3421FAE6D8ED}" presName="rootText" presStyleLbl="node4" presStyleIdx="2" presStyleCnt="4">
        <dgm:presLayoutVars>
          <dgm:chPref val="3"/>
        </dgm:presLayoutVars>
      </dgm:prSet>
      <dgm:spPr/>
      <dgm:t>
        <a:bodyPr/>
        <a:lstStyle/>
        <a:p>
          <a:endParaRPr lang="en-US"/>
        </a:p>
      </dgm:t>
    </dgm:pt>
    <dgm:pt modelId="{078D15C4-6D85-4ABB-8D47-B9614C38D53D}" type="pres">
      <dgm:prSet presAssocID="{286C06CB-2FEC-4EFC-8E33-3421FAE6D8ED}" presName="rootConnector" presStyleLbl="node4" presStyleIdx="2" presStyleCnt="4"/>
      <dgm:spPr/>
      <dgm:t>
        <a:bodyPr/>
        <a:lstStyle/>
        <a:p>
          <a:endParaRPr lang="en-US"/>
        </a:p>
      </dgm:t>
    </dgm:pt>
    <dgm:pt modelId="{E6D92266-153E-471A-B6B2-BE838490ED20}" type="pres">
      <dgm:prSet presAssocID="{286C06CB-2FEC-4EFC-8E33-3421FAE6D8ED}" presName="hierChild4" presStyleCnt="0"/>
      <dgm:spPr/>
    </dgm:pt>
    <dgm:pt modelId="{5568F63D-2A3F-44EC-95AE-8CA04F0C548E}" type="pres">
      <dgm:prSet presAssocID="{286C06CB-2FEC-4EFC-8E33-3421FAE6D8ED}" presName="hierChild5" presStyleCnt="0"/>
      <dgm:spPr/>
    </dgm:pt>
    <dgm:pt modelId="{63CA376F-323B-4AFD-9BA2-C749C3578BCC}" type="pres">
      <dgm:prSet presAssocID="{04B0B33A-F6BD-4943-91FC-8B46E937ACE1}" presName="hierChild5" presStyleCnt="0"/>
      <dgm:spPr/>
    </dgm:pt>
    <dgm:pt modelId="{F180B1E7-6227-4A41-9FD0-1A865368C004}" type="pres">
      <dgm:prSet presAssocID="{B1349D55-0EF8-40D1-9FF6-0343473982B7}" presName="Name37" presStyleLbl="parChTrans1D4" presStyleIdx="3" presStyleCnt="4"/>
      <dgm:spPr/>
      <dgm:t>
        <a:bodyPr/>
        <a:lstStyle/>
        <a:p>
          <a:endParaRPr lang="en-US"/>
        </a:p>
      </dgm:t>
    </dgm:pt>
    <dgm:pt modelId="{272B3F38-BDED-45C5-8A33-E2709C0C2D09}" type="pres">
      <dgm:prSet presAssocID="{1A55AB62-2E0B-464C-BAFA-3447CDD7D726}" presName="hierRoot2" presStyleCnt="0">
        <dgm:presLayoutVars>
          <dgm:hierBranch val="init"/>
        </dgm:presLayoutVars>
      </dgm:prSet>
      <dgm:spPr/>
    </dgm:pt>
    <dgm:pt modelId="{BEC5599C-2AB3-46BB-BD0E-58838E628370}" type="pres">
      <dgm:prSet presAssocID="{1A55AB62-2E0B-464C-BAFA-3447CDD7D726}" presName="rootComposite" presStyleCnt="0"/>
      <dgm:spPr/>
    </dgm:pt>
    <dgm:pt modelId="{BF6487D4-F72B-474D-B4D7-E3D502638709}" type="pres">
      <dgm:prSet presAssocID="{1A55AB62-2E0B-464C-BAFA-3447CDD7D726}" presName="rootText" presStyleLbl="node4" presStyleIdx="3" presStyleCnt="4">
        <dgm:presLayoutVars>
          <dgm:chPref val="3"/>
        </dgm:presLayoutVars>
      </dgm:prSet>
      <dgm:spPr/>
      <dgm:t>
        <a:bodyPr/>
        <a:lstStyle/>
        <a:p>
          <a:endParaRPr lang="en-US"/>
        </a:p>
      </dgm:t>
    </dgm:pt>
    <dgm:pt modelId="{EF68CEFE-879F-4C8A-9E37-AE7A7931AC28}" type="pres">
      <dgm:prSet presAssocID="{1A55AB62-2E0B-464C-BAFA-3447CDD7D726}" presName="rootConnector" presStyleLbl="node4" presStyleIdx="3" presStyleCnt="4"/>
      <dgm:spPr/>
      <dgm:t>
        <a:bodyPr/>
        <a:lstStyle/>
        <a:p>
          <a:endParaRPr lang="en-US"/>
        </a:p>
      </dgm:t>
    </dgm:pt>
    <dgm:pt modelId="{E755CF11-D8AE-4ACF-89B8-BF06679F7726}" type="pres">
      <dgm:prSet presAssocID="{1A55AB62-2E0B-464C-BAFA-3447CDD7D726}" presName="hierChild4" presStyleCnt="0"/>
      <dgm:spPr/>
    </dgm:pt>
    <dgm:pt modelId="{C7251E51-9210-4E81-9C5C-AA3A2844BEDE}" type="pres">
      <dgm:prSet presAssocID="{1A55AB62-2E0B-464C-BAFA-3447CDD7D726}" presName="hierChild5" presStyleCnt="0"/>
      <dgm:spPr/>
    </dgm:pt>
    <dgm:pt modelId="{1711A0F1-1B9D-4055-81B0-063EFC077DF4}" type="pres">
      <dgm:prSet presAssocID="{48EC55BF-9CA2-4260-92A9-56C249CAE71C}" presName="hierChild5" presStyleCnt="0"/>
      <dgm:spPr/>
    </dgm:pt>
    <dgm:pt modelId="{6F523227-4E52-42BE-88F7-F66B6C5F70FB}" type="pres">
      <dgm:prSet presAssocID="{EDC07788-7D10-49B5-9AE7-F129504BBD21}" presName="hierChild5" presStyleCnt="0"/>
      <dgm:spPr/>
    </dgm:pt>
    <dgm:pt modelId="{75E1B61F-A68F-4B61-8E38-BD070B125735}" type="pres">
      <dgm:prSet presAssocID="{A3BAD1BA-702B-4F1E-BFFE-BA15B6BDE866}" presName="hierChild3" presStyleCnt="0"/>
      <dgm:spPr/>
    </dgm:pt>
  </dgm:ptLst>
  <dgm:cxnLst>
    <dgm:cxn modelId="{A78BD3B8-1537-4782-B216-F264CB2AD498}" type="presOf" srcId="{EDC07788-7D10-49B5-9AE7-F129504BBD21}" destId="{7911F683-C71B-482E-A643-F415B0D5A1F0}" srcOrd="0" destOrd="0" presId="urn:microsoft.com/office/officeart/2005/8/layout/orgChart1"/>
    <dgm:cxn modelId="{AC94FF58-31F6-429E-BE56-AF67B272982F}" srcId="{A3BAD1BA-702B-4F1E-BFFE-BA15B6BDE866}" destId="{EDC07788-7D10-49B5-9AE7-F129504BBD21}" srcOrd="0" destOrd="0" parTransId="{FBFDF491-41E9-416E-AE48-82D593A883D1}" sibTransId="{6FE9A968-5F27-41EA-95B3-B17102D2027D}"/>
    <dgm:cxn modelId="{F44D9511-9B7D-4FFE-B606-090CB62D99CD}" type="presOf" srcId="{A3BAD1BA-702B-4F1E-BFFE-BA15B6BDE866}" destId="{94F12D38-931B-444C-BE92-A73E35441F29}" srcOrd="1" destOrd="0" presId="urn:microsoft.com/office/officeart/2005/8/layout/orgChart1"/>
    <dgm:cxn modelId="{CE75A9ED-8BA1-4C99-8148-0151A7A462A4}" type="presOf" srcId="{E6F394E7-0B2C-4005-B510-84DA39CB36C6}" destId="{7E8328F8-B547-43DE-8E03-67B38931AD0C}" srcOrd="0" destOrd="0" presId="urn:microsoft.com/office/officeart/2005/8/layout/orgChart1"/>
    <dgm:cxn modelId="{2373F5F1-D968-4B8A-A80E-6D76DEE6A8BB}" srcId="{EDC07788-7D10-49B5-9AE7-F129504BBD21}" destId="{7FEF2FB5-059E-43B2-A0A8-177A91ED26D6}" srcOrd="0" destOrd="0" parTransId="{34795C44-99A1-4C3F-A119-9B0CD737D8A5}" sibTransId="{E73E57FB-43BB-4AA6-88AC-D6F7B0F3F238}"/>
    <dgm:cxn modelId="{BCA5E8BD-8772-4B27-B3DD-2150A79A8624}" type="presOf" srcId="{04B0B33A-F6BD-4943-91FC-8B46E937ACE1}" destId="{289C1C6C-0499-4F47-8317-8DEC59D60BEC}" srcOrd="1" destOrd="0" presId="urn:microsoft.com/office/officeart/2005/8/layout/orgChart1"/>
    <dgm:cxn modelId="{35075C45-0104-4375-8ACD-A6A0CB1753AC}" type="presOf" srcId="{D832E2A5-A641-47A9-8069-AB3D727FABBB}" destId="{6118AA3E-6715-4C93-A477-8449291A1B49}" srcOrd="0" destOrd="0" presId="urn:microsoft.com/office/officeart/2005/8/layout/orgChart1"/>
    <dgm:cxn modelId="{BDE4338A-C19B-45DB-B084-4F7668B70285}" srcId="{EDC07788-7D10-49B5-9AE7-F129504BBD21}" destId="{D832E2A5-A641-47A9-8069-AB3D727FABBB}" srcOrd="1" destOrd="0" parTransId="{6852E71D-1141-4F17-B78D-752E470D8BDD}" sibTransId="{17353861-0C61-42E6-8B12-5464D3E86768}"/>
    <dgm:cxn modelId="{8D60C917-71CA-4C24-8B0A-9FACB32702B0}" type="presOf" srcId="{6852E71D-1141-4F17-B78D-752E470D8BDD}" destId="{9CF18BC2-5B88-4B17-B8F0-F3E924012F85}" srcOrd="0" destOrd="0" presId="urn:microsoft.com/office/officeart/2005/8/layout/orgChart1"/>
    <dgm:cxn modelId="{FE32C831-4CDD-410E-AD65-2A7183752B58}" type="presOf" srcId="{EDC07788-7D10-49B5-9AE7-F129504BBD21}" destId="{404C157A-94E8-48C8-BF0F-F8CE6E3DF368}" srcOrd="1" destOrd="0" presId="urn:microsoft.com/office/officeart/2005/8/layout/orgChart1"/>
    <dgm:cxn modelId="{4A88EEA6-FA51-4F68-A583-E8CE414E9885}" type="presOf" srcId="{04B0B33A-F6BD-4943-91FC-8B46E937ACE1}" destId="{137A55C5-1355-4721-B7D8-1B7A495AAE8F}" srcOrd="0" destOrd="0" presId="urn:microsoft.com/office/officeart/2005/8/layout/orgChart1"/>
    <dgm:cxn modelId="{9543A5E1-2A07-40CB-AC3B-D2ABE94A4723}" type="presOf" srcId="{7FEF2FB5-059E-43B2-A0A8-177A91ED26D6}" destId="{546A0900-1098-4A28-AF8F-EF74CA35CA52}" srcOrd="0" destOrd="0" presId="urn:microsoft.com/office/officeart/2005/8/layout/orgChart1"/>
    <dgm:cxn modelId="{75007F32-D52B-4513-80D3-A8D918E32687}" type="presOf" srcId="{3FE9902E-BA72-4230-856E-11F18CE08C73}" destId="{8263FC38-FD1F-4370-A136-AC7544EB12CD}" srcOrd="0" destOrd="0" presId="urn:microsoft.com/office/officeart/2005/8/layout/orgChart1"/>
    <dgm:cxn modelId="{D970476D-465F-488D-A39C-508D9F0F6AF1}" type="presOf" srcId="{34795C44-99A1-4C3F-A119-9B0CD737D8A5}" destId="{F9A9CDE4-0B47-4651-B98C-2EFBEDCA3D47}" srcOrd="0" destOrd="0" presId="urn:microsoft.com/office/officeart/2005/8/layout/orgChart1"/>
    <dgm:cxn modelId="{629B9834-2BEB-4C7E-9C86-5B8173DBC247}" type="presOf" srcId="{286C06CB-2FEC-4EFC-8E33-3421FAE6D8ED}" destId="{10BFC4AD-2B4E-4E21-8592-303F3032F5AA}" srcOrd="0" destOrd="0" presId="urn:microsoft.com/office/officeart/2005/8/layout/orgChart1"/>
    <dgm:cxn modelId="{1C7E6C70-8CB5-482C-9027-DFA2BB174D5D}" type="presOf" srcId="{48EC55BF-9CA2-4260-92A9-56C249CAE71C}" destId="{DE6FBBBF-33D0-4136-BEFA-C3957E1BE6A6}" srcOrd="0" destOrd="0" presId="urn:microsoft.com/office/officeart/2005/8/layout/orgChart1"/>
    <dgm:cxn modelId="{D32F5F34-C1C3-45C3-B311-7EBD060EECBB}" type="presOf" srcId="{A3BAD1BA-702B-4F1E-BFFE-BA15B6BDE866}" destId="{74AB1501-C073-4498-B10E-D842966F3672}" srcOrd="0" destOrd="0" presId="urn:microsoft.com/office/officeart/2005/8/layout/orgChart1"/>
    <dgm:cxn modelId="{46C0D83F-7518-492A-A56F-788CDF811552}" type="presOf" srcId="{286C06CB-2FEC-4EFC-8E33-3421FAE6D8ED}" destId="{078D15C4-6D85-4ABB-8D47-B9614C38D53D}" srcOrd="1" destOrd="0" presId="urn:microsoft.com/office/officeart/2005/8/layout/orgChart1"/>
    <dgm:cxn modelId="{2E8F950E-7073-4E90-B5F3-7C61E0D54284}" srcId="{7FEF2FB5-059E-43B2-A0A8-177A91ED26D6}" destId="{3FE9902E-BA72-4230-856E-11F18CE08C73}" srcOrd="0" destOrd="0" parTransId="{82CA5901-5FCD-4D16-AFF5-14F41B539DFA}" sibTransId="{EFE947D0-B05D-44CF-B0B1-125009D2A375}"/>
    <dgm:cxn modelId="{26681BF0-8533-4AE9-B778-56452D0F2C47}" srcId="{EDC07788-7D10-49B5-9AE7-F129504BBD21}" destId="{48EC55BF-9CA2-4260-92A9-56C249CAE71C}" srcOrd="2" destOrd="0" parTransId="{E6F394E7-0B2C-4005-B510-84DA39CB36C6}" sibTransId="{8C652926-4A4E-4116-BFED-17CC38CA7189}"/>
    <dgm:cxn modelId="{290C14E5-9884-40C0-99CF-CA840B5F6B61}" type="presOf" srcId="{B1349D55-0EF8-40D1-9FF6-0343473982B7}" destId="{F180B1E7-6227-4A41-9FD0-1A865368C004}" srcOrd="0" destOrd="0" presId="urn:microsoft.com/office/officeart/2005/8/layout/orgChart1"/>
    <dgm:cxn modelId="{AE652391-4CB5-4F71-AA2D-D3FA36B44027}" srcId="{48EC55BF-9CA2-4260-92A9-56C249CAE71C}" destId="{1A55AB62-2E0B-464C-BAFA-3447CDD7D726}" srcOrd="1" destOrd="0" parTransId="{B1349D55-0EF8-40D1-9FF6-0343473982B7}" sibTransId="{BDBD20B5-FF59-47AF-83EF-8D42490AE108}"/>
    <dgm:cxn modelId="{C6F5A81E-3AD2-48D1-B6D9-1CBCB9DFC799}" type="presOf" srcId="{82CA5901-5FCD-4D16-AFF5-14F41B539DFA}" destId="{573979A9-6550-408D-A274-773152223935}" srcOrd="0" destOrd="0" presId="urn:microsoft.com/office/officeart/2005/8/layout/orgChart1"/>
    <dgm:cxn modelId="{3A390606-9A7C-49F4-ACBA-C2E6EB072144}" type="presOf" srcId="{7FEF2FB5-059E-43B2-A0A8-177A91ED26D6}" destId="{915ADB93-F844-4A6B-BEAE-74D16673700B}" srcOrd="1" destOrd="0" presId="urn:microsoft.com/office/officeart/2005/8/layout/orgChart1"/>
    <dgm:cxn modelId="{9E71D52D-09B3-4044-BAF5-6765361137B9}" type="presOf" srcId="{03E7ADB9-6447-47D4-82F7-B4CA06180C6B}" destId="{41301A99-15CD-4078-B4AE-61CC21763554}" srcOrd="0" destOrd="0" presId="urn:microsoft.com/office/officeart/2005/8/layout/orgChart1"/>
    <dgm:cxn modelId="{2ADEB1BD-ACBC-4156-9A5D-F85794FA39BE}" type="presOf" srcId="{1A55AB62-2E0B-464C-BAFA-3447CDD7D726}" destId="{EF68CEFE-879F-4C8A-9E37-AE7A7931AC28}" srcOrd="1" destOrd="0" presId="urn:microsoft.com/office/officeart/2005/8/layout/orgChart1"/>
    <dgm:cxn modelId="{5907A6D2-D967-43E6-8315-B3E4E22DB8FE}" type="presOf" srcId="{D832E2A5-A641-47A9-8069-AB3D727FABBB}" destId="{DBDABFD1-3586-4A22-9522-AB77E6CEC7F2}" srcOrd="1" destOrd="0" presId="urn:microsoft.com/office/officeart/2005/8/layout/orgChart1"/>
    <dgm:cxn modelId="{9AD199D0-AC0C-46F6-9552-5805E4330812}" srcId="{03E7ADB9-6447-47D4-82F7-B4CA06180C6B}" destId="{A3BAD1BA-702B-4F1E-BFFE-BA15B6BDE866}" srcOrd="0" destOrd="0" parTransId="{C1CA4EB1-B154-4A70-A331-E9D3D21F3B9E}" sibTransId="{76FC3344-04C7-466B-80FC-DA39EAD859BF}"/>
    <dgm:cxn modelId="{36A82AB7-FC87-4277-A6E3-C75A772BD048}" type="presOf" srcId="{7AE104C2-FDC4-4945-B4E4-0F5DBF5883BD}" destId="{AF98C70B-DA64-485E-9C75-D99FAAD886A1}" srcOrd="0" destOrd="0" presId="urn:microsoft.com/office/officeart/2005/8/layout/orgChart1"/>
    <dgm:cxn modelId="{959A6236-4AD6-476C-855B-74139683472C}" srcId="{48EC55BF-9CA2-4260-92A9-56C249CAE71C}" destId="{04B0B33A-F6BD-4943-91FC-8B46E937ACE1}" srcOrd="0" destOrd="0" parTransId="{CA51FC8E-F315-4DD1-A0E0-824970685164}" sibTransId="{A1338743-1152-476F-99A2-C2465AA7333C}"/>
    <dgm:cxn modelId="{775F4DE2-9057-44CE-BD97-C259246CDE49}" type="presOf" srcId="{CA51FC8E-F315-4DD1-A0E0-824970685164}" destId="{B79C4310-B52E-495A-B381-562C046EC53B}" srcOrd="0" destOrd="0" presId="urn:microsoft.com/office/officeart/2005/8/layout/orgChart1"/>
    <dgm:cxn modelId="{116FDF5E-1AFF-4A4C-B50E-BBC590304B9B}" srcId="{04B0B33A-F6BD-4943-91FC-8B46E937ACE1}" destId="{286C06CB-2FEC-4EFC-8E33-3421FAE6D8ED}" srcOrd="0" destOrd="0" parTransId="{7AE104C2-FDC4-4945-B4E4-0F5DBF5883BD}" sibTransId="{39DD567D-79AC-4D50-AE9C-93D90BEA01A9}"/>
    <dgm:cxn modelId="{E0F78A09-CBC3-4B65-99D7-21B6FBCC569E}" type="presOf" srcId="{FBFDF491-41E9-416E-AE48-82D593A883D1}" destId="{35614B25-C236-42F9-82E2-373E164CEAD8}" srcOrd="0" destOrd="0" presId="urn:microsoft.com/office/officeart/2005/8/layout/orgChart1"/>
    <dgm:cxn modelId="{4FE0B3EB-DE4B-4275-AFA7-57E0620164F8}" type="presOf" srcId="{48EC55BF-9CA2-4260-92A9-56C249CAE71C}" destId="{2DA1701B-757D-4310-B796-4221A473AAB5}" srcOrd="1" destOrd="0" presId="urn:microsoft.com/office/officeart/2005/8/layout/orgChart1"/>
    <dgm:cxn modelId="{9752C28C-BC1F-4734-8C0F-E57CECCECF2A}" type="presOf" srcId="{3FE9902E-BA72-4230-856E-11F18CE08C73}" destId="{7B2DED2E-55DD-495E-AC0D-257FEBC26D79}" srcOrd="1" destOrd="0" presId="urn:microsoft.com/office/officeart/2005/8/layout/orgChart1"/>
    <dgm:cxn modelId="{191DBF94-FEC2-43E6-9FA0-0FF24FC92362}" type="presOf" srcId="{1A55AB62-2E0B-464C-BAFA-3447CDD7D726}" destId="{BF6487D4-F72B-474D-B4D7-E3D502638709}" srcOrd="0" destOrd="0" presId="urn:microsoft.com/office/officeart/2005/8/layout/orgChart1"/>
    <dgm:cxn modelId="{E337F5C5-654C-43E8-898E-2BDF59AFC185}" type="presParOf" srcId="{41301A99-15CD-4078-B4AE-61CC21763554}" destId="{E00DD396-DBDB-47F8-91C0-2782B2AA2137}" srcOrd="0" destOrd="0" presId="urn:microsoft.com/office/officeart/2005/8/layout/orgChart1"/>
    <dgm:cxn modelId="{8AFBF913-E909-42C3-A441-A7D6D273A223}" type="presParOf" srcId="{E00DD396-DBDB-47F8-91C0-2782B2AA2137}" destId="{4CF23C16-24BA-4C3D-8D42-8F6E70F9F1F7}" srcOrd="0" destOrd="0" presId="urn:microsoft.com/office/officeart/2005/8/layout/orgChart1"/>
    <dgm:cxn modelId="{804DA6AB-CB74-4EB2-9B39-2BDE3CB12684}" type="presParOf" srcId="{4CF23C16-24BA-4C3D-8D42-8F6E70F9F1F7}" destId="{74AB1501-C073-4498-B10E-D842966F3672}" srcOrd="0" destOrd="0" presId="urn:microsoft.com/office/officeart/2005/8/layout/orgChart1"/>
    <dgm:cxn modelId="{31505D52-69BE-4167-B272-CDC72190E08E}" type="presParOf" srcId="{4CF23C16-24BA-4C3D-8D42-8F6E70F9F1F7}" destId="{94F12D38-931B-444C-BE92-A73E35441F29}" srcOrd="1" destOrd="0" presId="urn:microsoft.com/office/officeart/2005/8/layout/orgChart1"/>
    <dgm:cxn modelId="{8F109BBF-0508-4D3B-9056-EBE55BCD83C3}" type="presParOf" srcId="{E00DD396-DBDB-47F8-91C0-2782B2AA2137}" destId="{C546FED8-860B-400E-B55F-41F7E8FAA23D}" srcOrd="1" destOrd="0" presId="urn:microsoft.com/office/officeart/2005/8/layout/orgChart1"/>
    <dgm:cxn modelId="{15DA4384-DE48-4078-A010-6F04F077C588}" type="presParOf" srcId="{C546FED8-860B-400E-B55F-41F7E8FAA23D}" destId="{35614B25-C236-42F9-82E2-373E164CEAD8}" srcOrd="0" destOrd="0" presId="urn:microsoft.com/office/officeart/2005/8/layout/orgChart1"/>
    <dgm:cxn modelId="{8F68895E-3795-4C88-8CCA-56CC7218B425}" type="presParOf" srcId="{C546FED8-860B-400E-B55F-41F7E8FAA23D}" destId="{E9B844C4-419B-44DD-B000-01518A087A3D}" srcOrd="1" destOrd="0" presId="urn:microsoft.com/office/officeart/2005/8/layout/orgChart1"/>
    <dgm:cxn modelId="{4C617A5F-2CA7-46E1-925E-8FB70B9999F1}" type="presParOf" srcId="{E9B844C4-419B-44DD-B000-01518A087A3D}" destId="{4A473CDD-65ED-4A16-AA2F-BD15E213C42D}" srcOrd="0" destOrd="0" presId="urn:microsoft.com/office/officeart/2005/8/layout/orgChart1"/>
    <dgm:cxn modelId="{0DBE10B3-51F9-4D54-A6B6-F96E7BA99A54}" type="presParOf" srcId="{4A473CDD-65ED-4A16-AA2F-BD15E213C42D}" destId="{7911F683-C71B-482E-A643-F415B0D5A1F0}" srcOrd="0" destOrd="0" presId="urn:microsoft.com/office/officeart/2005/8/layout/orgChart1"/>
    <dgm:cxn modelId="{1F16F36B-CB8B-4F2C-8454-0F13E7DD9CB2}" type="presParOf" srcId="{4A473CDD-65ED-4A16-AA2F-BD15E213C42D}" destId="{404C157A-94E8-48C8-BF0F-F8CE6E3DF368}" srcOrd="1" destOrd="0" presId="urn:microsoft.com/office/officeart/2005/8/layout/orgChart1"/>
    <dgm:cxn modelId="{D43308DA-ABBD-4ACF-96C8-DC1564B96E8A}" type="presParOf" srcId="{E9B844C4-419B-44DD-B000-01518A087A3D}" destId="{DD2A00E2-E943-4595-A2D7-B86BF80BDE67}" srcOrd="1" destOrd="0" presId="urn:microsoft.com/office/officeart/2005/8/layout/orgChart1"/>
    <dgm:cxn modelId="{CB5C5563-4244-4F23-9C15-1C295959BD9E}" type="presParOf" srcId="{DD2A00E2-E943-4595-A2D7-B86BF80BDE67}" destId="{F9A9CDE4-0B47-4651-B98C-2EFBEDCA3D47}" srcOrd="0" destOrd="0" presId="urn:microsoft.com/office/officeart/2005/8/layout/orgChart1"/>
    <dgm:cxn modelId="{20D6CE66-6A10-4DF5-B8ED-FB55435CB7F7}" type="presParOf" srcId="{DD2A00E2-E943-4595-A2D7-B86BF80BDE67}" destId="{B7FFE245-23A0-411E-AE5A-2A2936D73931}" srcOrd="1" destOrd="0" presId="urn:microsoft.com/office/officeart/2005/8/layout/orgChart1"/>
    <dgm:cxn modelId="{928ACDE2-2867-4B5D-A79A-5C6BBFB80B14}" type="presParOf" srcId="{B7FFE245-23A0-411E-AE5A-2A2936D73931}" destId="{B49D21EC-B376-451F-AB1F-7FAAAE649C5A}" srcOrd="0" destOrd="0" presId="urn:microsoft.com/office/officeart/2005/8/layout/orgChart1"/>
    <dgm:cxn modelId="{93D6769D-F10F-4A18-8FB0-432788846338}" type="presParOf" srcId="{B49D21EC-B376-451F-AB1F-7FAAAE649C5A}" destId="{546A0900-1098-4A28-AF8F-EF74CA35CA52}" srcOrd="0" destOrd="0" presId="urn:microsoft.com/office/officeart/2005/8/layout/orgChart1"/>
    <dgm:cxn modelId="{B0019C81-20E9-404B-A031-0DFF465037DE}" type="presParOf" srcId="{B49D21EC-B376-451F-AB1F-7FAAAE649C5A}" destId="{915ADB93-F844-4A6B-BEAE-74D16673700B}" srcOrd="1" destOrd="0" presId="urn:microsoft.com/office/officeart/2005/8/layout/orgChart1"/>
    <dgm:cxn modelId="{AD2B63EE-D0A9-4F13-9A74-ADE7116B5BF2}" type="presParOf" srcId="{B7FFE245-23A0-411E-AE5A-2A2936D73931}" destId="{D2A91D77-B8C0-44A9-BF6C-F35164A403B7}" srcOrd="1" destOrd="0" presId="urn:microsoft.com/office/officeart/2005/8/layout/orgChart1"/>
    <dgm:cxn modelId="{A606E42D-D336-4965-B7DB-82BE63D9DE3D}" type="presParOf" srcId="{D2A91D77-B8C0-44A9-BF6C-F35164A403B7}" destId="{573979A9-6550-408D-A274-773152223935}" srcOrd="0" destOrd="0" presId="urn:microsoft.com/office/officeart/2005/8/layout/orgChart1"/>
    <dgm:cxn modelId="{60F2BC70-6A26-475E-93D6-895CB6A0E979}" type="presParOf" srcId="{D2A91D77-B8C0-44A9-BF6C-F35164A403B7}" destId="{04F45DA0-5DB3-47DE-A88E-36C5C8A66CF3}" srcOrd="1" destOrd="0" presId="urn:microsoft.com/office/officeart/2005/8/layout/orgChart1"/>
    <dgm:cxn modelId="{C0F14ACB-8397-4A74-B7F4-32E193C7CE89}" type="presParOf" srcId="{04F45DA0-5DB3-47DE-A88E-36C5C8A66CF3}" destId="{675550BB-C03E-4DF2-ADDA-F73B4A408A92}" srcOrd="0" destOrd="0" presId="urn:microsoft.com/office/officeart/2005/8/layout/orgChart1"/>
    <dgm:cxn modelId="{4A344B73-00AF-4B6B-9322-F27A4CC5231F}" type="presParOf" srcId="{675550BB-C03E-4DF2-ADDA-F73B4A408A92}" destId="{8263FC38-FD1F-4370-A136-AC7544EB12CD}" srcOrd="0" destOrd="0" presId="urn:microsoft.com/office/officeart/2005/8/layout/orgChart1"/>
    <dgm:cxn modelId="{4BE5C2DC-3DD3-4940-886C-6807B9B7E185}" type="presParOf" srcId="{675550BB-C03E-4DF2-ADDA-F73B4A408A92}" destId="{7B2DED2E-55DD-495E-AC0D-257FEBC26D79}" srcOrd="1" destOrd="0" presId="urn:microsoft.com/office/officeart/2005/8/layout/orgChart1"/>
    <dgm:cxn modelId="{3523462E-7DF2-4959-B915-0DE037E7775F}" type="presParOf" srcId="{04F45DA0-5DB3-47DE-A88E-36C5C8A66CF3}" destId="{C95C8940-6DDF-4CC3-B594-FAE08F3EDE40}" srcOrd="1" destOrd="0" presId="urn:microsoft.com/office/officeart/2005/8/layout/orgChart1"/>
    <dgm:cxn modelId="{15E23FDB-1579-4AEA-AD81-352CA8E66BA8}" type="presParOf" srcId="{04F45DA0-5DB3-47DE-A88E-36C5C8A66CF3}" destId="{256CF30C-4DAD-4FDF-999A-74C97AA2D646}" srcOrd="2" destOrd="0" presId="urn:microsoft.com/office/officeart/2005/8/layout/orgChart1"/>
    <dgm:cxn modelId="{79773B67-2D28-44AA-8703-470BC3617728}" type="presParOf" srcId="{B7FFE245-23A0-411E-AE5A-2A2936D73931}" destId="{D15EC8D6-E827-4F71-A7CA-AF3D50885034}" srcOrd="2" destOrd="0" presId="urn:microsoft.com/office/officeart/2005/8/layout/orgChart1"/>
    <dgm:cxn modelId="{002CC490-1E69-4670-96E7-10BEC481B4F9}" type="presParOf" srcId="{DD2A00E2-E943-4595-A2D7-B86BF80BDE67}" destId="{9CF18BC2-5B88-4B17-B8F0-F3E924012F85}" srcOrd="2" destOrd="0" presId="urn:microsoft.com/office/officeart/2005/8/layout/orgChart1"/>
    <dgm:cxn modelId="{F6FE2670-F876-44BD-BE17-859F7F987140}" type="presParOf" srcId="{DD2A00E2-E943-4595-A2D7-B86BF80BDE67}" destId="{85646FA9-DBEB-4707-8D76-CABD4A9F1A0E}" srcOrd="3" destOrd="0" presId="urn:microsoft.com/office/officeart/2005/8/layout/orgChart1"/>
    <dgm:cxn modelId="{5C63523E-790A-487A-8BDF-E47335934587}" type="presParOf" srcId="{85646FA9-DBEB-4707-8D76-CABD4A9F1A0E}" destId="{C42F4F37-4052-41CA-8A42-887CCDC13784}" srcOrd="0" destOrd="0" presId="urn:microsoft.com/office/officeart/2005/8/layout/orgChart1"/>
    <dgm:cxn modelId="{6C21AF4D-F475-43C2-8BF2-F8BBE7BFBDD8}" type="presParOf" srcId="{C42F4F37-4052-41CA-8A42-887CCDC13784}" destId="{6118AA3E-6715-4C93-A477-8449291A1B49}" srcOrd="0" destOrd="0" presId="urn:microsoft.com/office/officeart/2005/8/layout/orgChart1"/>
    <dgm:cxn modelId="{86A4FD58-72D3-45C1-B3CA-15084C8DA0D8}" type="presParOf" srcId="{C42F4F37-4052-41CA-8A42-887CCDC13784}" destId="{DBDABFD1-3586-4A22-9522-AB77E6CEC7F2}" srcOrd="1" destOrd="0" presId="urn:microsoft.com/office/officeart/2005/8/layout/orgChart1"/>
    <dgm:cxn modelId="{68EEFF65-9821-420E-B320-A8B997A4D6C2}" type="presParOf" srcId="{85646FA9-DBEB-4707-8D76-CABD4A9F1A0E}" destId="{F352EB24-F3B7-4691-9F90-9E1BC6138FB4}" srcOrd="1" destOrd="0" presId="urn:microsoft.com/office/officeart/2005/8/layout/orgChart1"/>
    <dgm:cxn modelId="{1446FAD4-4D57-443C-AC81-E59202507C34}" type="presParOf" srcId="{85646FA9-DBEB-4707-8D76-CABD4A9F1A0E}" destId="{3440E587-8C35-4B3C-9DE7-9576DC8C38A9}" srcOrd="2" destOrd="0" presId="urn:microsoft.com/office/officeart/2005/8/layout/orgChart1"/>
    <dgm:cxn modelId="{057530CE-53CA-4272-8222-809FF38B07BF}" type="presParOf" srcId="{DD2A00E2-E943-4595-A2D7-B86BF80BDE67}" destId="{7E8328F8-B547-43DE-8E03-67B38931AD0C}" srcOrd="4" destOrd="0" presId="urn:microsoft.com/office/officeart/2005/8/layout/orgChart1"/>
    <dgm:cxn modelId="{075AD177-67CB-4A64-94F7-1ACFF270B492}" type="presParOf" srcId="{DD2A00E2-E943-4595-A2D7-B86BF80BDE67}" destId="{49646A71-F7D1-43D0-A994-1025F3897D2C}" srcOrd="5" destOrd="0" presId="urn:microsoft.com/office/officeart/2005/8/layout/orgChart1"/>
    <dgm:cxn modelId="{B6BD983D-A8FC-41B0-B67C-BCA2BD6576D1}" type="presParOf" srcId="{49646A71-F7D1-43D0-A994-1025F3897D2C}" destId="{852ADAFD-F6E1-4D93-B2D3-99711A1B3F80}" srcOrd="0" destOrd="0" presId="urn:microsoft.com/office/officeart/2005/8/layout/orgChart1"/>
    <dgm:cxn modelId="{4AD75202-BF9F-45C6-9D78-F5FFB39BC70D}" type="presParOf" srcId="{852ADAFD-F6E1-4D93-B2D3-99711A1B3F80}" destId="{DE6FBBBF-33D0-4136-BEFA-C3957E1BE6A6}" srcOrd="0" destOrd="0" presId="urn:microsoft.com/office/officeart/2005/8/layout/orgChart1"/>
    <dgm:cxn modelId="{B7E43AFB-C4E5-4B76-A5E3-A0450FA3CB67}" type="presParOf" srcId="{852ADAFD-F6E1-4D93-B2D3-99711A1B3F80}" destId="{2DA1701B-757D-4310-B796-4221A473AAB5}" srcOrd="1" destOrd="0" presId="urn:microsoft.com/office/officeart/2005/8/layout/orgChart1"/>
    <dgm:cxn modelId="{F4733A86-9980-4C07-A850-268A830C2E79}" type="presParOf" srcId="{49646A71-F7D1-43D0-A994-1025F3897D2C}" destId="{1BE037E1-5A56-49FD-85C2-DBF08734D238}" srcOrd="1" destOrd="0" presId="urn:microsoft.com/office/officeart/2005/8/layout/orgChart1"/>
    <dgm:cxn modelId="{3F17B6AB-9251-4B3F-852C-295E8DAC0E62}" type="presParOf" srcId="{1BE037E1-5A56-49FD-85C2-DBF08734D238}" destId="{B79C4310-B52E-495A-B381-562C046EC53B}" srcOrd="0" destOrd="0" presId="urn:microsoft.com/office/officeart/2005/8/layout/orgChart1"/>
    <dgm:cxn modelId="{50C4E59B-DB3A-4FD1-884C-A5C2AAB3C414}" type="presParOf" srcId="{1BE037E1-5A56-49FD-85C2-DBF08734D238}" destId="{3AD46017-7A05-4329-8606-17A1FA32FD13}" srcOrd="1" destOrd="0" presId="urn:microsoft.com/office/officeart/2005/8/layout/orgChart1"/>
    <dgm:cxn modelId="{56A10DB4-E778-4F09-B229-F80421142ACD}" type="presParOf" srcId="{3AD46017-7A05-4329-8606-17A1FA32FD13}" destId="{80D2B390-1D82-4B2F-8909-EE79B01A407A}" srcOrd="0" destOrd="0" presId="urn:microsoft.com/office/officeart/2005/8/layout/orgChart1"/>
    <dgm:cxn modelId="{AE0AC06E-589C-48C9-9C84-42658E985D48}" type="presParOf" srcId="{80D2B390-1D82-4B2F-8909-EE79B01A407A}" destId="{137A55C5-1355-4721-B7D8-1B7A495AAE8F}" srcOrd="0" destOrd="0" presId="urn:microsoft.com/office/officeart/2005/8/layout/orgChart1"/>
    <dgm:cxn modelId="{385BF0D9-716D-4F34-9D5E-2BA3767CD664}" type="presParOf" srcId="{80D2B390-1D82-4B2F-8909-EE79B01A407A}" destId="{289C1C6C-0499-4F47-8317-8DEC59D60BEC}" srcOrd="1" destOrd="0" presId="urn:microsoft.com/office/officeart/2005/8/layout/orgChart1"/>
    <dgm:cxn modelId="{89B4C8AE-994D-43F9-A9DE-483B4C9B7262}" type="presParOf" srcId="{3AD46017-7A05-4329-8606-17A1FA32FD13}" destId="{2B3C60D6-ECBA-418C-B169-8A4120DB68FA}" srcOrd="1" destOrd="0" presId="urn:microsoft.com/office/officeart/2005/8/layout/orgChart1"/>
    <dgm:cxn modelId="{F90DC503-246F-4B47-B904-04FF88D5726C}" type="presParOf" srcId="{2B3C60D6-ECBA-418C-B169-8A4120DB68FA}" destId="{AF98C70B-DA64-485E-9C75-D99FAAD886A1}" srcOrd="0" destOrd="0" presId="urn:microsoft.com/office/officeart/2005/8/layout/orgChart1"/>
    <dgm:cxn modelId="{771F714C-6D0B-4463-A2DE-DA653ADC26AF}" type="presParOf" srcId="{2B3C60D6-ECBA-418C-B169-8A4120DB68FA}" destId="{EB4EAC4C-3268-45DA-847F-1B20FBFBC76F}" srcOrd="1" destOrd="0" presId="urn:microsoft.com/office/officeart/2005/8/layout/orgChart1"/>
    <dgm:cxn modelId="{ABEA9855-8EBA-4FDA-B26E-5122B2C75185}" type="presParOf" srcId="{EB4EAC4C-3268-45DA-847F-1B20FBFBC76F}" destId="{405C0B7F-AE24-4569-BE7B-42EFA0BFC7D6}" srcOrd="0" destOrd="0" presId="urn:microsoft.com/office/officeart/2005/8/layout/orgChart1"/>
    <dgm:cxn modelId="{E07B3317-449A-47C5-AFE4-9C57A2A1E44B}" type="presParOf" srcId="{405C0B7F-AE24-4569-BE7B-42EFA0BFC7D6}" destId="{10BFC4AD-2B4E-4E21-8592-303F3032F5AA}" srcOrd="0" destOrd="0" presId="urn:microsoft.com/office/officeart/2005/8/layout/orgChart1"/>
    <dgm:cxn modelId="{C8EECA4F-94C6-4D7E-8C63-ACAC40C29490}" type="presParOf" srcId="{405C0B7F-AE24-4569-BE7B-42EFA0BFC7D6}" destId="{078D15C4-6D85-4ABB-8D47-B9614C38D53D}" srcOrd="1" destOrd="0" presId="urn:microsoft.com/office/officeart/2005/8/layout/orgChart1"/>
    <dgm:cxn modelId="{AC0E1344-EF73-4E6D-ADDC-35856C148A8B}" type="presParOf" srcId="{EB4EAC4C-3268-45DA-847F-1B20FBFBC76F}" destId="{E6D92266-153E-471A-B6B2-BE838490ED20}" srcOrd="1" destOrd="0" presId="urn:microsoft.com/office/officeart/2005/8/layout/orgChart1"/>
    <dgm:cxn modelId="{64FD4CC4-1BC2-4F21-BB24-2F4882BF0D02}" type="presParOf" srcId="{EB4EAC4C-3268-45DA-847F-1B20FBFBC76F}" destId="{5568F63D-2A3F-44EC-95AE-8CA04F0C548E}" srcOrd="2" destOrd="0" presId="urn:microsoft.com/office/officeart/2005/8/layout/orgChart1"/>
    <dgm:cxn modelId="{A7408B43-9D15-44BE-955E-A02D20390356}" type="presParOf" srcId="{3AD46017-7A05-4329-8606-17A1FA32FD13}" destId="{63CA376F-323B-4AFD-9BA2-C749C3578BCC}" srcOrd="2" destOrd="0" presId="urn:microsoft.com/office/officeart/2005/8/layout/orgChart1"/>
    <dgm:cxn modelId="{C7D4C760-B0C3-4778-BC18-835178AF6207}" type="presParOf" srcId="{1BE037E1-5A56-49FD-85C2-DBF08734D238}" destId="{F180B1E7-6227-4A41-9FD0-1A865368C004}" srcOrd="2" destOrd="0" presId="urn:microsoft.com/office/officeart/2005/8/layout/orgChart1"/>
    <dgm:cxn modelId="{4840AD3A-CD02-4763-8288-727A815846FF}" type="presParOf" srcId="{1BE037E1-5A56-49FD-85C2-DBF08734D238}" destId="{272B3F38-BDED-45C5-8A33-E2709C0C2D09}" srcOrd="3" destOrd="0" presId="urn:microsoft.com/office/officeart/2005/8/layout/orgChart1"/>
    <dgm:cxn modelId="{0C0CDD63-3439-4A91-A598-CC9219EB5903}" type="presParOf" srcId="{272B3F38-BDED-45C5-8A33-E2709C0C2D09}" destId="{BEC5599C-2AB3-46BB-BD0E-58838E628370}" srcOrd="0" destOrd="0" presId="urn:microsoft.com/office/officeart/2005/8/layout/orgChart1"/>
    <dgm:cxn modelId="{7C2CC7CF-C047-459E-BD67-3FD41C3D9034}" type="presParOf" srcId="{BEC5599C-2AB3-46BB-BD0E-58838E628370}" destId="{BF6487D4-F72B-474D-B4D7-E3D502638709}" srcOrd="0" destOrd="0" presId="urn:microsoft.com/office/officeart/2005/8/layout/orgChart1"/>
    <dgm:cxn modelId="{06351B19-C7CF-4C5D-A891-FCAE6B3A6F8E}" type="presParOf" srcId="{BEC5599C-2AB3-46BB-BD0E-58838E628370}" destId="{EF68CEFE-879F-4C8A-9E37-AE7A7931AC28}" srcOrd="1" destOrd="0" presId="urn:microsoft.com/office/officeart/2005/8/layout/orgChart1"/>
    <dgm:cxn modelId="{F016FC79-3370-4D84-9351-5509A37C10F1}" type="presParOf" srcId="{272B3F38-BDED-45C5-8A33-E2709C0C2D09}" destId="{E755CF11-D8AE-4ACF-89B8-BF06679F7726}" srcOrd="1" destOrd="0" presId="urn:microsoft.com/office/officeart/2005/8/layout/orgChart1"/>
    <dgm:cxn modelId="{C4392F17-E8F0-43CB-AA04-1E51BF444BAE}" type="presParOf" srcId="{272B3F38-BDED-45C5-8A33-E2709C0C2D09}" destId="{C7251E51-9210-4E81-9C5C-AA3A2844BEDE}" srcOrd="2" destOrd="0" presId="urn:microsoft.com/office/officeart/2005/8/layout/orgChart1"/>
    <dgm:cxn modelId="{00C19888-A7E0-4ED2-B242-6A375076E1FE}" type="presParOf" srcId="{49646A71-F7D1-43D0-A994-1025F3897D2C}" destId="{1711A0F1-1B9D-4055-81B0-063EFC077DF4}" srcOrd="2" destOrd="0" presId="urn:microsoft.com/office/officeart/2005/8/layout/orgChart1"/>
    <dgm:cxn modelId="{A002F0A7-3779-45BC-96CD-A8CCC2A61DFC}" type="presParOf" srcId="{E9B844C4-419B-44DD-B000-01518A087A3D}" destId="{6F523227-4E52-42BE-88F7-F66B6C5F70FB}" srcOrd="2" destOrd="0" presId="urn:microsoft.com/office/officeart/2005/8/layout/orgChart1"/>
    <dgm:cxn modelId="{F0947FA6-68C5-451E-BF3D-0B18A9376DB9}" type="presParOf" srcId="{E00DD396-DBDB-47F8-91C0-2782B2AA2137}" destId="{75E1B61F-A68F-4B61-8E38-BD070B125735}"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80B1E7-6227-4A41-9FD0-1A865368C004}">
      <dsp:nvSpPr>
        <dsp:cNvPr id="0" name=""/>
        <dsp:cNvSpPr/>
      </dsp:nvSpPr>
      <dsp:spPr>
        <a:xfrm>
          <a:off x="5164590" y="2673473"/>
          <a:ext cx="841528" cy="292100"/>
        </a:xfrm>
        <a:custGeom>
          <a:avLst/>
          <a:gdLst/>
          <a:ahLst/>
          <a:cxnLst/>
          <a:rect l="0" t="0" r="0" b="0"/>
          <a:pathLst>
            <a:path>
              <a:moveTo>
                <a:pt x="0" y="0"/>
              </a:moveTo>
              <a:lnTo>
                <a:pt x="0" y="146050"/>
              </a:lnTo>
              <a:lnTo>
                <a:pt x="841528" y="146050"/>
              </a:lnTo>
              <a:lnTo>
                <a:pt x="841528" y="29210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98C70B-DA64-485E-9C75-D99FAAD886A1}">
      <dsp:nvSpPr>
        <dsp:cNvPr id="0" name=""/>
        <dsp:cNvSpPr/>
      </dsp:nvSpPr>
      <dsp:spPr>
        <a:xfrm>
          <a:off x="3766679" y="3661052"/>
          <a:ext cx="208643" cy="639839"/>
        </a:xfrm>
        <a:custGeom>
          <a:avLst/>
          <a:gdLst/>
          <a:ahLst/>
          <a:cxnLst/>
          <a:rect l="0" t="0" r="0" b="0"/>
          <a:pathLst>
            <a:path>
              <a:moveTo>
                <a:pt x="0" y="0"/>
              </a:moveTo>
              <a:lnTo>
                <a:pt x="0" y="639839"/>
              </a:lnTo>
              <a:lnTo>
                <a:pt x="208643" y="639839"/>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79C4310-B52E-495A-B381-562C046EC53B}">
      <dsp:nvSpPr>
        <dsp:cNvPr id="0" name=""/>
        <dsp:cNvSpPr/>
      </dsp:nvSpPr>
      <dsp:spPr>
        <a:xfrm>
          <a:off x="4323062" y="2673473"/>
          <a:ext cx="841528" cy="292100"/>
        </a:xfrm>
        <a:custGeom>
          <a:avLst/>
          <a:gdLst/>
          <a:ahLst/>
          <a:cxnLst/>
          <a:rect l="0" t="0" r="0" b="0"/>
          <a:pathLst>
            <a:path>
              <a:moveTo>
                <a:pt x="841528" y="0"/>
              </a:moveTo>
              <a:lnTo>
                <a:pt x="841528" y="146050"/>
              </a:lnTo>
              <a:lnTo>
                <a:pt x="0" y="146050"/>
              </a:lnTo>
              <a:lnTo>
                <a:pt x="0" y="29210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8328F8-B547-43DE-8E03-67B38931AD0C}">
      <dsp:nvSpPr>
        <dsp:cNvPr id="0" name=""/>
        <dsp:cNvSpPr/>
      </dsp:nvSpPr>
      <dsp:spPr>
        <a:xfrm>
          <a:off x="3481533" y="1685895"/>
          <a:ext cx="1683056" cy="292100"/>
        </a:xfrm>
        <a:custGeom>
          <a:avLst/>
          <a:gdLst/>
          <a:ahLst/>
          <a:cxnLst/>
          <a:rect l="0" t="0" r="0" b="0"/>
          <a:pathLst>
            <a:path>
              <a:moveTo>
                <a:pt x="0" y="0"/>
              </a:moveTo>
              <a:lnTo>
                <a:pt x="0" y="146050"/>
              </a:lnTo>
              <a:lnTo>
                <a:pt x="1683056" y="146050"/>
              </a:lnTo>
              <a:lnTo>
                <a:pt x="1683056" y="29210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F18BC2-5B88-4B17-B8F0-F3E924012F85}">
      <dsp:nvSpPr>
        <dsp:cNvPr id="0" name=""/>
        <dsp:cNvSpPr/>
      </dsp:nvSpPr>
      <dsp:spPr>
        <a:xfrm>
          <a:off x="3435813" y="1685895"/>
          <a:ext cx="91440" cy="292100"/>
        </a:xfrm>
        <a:custGeom>
          <a:avLst/>
          <a:gdLst/>
          <a:ahLst/>
          <a:cxnLst/>
          <a:rect l="0" t="0" r="0" b="0"/>
          <a:pathLst>
            <a:path>
              <a:moveTo>
                <a:pt x="45720" y="0"/>
              </a:moveTo>
              <a:lnTo>
                <a:pt x="45720" y="29210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3979A9-6550-408D-A274-773152223935}">
      <dsp:nvSpPr>
        <dsp:cNvPr id="0" name=""/>
        <dsp:cNvSpPr/>
      </dsp:nvSpPr>
      <dsp:spPr>
        <a:xfrm>
          <a:off x="1242094" y="2673473"/>
          <a:ext cx="208643" cy="639839"/>
        </a:xfrm>
        <a:custGeom>
          <a:avLst/>
          <a:gdLst/>
          <a:ahLst/>
          <a:cxnLst/>
          <a:rect l="0" t="0" r="0" b="0"/>
          <a:pathLst>
            <a:path>
              <a:moveTo>
                <a:pt x="0" y="0"/>
              </a:moveTo>
              <a:lnTo>
                <a:pt x="0" y="639839"/>
              </a:lnTo>
              <a:lnTo>
                <a:pt x="208643" y="639839"/>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9A9CDE4-0B47-4651-B98C-2EFBEDCA3D47}">
      <dsp:nvSpPr>
        <dsp:cNvPr id="0" name=""/>
        <dsp:cNvSpPr/>
      </dsp:nvSpPr>
      <dsp:spPr>
        <a:xfrm>
          <a:off x="1798477" y="1685895"/>
          <a:ext cx="1683056" cy="292100"/>
        </a:xfrm>
        <a:custGeom>
          <a:avLst/>
          <a:gdLst/>
          <a:ahLst/>
          <a:cxnLst/>
          <a:rect l="0" t="0" r="0" b="0"/>
          <a:pathLst>
            <a:path>
              <a:moveTo>
                <a:pt x="1683056" y="0"/>
              </a:moveTo>
              <a:lnTo>
                <a:pt x="1683056" y="146050"/>
              </a:lnTo>
              <a:lnTo>
                <a:pt x="0" y="146050"/>
              </a:lnTo>
              <a:lnTo>
                <a:pt x="0" y="29210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614B25-C236-42F9-82E2-373E164CEAD8}">
      <dsp:nvSpPr>
        <dsp:cNvPr id="0" name=""/>
        <dsp:cNvSpPr/>
      </dsp:nvSpPr>
      <dsp:spPr>
        <a:xfrm>
          <a:off x="3435813" y="698316"/>
          <a:ext cx="91440" cy="292100"/>
        </a:xfrm>
        <a:custGeom>
          <a:avLst/>
          <a:gdLst/>
          <a:ahLst/>
          <a:cxnLst/>
          <a:rect l="0" t="0" r="0" b="0"/>
          <a:pathLst>
            <a:path>
              <a:moveTo>
                <a:pt x="45720" y="0"/>
              </a:moveTo>
              <a:lnTo>
                <a:pt x="45720" y="292100"/>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4AB1501-C073-4498-B10E-D842966F3672}">
      <dsp:nvSpPr>
        <dsp:cNvPr id="0" name=""/>
        <dsp:cNvSpPr/>
      </dsp:nvSpPr>
      <dsp:spPr>
        <a:xfrm>
          <a:off x="2786055" y="2838"/>
          <a:ext cx="1390955" cy="695477"/>
        </a:xfrm>
        <a:prstGeom prst="rect">
          <a:avLst/>
        </a:prstGeom>
        <a:solidFill>
          <a:srgbClr val="7030A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dirty="0" smtClean="0"/>
            <a:t>Site Collection</a:t>
          </a:r>
          <a:endParaRPr lang="en-US" sz="2300" kern="1200" dirty="0"/>
        </a:p>
      </dsp:txBody>
      <dsp:txXfrm>
        <a:off x="2786055" y="2838"/>
        <a:ext cx="1390955" cy="695477"/>
      </dsp:txXfrm>
    </dsp:sp>
    <dsp:sp modelId="{7911F683-C71B-482E-A643-F415B0D5A1F0}">
      <dsp:nvSpPr>
        <dsp:cNvPr id="0" name=""/>
        <dsp:cNvSpPr/>
      </dsp:nvSpPr>
      <dsp:spPr>
        <a:xfrm>
          <a:off x="2786055" y="990417"/>
          <a:ext cx="1390955" cy="695477"/>
        </a:xfrm>
        <a:prstGeom prst="rect">
          <a:avLst/>
        </a:prstGeom>
        <a:solidFill>
          <a:srgbClr val="C00000"/>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dirty="0" smtClean="0"/>
            <a:t>Site</a:t>
          </a:r>
          <a:endParaRPr lang="en-US" sz="2300" kern="1200" dirty="0"/>
        </a:p>
      </dsp:txBody>
      <dsp:txXfrm>
        <a:off x="2786055" y="990417"/>
        <a:ext cx="1390955" cy="695477"/>
      </dsp:txXfrm>
    </dsp:sp>
    <dsp:sp modelId="{546A0900-1098-4A28-AF8F-EF74CA35CA52}">
      <dsp:nvSpPr>
        <dsp:cNvPr id="0" name=""/>
        <dsp:cNvSpPr/>
      </dsp:nvSpPr>
      <dsp:spPr>
        <a:xfrm>
          <a:off x="1102999" y="1977996"/>
          <a:ext cx="1390955" cy="695477"/>
        </a:xfrm>
        <a:prstGeom prst="rect">
          <a:avLst/>
        </a:prstGeom>
        <a:solidFill>
          <a:schemeClr val="accent3"/>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dirty="0" smtClean="0"/>
            <a:t>Pages</a:t>
          </a:r>
          <a:endParaRPr lang="en-US" sz="2300" kern="1200" dirty="0"/>
        </a:p>
      </dsp:txBody>
      <dsp:txXfrm>
        <a:off x="1102999" y="1977996"/>
        <a:ext cx="1390955" cy="695477"/>
      </dsp:txXfrm>
    </dsp:sp>
    <dsp:sp modelId="{8263FC38-FD1F-4370-A136-AC7544EB12CD}">
      <dsp:nvSpPr>
        <dsp:cNvPr id="0" name=""/>
        <dsp:cNvSpPr/>
      </dsp:nvSpPr>
      <dsp:spPr>
        <a:xfrm>
          <a:off x="1450738" y="2965574"/>
          <a:ext cx="1390955" cy="69547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dirty="0" smtClean="0"/>
            <a:t>Apps, Web Parts</a:t>
          </a:r>
          <a:endParaRPr lang="en-US" sz="2300" kern="1200" dirty="0"/>
        </a:p>
      </dsp:txBody>
      <dsp:txXfrm>
        <a:off x="1450738" y="2965574"/>
        <a:ext cx="1390955" cy="695477"/>
      </dsp:txXfrm>
    </dsp:sp>
    <dsp:sp modelId="{6118AA3E-6715-4C93-A477-8449291A1B49}">
      <dsp:nvSpPr>
        <dsp:cNvPr id="0" name=""/>
        <dsp:cNvSpPr/>
      </dsp:nvSpPr>
      <dsp:spPr>
        <a:xfrm>
          <a:off x="2786055" y="1977996"/>
          <a:ext cx="1390955" cy="69547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dirty="0" smtClean="0"/>
            <a:t>Apps, Web Parts</a:t>
          </a:r>
          <a:endParaRPr lang="en-US" sz="2300" kern="1200" dirty="0"/>
        </a:p>
      </dsp:txBody>
      <dsp:txXfrm>
        <a:off x="2786055" y="1977996"/>
        <a:ext cx="1390955" cy="695477"/>
      </dsp:txXfrm>
    </dsp:sp>
    <dsp:sp modelId="{DE6FBBBF-33D0-4136-BEFA-C3957E1BE6A6}">
      <dsp:nvSpPr>
        <dsp:cNvPr id="0" name=""/>
        <dsp:cNvSpPr/>
      </dsp:nvSpPr>
      <dsp:spPr>
        <a:xfrm>
          <a:off x="4469112" y="1977996"/>
          <a:ext cx="1390955" cy="695477"/>
        </a:xfrm>
        <a:prstGeom prst="rect">
          <a:avLst/>
        </a:prstGeom>
        <a:solidFill>
          <a:schemeClr val="accent6">
            <a:lumMod val="60000"/>
            <a:lumOff val="4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dirty="0" smtClean="0"/>
            <a:t>Subsite</a:t>
          </a:r>
          <a:endParaRPr lang="en-US" sz="2300" kern="1200" dirty="0"/>
        </a:p>
      </dsp:txBody>
      <dsp:txXfrm>
        <a:off x="4469112" y="1977996"/>
        <a:ext cx="1390955" cy="695477"/>
      </dsp:txXfrm>
    </dsp:sp>
    <dsp:sp modelId="{137A55C5-1355-4721-B7D8-1B7A495AAE8F}">
      <dsp:nvSpPr>
        <dsp:cNvPr id="0" name=""/>
        <dsp:cNvSpPr/>
      </dsp:nvSpPr>
      <dsp:spPr>
        <a:xfrm>
          <a:off x="3627584" y="2965574"/>
          <a:ext cx="1390955" cy="695477"/>
        </a:xfrm>
        <a:prstGeom prst="rect">
          <a:avLst/>
        </a:prstGeom>
        <a:solidFill>
          <a:schemeClr val="accent3"/>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dirty="0" smtClean="0"/>
            <a:t>Pages</a:t>
          </a:r>
          <a:endParaRPr lang="en-US" sz="2300" kern="1200" dirty="0"/>
        </a:p>
      </dsp:txBody>
      <dsp:txXfrm>
        <a:off x="3627584" y="2965574"/>
        <a:ext cx="1390955" cy="695477"/>
      </dsp:txXfrm>
    </dsp:sp>
    <dsp:sp modelId="{10BFC4AD-2B4E-4E21-8592-303F3032F5AA}">
      <dsp:nvSpPr>
        <dsp:cNvPr id="0" name=""/>
        <dsp:cNvSpPr/>
      </dsp:nvSpPr>
      <dsp:spPr>
        <a:xfrm>
          <a:off x="3975323" y="3953153"/>
          <a:ext cx="1390955" cy="69547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dirty="0" smtClean="0"/>
            <a:t>Apps, Web Parts</a:t>
          </a:r>
          <a:endParaRPr lang="en-US" sz="2300" kern="1200" dirty="0"/>
        </a:p>
      </dsp:txBody>
      <dsp:txXfrm>
        <a:off x="3975323" y="3953153"/>
        <a:ext cx="1390955" cy="695477"/>
      </dsp:txXfrm>
    </dsp:sp>
    <dsp:sp modelId="{BF6487D4-F72B-474D-B4D7-E3D502638709}">
      <dsp:nvSpPr>
        <dsp:cNvPr id="0" name=""/>
        <dsp:cNvSpPr/>
      </dsp:nvSpPr>
      <dsp:spPr>
        <a:xfrm>
          <a:off x="5310640" y="2965574"/>
          <a:ext cx="1390955" cy="69547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dirty="0" smtClean="0"/>
            <a:t>Apps, Web Parts</a:t>
          </a:r>
          <a:endParaRPr lang="en-US" sz="2300" kern="1200" dirty="0"/>
        </a:p>
      </dsp:txBody>
      <dsp:txXfrm>
        <a:off x="5310640" y="2965574"/>
        <a:ext cx="1390955" cy="6954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80B1E7-6227-4A41-9FD0-1A865368C004}">
      <dsp:nvSpPr>
        <dsp:cNvPr id="0" name=""/>
        <dsp:cNvSpPr/>
      </dsp:nvSpPr>
      <dsp:spPr>
        <a:xfrm>
          <a:off x="6033971" y="2418062"/>
          <a:ext cx="761393" cy="264285"/>
        </a:xfrm>
        <a:custGeom>
          <a:avLst/>
          <a:gdLst/>
          <a:ahLst/>
          <a:cxnLst/>
          <a:rect l="0" t="0" r="0" b="0"/>
          <a:pathLst>
            <a:path>
              <a:moveTo>
                <a:pt x="0" y="0"/>
              </a:moveTo>
              <a:lnTo>
                <a:pt x="0" y="132142"/>
              </a:lnTo>
              <a:lnTo>
                <a:pt x="761393" y="132142"/>
              </a:lnTo>
              <a:lnTo>
                <a:pt x="761393" y="264285"/>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98C70B-DA64-485E-9C75-D99FAAD886A1}">
      <dsp:nvSpPr>
        <dsp:cNvPr id="0" name=""/>
        <dsp:cNvSpPr/>
      </dsp:nvSpPr>
      <dsp:spPr>
        <a:xfrm>
          <a:off x="4769177" y="3311598"/>
          <a:ext cx="188775" cy="578910"/>
        </a:xfrm>
        <a:custGeom>
          <a:avLst/>
          <a:gdLst/>
          <a:ahLst/>
          <a:cxnLst/>
          <a:rect l="0" t="0" r="0" b="0"/>
          <a:pathLst>
            <a:path>
              <a:moveTo>
                <a:pt x="0" y="0"/>
              </a:moveTo>
              <a:lnTo>
                <a:pt x="0" y="578910"/>
              </a:lnTo>
              <a:lnTo>
                <a:pt x="188775" y="57891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79C4310-B52E-495A-B381-562C046EC53B}">
      <dsp:nvSpPr>
        <dsp:cNvPr id="0" name=""/>
        <dsp:cNvSpPr/>
      </dsp:nvSpPr>
      <dsp:spPr>
        <a:xfrm>
          <a:off x="5272578" y="2418062"/>
          <a:ext cx="761393" cy="264285"/>
        </a:xfrm>
        <a:custGeom>
          <a:avLst/>
          <a:gdLst/>
          <a:ahLst/>
          <a:cxnLst/>
          <a:rect l="0" t="0" r="0" b="0"/>
          <a:pathLst>
            <a:path>
              <a:moveTo>
                <a:pt x="761393" y="0"/>
              </a:moveTo>
              <a:lnTo>
                <a:pt x="761393" y="132142"/>
              </a:lnTo>
              <a:lnTo>
                <a:pt x="0" y="132142"/>
              </a:lnTo>
              <a:lnTo>
                <a:pt x="0" y="264285"/>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8328F8-B547-43DE-8E03-67B38931AD0C}">
      <dsp:nvSpPr>
        <dsp:cNvPr id="0" name=""/>
        <dsp:cNvSpPr/>
      </dsp:nvSpPr>
      <dsp:spPr>
        <a:xfrm>
          <a:off x="4511184" y="1524527"/>
          <a:ext cx="1522786" cy="264285"/>
        </a:xfrm>
        <a:custGeom>
          <a:avLst/>
          <a:gdLst/>
          <a:ahLst/>
          <a:cxnLst/>
          <a:rect l="0" t="0" r="0" b="0"/>
          <a:pathLst>
            <a:path>
              <a:moveTo>
                <a:pt x="0" y="0"/>
              </a:moveTo>
              <a:lnTo>
                <a:pt x="0" y="132142"/>
              </a:lnTo>
              <a:lnTo>
                <a:pt x="1522786" y="132142"/>
              </a:lnTo>
              <a:lnTo>
                <a:pt x="1522786" y="264285"/>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F18BC2-5B88-4B17-B8F0-F3E924012F85}">
      <dsp:nvSpPr>
        <dsp:cNvPr id="0" name=""/>
        <dsp:cNvSpPr/>
      </dsp:nvSpPr>
      <dsp:spPr>
        <a:xfrm>
          <a:off x="4465464" y="1524527"/>
          <a:ext cx="91440" cy="264285"/>
        </a:xfrm>
        <a:custGeom>
          <a:avLst/>
          <a:gdLst/>
          <a:ahLst/>
          <a:cxnLst/>
          <a:rect l="0" t="0" r="0" b="0"/>
          <a:pathLst>
            <a:path>
              <a:moveTo>
                <a:pt x="45720" y="0"/>
              </a:moveTo>
              <a:lnTo>
                <a:pt x="45720" y="264285"/>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3979A9-6550-408D-A274-773152223935}">
      <dsp:nvSpPr>
        <dsp:cNvPr id="0" name=""/>
        <dsp:cNvSpPr/>
      </dsp:nvSpPr>
      <dsp:spPr>
        <a:xfrm>
          <a:off x="2484998" y="2418062"/>
          <a:ext cx="188775" cy="578910"/>
        </a:xfrm>
        <a:custGeom>
          <a:avLst/>
          <a:gdLst/>
          <a:ahLst/>
          <a:cxnLst/>
          <a:rect l="0" t="0" r="0" b="0"/>
          <a:pathLst>
            <a:path>
              <a:moveTo>
                <a:pt x="0" y="0"/>
              </a:moveTo>
              <a:lnTo>
                <a:pt x="0" y="578910"/>
              </a:lnTo>
              <a:lnTo>
                <a:pt x="188775" y="57891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9A9CDE4-0B47-4651-B98C-2EFBEDCA3D47}">
      <dsp:nvSpPr>
        <dsp:cNvPr id="0" name=""/>
        <dsp:cNvSpPr/>
      </dsp:nvSpPr>
      <dsp:spPr>
        <a:xfrm>
          <a:off x="2988398" y="1524527"/>
          <a:ext cx="1522786" cy="264285"/>
        </a:xfrm>
        <a:custGeom>
          <a:avLst/>
          <a:gdLst/>
          <a:ahLst/>
          <a:cxnLst/>
          <a:rect l="0" t="0" r="0" b="0"/>
          <a:pathLst>
            <a:path>
              <a:moveTo>
                <a:pt x="1522786" y="0"/>
              </a:moveTo>
              <a:lnTo>
                <a:pt x="1522786" y="132142"/>
              </a:lnTo>
              <a:lnTo>
                <a:pt x="0" y="132142"/>
              </a:lnTo>
              <a:lnTo>
                <a:pt x="0" y="264285"/>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614B25-C236-42F9-82E2-373E164CEAD8}">
      <dsp:nvSpPr>
        <dsp:cNvPr id="0" name=""/>
        <dsp:cNvSpPr/>
      </dsp:nvSpPr>
      <dsp:spPr>
        <a:xfrm>
          <a:off x="4465464" y="630991"/>
          <a:ext cx="91440" cy="264285"/>
        </a:xfrm>
        <a:custGeom>
          <a:avLst/>
          <a:gdLst/>
          <a:ahLst/>
          <a:cxnLst/>
          <a:rect l="0" t="0" r="0" b="0"/>
          <a:pathLst>
            <a:path>
              <a:moveTo>
                <a:pt x="45720" y="0"/>
              </a:moveTo>
              <a:lnTo>
                <a:pt x="45720" y="264285"/>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4AB1501-C073-4498-B10E-D842966F3672}">
      <dsp:nvSpPr>
        <dsp:cNvPr id="0" name=""/>
        <dsp:cNvSpPr/>
      </dsp:nvSpPr>
      <dsp:spPr>
        <a:xfrm>
          <a:off x="3881934" y="1740"/>
          <a:ext cx="1258501" cy="629250"/>
        </a:xfrm>
        <a:prstGeom prst="rect">
          <a:avLst/>
        </a:prstGeom>
        <a:solidFill>
          <a:srgbClr val="7030A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Site Collection</a:t>
          </a:r>
          <a:endParaRPr lang="en-US" sz="2100" kern="1200" dirty="0"/>
        </a:p>
      </dsp:txBody>
      <dsp:txXfrm>
        <a:off x="3881934" y="1740"/>
        <a:ext cx="1258501" cy="629250"/>
      </dsp:txXfrm>
    </dsp:sp>
    <dsp:sp modelId="{7911F683-C71B-482E-A643-F415B0D5A1F0}">
      <dsp:nvSpPr>
        <dsp:cNvPr id="0" name=""/>
        <dsp:cNvSpPr/>
      </dsp:nvSpPr>
      <dsp:spPr>
        <a:xfrm>
          <a:off x="3881934" y="895276"/>
          <a:ext cx="1258501" cy="629250"/>
        </a:xfrm>
        <a:prstGeom prst="rect">
          <a:avLst/>
        </a:prstGeom>
        <a:solidFill>
          <a:srgbClr val="C00000"/>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Site</a:t>
          </a:r>
          <a:endParaRPr lang="en-US" sz="2100" kern="1200" dirty="0"/>
        </a:p>
      </dsp:txBody>
      <dsp:txXfrm>
        <a:off x="3881934" y="895276"/>
        <a:ext cx="1258501" cy="629250"/>
      </dsp:txXfrm>
    </dsp:sp>
    <dsp:sp modelId="{546A0900-1098-4A28-AF8F-EF74CA35CA52}">
      <dsp:nvSpPr>
        <dsp:cNvPr id="0" name=""/>
        <dsp:cNvSpPr/>
      </dsp:nvSpPr>
      <dsp:spPr>
        <a:xfrm>
          <a:off x="2359148" y="1788812"/>
          <a:ext cx="1258501" cy="629250"/>
        </a:xfrm>
        <a:prstGeom prst="rect">
          <a:avLst/>
        </a:prstGeom>
        <a:solidFill>
          <a:schemeClr val="accent3"/>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Pages</a:t>
          </a:r>
          <a:endParaRPr lang="en-US" sz="2100" kern="1200" dirty="0"/>
        </a:p>
      </dsp:txBody>
      <dsp:txXfrm>
        <a:off x="2359148" y="1788812"/>
        <a:ext cx="1258501" cy="629250"/>
      </dsp:txXfrm>
    </dsp:sp>
    <dsp:sp modelId="{8263FC38-FD1F-4370-A136-AC7544EB12CD}">
      <dsp:nvSpPr>
        <dsp:cNvPr id="0" name=""/>
        <dsp:cNvSpPr/>
      </dsp:nvSpPr>
      <dsp:spPr>
        <a:xfrm>
          <a:off x="2673773" y="2682347"/>
          <a:ext cx="1258501" cy="6292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Apps, Web Parts</a:t>
          </a:r>
          <a:endParaRPr lang="en-US" sz="2100" kern="1200" dirty="0"/>
        </a:p>
      </dsp:txBody>
      <dsp:txXfrm>
        <a:off x="2673773" y="2682347"/>
        <a:ext cx="1258501" cy="629250"/>
      </dsp:txXfrm>
    </dsp:sp>
    <dsp:sp modelId="{6118AA3E-6715-4C93-A477-8449291A1B49}">
      <dsp:nvSpPr>
        <dsp:cNvPr id="0" name=""/>
        <dsp:cNvSpPr/>
      </dsp:nvSpPr>
      <dsp:spPr>
        <a:xfrm>
          <a:off x="3881934" y="1788812"/>
          <a:ext cx="1258501" cy="6292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Apps, Web Parts</a:t>
          </a:r>
          <a:endParaRPr lang="en-US" sz="2100" kern="1200" dirty="0"/>
        </a:p>
      </dsp:txBody>
      <dsp:txXfrm>
        <a:off x="3881934" y="1788812"/>
        <a:ext cx="1258501" cy="629250"/>
      </dsp:txXfrm>
    </dsp:sp>
    <dsp:sp modelId="{DE6FBBBF-33D0-4136-BEFA-C3957E1BE6A6}">
      <dsp:nvSpPr>
        <dsp:cNvPr id="0" name=""/>
        <dsp:cNvSpPr/>
      </dsp:nvSpPr>
      <dsp:spPr>
        <a:xfrm>
          <a:off x="5404720" y="1788812"/>
          <a:ext cx="1258501" cy="629250"/>
        </a:xfrm>
        <a:prstGeom prst="rect">
          <a:avLst/>
        </a:prstGeom>
        <a:solidFill>
          <a:schemeClr val="accent6">
            <a:lumMod val="60000"/>
            <a:lumOff val="4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Subsite</a:t>
          </a:r>
          <a:endParaRPr lang="en-US" sz="2100" kern="1200" dirty="0"/>
        </a:p>
      </dsp:txBody>
      <dsp:txXfrm>
        <a:off x="5404720" y="1788812"/>
        <a:ext cx="1258501" cy="629250"/>
      </dsp:txXfrm>
    </dsp:sp>
    <dsp:sp modelId="{137A55C5-1355-4721-B7D8-1B7A495AAE8F}">
      <dsp:nvSpPr>
        <dsp:cNvPr id="0" name=""/>
        <dsp:cNvSpPr/>
      </dsp:nvSpPr>
      <dsp:spPr>
        <a:xfrm>
          <a:off x="4643327" y="2682347"/>
          <a:ext cx="1258501" cy="629250"/>
        </a:xfrm>
        <a:prstGeom prst="rect">
          <a:avLst/>
        </a:prstGeom>
        <a:solidFill>
          <a:schemeClr val="accent3"/>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Pages</a:t>
          </a:r>
          <a:endParaRPr lang="en-US" sz="2100" kern="1200" dirty="0"/>
        </a:p>
      </dsp:txBody>
      <dsp:txXfrm>
        <a:off x="4643327" y="2682347"/>
        <a:ext cx="1258501" cy="629250"/>
      </dsp:txXfrm>
    </dsp:sp>
    <dsp:sp modelId="{10BFC4AD-2B4E-4E21-8592-303F3032F5AA}">
      <dsp:nvSpPr>
        <dsp:cNvPr id="0" name=""/>
        <dsp:cNvSpPr/>
      </dsp:nvSpPr>
      <dsp:spPr>
        <a:xfrm>
          <a:off x="4957952" y="3575883"/>
          <a:ext cx="1258501" cy="6292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Apps, Web Parts</a:t>
          </a:r>
          <a:endParaRPr lang="en-US" sz="2100" kern="1200" dirty="0"/>
        </a:p>
      </dsp:txBody>
      <dsp:txXfrm>
        <a:off x="4957952" y="3575883"/>
        <a:ext cx="1258501" cy="629250"/>
      </dsp:txXfrm>
    </dsp:sp>
    <dsp:sp modelId="{BF6487D4-F72B-474D-B4D7-E3D502638709}">
      <dsp:nvSpPr>
        <dsp:cNvPr id="0" name=""/>
        <dsp:cNvSpPr/>
      </dsp:nvSpPr>
      <dsp:spPr>
        <a:xfrm>
          <a:off x="6166113" y="2682347"/>
          <a:ext cx="1258501" cy="6292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Apps, Web Parts</a:t>
          </a:r>
          <a:endParaRPr lang="en-US" sz="2100" kern="1200" dirty="0"/>
        </a:p>
      </dsp:txBody>
      <dsp:txXfrm>
        <a:off x="6166113" y="2682347"/>
        <a:ext cx="1258501" cy="6292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80B1E7-6227-4A41-9FD0-1A865368C004}">
      <dsp:nvSpPr>
        <dsp:cNvPr id="0" name=""/>
        <dsp:cNvSpPr/>
      </dsp:nvSpPr>
      <dsp:spPr>
        <a:xfrm>
          <a:off x="6033971" y="2418062"/>
          <a:ext cx="761393" cy="264285"/>
        </a:xfrm>
        <a:custGeom>
          <a:avLst/>
          <a:gdLst/>
          <a:ahLst/>
          <a:cxnLst/>
          <a:rect l="0" t="0" r="0" b="0"/>
          <a:pathLst>
            <a:path>
              <a:moveTo>
                <a:pt x="0" y="0"/>
              </a:moveTo>
              <a:lnTo>
                <a:pt x="0" y="132142"/>
              </a:lnTo>
              <a:lnTo>
                <a:pt x="761393" y="132142"/>
              </a:lnTo>
              <a:lnTo>
                <a:pt x="761393" y="264285"/>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98C70B-DA64-485E-9C75-D99FAAD886A1}">
      <dsp:nvSpPr>
        <dsp:cNvPr id="0" name=""/>
        <dsp:cNvSpPr/>
      </dsp:nvSpPr>
      <dsp:spPr>
        <a:xfrm>
          <a:off x="4769177" y="3311598"/>
          <a:ext cx="188775" cy="578910"/>
        </a:xfrm>
        <a:custGeom>
          <a:avLst/>
          <a:gdLst/>
          <a:ahLst/>
          <a:cxnLst/>
          <a:rect l="0" t="0" r="0" b="0"/>
          <a:pathLst>
            <a:path>
              <a:moveTo>
                <a:pt x="0" y="0"/>
              </a:moveTo>
              <a:lnTo>
                <a:pt x="0" y="578910"/>
              </a:lnTo>
              <a:lnTo>
                <a:pt x="188775" y="57891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79C4310-B52E-495A-B381-562C046EC53B}">
      <dsp:nvSpPr>
        <dsp:cNvPr id="0" name=""/>
        <dsp:cNvSpPr/>
      </dsp:nvSpPr>
      <dsp:spPr>
        <a:xfrm>
          <a:off x="5272578" y="2418062"/>
          <a:ext cx="761393" cy="264285"/>
        </a:xfrm>
        <a:custGeom>
          <a:avLst/>
          <a:gdLst/>
          <a:ahLst/>
          <a:cxnLst/>
          <a:rect l="0" t="0" r="0" b="0"/>
          <a:pathLst>
            <a:path>
              <a:moveTo>
                <a:pt x="761393" y="0"/>
              </a:moveTo>
              <a:lnTo>
                <a:pt x="761393" y="132142"/>
              </a:lnTo>
              <a:lnTo>
                <a:pt x="0" y="132142"/>
              </a:lnTo>
              <a:lnTo>
                <a:pt x="0" y="264285"/>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8328F8-B547-43DE-8E03-67B38931AD0C}">
      <dsp:nvSpPr>
        <dsp:cNvPr id="0" name=""/>
        <dsp:cNvSpPr/>
      </dsp:nvSpPr>
      <dsp:spPr>
        <a:xfrm>
          <a:off x="4511184" y="1524527"/>
          <a:ext cx="1522786" cy="264285"/>
        </a:xfrm>
        <a:custGeom>
          <a:avLst/>
          <a:gdLst/>
          <a:ahLst/>
          <a:cxnLst/>
          <a:rect l="0" t="0" r="0" b="0"/>
          <a:pathLst>
            <a:path>
              <a:moveTo>
                <a:pt x="0" y="0"/>
              </a:moveTo>
              <a:lnTo>
                <a:pt x="0" y="132142"/>
              </a:lnTo>
              <a:lnTo>
                <a:pt x="1522786" y="132142"/>
              </a:lnTo>
              <a:lnTo>
                <a:pt x="1522786" y="264285"/>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F18BC2-5B88-4B17-B8F0-F3E924012F85}">
      <dsp:nvSpPr>
        <dsp:cNvPr id="0" name=""/>
        <dsp:cNvSpPr/>
      </dsp:nvSpPr>
      <dsp:spPr>
        <a:xfrm>
          <a:off x="4465464" y="1524527"/>
          <a:ext cx="91440" cy="264285"/>
        </a:xfrm>
        <a:custGeom>
          <a:avLst/>
          <a:gdLst/>
          <a:ahLst/>
          <a:cxnLst/>
          <a:rect l="0" t="0" r="0" b="0"/>
          <a:pathLst>
            <a:path>
              <a:moveTo>
                <a:pt x="45720" y="0"/>
              </a:moveTo>
              <a:lnTo>
                <a:pt x="45720" y="264285"/>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3979A9-6550-408D-A274-773152223935}">
      <dsp:nvSpPr>
        <dsp:cNvPr id="0" name=""/>
        <dsp:cNvSpPr/>
      </dsp:nvSpPr>
      <dsp:spPr>
        <a:xfrm>
          <a:off x="2484998" y="2418062"/>
          <a:ext cx="188775" cy="578910"/>
        </a:xfrm>
        <a:custGeom>
          <a:avLst/>
          <a:gdLst/>
          <a:ahLst/>
          <a:cxnLst/>
          <a:rect l="0" t="0" r="0" b="0"/>
          <a:pathLst>
            <a:path>
              <a:moveTo>
                <a:pt x="0" y="0"/>
              </a:moveTo>
              <a:lnTo>
                <a:pt x="0" y="578910"/>
              </a:lnTo>
              <a:lnTo>
                <a:pt x="188775" y="57891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9A9CDE4-0B47-4651-B98C-2EFBEDCA3D47}">
      <dsp:nvSpPr>
        <dsp:cNvPr id="0" name=""/>
        <dsp:cNvSpPr/>
      </dsp:nvSpPr>
      <dsp:spPr>
        <a:xfrm>
          <a:off x="2988398" y="1524527"/>
          <a:ext cx="1522786" cy="264285"/>
        </a:xfrm>
        <a:custGeom>
          <a:avLst/>
          <a:gdLst/>
          <a:ahLst/>
          <a:cxnLst/>
          <a:rect l="0" t="0" r="0" b="0"/>
          <a:pathLst>
            <a:path>
              <a:moveTo>
                <a:pt x="1522786" y="0"/>
              </a:moveTo>
              <a:lnTo>
                <a:pt x="1522786" y="132142"/>
              </a:lnTo>
              <a:lnTo>
                <a:pt x="0" y="132142"/>
              </a:lnTo>
              <a:lnTo>
                <a:pt x="0" y="264285"/>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614B25-C236-42F9-82E2-373E164CEAD8}">
      <dsp:nvSpPr>
        <dsp:cNvPr id="0" name=""/>
        <dsp:cNvSpPr/>
      </dsp:nvSpPr>
      <dsp:spPr>
        <a:xfrm>
          <a:off x="4465464" y="630991"/>
          <a:ext cx="91440" cy="264285"/>
        </a:xfrm>
        <a:custGeom>
          <a:avLst/>
          <a:gdLst/>
          <a:ahLst/>
          <a:cxnLst/>
          <a:rect l="0" t="0" r="0" b="0"/>
          <a:pathLst>
            <a:path>
              <a:moveTo>
                <a:pt x="45720" y="0"/>
              </a:moveTo>
              <a:lnTo>
                <a:pt x="45720" y="264285"/>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4AB1501-C073-4498-B10E-D842966F3672}">
      <dsp:nvSpPr>
        <dsp:cNvPr id="0" name=""/>
        <dsp:cNvSpPr/>
      </dsp:nvSpPr>
      <dsp:spPr>
        <a:xfrm>
          <a:off x="3881934" y="1740"/>
          <a:ext cx="1258501" cy="629250"/>
        </a:xfrm>
        <a:prstGeom prst="rect">
          <a:avLst/>
        </a:prstGeom>
        <a:solidFill>
          <a:srgbClr val="7030A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Site Collection</a:t>
          </a:r>
          <a:endParaRPr lang="en-US" sz="2100" kern="1200" dirty="0"/>
        </a:p>
      </dsp:txBody>
      <dsp:txXfrm>
        <a:off x="3881934" y="1740"/>
        <a:ext cx="1258501" cy="629250"/>
      </dsp:txXfrm>
    </dsp:sp>
    <dsp:sp modelId="{7911F683-C71B-482E-A643-F415B0D5A1F0}">
      <dsp:nvSpPr>
        <dsp:cNvPr id="0" name=""/>
        <dsp:cNvSpPr/>
      </dsp:nvSpPr>
      <dsp:spPr>
        <a:xfrm>
          <a:off x="3881934" y="895276"/>
          <a:ext cx="1258501" cy="629250"/>
        </a:xfrm>
        <a:prstGeom prst="rect">
          <a:avLst/>
        </a:prstGeom>
        <a:solidFill>
          <a:srgbClr val="C00000"/>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Site</a:t>
          </a:r>
          <a:endParaRPr lang="en-US" sz="2100" kern="1200" dirty="0"/>
        </a:p>
      </dsp:txBody>
      <dsp:txXfrm>
        <a:off x="3881934" y="895276"/>
        <a:ext cx="1258501" cy="629250"/>
      </dsp:txXfrm>
    </dsp:sp>
    <dsp:sp modelId="{546A0900-1098-4A28-AF8F-EF74CA35CA52}">
      <dsp:nvSpPr>
        <dsp:cNvPr id="0" name=""/>
        <dsp:cNvSpPr/>
      </dsp:nvSpPr>
      <dsp:spPr>
        <a:xfrm>
          <a:off x="2359148" y="1788812"/>
          <a:ext cx="1258501" cy="629250"/>
        </a:xfrm>
        <a:prstGeom prst="rect">
          <a:avLst/>
        </a:prstGeom>
        <a:solidFill>
          <a:schemeClr val="accent3"/>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Pages</a:t>
          </a:r>
          <a:endParaRPr lang="en-US" sz="2100" kern="1200" dirty="0"/>
        </a:p>
      </dsp:txBody>
      <dsp:txXfrm>
        <a:off x="2359148" y="1788812"/>
        <a:ext cx="1258501" cy="629250"/>
      </dsp:txXfrm>
    </dsp:sp>
    <dsp:sp modelId="{8263FC38-FD1F-4370-A136-AC7544EB12CD}">
      <dsp:nvSpPr>
        <dsp:cNvPr id="0" name=""/>
        <dsp:cNvSpPr/>
      </dsp:nvSpPr>
      <dsp:spPr>
        <a:xfrm>
          <a:off x="2673773" y="2682347"/>
          <a:ext cx="1258501" cy="6292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Apps, Web Parts</a:t>
          </a:r>
          <a:endParaRPr lang="en-US" sz="2100" kern="1200" dirty="0"/>
        </a:p>
      </dsp:txBody>
      <dsp:txXfrm>
        <a:off x="2673773" y="2682347"/>
        <a:ext cx="1258501" cy="629250"/>
      </dsp:txXfrm>
    </dsp:sp>
    <dsp:sp modelId="{6118AA3E-6715-4C93-A477-8449291A1B49}">
      <dsp:nvSpPr>
        <dsp:cNvPr id="0" name=""/>
        <dsp:cNvSpPr/>
      </dsp:nvSpPr>
      <dsp:spPr>
        <a:xfrm>
          <a:off x="3881934" y="1788812"/>
          <a:ext cx="1258501" cy="6292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Apps, Web Parts</a:t>
          </a:r>
          <a:endParaRPr lang="en-US" sz="2100" kern="1200" dirty="0"/>
        </a:p>
      </dsp:txBody>
      <dsp:txXfrm>
        <a:off x="3881934" y="1788812"/>
        <a:ext cx="1258501" cy="629250"/>
      </dsp:txXfrm>
    </dsp:sp>
    <dsp:sp modelId="{DE6FBBBF-33D0-4136-BEFA-C3957E1BE6A6}">
      <dsp:nvSpPr>
        <dsp:cNvPr id="0" name=""/>
        <dsp:cNvSpPr/>
      </dsp:nvSpPr>
      <dsp:spPr>
        <a:xfrm>
          <a:off x="5404720" y="1788812"/>
          <a:ext cx="1258501" cy="629250"/>
        </a:xfrm>
        <a:prstGeom prst="rect">
          <a:avLst/>
        </a:prstGeom>
        <a:solidFill>
          <a:schemeClr val="accent6">
            <a:lumMod val="60000"/>
            <a:lumOff val="4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Subsite</a:t>
          </a:r>
          <a:endParaRPr lang="en-US" sz="2100" kern="1200" dirty="0"/>
        </a:p>
      </dsp:txBody>
      <dsp:txXfrm>
        <a:off x="5404720" y="1788812"/>
        <a:ext cx="1258501" cy="629250"/>
      </dsp:txXfrm>
    </dsp:sp>
    <dsp:sp modelId="{137A55C5-1355-4721-B7D8-1B7A495AAE8F}">
      <dsp:nvSpPr>
        <dsp:cNvPr id="0" name=""/>
        <dsp:cNvSpPr/>
      </dsp:nvSpPr>
      <dsp:spPr>
        <a:xfrm>
          <a:off x="4643327" y="2682347"/>
          <a:ext cx="1258501" cy="629250"/>
        </a:xfrm>
        <a:prstGeom prst="rect">
          <a:avLst/>
        </a:prstGeom>
        <a:solidFill>
          <a:schemeClr val="accent3"/>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Pages</a:t>
          </a:r>
          <a:endParaRPr lang="en-US" sz="2100" kern="1200" dirty="0"/>
        </a:p>
      </dsp:txBody>
      <dsp:txXfrm>
        <a:off x="4643327" y="2682347"/>
        <a:ext cx="1258501" cy="629250"/>
      </dsp:txXfrm>
    </dsp:sp>
    <dsp:sp modelId="{10BFC4AD-2B4E-4E21-8592-303F3032F5AA}">
      <dsp:nvSpPr>
        <dsp:cNvPr id="0" name=""/>
        <dsp:cNvSpPr/>
      </dsp:nvSpPr>
      <dsp:spPr>
        <a:xfrm>
          <a:off x="4957952" y="3575883"/>
          <a:ext cx="1258501" cy="6292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Apps, Web Parts</a:t>
          </a:r>
          <a:endParaRPr lang="en-US" sz="2100" kern="1200" dirty="0"/>
        </a:p>
      </dsp:txBody>
      <dsp:txXfrm>
        <a:off x="4957952" y="3575883"/>
        <a:ext cx="1258501" cy="629250"/>
      </dsp:txXfrm>
    </dsp:sp>
    <dsp:sp modelId="{BF6487D4-F72B-474D-B4D7-E3D502638709}">
      <dsp:nvSpPr>
        <dsp:cNvPr id="0" name=""/>
        <dsp:cNvSpPr/>
      </dsp:nvSpPr>
      <dsp:spPr>
        <a:xfrm>
          <a:off x="6166113" y="2682347"/>
          <a:ext cx="1258501" cy="6292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Apps, Web Parts</a:t>
          </a:r>
          <a:endParaRPr lang="en-US" sz="2100" kern="1200" dirty="0"/>
        </a:p>
      </dsp:txBody>
      <dsp:txXfrm>
        <a:off x="6166113" y="2682347"/>
        <a:ext cx="1258501" cy="62925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C015B5-7AD7-4A4D-8742-C414DDA74326}" type="datetimeFigureOut">
              <a:rPr lang="en-US"/>
              <a:t>6/29/2017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EF4997-1220-4C87-82F3-9D7878C9D292}" type="slidenum">
              <a:rPr lang="en-US"/>
              <a:t>‹#›</a:t>
            </a:fld>
            <a:endParaRPr lang="en-US"/>
          </a:p>
        </p:txBody>
      </p:sp>
    </p:spTree>
    <p:extLst>
      <p:ext uri="{BB962C8B-B14F-4D97-AF65-F5344CB8AC3E}">
        <p14:creationId xmlns:p14="http://schemas.microsoft.com/office/powerpoint/2010/main" val="39125956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EF4997-1220-4C87-82F3-9D7878C9D292}" type="slidenum">
              <a:rPr lang="en-US"/>
              <a:t>1</a:t>
            </a:fld>
            <a:endParaRPr lang="en-US"/>
          </a:p>
        </p:txBody>
      </p:sp>
    </p:spTree>
    <p:extLst>
      <p:ext uri="{BB962C8B-B14F-4D97-AF65-F5344CB8AC3E}">
        <p14:creationId xmlns:p14="http://schemas.microsoft.com/office/powerpoint/2010/main" val="33433274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smtClean="0"/>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6/29/2017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6/29/2017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96DFF08F-DC6B-4601-B491-B0F83F6DD2DA}" type="datetimeFigureOut">
              <a:rPr lang="en-US" dirty="0"/>
              <a:t>6/29/2017</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6/29/2017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96DFF08F-DC6B-4601-B491-B0F83F6DD2DA}" type="datetimeFigureOut">
              <a:rPr lang="en-US" dirty="0"/>
              <a:pPr/>
              <a:t>6/29/2017</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6/29/2017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6/29/2017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6/29/2017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6/29/2017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6/29/2017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6/29/2017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96DFF08F-DC6B-4601-B491-B0F83F6DD2DA}" type="datetimeFigureOut">
              <a:rPr lang="en-US" dirty="0"/>
              <a:pPr/>
              <a:t>6/29/2017</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computertrainingcenters.com/10-ways-sharepoint-can-help-your-business" TargetMode="External"/><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hyperlink" Target="http://en.community.dell.com/techcenter/sharepoint-for-all/b/blog/archive/2013/07/31/watch-a-video-on-how-to-migrate-sharepoint-to-office365-with-dellsoftware" TargetMode="External"/><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5759" y="2166364"/>
            <a:ext cx="11471565" cy="2315484"/>
          </a:xfrm>
        </p:spPr>
        <p:txBody>
          <a:bodyPr>
            <a:normAutofit/>
          </a:bodyPr>
          <a:lstStyle/>
          <a:p>
            <a:r>
              <a:rPr lang="en-US" dirty="0" smtClean="0"/>
              <a:t>An Introduction to </a:t>
            </a:r>
            <a:r>
              <a:rPr lang="en-US" dirty="0" smtClean="0"/>
              <a:t>SharePoint</a:t>
            </a:r>
            <a:r>
              <a:rPr lang="en-US" dirty="0" smtClean="0"/>
              <a:t/>
            </a:r>
            <a:br>
              <a:rPr lang="en-US" dirty="0" smtClean="0"/>
            </a:br>
            <a:endParaRPr lang="en-US" sz="3200" dirty="0">
              <a:solidFill>
                <a:srgbClr val="099BDD"/>
              </a:solidFill>
              <a:latin typeface="Corbel"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5610" y="145855"/>
            <a:ext cx="1636832" cy="1705033"/>
          </a:xfrm>
          <a:prstGeom prst="rect">
            <a:avLst/>
          </a:prstGeom>
        </p:spPr>
      </p:pic>
    </p:spTree>
    <p:extLst>
      <p:ext uri="{BB962C8B-B14F-4D97-AF65-F5344CB8AC3E}">
        <p14:creationId xmlns:p14="http://schemas.microsoft.com/office/powerpoint/2010/main" val="37463498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 y="284176"/>
            <a:ext cx="11665634" cy="1508760"/>
          </a:xfrm>
        </p:spPr>
        <p:txBody>
          <a:bodyPr>
            <a:normAutofit/>
          </a:bodyPr>
          <a:lstStyle/>
          <a:p>
            <a:r>
              <a:rPr lang="en-US" sz="3200" dirty="0" smtClean="0"/>
              <a:t>Using an OAW SharePoint Online Site Collection to demonstrate solution capability Continued..</a:t>
            </a:r>
            <a:r>
              <a:rPr lang="en-US" dirty="0" smtClean="0"/>
              <a:t/>
            </a:r>
            <a:br>
              <a:rPr lang="en-US" dirty="0" smtClean="0"/>
            </a:br>
            <a:endParaRPr lang="en-US" sz="1600" dirty="0"/>
          </a:p>
        </p:txBody>
      </p:sp>
      <p:sp>
        <p:nvSpPr>
          <p:cNvPr id="3" name="Content Placeholder 2"/>
          <p:cNvSpPr>
            <a:spLocks noGrp="1"/>
          </p:cNvSpPr>
          <p:nvPr>
            <p:ph idx="1"/>
          </p:nvPr>
        </p:nvSpPr>
        <p:spPr>
          <a:xfrm>
            <a:off x="345669" y="2011680"/>
            <a:ext cx="6580911" cy="4683034"/>
          </a:xfrm>
        </p:spPr>
        <p:txBody>
          <a:bodyPr>
            <a:normAutofit fontScale="92500" lnSpcReduction="20000"/>
          </a:bodyPr>
          <a:lstStyle/>
          <a:p>
            <a:pPr>
              <a:buFont typeface="Wingdings" panose="05000000000000000000" pitchFamily="2" charset="2"/>
              <a:buChar char="v"/>
            </a:pPr>
            <a:r>
              <a:rPr lang="en-US" dirty="0" smtClean="0"/>
              <a:t>Work Room- Modified Document Library</a:t>
            </a:r>
          </a:p>
          <a:p>
            <a:pPr lvl="2"/>
            <a:r>
              <a:rPr lang="en-US" dirty="0" smtClean="0"/>
              <a:t>Streamline Business Process </a:t>
            </a:r>
          </a:p>
          <a:p>
            <a:pPr lvl="2"/>
            <a:r>
              <a:rPr lang="en-US" dirty="0" smtClean="0"/>
              <a:t>One comprehensive view</a:t>
            </a:r>
          </a:p>
          <a:p>
            <a:pPr lvl="2"/>
            <a:r>
              <a:rPr lang="en-US" dirty="0" smtClean="0"/>
              <a:t>Multi-departmental</a:t>
            </a:r>
          </a:p>
          <a:p>
            <a:pPr lvl="2"/>
            <a:r>
              <a:rPr lang="en-US" dirty="0" smtClean="0"/>
              <a:t>Easy tracking</a:t>
            </a:r>
          </a:p>
          <a:p>
            <a:pPr>
              <a:buFont typeface="Wingdings" panose="05000000000000000000" pitchFamily="2" charset="2"/>
              <a:buChar char="v"/>
            </a:pPr>
            <a:r>
              <a:rPr lang="en-US" dirty="0" smtClean="0"/>
              <a:t>OAW Meetings- Modified List</a:t>
            </a:r>
          </a:p>
          <a:p>
            <a:pPr lvl="2"/>
            <a:r>
              <a:rPr lang="en-US" dirty="0" smtClean="0"/>
              <a:t>No more emailing agenda items</a:t>
            </a:r>
          </a:p>
          <a:p>
            <a:pPr lvl="2"/>
            <a:r>
              <a:rPr lang="en-US" dirty="0" smtClean="0"/>
              <a:t>Anybody can add agenda items</a:t>
            </a:r>
          </a:p>
          <a:p>
            <a:pPr lvl="2"/>
            <a:r>
              <a:rPr lang="en-US" dirty="0" smtClean="0"/>
              <a:t>Easier to search topics and look up decisions</a:t>
            </a:r>
          </a:p>
          <a:p>
            <a:pPr>
              <a:buFont typeface="Wingdings" panose="05000000000000000000" pitchFamily="2" charset="2"/>
              <a:buChar char="v"/>
            </a:pPr>
            <a:r>
              <a:rPr lang="en-US" dirty="0" smtClean="0"/>
              <a:t>Virtual Filing Cabinet</a:t>
            </a:r>
          </a:p>
          <a:p>
            <a:pPr lvl="2"/>
            <a:r>
              <a:rPr lang="en-US" dirty="0" smtClean="0"/>
              <a:t>Increased Transparency for Customers</a:t>
            </a:r>
          </a:p>
          <a:p>
            <a:pPr lvl="2"/>
            <a:r>
              <a:rPr lang="en-US" dirty="0" smtClean="0"/>
              <a:t>Filing of Protocols</a:t>
            </a:r>
          </a:p>
          <a:p>
            <a:pPr>
              <a:buFont typeface="Wingdings" panose="05000000000000000000" pitchFamily="2" charset="2"/>
              <a:buChar char="v"/>
            </a:pPr>
            <a:r>
              <a:rPr lang="en-US" dirty="0" smtClean="0"/>
              <a:t>Records Retention</a:t>
            </a:r>
          </a:p>
          <a:p>
            <a:pPr lvl="2"/>
            <a:r>
              <a:rPr lang="en-US" dirty="0" smtClean="0"/>
              <a:t>Automatic Business Process</a:t>
            </a:r>
          </a:p>
          <a:p>
            <a:pPr lvl="2"/>
            <a:r>
              <a:rPr lang="en-US" dirty="0" smtClean="0"/>
              <a:t>Reduces Administrative Burdon			</a:t>
            </a:r>
          </a:p>
          <a:p>
            <a:pPr lvl="2"/>
            <a:endParaRPr lang="en-US" dirty="0" smtClean="0"/>
          </a:p>
          <a:p>
            <a:pPr>
              <a:buFont typeface="Wingdings" panose="05000000000000000000" pitchFamily="2" charset="2"/>
              <a:buChar char="v"/>
            </a:pPr>
            <a:endParaRPr lang="en-US" dirty="0"/>
          </a:p>
          <a:p>
            <a:pPr marL="228600" lvl="1"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5600" y="2166937"/>
            <a:ext cx="3810000" cy="3895725"/>
          </a:xfrm>
          <a:prstGeom prst="rect">
            <a:avLst/>
          </a:prstGeom>
        </p:spPr>
      </p:pic>
    </p:spTree>
    <p:extLst>
      <p:ext uri="{BB962C8B-B14F-4D97-AF65-F5344CB8AC3E}">
        <p14:creationId xmlns:p14="http://schemas.microsoft.com/office/powerpoint/2010/main" val="28548982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637" y="301428"/>
            <a:ext cx="11547895" cy="1508760"/>
          </a:xfrm>
        </p:spPr>
        <p:txBody>
          <a:bodyPr/>
          <a:lstStyle/>
          <a:p>
            <a:r>
              <a:rPr lang="en-US" b="1" dirty="0" smtClean="0"/>
              <a:t>Out of Box Solution</a:t>
            </a:r>
            <a:r>
              <a:rPr lang="en-US" dirty="0" smtClean="0"/>
              <a:t>: The Document Library</a:t>
            </a:r>
            <a:endParaRPr lang="en-US" dirty="0"/>
          </a:p>
        </p:txBody>
      </p:sp>
      <p:sp>
        <p:nvSpPr>
          <p:cNvPr id="3" name="Content Placeholder 2"/>
          <p:cNvSpPr>
            <a:spLocks noGrp="1"/>
          </p:cNvSpPr>
          <p:nvPr>
            <p:ph idx="1"/>
          </p:nvPr>
        </p:nvSpPr>
        <p:spPr>
          <a:xfrm>
            <a:off x="104487" y="2011680"/>
            <a:ext cx="11851723" cy="4670916"/>
          </a:xfrm>
        </p:spPr>
        <p:txBody>
          <a:bodyPr>
            <a:normAutofit fontScale="92500"/>
          </a:bodyPr>
          <a:lstStyle/>
          <a:p>
            <a:pPr marL="0" indent="0">
              <a:buNone/>
            </a:pPr>
            <a:r>
              <a:rPr lang="en-US" dirty="0" smtClean="0"/>
              <a:t>Most people use a document library to simply store documents. In SharePoint, you can use it to do so much more! For example, Oaw uses a document library to keep track of the status of our current projects and tasks, as well as to grant visibility to the office of the status of our work. </a:t>
            </a:r>
          </a:p>
          <a:p>
            <a:pPr marL="0" indent="0">
              <a:buNone/>
            </a:pPr>
            <a:endParaRPr lang="en-US" dirty="0" smtClean="0"/>
          </a:p>
          <a:p>
            <a:pPr marL="0" indent="0">
              <a:buNone/>
            </a:pPr>
            <a:r>
              <a:rPr lang="en-US" b="1" u="sng" dirty="0" smtClean="0"/>
              <a:t>Ways you can Modify and/or use a Document Library (other than storing documents)</a:t>
            </a:r>
          </a:p>
          <a:p>
            <a:pPr marL="457200" indent="-457200">
              <a:buFont typeface="+mj-lt"/>
              <a:buAutoNum type="arabicPeriod"/>
            </a:pPr>
            <a:r>
              <a:rPr lang="en-US" dirty="0" smtClean="0"/>
              <a:t> Add Columns to display certain metadata</a:t>
            </a:r>
          </a:p>
          <a:p>
            <a:pPr marL="457200" indent="-457200">
              <a:buFont typeface="+mj-lt"/>
              <a:buAutoNum type="arabicPeriod"/>
            </a:pPr>
            <a:r>
              <a:rPr lang="en-US" dirty="0" smtClean="0"/>
              <a:t>Add Work Flows for automated Notifications and Approvals</a:t>
            </a:r>
          </a:p>
          <a:p>
            <a:pPr marL="457200" indent="-457200">
              <a:buFont typeface="+mj-lt"/>
              <a:buAutoNum type="arabicPeriod"/>
            </a:pPr>
            <a:r>
              <a:rPr lang="en-US" dirty="0" smtClean="0"/>
              <a:t> Create different “views” to display certain information (like a dashboard)</a:t>
            </a:r>
          </a:p>
          <a:p>
            <a:pPr marL="457200" indent="-457200">
              <a:buFont typeface="+mj-lt"/>
              <a:buAutoNum type="arabicPeriod"/>
            </a:pPr>
            <a:r>
              <a:rPr lang="en-US" dirty="0" smtClean="0"/>
              <a:t> Assign tasks and link them outlook for individuals</a:t>
            </a:r>
          </a:p>
          <a:p>
            <a:pPr marL="457200" indent="-457200">
              <a:buFont typeface="+mj-lt"/>
              <a:buAutoNum type="arabicPeriod"/>
            </a:pPr>
            <a:r>
              <a:rPr lang="en-US" dirty="0" smtClean="0"/>
              <a:t> Assign record policies </a:t>
            </a:r>
          </a:p>
          <a:p>
            <a:pPr marL="457200" indent="-457200">
              <a:buFont typeface="+mj-lt"/>
              <a:buAutoNum type="arabicPeriod"/>
            </a:pPr>
            <a:r>
              <a:rPr lang="en-US" dirty="0" smtClean="0"/>
              <a:t>Store sets of documents with specific sets of metadata assigned to them (cannot do this with folders)</a:t>
            </a:r>
          </a:p>
          <a:p>
            <a:endParaRPr lang="en-US" dirty="0"/>
          </a:p>
        </p:txBody>
      </p:sp>
    </p:spTree>
    <p:extLst>
      <p:ext uri="{BB962C8B-B14F-4D97-AF65-F5344CB8AC3E}">
        <p14:creationId xmlns:p14="http://schemas.microsoft.com/office/powerpoint/2010/main" val="4157372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558" y="284176"/>
            <a:ext cx="11547895" cy="1508760"/>
          </a:xfrm>
        </p:spPr>
        <p:txBody>
          <a:bodyPr/>
          <a:lstStyle/>
          <a:p>
            <a:r>
              <a:rPr lang="en-US" dirty="0" smtClean="0"/>
              <a:t>Example of a Modified Document Library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99689" y="1940742"/>
            <a:ext cx="3309962" cy="200026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560" y="4067077"/>
            <a:ext cx="10131251" cy="2715004"/>
          </a:xfrm>
          <a:prstGeom prst="rect">
            <a:avLst/>
          </a:prstGeom>
        </p:spPr>
      </p:pic>
      <p:cxnSp>
        <p:nvCxnSpPr>
          <p:cNvPr id="7" name="Straight Arrow Connector 6"/>
          <p:cNvCxnSpPr/>
          <p:nvPr/>
        </p:nvCxnSpPr>
        <p:spPr>
          <a:xfrm flipV="1">
            <a:off x="5986732" y="4451230"/>
            <a:ext cx="931653" cy="973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95531" y="2752276"/>
            <a:ext cx="4784786" cy="1200329"/>
          </a:xfrm>
          <a:prstGeom prst="rect">
            <a:avLst/>
          </a:prstGeom>
          <a:noFill/>
        </p:spPr>
        <p:txBody>
          <a:bodyPr wrap="square" rtlCol="0">
            <a:spAutoFit/>
          </a:bodyPr>
          <a:lstStyle/>
          <a:p>
            <a:r>
              <a:rPr lang="en-US" dirty="0" smtClean="0"/>
              <a:t>Below is what The Work Room modified Document library looks like.  This library has custom metadata, columns, workflows, document sets and custom views. </a:t>
            </a:r>
            <a:endParaRPr lang="en-US" dirty="0"/>
          </a:p>
        </p:txBody>
      </p:sp>
      <p:sp>
        <p:nvSpPr>
          <p:cNvPr id="6" name="TextBox 5"/>
          <p:cNvSpPr txBox="1"/>
          <p:nvPr/>
        </p:nvSpPr>
        <p:spPr>
          <a:xfrm>
            <a:off x="109268" y="2092074"/>
            <a:ext cx="6690421" cy="369332"/>
          </a:xfrm>
          <a:prstGeom prst="rect">
            <a:avLst/>
          </a:prstGeom>
          <a:noFill/>
        </p:spPr>
        <p:txBody>
          <a:bodyPr wrap="none" rtlCol="0">
            <a:spAutoFit/>
          </a:bodyPr>
          <a:lstStyle/>
          <a:p>
            <a:r>
              <a:rPr lang="en-US" dirty="0" smtClean="0"/>
              <a:t>This is What a document library looks like when you add it to a page: </a:t>
            </a:r>
            <a:endParaRPr lang="en-US" dirty="0"/>
          </a:p>
        </p:txBody>
      </p:sp>
      <p:sp>
        <p:nvSpPr>
          <p:cNvPr id="9" name="Rectangle 8"/>
          <p:cNvSpPr/>
          <p:nvPr/>
        </p:nvSpPr>
        <p:spPr>
          <a:xfrm>
            <a:off x="7048758" y="4266564"/>
            <a:ext cx="3143809" cy="369332"/>
          </a:xfrm>
          <a:prstGeom prst="rect">
            <a:avLst/>
          </a:prstGeom>
        </p:spPr>
        <p:txBody>
          <a:bodyPr wrap="none">
            <a:spAutoFit/>
          </a:bodyPr>
          <a:lstStyle/>
          <a:p>
            <a:r>
              <a:rPr lang="en-US" dirty="0">
                <a:solidFill>
                  <a:srgbClr val="7030A0"/>
                </a:solidFill>
              </a:rPr>
              <a:t>These are all custom </a:t>
            </a:r>
            <a:r>
              <a:rPr lang="en-US" dirty="0" smtClean="0">
                <a:solidFill>
                  <a:srgbClr val="7030A0"/>
                </a:solidFill>
              </a:rPr>
              <a:t>columns. </a:t>
            </a:r>
            <a:endParaRPr lang="en-US" dirty="0">
              <a:solidFill>
                <a:srgbClr val="7030A0"/>
              </a:solidFill>
            </a:endParaRPr>
          </a:p>
        </p:txBody>
      </p:sp>
    </p:spTree>
    <p:extLst>
      <p:ext uri="{BB962C8B-B14F-4D97-AF65-F5344CB8AC3E}">
        <p14:creationId xmlns:p14="http://schemas.microsoft.com/office/powerpoint/2010/main" val="3271512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013" y="266923"/>
            <a:ext cx="9784080" cy="1508760"/>
          </a:xfrm>
        </p:spPr>
        <p:txBody>
          <a:bodyPr/>
          <a:lstStyle/>
          <a:p>
            <a:r>
              <a:rPr lang="en-US" b="1" dirty="0" smtClean="0"/>
              <a:t>Out of Box Solution</a:t>
            </a:r>
            <a:r>
              <a:rPr lang="en-US" dirty="0" smtClean="0"/>
              <a:t>: Modified List</a:t>
            </a:r>
            <a:endParaRPr lang="en-US" dirty="0"/>
          </a:p>
        </p:txBody>
      </p:sp>
      <p:sp>
        <p:nvSpPr>
          <p:cNvPr id="3" name="Content Placeholder 2"/>
          <p:cNvSpPr>
            <a:spLocks noGrp="1"/>
          </p:cNvSpPr>
          <p:nvPr>
            <p:ph idx="1"/>
          </p:nvPr>
        </p:nvSpPr>
        <p:spPr>
          <a:xfrm>
            <a:off x="254013" y="2011679"/>
            <a:ext cx="10732986" cy="4676667"/>
          </a:xfrm>
        </p:spPr>
        <p:txBody>
          <a:bodyPr>
            <a:normAutofit/>
          </a:bodyPr>
          <a:lstStyle/>
          <a:p>
            <a:pPr marL="0" indent="0">
              <a:buNone/>
            </a:pPr>
            <a:r>
              <a:rPr lang="en-US" dirty="0" smtClean="0"/>
              <a:t>Lists are very similar to document libraries in terms of what you can do with them. The difference is that instead of working with documents or “files” you are working with “data”. </a:t>
            </a:r>
          </a:p>
          <a:p>
            <a:pPr marL="0" indent="0">
              <a:buNone/>
            </a:pPr>
            <a:endParaRPr lang="en-US" dirty="0"/>
          </a:p>
          <a:p>
            <a:pPr marL="0" indent="0">
              <a:buNone/>
            </a:pPr>
            <a:r>
              <a:rPr lang="en-US" b="1" u="sng" dirty="0"/>
              <a:t>Ways you can Modify and/or use a </a:t>
            </a:r>
            <a:r>
              <a:rPr lang="en-US" b="1" u="sng" dirty="0" smtClean="0"/>
              <a:t>List </a:t>
            </a:r>
          </a:p>
          <a:p>
            <a:pPr marL="457200" indent="-457200">
              <a:buFont typeface="+mj-lt"/>
              <a:buAutoNum type="arabicPeriod"/>
            </a:pPr>
            <a:r>
              <a:rPr lang="en-US" dirty="0" smtClean="0"/>
              <a:t>Add </a:t>
            </a:r>
            <a:r>
              <a:rPr lang="en-US" dirty="0"/>
              <a:t>Columns to display certain metadata</a:t>
            </a:r>
          </a:p>
          <a:p>
            <a:pPr marL="457200" indent="-457200">
              <a:buFont typeface="+mj-lt"/>
              <a:buAutoNum type="arabicPeriod"/>
            </a:pPr>
            <a:r>
              <a:rPr lang="en-US" dirty="0"/>
              <a:t>Add Work Flows for automated Notifications and Approvals</a:t>
            </a:r>
          </a:p>
          <a:p>
            <a:pPr marL="457200" indent="-457200">
              <a:buFont typeface="+mj-lt"/>
              <a:buAutoNum type="arabicPeriod"/>
            </a:pPr>
            <a:r>
              <a:rPr lang="en-US" dirty="0"/>
              <a:t> Create different “views” to display certain information (like a dashboard)</a:t>
            </a:r>
          </a:p>
          <a:p>
            <a:pPr marL="457200" indent="-457200">
              <a:buFont typeface="+mj-lt"/>
              <a:buAutoNum type="arabicPeriod"/>
            </a:pPr>
            <a:r>
              <a:rPr lang="en-US" dirty="0"/>
              <a:t> Assign tasks and link them outlook for individuals</a:t>
            </a:r>
          </a:p>
          <a:p>
            <a:pPr marL="457200" indent="-457200">
              <a:buFont typeface="+mj-lt"/>
              <a:buAutoNum type="arabicPeriod"/>
            </a:pPr>
            <a:r>
              <a:rPr lang="en-US" dirty="0" smtClean="0"/>
              <a:t>Attach Files</a:t>
            </a:r>
          </a:p>
          <a:p>
            <a:pPr marL="457200" indent="-457200">
              <a:buFont typeface="+mj-lt"/>
              <a:buAutoNum type="arabicPeriod"/>
            </a:pPr>
            <a:r>
              <a:rPr lang="en-US" dirty="0" smtClean="0"/>
              <a:t>Use in Business Intelligence </a:t>
            </a:r>
          </a:p>
          <a:p>
            <a:pPr marL="457200" indent="-457200">
              <a:buFont typeface="+mj-lt"/>
              <a:buAutoNum type="arabicPeriod"/>
            </a:pPr>
            <a:endParaRPr lang="en-US" dirty="0"/>
          </a:p>
          <a:p>
            <a:pPr marL="0" indent="0">
              <a:buNone/>
            </a:pPr>
            <a:endParaRPr lang="en-US" dirty="0"/>
          </a:p>
        </p:txBody>
      </p:sp>
    </p:spTree>
    <p:extLst>
      <p:ext uri="{BB962C8B-B14F-4D97-AF65-F5344CB8AC3E}">
        <p14:creationId xmlns:p14="http://schemas.microsoft.com/office/powerpoint/2010/main" val="26753479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 of Box Solution: Calendar </a:t>
            </a:r>
            <a:endParaRPr lang="en-US" dirty="0"/>
          </a:p>
        </p:txBody>
      </p:sp>
      <p:sp>
        <p:nvSpPr>
          <p:cNvPr id="3" name="Content Placeholder 2"/>
          <p:cNvSpPr>
            <a:spLocks noGrp="1"/>
          </p:cNvSpPr>
          <p:nvPr>
            <p:ph idx="1"/>
          </p:nvPr>
        </p:nvSpPr>
        <p:spPr>
          <a:xfrm>
            <a:off x="373811" y="2011680"/>
            <a:ext cx="4284453" cy="4206240"/>
          </a:xfrm>
        </p:spPr>
        <p:txBody>
          <a:bodyPr>
            <a:normAutofit fontScale="92500" lnSpcReduction="10000"/>
          </a:bodyPr>
          <a:lstStyle/>
          <a:p>
            <a:pPr lvl="1">
              <a:buFont typeface="Wingdings" panose="05000000000000000000" pitchFamily="2" charset="2"/>
              <a:buChar char="v"/>
            </a:pPr>
            <a:r>
              <a:rPr lang="en-US" dirty="0" smtClean="0"/>
              <a:t> Great uses of Calendars in SharePoint include:</a:t>
            </a:r>
          </a:p>
          <a:p>
            <a:pPr lvl="2"/>
            <a:r>
              <a:rPr lang="en-US" dirty="0" smtClean="0"/>
              <a:t>Project Calendars</a:t>
            </a:r>
          </a:p>
          <a:p>
            <a:pPr lvl="2"/>
            <a:r>
              <a:rPr lang="en-US" dirty="0" smtClean="0"/>
              <a:t>Team Calendars</a:t>
            </a:r>
          </a:p>
          <a:p>
            <a:pPr lvl="2"/>
            <a:r>
              <a:rPr lang="en-US" dirty="0" smtClean="0"/>
              <a:t>Out of Office/Leave Calendars </a:t>
            </a:r>
          </a:p>
          <a:p>
            <a:pPr lvl="2"/>
            <a:r>
              <a:rPr lang="en-US" dirty="0" smtClean="0"/>
              <a:t>Office/Department Calendars</a:t>
            </a:r>
            <a:endParaRPr lang="en-US" dirty="0"/>
          </a:p>
          <a:p>
            <a:pPr marL="228600" lvl="1" indent="0">
              <a:buNone/>
            </a:pPr>
            <a:endParaRPr lang="en-US" dirty="0" smtClean="0"/>
          </a:p>
          <a:p>
            <a:pPr lvl="1">
              <a:buFont typeface="Wingdings" panose="05000000000000000000" pitchFamily="2" charset="2"/>
              <a:buChar char="v"/>
            </a:pPr>
            <a:r>
              <a:rPr lang="en-US" dirty="0" smtClean="0"/>
              <a:t>Features</a:t>
            </a:r>
          </a:p>
          <a:p>
            <a:pPr lvl="2"/>
            <a:r>
              <a:rPr lang="en-US" dirty="0" smtClean="0"/>
              <a:t>Overlays- overlay up to 10 calendars in a single calendar view</a:t>
            </a:r>
          </a:p>
          <a:p>
            <a:pPr lvl="2"/>
            <a:r>
              <a:rPr lang="en-US" dirty="0" smtClean="0"/>
              <a:t>Integrates with your outlook calendars</a:t>
            </a:r>
          </a:p>
          <a:p>
            <a:pPr lvl="2"/>
            <a:r>
              <a:rPr lang="en-US" dirty="0" smtClean="0"/>
              <a:t>Custom views </a:t>
            </a:r>
          </a:p>
          <a:p>
            <a:pPr lvl="2"/>
            <a:r>
              <a:rPr lang="en-US" dirty="0" smtClean="0"/>
              <a:t>Integrate with Tasks in </a:t>
            </a:r>
            <a:r>
              <a:rPr lang="en-US" dirty="0" err="1" smtClean="0"/>
              <a:t>Sharepointor</a:t>
            </a:r>
            <a:r>
              <a:rPr lang="en-US" dirty="0" smtClean="0"/>
              <a:t> in Outlook</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4850" y="1869056"/>
            <a:ext cx="7126003" cy="4169435"/>
          </a:xfrm>
          <a:prstGeom prst="rect">
            <a:avLst/>
          </a:prstGeom>
        </p:spPr>
      </p:pic>
      <p:sp>
        <p:nvSpPr>
          <p:cNvPr id="5" name="TextBox 4"/>
          <p:cNvSpPr txBox="1"/>
          <p:nvPr/>
        </p:nvSpPr>
        <p:spPr>
          <a:xfrm>
            <a:off x="5020574" y="6107502"/>
            <a:ext cx="6889630" cy="646331"/>
          </a:xfrm>
          <a:prstGeom prst="rect">
            <a:avLst/>
          </a:prstGeom>
          <a:noFill/>
        </p:spPr>
        <p:txBody>
          <a:bodyPr wrap="square" rtlCol="0">
            <a:spAutoFit/>
          </a:bodyPr>
          <a:lstStyle/>
          <a:p>
            <a:r>
              <a:rPr lang="en-US" dirty="0" smtClean="0"/>
              <a:t>Each color on the calendar represents a Team Calendar that has been </a:t>
            </a:r>
            <a:r>
              <a:rPr lang="en-US" dirty="0" err="1" smtClean="0"/>
              <a:t>overlayed</a:t>
            </a:r>
            <a:r>
              <a:rPr lang="en-US" dirty="0" smtClean="0"/>
              <a:t> on the Master Calendar</a:t>
            </a:r>
            <a:endParaRPr lang="en-US" dirty="0"/>
          </a:p>
        </p:txBody>
      </p:sp>
    </p:spTree>
    <p:extLst>
      <p:ext uri="{BB962C8B-B14F-4D97-AF65-F5344CB8AC3E}">
        <p14:creationId xmlns:p14="http://schemas.microsoft.com/office/powerpoint/2010/main" val="3844645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Sites: THE Virtual Filing Cabinet Example</a:t>
            </a:r>
            <a:endParaRPr lang="en-US" dirty="0"/>
          </a:p>
        </p:txBody>
      </p:sp>
      <p:sp>
        <p:nvSpPr>
          <p:cNvPr id="3" name="Content Placeholder 2"/>
          <p:cNvSpPr>
            <a:spLocks noGrp="1"/>
          </p:cNvSpPr>
          <p:nvPr>
            <p:ph idx="1"/>
          </p:nvPr>
        </p:nvSpPr>
        <p:spPr>
          <a:xfrm>
            <a:off x="247291" y="2011680"/>
            <a:ext cx="10739708" cy="4206240"/>
          </a:xfrm>
        </p:spPr>
        <p:txBody>
          <a:bodyPr>
            <a:normAutofit fontScale="92500" lnSpcReduction="20000"/>
          </a:bodyPr>
          <a:lstStyle/>
          <a:p>
            <a:pPr marL="0" indent="0">
              <a:buNone/>
            </a:pPr>
            <a:r>
              <a:rPr lang="en-US" dirty="0" smtClean="0"/>
              <a:t>Sites can be used countless ways: as teams sites, project sites, document storage, and information pages to name a few. One of the ways OAW uses sites is a combination of all of the above to provide a service to our Researchers </a:t>
            </a:r>
            <a:r>
              <a:rPr lang="en-US" dirty="0" smtClean="0"/>
              <a:t>.</a:t>
            </a:r>
            <a:endParaRPr lang="en-US" dirty="0" smtClean="0"/>
          </a:p>
          <a:p>
            <a:pPr marL="0" indent="0">
              <a:buNone/>
            </a:pPr>
            <a:r>
              <a:rPr lang="en-US" dirty="0" smtClean="0"/>
              <a:t>OAW’s Virtual Filing Cabinet (VFC) contains over 400 sub collections of sites, one collection for each researcher we serve). Each one of these collections include:</a:t>
            </a:r>
          </a:p>
          <a:p>
            <a:pPr marL="457200" indent="-457200">
              <a:buFont typeface="+mj-lt"/>
              <a:buAutoNum type="arabicPeriod"/>
            </a:pPr>
            <a:r>
              <a:rPr lang="en-US" dirty="0" smtClean="0"/>
              <a:t>A PI and Contact Level Sites that contains</a:t>
            </a:r>
          </a:p>
          <a:p>
            <a:pPr lvl="2"/>
            <a:r>
              <a:rPr lang="en-US" dirty="0" smtClean="0"/>
              <a:t>Protocol Approval and Expiration Table</a:t>
            </a:r>
          </a:p>
          <a:p>
            <a:pPr lvl="2"/>
            <a:r>
              <a:rPr lang="en-US" dirty="0" smtClean="0"/>
              <a:t>Protocol Tracking for submitted Items</a:t>
            </a:r>
          </a:p>
          <a:p>
            <a:pPr marL="457200" indent="-457200">
              <a:buFont typeface="+mj-lt"/>
              <a:buAutoNum type="arabicPeriod"/>
            </a:pPr>
            <a:r>
              <a:rPr lang="en-US" dirty="0" smtClean="0"/>
              <a:t>A Protocol level Site for each Protocol that contains:</a:t>
            </a:r>
          </a:p>
          <a:p>
            <a:pPr lvl="1"/>
            <a:r>
              <a:rPr lang="en-US" dirty="0" smtClean="0"/>
              <a:t>Approved Protocol Documents</a:t>
            </a:r>
          </a:p>
          <a:p>
            <a:pPr lvl="1"/>
            <a:r>
              <a:rPr lang="en-US" dirty="0" smtClean="0"/>
              <a:t>Helpful Link</a:t>
            </a:r>
          </a:p>
          <a:p>
            <a:pPr marL="228600" lvl="1" indent="0">
              <a:buNone/>
            </a:pPr>
            <a:endParaRPr lang="en-US" dirty="0" smtClean="0"/>
          </a:p>
          <a:p>
            <a:pPr marL="228600" lvl="1" indent="0">
              <a:buNone/>
            </a:pPr>
            <a:r>
              <a:rPr lang="en-US" dirty="0" smtClean="0"/>
              <a:t>Researchers and their teams can access their collection of sites at any time to get information on their protocol. </a:t>
            </a:r>
          </a:p>
        </p:txBody>
      </p:sp>
    </p:spTree>
    <p:extLst>
      <p:ext uri="{BB962C8B-B14F-4D97-AF65-F5344CB8AC3E}">
        <p14:creationId xmlns:p14="http://schemas.microsoft.com/office/powerpoint/2010/main" val="3043501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OneDrive for Business</a:t>
            </a:r>
            <a:endParaRPr lang="en-US" dirty="0"/>
          </a:p>
        </p:txBody>
      </p:sp>
      <p:sp>
        <p:nvSpPr>
          <p:cNvPr id="3" name="Content Placeholder 2"/>
          <p:cNvSpPr>
            <a:spLocks noGrp="1"/>
          </p:cNvSpPr>
          <p:nvPr>
            <p:ph idx="1"/>
          </p:nvPr>
        </p:nvSpPr>
        <p:spPr/>
        <p:txBody>
          <a:bodyPr/>
          <a:lstStyle/>
          <a:p>
            <a:r>
              <a:rPr lang="en-US" dirty="0"/>
              <a:t>OneDrive for </a:t>
            </a:r>
            <a:r>
              <a:rPr lang="en-US" dirty="0" smtClean="0"/>
              <a:t>Business is </a:t>
            </a:r>
            <a:r>
              <a:rPr lang="en-US" dirty="0"/>
              <a:t>your personal online document library (1 terabyte of storage) , </a:t>
            </a:r>
            <a:r>
              <a:rPr lang="en-US" dirty="0" smtClean="0"/>
              <a:t>but you can also use it to explore the capabilities of SharePoint to see if SharePoint is right for your business needs:</a:t>
            </a:r>
          </a:p>
          <a:p>
            <a:pPr marL="457200" indent="-457200">
              <a:buFont typeface="+mj-lt"/>
              <a:buAutoNum type="arabicPeriod"/>
            </a:pPr>
            <a:r>
              <a:rPr lang="en-US" dirty="0" smtClean="0"/>
              <a:t>Open your one Drive for </a:t>
            </a:r>
            <a:r>
              <a:rPr lang="en-US" dirty="0" smtClean="0"/>
              <a:t>Business</a:t>
            </a:r>
            <a:endParaRPr lang="en-US" dirty="0" smtClean="0"/>
          </a:p>
          <a:p>
            <a:pPr marL="457200" indent="-457200">
              <a:buFont typeface="+mj-lt"/>
              <a:buAutoNum type="arabicPeriod"/>
            </a:pPr>
            <a:r>
              <a:rPr lang="en-US" dirty="0" smtClean="0"/>
              <a:t>Go to Site Settings</a:t>
            </a:r>
          </a:p>
          <a:p>
            <a:pPr marL="457200" indent="-457200">
              <a:buFont typeface="+mj-lt"/>
              <a:buAutoNum type="arabicPeriod"/>
            </a:pPr>
            <a:r>
              <a:rPr lang="en-US" dirty="0" smtClean="0"/>
              <a:t>Click on Site Contents</a:t>
            </a:r>
          </a:p>
          <a:p>
            <a:pPr marL="457200" indent="-457200">
              <a:buFont typeface="+mj-lt"/>
              <a:buAutoNum type="arabicPeriod"/>
            </a:pPr>
            <a:r>
              <a:rPr lang="en-US" dirty="0" smtClean="0"/>
              <a:t>Click on +Subsite</a:t>
            </a:r>
          </a:p>
          <a:p>
            <a:pPr marL="457200" indent="-457200">
              <a:buFont typeface="+mj-lt"/>
              <a:buAutoNum type="arabicPeriod"/>
            </a:pPr>
            <a:r>
              <a:rPr lang="en-US" dirty="0" smtClean="0"/>
              <a:t>Start playing around! </a:t>
            </a:r>
          </a:p>
          <a:p>
            <a:pPr marL="457200" indent="-457200">
              <a:buFont typeface="+mj-lt"/>
              <a:buAutoNum type="arabicPeriod"/>
            </a:pPr>
            <a:endParaRPr lang="en-US" dirty="0"/>
          </a:p>
          <a:p>
            <a:endParaRPr lang="en-US" dirty="0"/>
          </a:p>
        </p:txBody>
      </p:sp>
    </p:spTree>
    <p:extLst>
      <p:ext uri="{BB962C8B-B14F-4D97-AF65-F5344CB8AC3E}">
        <p14:creationId xmlns:p14="http://schemas.microsoft.com/office/powerpoint/2010/main" val="34509623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Thank </a:t>
            </a:r>
            <a:r>
              <a:rPr lang="en-US" dirty="0" smtClean="0"/>
              <a:t>you!</a:t>
            </a:r>
            <a:endParaRPr lang="en-US" dirty="0"/>
          </a:p>
        </p:txBody>
      </p:sp>
    </p:spTree>
    <p:extLst>
      <p:ext uri="{BB962C8B-B14F-4D97-AF65-F5344CB8AC3E}">
        <p14:creationId xmlns:p14="http://schemas.microsoft.com/office/powerpoint/2010/main" val="5657121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SharePoint?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69677" y="227394"/>
            <a:ext cx="1622323" cy="1522869"/>
          </a:xfrm>
        </p:spPr>
      </p:pic>
      <p:sp>
        <p:nvSpPr>
          <p:cNvPr id="5" name="TextBox 4"/>
          <p:cNvSpPr txBox="1"/>
          <p:nvPr/>
        </p:nvSpPr>
        <p:spPr>
          <a:xfrm>
            <a:off x="230003" y="2092461"/>
            <a:ext cx="7265502" cy="5355312"/>
          </a:xfrm>
          <a:prstGeom prst="rect">
            <a:avLst/>
          </a:prstGeom>
          <a:noFill/>
        </p:spPr>
        <p:txBody>
          <a:bodyPr wrap="square" rtlCol="0">
            <a:spAutoFit/>
          </a:bodyPr>
          <a:lstStyle/>
          <a:p>
            <a:pPr marL="285750" indent="-285750">
              <a:buFont typeface="Wingdings" panose="05000000000000000000" pitchFamily="2" charset="2"/>
              <a:buChar char="v"/>
            </a:pPr>
            <a:r>
              <a:rPr lang="en-US" dirty="0" smtClean="0"/>
              <a:t>A Business Solutions Platform </a:t>
            </a:r>
          </a:p>
          <a:p>
            <a:pPr marL="285750" indent="-285750">
              <a:buFont typeface="Wingdings" panose="05000000000000000000" pitchFamily="2" charset="2"/>
              <a:buChar char="v"/>
            </a:pPr>
            <a:r>
              <a:rPr lang="en-US" dirty="0" smtClean="0"/>
              <a:t>Its Is not specific to a single product or </a:t>
            </a:r>
            <a:r>
              <a:rPr lang="en-US" dirty="0" smtClean="0"/>
              <a:t>technology</a:t>
            </a:r>
            <a:r>
              <a:rPr lang="en-US" dirty="0" smtClean="0">
                <a:sym typeface="Wingdings" panose="05000000000000000000" pitchFamily="2" charset="2"/>
              </a:rPr>
              <a:t> </a:t>
            </a:r>
            <a:r>
              <a:rPr lang="en-US" dirty="0" smtClean="0">
                <a:sym typeface="Wingdings" panose="05000000000000000000" pitchFamily="2" charset="2"/>
              </a:rPr>
              <a:t>refers to several aspects of solutions</a:t>
            </a:r>
            <a:r>
              <a:rPr lang="en-US" dirty="0" smtClean="0"/>
              <a:t>  (much like Microsoft Office)</a:t>
            </a:r>
          </a:p>
          <a:p>
            <a:pPr marL="285750" indent="-285750">
              <a:buFont typeface="Wingdings" panose="05000000000000000000" pitchFamily="2" charset="2"/>
              <a:buChar char="v"/>
            </a:pPr>
            <a:r>
              <a:rPr lang="en-US" dirty="0" smtClean="0"/>
              <a:t>Can serve multiple functions </a:t>
            </a:r>
            <a:r>
              <a:rPr lang="en-US" dirty="0" smtClean="0"/>
              <a:t>.</a:t>
            </a:r>
            <a:endParaRPr lang="en-US" dirty="0" smtClean="0"/>
          </a:p>
          <a:p>
            <a:pPr marL="285750" indent="-285750">
              <a:buFont typeface="Wingdings" panose="05000000000000000000" pitchFamily="2" charset="2"/>
              <a:buChar char="v"/>
            </a:pPr>
            <a:r>
              <a:rPr lang="en-US" dirty="0" smtClean="0"/>
              <a:t>Integrates with Microsoft Office </a:t>
            </a:r>
          </a:p>
          <a:p>
            <a:pPr marL="285750" indent="-285750">
              <a:buFont typeface="Wingdings" panose="05000000000000000000" pitchFamily="2" charset="2"/>
              <a:buChar char="v"/>
            </a:pPr>
            <a:r>
              <a:rPr lang="en-US" dirty="0" smtClean="0"/>
              <a:t>Uses “Sites” to host business solution </a:t>
            </a:r>
            <a:r>
              <a:rPr lang="en-US" dirty="0" smtClean="0"/>
              <a:t>applications.</a:t>
            </a:r>
            <a:endParaRPr lang="en-US" dirty="0" smtClean="0"/>
          </a:p>
          <a:p>
            <a:pPr marL="285750" indent="-285750">
              <a:buFont typeface="Wingdings" panose="05000000000000000000" pitchFamily="2" charset="2"/>
              <a:buChar char="v"/>
            </a:pPr>
            <a:endParaRPr lang="en-US" dirty="0"/>
          </a:p>
          <a:p>
            <a:endParaRPr lang="en-US" dirty="0"/>
          </a:p>
          <a:p>
            <a:pPr marL="285750" indent="-285750">
              <a:buFont typeface="Wingdings" panose="05000000000000000000" pitchFamily="2" charset="2"/>
              <a:buChar char="v"/>
            </a:pPr>
            <a:r>
              <a:rPr lang="en-US" b="1" dirty="0" smtClean="0"/>
              <a:t>SharePoint </a:t>
            </a:r>
            <a:r>
              <a:rPr lang="en-US" b="1" dirty="0"/>
              <a:t>is available in 3 main </a:t>
            </a:r>
            <a:r>
              <a:rPr lang="en-US" b="1" dirty="0" smtClean="0"/>
              <a:t>ways or “Types of Platforms</a:t>
            </a:r>
            <a:r>
              <a:rPr lang="en-US" b="1" dirty="0" smtClean="0"/>
              <a:t>”: </a:t>
            </a:r>
          </a:p>
          <a:p>
            <a:pPr marL="285750" indent="-285750">
              <a:buFont typeface="Wingdings" panose="05000000000000000000" pitchFamily="2" charset="2"/>
              <a:buChar char="v"/>
            </a:pPr>
            <a:endParaRPr lang="en-US" b="1" dirty="0"/>
          </a:p>
          <a:p>
            <a:pPr marL="1200150" lvl="2" indent="-285750">
              <a:buFont typeface="Arial" panose="020B0604020202020204" pitchFamily="34" charset="0"/>
              <a:buChar char="•"/>
            </a:pPr>
            <a:r>
              <a:rPr lang="en-US" dirty="0"/>
              <a:t>On Premise (offline; servers are on site </a:t>
            </a:r>
            <a:r>
              <a:rPr lang="en-US" dirty="0" smtClean="0"/>
              <a:t>)</a:t>
            </a:r>
          </a:p>
          <a:p>
            <a:pPr marL="1200150" lvl="2" indent="-285750">
              <a:buFont typeface="Arial" panose="020B0604020202020204" pitchFamily="34" charset="0"/>
              <a:buChar char="•"/>
            </a:pPr>
            <a:endParaRPr lang="en-US" dirty="0"/>
          </a:p>
          <a:p>
            <a:pPr marL="1200150" lvl="2" indent="-285750">
              <a:buFont typeface="Arial" panose="020B0604020202020204" pitchFamily="34" charset="0"/>
              <a:buChar char="•"/>
            </a:pPr>
            <a:r>
              <a:rPr lang="en-US" dirty="0" smtClean="0"/>
              <a:t>In </a:t>
            </a:r>
            <a:r>
              <a:rPr lang="en-US" dirty="0"/>
              <a:t>the cloud (online, servers are managed by Microsoft</a:t>
            </a:r>
            <a:r>
              <a:rPr lang="en-US" dirty="0" smtClean="0"/>
              <a:t>)</a:t>
            </a:r>
          </a:p>
          <a:p>
            <a:pPr marL="1200150" lvl="2" indent="-285750">
              <a:buFont typeface="Arial" panose="020B0604020202020204" pitchFamily="34" charset="0"/>
              <a:buChar char="•"/>
            </a:pPr>
            <a:endParaRPr lang="en-US" dirty="0"/>
          </a:p>
          <a:p>
            <a:pPr marL="1200150" lvl="2" indent="-285750">
              <a:buFont typeface="Arial" panose="020B0604020202020204" pitchFamily="34" charset="0"/>
              <a:buChar char="•"/>
            </a:pPr>
            <a:r>
              <a:rPr lang="en-US" dirty="0"/>
              <a:t>Hybrid (both On Premise and </a:t>
            </a:r>
            <a:r>
              <a:rPr lang="en-US" dirty="0" smtClean="0"/>
              <a:t>online)</a:t>
            </a:r>
          </a:p>
          <a:p>
            <a:pPr lvl="2">
              <a:buFont typeface="Arial" panose="020B0604020202020204" pitchFamily="34" charset="0"/>
              <a:buChar char="•"/>
            </a:pPr>
            <a:endParaRPr lang="en-US" dirty="0"/>
          </a:p>
          <a:p>
            <a:pPr marL="285750" indent="-285750">
              <a:buFont typeface="Wingdings" panose="05000000000000000000" pitchFamily="2" charset="2"/>
              <a:buChar char="v"/>
            </a:pPr>
            <a:endParaRPr lang="en-US" dirty="0" smtClean="0"/>
          </a:p>
          <a:p>
            <a:endParaRPr lang="en-US" dirty="0" smtClean="0"/>
          </a:p>
          <a:p>
            <a:endParaRPr lang="en-US" dirty="0"/>
          </a:p>
        </p:txBody>
      </p:sp>
      <p:pic>
        <p:nvPicPr>
          <p:cNvPr id="2050" name="Picture 2" descr="Image result for office 365 and sharepoi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6128" y="2581859"/>
            <a:ext cx="4335825" cy="3651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35740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2919" y="59093"/>
            <a:ext cx="9784080" cy="1270304"/>
          </a:xfrm>
        </p:spPr>
        <p:txBody>
          <a:bodyPr/>
          <a:lstStyle/>
          <a:p>
            <a:r>
              <a:rPr lang="en-US" dirty="0" smtClean="0"/>
              <a:t>Which SharePoint is right for you?</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278549012"/>
              </p:ext>
            </p:extLst>
          </p:nvPr>
        </p:nvGraphicFramePr>
        <p:xfrm>
          <a:off x="0" y="2050076"/>
          <a:ext cx="8690317" cy="4707083"/>
        </p:xfrm>
        <a:graphic>
          <a:graphicData uri="http://schemas.openxmlformats.org/drawingml/2006/table">
            <a:tbl>
              <a:tblPr firstRow="1" bandRow="1">
                <a:tableStyleId>{5C22544A-7EE6-4342-B048-85BDC9FD1C3A}</a:tableStyleId>
              </a:tblPr>
              <a:tblGrid>
                <a:gridCol w="1295192">
                  <a:extLst>
                    <a:ext uri="{9D8B030D-6E8A-4147-A177-3AD203B41FA5}">
                      <a16:colId xmlns="" xmlns:a16="http://schemas.microsoft.com/office/drawing/2014/main" val="3760073705"/>
                    </a:ext>
                  </a:extLst>
                </a:gridCol>
                <a:gridCol w="2717619">
                  <a:extLst>
                    <a:ext uri="{9D8B030D-6E8A-4147-A177-3AD203B41FA5}">
                      <a16:colId xmlns="" xmlns:a16="http://schemas.microsoft.com/office/drawing/2014/main" val="2801086032"/>
                    </a:ext>
                  </a:extLst>
                </a:gridCol>
                <a:gridCol w="2541960">
                  <a:extLst>
                    <a:ext uri="{9D8B030D-6E8A-4147-A177-3AD203B41FA5}">
                      <a16:colId xmlns="" xmlns:a16="http://schemas.microsoft.com/office/drawing/2014/main" val="3846591134"/>
                    </a:ext>
                  </a:extLst>
                </a:gridCol>
                <a:gridCol w="2135546">
                  <a:extLst>
                    <a:ext uri="{9D8B030D-6E8A-4147-A177-3AD203B41FA5}">
                      <a16:colId xmlns="" xmlns:a16="http://schemas.microsoft.com/office/drawing/2014/main" val="3337142800"/>
                    </a:ext>
                  </a:extLst>
                </a:gridCol>
              </a:tblGrid>
              <a:tr h="600865">
                <a:tc>
                  <a:txBody>
                    <a:bodyPr/>
                    <a:lstStyle/>
                    <a:p>
                      <a:endParaRPr lang="en-US" dirty="0"/>
                    </a:p>
                  </a:txBody>
                  <a:tcPr/>
                </a:tc>
                <a:tc>
                  <a:txBody>
                    <a:bodyPr/>
                    <a:lstStyle/>
                    <a:p>
                      <a:pPr algn="ctr"/>
                      <a:r>
                        <a:rPr lang="en-US" dirty="0" smtClean="0"/>
                        <a:t>On</a:t>
                      </a:r>
                      <a:r>
                        <a:rPr lang="en-US" baseline="0" dirty="0" smtClean="0"/>
                        <a:t> Premise (on site)</a:t>
                      </a:r>
                      <a:endParaRPr lang="en-US" dirty="0"/>
                    </a:p>
                  </a:txBody>
                  <a:tcPr/>
                </a:tc>
                <a:tc>
                  <a:txBody>
                    <a:bodyPr/>
                    <a:lstStyle/>
                    <a:p>
                      <a:pPr algn="ctr"/>
                      <a:r>
                        <a:rPr lang="en-US" dirty="0" smtClean="0"/>
                        <a:t>Online (in the Cloud)</a:t>
                      </a:r>
                      <a:endParaRPr lang="en-US" dirty="0"/>
                    </a:p>
                  </a:txBody>
                  <a:tcPr/>
                </a:tc>
                <a:tc>
                  <a:txBody>
                    <a:bodyPr/>
                    <a:lstStyle/>
                    <a:p>
                      <a:pPr algn="ctr"/>
                      <a:r>
                        <a:rPr lang="en-US" dirty="0" smtClean="0"/>
                        <a:t>Hybrid (Best</a:t>
                      </a:r>
                      <a:r>
                        <a:rPr lang="en-US" baseline="0" dirty="0" smtClean="0"/>
                        <a:t> of Both Worlds)</a:t>
                      </a:r>
                      <a:endParaRPr lang="en-US" dirty="0"/>
                    </a:p>
                  </a:txBody>
                  <a:tcPr/>
                </a:tc>
                <a:extLst>
                  <a:ext uri="{0D108BD9-81ED-4DB2-BD59-A6C34878D82A}">
                    <a16:rowId xmlns="" xmlns:a16="http://schemas.microsoft.com/office/drawing/2014/main" val="604532458"/>
                  </a:ext>
                </a:extLst>
              </a:tr>
              <a:tr h="1487857">
                <a:tc>
                  <a:txBody>
                    <a:bodyPr/>
                    <a:lstStyle/>
                    <a:p>
                      <a:r>
                        <a:rPr lang="en-US" sz="1400" dirty="0" smtClean="0"/>
                        <a:t>Highlights</a:t>
                      </a:r>
                      <a:endParaRPr lang="en-US" sz="1400" dirty="0"/>
                    </a:p>
                  </a:txBody>
                  <a:tcPr/>
                </a:tc>
                <a:tc>
                  <a:txBody>
                    <a:bodyPr/>
                    <a:lstStyle/>
                    <a:p>
                      <a:pPr marL="285750" indent="-285750">
                        <a:buFont typeface="Arial" panose="020B0604020202020204" pitchFamily="34" charset="0"/>
                        <a:buChar char="•"/>
                      </a:pPr>
                      <a:r>
                        <a:rPr lang="en-US" sz="1400" dirty="0" smtClean="0"/>
                        <a:t>Full Customization*</a:t>
                      </a:r>
                    </a:p>
                    <a:p>
                      <a:pPr marL="285750" indent="-285750">
                        <a:buFont typeface="Arial" panose="020B0604020202020204" pitchFamily="34" charset="0"/>
                        <a:buChar char="•"/>
                      </a:pPr>
                      <a:r>
                        <a:rPr lang="en-US" sz="1400" baseline="0" dirty="0" smtClean="0"/>
                        <a:t>Robust Security and Confidentiality</a:t>
                      </a:r>
                    </a:p>
                    <a:p>
                      <a:pPr marL="285750" indent="-285750">
                        <a:buFont typeface="Arial" panose="020B0604020202020204" pitchFamily="34" charset="0"/>
                        <a:buChar char="•"/>
                      </a:pPr>
                      <a:r>
                        <a:rPr lang="en-US" sz="1400" baseline="0" dirty="0" smtClean="0"/>
                        <a:t>High Data Integrity</a:t>
                      </a:r>
                    </a:p>
                  </a:txBody>
                  <a:tcPr/>
                </a:tc>
                <a:tc>
                  <a:txBody>
                    <a:bodyPr/>
                    <a:lstStyle/>
                    <a:p>
                      <a:pPr marL="285750" indent="-285750">
                        <a:buFont typeface="Arial" panose="020B0604020202020204" pitchFamily="34" charset="0"/>
                        <a:buChar char="•"/>
                      </a:pPr>
                      <a:r>
                        <a:rPr lang="en-US" sz="1400" dirty="0" smtClean="0"/>
                        <a:t>Much Less Management</a:t>
                      </a:r>
                    </a:p>
                    <a:p>
                      <a:pPr marL="285750" indent="-285750">
                        <a:buFont typeface="Arial" panose="020B0604020202020204" pitchFamily="34" charset="0"/>
                        <a:buChar char="•"/>
                      </a:pPr>
                      <a:r>
                        <a:rPr lang="en-US" sz="1400" dirty="0" smtClean="0"/>
                        <a:t>High Availability</a:t>
                      </a:r>
                    </a:p>
                    <a:p>
                      <a:pPr marL="285750" indent="-285750">
                        <a:buFont typeface="Arial" panose="020B0604020202020204" pitchFamily="34" charset="0"/>
                        <a:buChar char="•"/>
                      </a:pPr>
                      <a:r>
                        <a:rPr lang="en-US" sz="1400" dirty="0" smtClean="0"/>
                        <a:t>Less cost</a:t>
                      </a:r>
                    </a:p>
                    <a:p>
                      <a:pPr marL="285750" indent="-285750">
                        <a:buFont typeface="Arial" panose="020B0604020202020204" pitchFamily="34" charset="0"/>
                        <a:buChar char="•"/>
                      </a:pPr>
                      <a:r>
                        <a:rPr lang="en-US" sz="1400" dirty="0" smtClean="0"/>
                        <a:t>Does not Require an IT Team</a:t>
                      </a:r>
                    </a:p>
                  </a:txBody>
                  <a:tcPr/>
                </a:tc>
                <a:tc>
                  <a:txBody>
                    <a:bodyPr/>
                    <a:lstStyle/>
                    <a:p>
                      <a:r>
                        <a:rPr lang="en-US" sz="1400" dirty="0" smtClean="0"/>
                        <a:t>Pick and Choose</a:t>
                      </a:r>
                      <a:r>
                        <a:rPr lang="en-US" sz="1400" baseline="0" dirty="0" smtClean="0"/>
                        <a:t> what fits your needs. </a:t>
                      </a:r>
                      <a:endParaRPr lang="en-US" sz="1400" dirty="0"/>
                    </a:p>
                  </a:txBody>
                  <a:tcPr/>
                </a:tc>
                <a:extLst>
                  <a:ext uri="{0D108BD9-81ED-4DB2-BD59-A6C34878D82A}">
                    <a16:rowId xmlns="" xmlns:a16="http://schemas.microsoft.com/office/drawing/2014/main" val="3783129437"/>
                  </a:ext>
                </a:extLst>
              </a:tr>
              <a:tr h="1087280">
                <a:tc>
                  <a:txBody>
                    <a:bodyPr/>
                    <a:lstStyle/>
                    <a:p>
                      <a:r>
                        <a:rPr lang="en-US" sz="1400" dirty="0" smtClean="0"/>
                        <a:t>Use If:</a:t>
                      </a:r>
                      <a:endParaRPr lang="en-US" sz="1400" dirty="0"/>
                    </a:p>
                  </a:txBody>
                  <a:tcPr/>
                </a:tc>
                <a:tc>
                  <a:txBody>
                    <a:bodyPr/>
                    <a:lstStyle/>
                    <a:p>
                      <a:pPr marL="171450" indent="-171450">
                        <a:buFont typeface="Arial" panose="020B0604020202020204" pitchFamily="34" charset="0"/>
                        <a:buChar char="•"/>
                      </a:pPr>
                      <a:r>
                        <a:rPr lang="en-US" sz="1400" dirty="0" smtClean="0"/>
                        <a:t>You require customization</a:t>
                      </a:r>
                    </a:p>
                    <a:p>
                      <a:pPr marL="171450" indent="-171450">
                        <a:buFont typeface="Arial" panose="020B0604020202020204" pitchFamily="34" charset="0"/>
                        <a:buChar char="•"/>
                      </a:pPr>
                      <a:r>
                        <a:rPr lang="en-US" sz="1400" dirty="0" smtClean="0"/>
                        <a:t>You are</a:t>
                      </a:r>
                      <a:r>
                        <a:rPr lang="en-US" sz="1400" baseline="0" dirty="0" smtClean="0"/>
                        <a:t> concerned with Compliance and legal restrictions. </a:t>
                      </a:r>
                    </a:p>
                    <a:p>
                      <a:pPr marL="171450" indent="-171450">
                        <a:buFont typeface="Arial" panose="020B0604020202020204" pitchFamily="34" charset="0"/>
                        <a:buChar char="•"/>
                      </a:pPr>
                      <a:r>
                        <a:rPr lang="en-US" sz="1400" baseline="0" dirty="0" smtClean="0"/>
                        <a:t>Data Integrity is a concern</a:t>
                      </a:r>
                      <a:endParaRPr lang="en-US" sz="1400" dirty="0"/>
                    </a:p>
                  </a:txBody>
                  <a:tcPr/>
                </a:tc>
                <a:tc>
                  <a:txBody>
                    <a:bodyPr/>
                    <a:lstStyle/>
                    <a:p>
                      <a:pPr marL="285750" indent="-285750">
                        <a:buFont typeface="Arial" panose="020B0604020202020204" pitchFamily="34" charset="0"/>
                        <a:buChar char="•"/>
                      </a:pPr>
                      <a:r>
                        <a:rPr lang="en-US" sz="1400" dirty="0" smtClean="0"/>
                        <a:t>You don’t have dedicated IT personnel</a:t>
                      </a:r>
                    </a:p>
                    <a:p>
                      <a:pPr marL="285750" indent="-285750">
                        <a:buFont typeface="Arial" panose="020B0604020202020204" pitchFamily="34" charset="0"/>
                        <a:buChar char="•"/>
                      </a:pPr>
                      <a:r>
                        <a:rPr lang="en-US" sz="1400" dirty="0" smtClean="0"/>
                        <a:t>Don’t have a large</a:t>
                      </a:r>
                      <a:r>
                        <a:rPr lang="en-US" sz="1400" baseline="0" dirty="0" smtClean="0"/>
                        <a:t> IT budget</a:t>
                      </a:r>
                    </a:p>
                    <a:p>
                      <a:pPr marL="285750" indent="-285750">
                        <a:buFont typeface="Arial" panose="020B0604020202020204" pitchFamily="34" charset="0"/>
                        <a:buChar char="•"/>
                      </a:pPr>
                      <a:r>
                        <a:rPr lang="en-US" sz="1400" baseline="0" dirty="0" smtClean="0"/>
                        <a:t>Using out of box solutions to meet your needs</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Pick and Choose</a:t>
                      </a:r>
                      <a:r>
                        <a:rPr lang="en-US" sz="1400" baseline="0" dirty="0" smtClean="0"/>
                        <a:t> what fits your needs. </a:t>
                      </a:r>
                      <a:endParaRPr lang="en-US" sz="1400" dirty="0" smtClean="0"/>
                    </a:p>
                    <a:p>
                      <a:endParaRPr lang="en-US" sz="1400" dirty="0"/>
                    </a:p>
                  </a:txBody>
                  <a:tcPr/>
                </a:tc>
                <a:extLst>
                  <a:ext uri="{0D108BD9-81ED-4DB2-BD59-A6C34878D82A}">
                    <a16:rowId xmlns="" xmlns:a16="http://schemas.microsoft.com/office/drawing/2014/main" val="1137733493"/>
                  </a:ext>
                </a:extLst>
              </a:tr>
              <a:tr h="1420906">
                <a:tc>
                  <a:txBody>
                    <a:bodyPr/>
                    <a:lstStyle/>
                    <a:p>
                      <a:r>
                        <a:rPr lang="en-US" sz="1400" dirty="0" smtClean="0"/>
                        <a:t>Do Not Use</a:t>
                      </a:r>
                      <a:r>
                        <a:rPr lang="en-US" sz="1400" baseline="0" dirty="0" smtClean="0"/>
                        <a:t> if:</a:t>
                      </a:r>
                      <a:endParaRPr lang="en-US" sz="1400" dirty="0"/>
                    </a:p>
                  </a:txBody>
                  <a:tcPr/>
                </a:tc>
                <a:tc>
                  <a:txBody>
                    <a:bodyPr/>
                    <a:lstStyle/>
                    <a:p>
                      <a:pPr marL="171450" indent="-171450">
                        <a:buFont typeface="Arial" panose="020B0604020202020204" pitchFamily="34" charset="0"/>
                        <a:buChar char="•"/>
                      </a:pPr>
                      <a:r>
                        <a:rPr lang="en-US" sz="1400" baseline="0" dirty="0" smtClean="0"/>
                        <a:t>No dedicated IT Team</a:t>
                      </a:r>
                    </a:p>
                    <a:p>
                      <a:pPr marL="171450" indent="-171450">
                        <a:buFont typeface="Arial" panose="020B0604020202020204" pitchFamily="34" charset="0"/>
                        <a:buChar char="•"/>
                      </a:pPr>
                      <a:r>
                        <a:rPr lang="en-US" sz="1400" baseline="0" dirty="0" smtClean="0"/>
                        <a:t>Have the funds for 3</a:t>
                      </a:r>
                      <a:r>
                        <a:rPr lang="en-US" sz="1400" baseline="30000" dirty="0" smtClean="0"/>
                        <a:t>rd</a:t>
                      </a:r>
                      <a:r>
                        <a:rPr lang="en-US" sz="1400" baseline="0" dirty="0" smtClean="0"/>
                        <a:t> party support if no In house IT.</a:t>
                      </a:r>
                    </a:p>
                    <a:p>
                      <a:pPr marL="171450" indent="-171450">
                        <a:buFont typeface="Arial" panose="020B0604020202020204" pitchFamily="34" charset="0"/>
                        <a:buChar char="•"/>
                      </a:pPr>
                      <a:r>
                        <a:rPr lang="en-US" sz="1400" baseline="0" dirty="0" smtClean="0"/>
                        <a:t>Don’t have a very large budget!</a:t>
                      </a:r>
                    </a:p>
                  </a:txBody>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smtClean="0"/>
                        <a:t>You have to adhere to heavy Compliance</a:t>
                      </a:r>
                      <a:r>
                        <a:rPr lang="en-US" sz="1400" baseline="0" dirty="0" smtClean="0"/>
                        <a:t> Regulations or other legal restrictions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aseline="0" dirty="0" smtClean="0"/>
                        <a:t>If you want/need to Customize- customization is not available</a:t>
                      </a:r>
                      <a:endParaRPr lang="en-US" sz="1400" dirty="0" smtClean="0"/>
                    </a:p>
                  </a:txBody>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smtClean="0"/>
                        <a:t>You don’t have an</a:t>
                      </a:r>
                      <a:r>
                        <a:rPr lang="en-US" sz="1400" baseline="0" dirty="0" smtClean="0"/>
                        <a:t> IT Team dedicated to managing the server(s). </a:t>
                      </a:r>
                      <a:endParaRPr lang="en-US" sz="1400" dirty="0"/>
                    </a:p>
                  </a:txBody>
                  <a:tcPr/>
                </a:tc>
                <a:extLst>
                  <a:ext uri="{0D108BD9-81ED-4DB2-BD59-A6C34878D82A}">
                    <a16:rowId xmlns="" xmlns:a16="http://schemas.microsoft.com/office/drawing/2014/main" val="3242677386"/>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203954725"/>
              </p:ext>
            </p:extLst>
          </p:nvPr>
        </p:nvGraphicFramePr>
        <p:xfrm>
          <a:off x="8925379" y="2355994"/>
          <a:ext cx="3039094" cy="3882085"/>
        </p:xfrm>
        <a:graphic>
          <a:graphicData uri="http://schemas.openxmlformats.org/drawingml/2006/table">
            <a:tbl>
              <a:tblPr firstRow="1" bandRow="1">
                <a:tableStyleId>{69C7853C-536D-4A76-A0AE-DD22124D55A5}</a:tableStyleId>
              </a:tblPr>
              <a:tblGrid>
                <a:gridCol w="1873808">
                  <a:extLst>
                    <a:ext uri="{9D8B030D-6E8A-4147-A177-3AD203B41FA5}">
                      <a16:colId xmlns="" xmlns:a16="http://schemas.microsoft.com/office/drawing/2014/main" val="2502939089"/>
                    </a:ext>
                  </a:extLst>
                </a:gridCol>
                <a:gridCol w="1165286">
                  <a:extLst>
                    <a:ext uri="{9D8B030D-6E8A-4147-A177-3AD203B41FA5}">
                      <a16:colId xmlns="" xmlns:a16="http://schemas.microsoft.com/office/drawing/2014/main" val="25267923"/>
                    </a:ext>
                  </a:extLst>
                </a:gridCol>
              </a:tblGrid>
              <a:tr h="747815">
                <a:tc>
                  <a:txBody>
                    <a:bodyPr/>
                    <a:lstStyle/>
                    <a:p>
                      <a:r>
                        <a:rPr lang="en-US" dirty="0" smtClean="0"/>
                        <a:t>UW Department</a:t>
                      </a:r>
                      <a:endParaRPr lang="en-US" dirty="0"/>
                    </a:p>
                  </a:txBody>
                  <a:tcPr/>
                </a:tc>
                <a:tc>
                  <a:txBody>
                    <a:bodyPr/>
                    <a:lstStyle/>
                    <a:p>
                      <a:r>
                        <a:rPr lang="en-US" dirty="0" smtClean="0"/>
                        <a:t>Type of SP</a:t>
                      </a:r>
                      <a:endParaRPr lang="en-US" dirty="0"/>
                    </a:p>
                  </a:txBody>
                  <a:tcPr/>
                </a:tc>
                <a:extLst>
                  <a:ext uri="{0D108BD9-81ED-4DB2-BD59-A6C34878D82A}">
                    <a16:rowId xmlns="" xmlns:a16="http://schemas.microsoft.com/office/drawing/2014/main" val="2771148579"/>
                  </a:ext>
                </a:extLst>
              </a:tr>
              <a:tr h="356218">
                <a:tc>
                  <a:txBody>
                    <a:bodyPr/>
                    <a:lstStyle/>
                    <a:p>
                      <a:r>
                        <a:rPr lang="en-US" dirty="0" smtClean="0"/>
                        <a:t>I-School</a:t>
                      </a:r>
                      <a:endParaRPr lang="en-US" dirty="0"/>
                    </a:p>
                  </a:txBody>
                  <a:tcPr/>
                </a:tc>
                <a:tc>
                  <a:txBody>
                    <a:bodyPr/>
                    <a:lstStyle/>
                    <a:p>
                      <a:r>
                        <a:rPr lang="en-US" dirty="0" smtClean="0"/>
                        <a:t>Online</a:t>
                      </a:r>
                      <a:endParaRPr lang="en-US" dirty="0"/>
                    </a:p>
                  </a:txBody>
                  <a:tcPr/>
                </a:tc>
                <a:extLst>
                  <a:ext uri="{0D108BD9-81ED-4DB2-BD59-A6C34878D82A}">
                    <a16:rowId xmlns="" xmlns:a16="http://schemas.microsoft.com/office/drawing/2014/main" val="890285214"/>
                  </a:ext>
                </a:extLst>
              </a:tr>
              <a:tr h="356218">
                <a:tc>
                  <a:txBody>
                    <a:bodyPr/>
                    <a:lstStyle/>
                    <a:p>
                      <a:r>
                        <a:rPr lang="en-US" dirty="0" smtClean="0"/>
                        <a:t>Radiology</a:t>
                      </a:r>
                      <a:endParaRPr lang="en-US" dirty="0"/>
                    </a:p>
                  </a:txBody>
                  <a:tcPr/>
                </a:tc>
                <a:tc>
                  <a:txBody>
                    <a:bodyPr/>
                    <a:lstStyle/>
                    <a:p>
                      <a:r>
                        <a:rPr lang="en-US" dirty="0" smtClean="0"/>
                        <a:t>Online</a:t>
                      </a:r>
                      <a:endParaRPr lang="en-US" dirty="0"/>
                    </a:p>
                  </a:txBody>
                  <a:tcPr/>
                </a:tc>
                <a:extLst>
                  <a:ext uri="{0D108BD9-81ED-4DB2-BD59-A6C34878D82A}">
                    <a16:rowId xmlns="" xmlns:a16="http://schemas.microsoft.com/office/drawing/2014/main" val="4112694391"/>
                  </a:ext>
                </a:extLst>
              </a:tr>
              <a:tr h="356218">
                <a:tc>
                  <a:txBody>
                    <a:bodyPr/>
                    <a:lstStyle/>
                    <a:p>
                      <a:r>
                        <a:rPr lang="en-US" dirty="0" smtClean="0"/>
                        <a:t>UW School of Law</a:t>
                      </a:r>
                      <a:endParaRPr lang="en-US" dirty="0"/>
                    </a:p>
                  </a:txBody>
                  <a:tcPr/>
                </a:tc>
                <a:tc>
                  <a:txBody>
                    <a:bodyPr/>
                    <a:lstStyle/>
                    <a:p>
                      <a:r>
                        <a:rPr lang="en-US" dirty="0" smtClean="0"/>
                        <a:t>Online </a:t>
                      </a:r>
                      <a:endParaRPr lang="en-US" dirty="0"/>
                    </a:p>
                  </a:txBody>
                  <a:tcPr/>
                </a:tc>
                <a:extLst>
                  <a:ext uri="{0D108BD9-81ED-4DB2-BD59-A6C34878D82A}">
                    <a16:rowId xmlns="" xmlns:a16="http://schemas.microsoft.com/office/drawing/2014/main" val="813427997"/>
                  </a:ext>
                </a:extLst>
              </a:tr>
              <a:tr h="356218">
                <a:tc>
                  <a:txBody>
                    <a:bodyPr/>
                    <a:lstStyle/>
                    <a:p>
                      <a:r>
                        <a:rPr lang="en-US" dirty="0" smtClean="0"/>
                        <a:t>Records Management</a:t>
                      </a:r>
                      <a:endParaRPr lang="en-US" dirty="0"/>
                    </a:p>
                  </a:txBody>
                  <a:tcPr/>
                </a:tc>
                <a:tc>
                  <a:txBody>
                    <a:bodyPr/>
                    <a:lstStyle/>
                    <a:p>
                      <a:r>
                        <a:rPr lang="en-US" dirty="0" smtClean="0"/>
                        <a:t>On Premise</a:t>
                      </a:r>
                      <a:endParaRPr lang="en-US" dirty="0"/>
                    </a:p>
                  </a:txBody>
                  <a:tcPr/>
                </a:tc>
                <a:extLst>
                  <a:ext uri="{0D108BD9-81ED-4DB2-BD59-A6C34878D82A}">
                    <a16:rowId xmlns="" xmlns:a16="http://schemas.microsoft.com/office/drawing/2014/main" val="1041739442"/>
                  </a:ext>
                </a:extLst>
              </a:tr>
              <a:tr h="1122590">
                <a:tc>
                  <a:txBody>
                    <a:bodyPr/>
                    <a:lstStyle/>
                    <a:p>
                      <a:r>
                        <a:rPr lang="en-US" dirty="0" smtClean="0"/>
                        <a:t>School of Medicine</a:t>
                      </a:r>
                      <a:endParaRPr lang="en-US" dirty="0"/>
                    </a:p>
                  </a:txBody>
                  <a:tcPr/>
                </a:tc>
                <a:tc>
                  <a:txBody>
                    <a:bodyPr/>
                    <a:lstStyle/>
                    <a:p>
                      <a:r>
                        <a:rPr lang="en-US" dirty="0" smtClean="0"/>
                        <a:t>On</a:t>
                      </a:r>
                      <a:r>
                        <a:rPr lang="en-US" baseline="0" dirty="0" smtClean="0"/>
                        <a:t> Premise</a:t>
                      </a:r>
                      <a:endParaRPr lang="en-US" dirty="0"/>
                    </a:p>
                  </a:txBody>
                  <a:tcPr/>
                </a:tc>
                <a:extLst>
                  <a:ext uri="{0D108BD9-81ED-4DB2-BD59-A6C34878D82A}">
                    <a16:rowId xmlns="" xmlns:a16="http://schemas.microsoft.com/office/drawing/2014/main" val="1990169122"/>
                  </a:ext>
                </a:extLst>
              </a:tr>
            </a:tbl>
          </a:graphicData>
        </a:graphic>
      </p:graphicFrame>
    </p:spTree>
    <p:extLst>
      <p:ext uri="{BB962C8B-B14F-4D97-AF65-F5344CB8AC3E}">
        <p14:creationId xmlns:p14="http://schemas.microsoft.com/office/powerpoint/2010/main" val="37020179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platforms……. </a:t>
            </a:r>
            <a:endParaRPr lang="en-IN" dirty="0"/>
          </a:p>
        </p:txBody>
      </p:sp>
      <p:sp>
        <p:nvSpPr>
          <p:cNvPr id="3" name="Content Placeholder 2"/>
          <p:cNvSpPr>
            <a:spLocks noGrp="1"/>
          </p:cNvSpPr>
          <p:nvPr>
            <p:ph idx="1"/>
          </p:nvPr>
        </p:nvSpPr>
        <p:spPr>
          <a:xfrm>
            <a:off x="1202919" y="1867437"/>
            <a:ext cx="4103177" cy="4855335"/>
          </a:xfrm>
        </p:spPr>
        <p:txBody>
          <a:bodyPr/>
          <a:lstStyle/>
          <a:p>
            <a:pPr marL="0" indent="0">
              <a:buNone/>
            </a:pPr>
            <a:r>
              <a:rPr lang="en-US" b="1" dirty="0"/>
              <a:t>On Premise (on site</a:t>
            </a:r>
            <a:r>
              <a:rPr lang="en-US" b="1" dirty="0" smtClean="0"/>
              <a:t>):-</a:t>
            </a:r>
          </a:p>
          <a:p>
            <a:pPr marL="285750" indent="-285750">
              <a:buFont typeface="Arial" panose="020B0604020202020204" pitchFamily="34" charset="0"/>
              <a:buChar char="•"/>
            </a:pPr>
            <a:r>
              <a:rPr lang="en-US" sz="1600" dirty="0" smtClean="0"/>
              <a:t>Full </a:t>
            </a:r>
            <a:r>
              <a:rPr lang="en-US" sz="1600" dirty="0"/>
              <a:t>Customization*</a:t>
            </a:r>
          </a:p>
          <a:p>
            <a:pPr marL="285750" indent="-285750">
              <a:buFont typeface="Arial" panose="020B0604020202020204" pitchFamily="34" charset="0"/>
              <a:buChar char="•"/>
            </a:pPr>
            <a:r>
              <a:rPr lang="en-US" sz="1600" dirty="0"/>
              <a:t>Robust Security and Confidentiality</a:t>
            </a:r>
          </a:p>
          <a:p>
            <a:pPr marL="285750" indent="-285750">
              <a:buFont typeface="Arial" panose="020B0604020202020204" pitchFamily="34" charset="0"/>
              <a:buChar char="•"/>
            </a:pPr>
            <a:r>
              <a:rPr lang="en-US" sz="1600" dirty="0"/>
              <a:t>High Data Integrity</a:t>
            </a:r>
          </a:p>
          <a:p>
            <a:pPr marL="0" indent="0">
              <a:buNone/>
            </a:pPr>
            <a:endParaRPr lang="en-US" dirty="0" smtClean="0"/>
          </a:p>
          <a:p>
            <a:pPr marL="0" indent="0">
              <a:buNone/>
            </a:pPr>
            <a:r>
              <a:rPr lang="en-US" b="1" dirty="0"/>
              <a:t>Online (in the Cloud</a:t>
            </a:r>
            <a:r>
              <a:rPr lang="en-US" b="1" dirty="0" smtClean="0"/>
              <a:t>):-           </a:t>
            </a:r>
          </a:p>
          <a:p>
            <a:pPr marL="285750" indent="-285750">
              <a:buFont typeface="Arial" panose="020B0604020202020204" pitchFamily="34" charset="0"/>
              <a:buChar char="•"/>
            </a:pPr>
            <a:r>
              <a:rPr lang="en-US" sz="1600" dirty="0"/>
              <a:t>Much Less Management</a:t>
            </a:r>
          </a:p>
          <a:p>
            <a:pPr marL="285750" indent="-285750">
              <a:buFont typeface="Arial" panose="020B0604020202020204" pitchFamily="34" charset="0"/>
              <a:buChar char="•"/>
            </a:pPr>
            <a:r>
              <a:rPr lang="en-US" sz="1600" dirty="0"/>
              <a:t>High Availability</a:t>
            </a:r>
          </a:p>
          <a:p>
            <a:pPr marL="285750" indent="-285750">
              <a:buFont typeface="Arial" panose="020B0604020202020204" pitchFamily="34" charset="0"/>
              <a:buChar char="•"/>
            </a:pPr>
            <a:r>
              <a:rPr lang="en-US" sz="1600" dirty="0"/>
              <a:t>Less cost</a:t>
            </a:r>
          </a:p>
          <a:p>
            <a:pPr marL="285750" indent="-285750">
              <a:buFont typeface="Arial" panose="020B0604020202020204" pitchFamily="34" charset="0"/>
              <a:buChar char="•"/>
            </a:pPr>
            <a:r>
              <a:rPr lang="en-US" sz="1600" dirty="0"/>
              <a:t>Does not Require an IT Team</a:t>
            </a:r>
          </a:p>
          <a:p>
            <a:pPr marL="0" indent="0">
              <a:buNone/>
            </a:pPr>
            <a:endParaRPr lang="en-US" dirty="0"/>
          </a:p>
          <a:p>
            <a:pPr marL="0" indent="0">
              <a:buNone/>
            </a:pPr>
            <a:endParaRPr lang="en-US" dirty="0"/>
          </a:p>
        </p:txBody>
      </p:sp>
      <p:sp>
        <p:nvSpPr>
          <p:cNvPr id="5" name="TextBox 4"/>
          <p:cNvSpPr txBox="1"/>
          <p:nvPr/>
        </p:nvSpPr>
        <p:spPr>
          <a:xfrm>
            <a:off x="4932608" y="4082602"/>
            <a:ext cx="3992451" cy="984885"/>
          </a:xfrm>
          <a:prstGeom prst="rect">
            <a:avLst/>
          </a:prstGeom>
          <a:noFill/>
        </p:spPr>
        <p:txBody>
          <a:bodyPr wrap="square" rtlCol="0">
            <a:spAutoFit/>
          </a:bodyPr>
          <a:lstStyle/>
          <a:p>
            <a:r>
              <a:rPr lang="en-US" sz="2200" b="1" dirty="0"/>
              <a:t>Hybrid (Best of Both Worlds</a:t>
            </a:r>
            <a:r>
              <a:rPr lang="en-US" sz="2200" dirty="0"/>
              <a:t>)</a:t>
            </a:r>
          </a:p>
          <a:p>
            <a:endParaRPr lang="en-US" dirty="0" smtClean="0"/>
          </a:p>
          <a:p>
            <a:pPr marL="285750" indent="-285750">
              <a:buFont typeface="Wingdings" pitchFamily="2" charset="2"/>
              <a:buChar char="§"/>
            </a:pPr>
            <a:r>
              <a:rPr lang="en-US" dirty="0" smtClean="0"/>
              <a:t>Pick </a:t>
            </a:r>
            <a:r>
              <a:rPr lang="en-US" dirty="0"/>
              <a:t>and Choose what fits your needs</a:t>
            </a:r>
            <a:endParaRPr lang="en-IN" dirty="0"/>
          </a:p>
        </p:txBody>
      </p:sp>
    </p:spTree>
    <p:extLst>
      <p:ext uri="{BB962C8B-B14F-4D97-AF65-F5344CB8AC3E}">
        <p14:creationId xmlns:p14="http://schemas.microsoft.com/office/powerpoint/2010/main" val="667795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features……</a:t>
            </a:r>
            <a:endParaRPr lang="en-US" dirty="0"/>
          </a:p>
        </p:txBody>
      </p:sp>
      <p:sp>
        <p:nvSpPr>
          <p:cNvPr id="3" name="Content Placeholder 2"/>
          <p:cNvSpPr>
            <a:spLocks noGrp="1"/>
          </p:cNvSpPr>
          <p:nvPr>
            <p:ph idx="1"/>
          </p:nvPr>
        </p:nvSpPr>
        <p:spPr>
          <a:xfrm>
            <a:off x="388620" y="1894232"/>
            <a:ext cx="10598379" cy="807759"/>
          </a:xfrm>
        </p:spPr>
        <p:txBody>
          <a:bodyPr/>
          <a:lstStyle/>
          <a:p>
            <a:pPr marL="0" indent="0">
              <a:buNone/>
            </a:pPr>
            <a:r>
              <a:rPr lang="en-US" dirty="0" smtClean="0"/>
              <a:t>Regardless of whether your organization uses SharePoint Online, On Premise or  Hybrid, SharePoint gives you the tools to manage your business processes in one place.</a:t>
            </a:r>
            <a:endParaRPr lang="en-US" dirty="0"/>
          </a:p>
        </p:txBody>
      </p:sp>
      <p:pic>
        <p:nvPicPr>
          <p:cNvPr id="5122" name="Picture 2" descr="http://computertrainingcenters.com/wp-content/uploads/2013/04/sharepoint_pie_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7486" y="2711152"/>
            <a:ext cx="7220646" cy="383596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251710" y="6537960"/>
            <a:ext cx="6457950" cy="400110"/>
          </a:xfrm>
          <a:prstGeom prst="rect">
            <a:avLst/>
          </a:prstGeom>
          <a:noFill/>
        </p:spPr>
        <p:txBody>
          <a:bodyPr wrap="square" rtlCol="0">
            <a:spAutoFit/>
          </a:bodyPr>
          <a:lstStyle/>
          <a:p>
            <a:pPr algn="ctr"/>
            <a:r>
              <a:rPr lang="en-US" sz="1000" dirty="0" smtClean="0">
                <a:solidFill>
                  <a:schemeClr val="bg2">
                    <a:lumMod val="75000"/>
                  </a:schemeClr>
                </a:solidFill>
              </a:rPr>
              <a:t>Image Source</a:t>
            </a:r>
            <a:r>
              <a:rPr lang="en-US" sz="1000" dirty="0">
                <a:solidFill>
                  <a:schemeClr val="bg2">
                    <a:lumMod val="75000"/>
                  </a:schemeClr>
                </a:solidFill>
              </a:rPr>
              <a:t>: </a:t>
            </a:r>
            <a:r>
              <a:rPr lang="en-US" sz="1000" dirty="0">
                <a:solidFill>
                  <a:schemeClr val="bg2">
                    <a:lumMod val="75000"/>
                  </a:schemeClr>
                </a:solidFill>
                <a:hlinkClick r:id="rId3"/>
              </a:rPr>
              <a:t>http://</a:t>
            </a:r>
            <a:r>
              <a:rPr lang="en-US" sz="1000" dirty="0" smtClean="0">
                <a:solidFill>
                  <a:schemeClr val="bg2">
                    <a:lumMod val="75000"/>
                  </a:schemeClr>
                </a:solidFill>
                <a:hlinkClick r:id="rId3"/>
              </a:rPr>
              <a:t>computertrainingcenters.com/10-ways-sharepoint-can-help-your-business</a:t>
            </a:r>
            <a:endParaRPr lang="en-US" sz="1000" dirty="0" smtClean="0">
              <a:solidFill>
                <a:schemeClr val="bg2">
                  <a:lumMod val="75000"/>
                </a:schemeClr>
              </a:solidFill>
            </a:endParaRPr>
          </a:p>
          <a:p>
            <a:pPr algn="ctr"/>
            <a:endParaRPr lang="en-US" sz="1000" dirty="0"/>
          </a:p>
        </p:txBody>
      </p:sp>
    </p:spTree>
    <p:extLst>
      <p:ext uri="{BB962C8B-B14F-4D97-AF65-F5344CB8AC3E}">
        <p14:creationId xmlns:p14="http://schemas.microsoft.com/office/powerpoint/2010/main" val="10056713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2919" y="284176"/>
            <a:ext cx="10557672" cy="1508760"/>
          </a:xfrm>
        </p:spPr>
        <p:txBody>
          <a:bodyPr/>
          <a:lstStyle/>
          <a:p>
            <a:r>
              <a:rPr lang="en-US" dirty="0" smtClean="0"/>
              <a:t>SharePoint Architecture</a:t>
            </a:r>
            <a:br>
              <a:rPr lang="en-US" dirty="0" smtClean="0"/>
            </a:br>
            <a:r>
              <a:rPr lang="en-US" sz="2800" dirty="0" smtClean="0">
                <a:solidFill>
                  <a:schemeClr val="accent3"/>
                </a:solidFill>
              </a:rPr>
              <a:t>High Level View</a:t>
            </a:r>
            <a:endParaRPr lang="en-US" sz="2800" dirty="0">
              <a:solidFill>
                <a:schemeClr val="accent3"/>
              </a:solidFill>
            </a:endParaRP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749790378"/>
              </p:ext>
            </p:extLst>
          </p:nvPr>
        </p:nvGraphicFramePr>
        <p:xfrm>
          <a:off x="4185635" y="1903876"/>
          <a:ext cx="7804596" cy="46514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p:cNvSpPr txBox="1"/>
          <p:nvPr/>
        </p:nvSpPr>
        <p:spPr>
          <a:xfrm>
            <a:off x="534573" y="2137972"/>
            <a:ext cx="2852572" cy="3693319"/>
          </a:xfrm>
          <a:prstGeom prst="rect">
            <a:avLst/>
          </a:prstGeom>
          <a:noFill/>
        </p:spPr>
        <p:txBody>
          <a:bodyPr wrap="square" rtlCol="0">
            <a:spAutoFit/>
          </a:bodyPr>
          <a:lstStyle/>
          <a:p>
            <a:endParaRPr lang="en-US" dirty="0"/>
          </a:p>
          <a:p>
            <a:pPr marL="285750" indent="-285750">
              <a:buFont typeface="Wingdings" pitchFamily="2" charset="2"/>
              <a:buChar char="v"/>
            </a:pPr>
            <a:r>
              <a:rPr lang="en-US" b="1" u="sng" dirty="0" smtClean="0"/>
              <a:t>Site </a:t>
            </a:r>
            <a:r>
              <a:rPr lang="en-US" b="1" u="sng" dirty="0" smtClean="0"/>
              <a:t>Collection</a:t>
            </a:r>
            <a:endParaRPr lang="en-US" b="1" dirty="0"/>
          </a:p>
          <a:p>
            <a:endParaRPr lang="en-US" dirty="0" smtClean="0"/>
          </a:p>
          <a:p>
            <a:pPr marL="285750" indent="-285750">
              <a:buFont typeface="Wingdings" pitchFamily="2" charset="2"/>
              <a:buChar char="v"/>
            </a:pPr>
            <a:r>
              <a:rPr lang="en-US" b="1" u="sng" dirty="0" smtClean="0"/>
              <a:t>Site</a:t>
            </a:r>
            <a:endParaRPr lang="en-US" dirty="0" smtClean="0"/>
          </a:p>
          <a:p>
            <a:endParaRPr lang="en-US" b="1" u="sng" dirty="0" smtClean="0"/>
          </a:p>
          <a:p>
            <a:pPr marL="285750" indent="-285750">
              <a:buFont typeface="Wingdings" pitchFamily="2" charset="2"/>
              <a:buChar char="v"/>
            </a:pPr>
            <a:r>
              <a:rPr lang="en-US" b="1" u="sng" dirty="0" smtClean="0"/>
              <a:t>Sub site</a:t>
            </a:r>
            <a:endParaRPr lang="en-US" b="1" u="sng" dirty="0"/>
          </a:p>
          <a:p>
            <a:pPr marL="285750" indent="-285750">
              <a:buFont typeface="Wingdings" pitchFamily="2" charset="2"/>
              <a:buChar char="v"/>
            </a:pPr>
            <a:endParaRPr lang="en-US" b="1" u="sng" dirty="0" smtClean="0"/>
          </a:p>
          <a:p>
            <a:pPr marL="285750" indent="-285750">
              <a:buFont typeface="Wingdings" pitchFamily="2" charset="2"/>
              <a:buChar char="v"/>
            </a:pPr>
            <a:r>
              <a:rPr lang="en-US" b="1" u="sng" dirty="0" smtClean="0"/>
              <a:t>Apps</a:t>
            </a:r>
          </a:p>
          <a:p>
            <a:pPr marL="285750" indent="-285750">
              <a:buFont typeface="Wingdings" pitchFamily="2" charset="2"/>
              <a:buChar char="v"/>
            </a:pPr>
            <a:endParaRPr lang="en-US" b="1" u="sng" dirty="0"/>
          </a:p>
          <a:p>
            <a:pPr marL="285750" indent="-285750">
              <a:buFont typeface="Wingdings" pitchFamily="2" charset="2"/>
              <a:buChar char="v"/>
            </a:pPr>
            <a:r>
              <a:rPr lang="en-US" b="1" u="sng" dirty="0" smtClean="0"/>
              <a:t>Web Parts</a:t>
            </a:r>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9734688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2919" y="284176"/>
            <a:ext cx="10177844" cy="1508760"/>
          </a:xfrm>
        </p:spPr>
        <p:txBody>
          <a:bodyPr/>
          <a:lstStyle/>
          <a:p>
            <a:r>
              <a:rPr lang="en-US" dirty="0"/>
              <a:t>SharePoint </a:t>
            </a:r>
            <a:r>
              <a:rPr lang="en-US" dirty="0" smtClean="0"/>
              <a:t>Content and Management</a:t>
            </a:r>
            <a:r>
              <a:rPr lang="en-US" dirty="0"/>
              <a:t/>
            </a:r>
            <a:br>
              <a:rPr lang="en-US" dirty="0"/>
            </a:br>
            <a:r>
              <a:rPr lang="en-US" sz="2800" dirty="0" smtClean="0">
                <a:solidFill>
                  <a:schemeClr val="accent3"/>
                </a:solidFill>
              </a:rPr>
              <a:t>Site Collections, Sites, subsites and pages</a:t>
            </a:r>
            <a:endParaRPr lang="en-US" dirty="0"/>
          </a:p>
        </p:txBody>
      </p:sp>
      <p:graphicFrame>
        <p:nvGraphicFramePr>
          <p:cNvPr id="4" name="Content Placeholder 7"/>
          <p:cNvGraphicFramePr>
            <a:graphicFrameLocks noGrp="1"/>
          </p:cNvGraphicFramePr>
          <p:nvPr>
            <p:ph idx="1"/>
            <p:extLst>
              <p:ext uri="{D42A27DB-BD31-4B8C-83A1-F6EECF244321}">
                <p14:modId xmlns:p14="http://schemas.microsoft.com/office/powerpoint/2010/main" val="3584369558"/>
              </p:ext>
            </p:extLst>
          </p:nvPr>
        </p:nvGraphicFramePr>
        <p:xfrm>
          <a:off x="4361522" y="2130939"/>
          <a:ext cx="9783763" cy="4206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Oval 4"/>
          <p:cNvSpPr/>
          <p:nvPr/>
        </p:nvSpPr>
        <p:spPr>
          <a:xfrm>
            <a:off x="7884941" y="1792936"/>
            <a:ext cx="2053883" cy="2110849"/>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65760" y="1892105"/>
            <a:ext cx="6063175" cy="3785652"/>
          </a:xfrm>
          <a:prstGeom prst="rect">
            <a:avLst/>
          </a:prstGeom>
          <a:noFill/>
        </p:spPr>
        <p:txBody>
          <a:bodyPr wrap="square" rtlCol="0">
            <a:spAutoFit/>
          </a:bodyPr>
          <a:lstStyle/>
          <a:p>
            <a:pPr marL="285750" indent="-285750">
              <a:buFont typeface="Wingdings" panose="05000000000000000000" pitchFamily="2" charset="2"/>
              <a:buChar char="v"/>
            </a:pPr>
            <a:r>
              <a:rPr lang="en-US" sz="2000" b="1" dirty="0" smtClean="0"/>
              <a:t>Site </a:t>
            </a:r>
            <a:r>
              <a:rPr lang="en-US" sz="2000" b="1" dirty="0" smtClean="0"/>
              <a:t>Collections </a:t>
            </a:r>
            <a:r>
              <a:rPr lang="en-US" dirty="0" smtClean="0"/>
              <a:t>:-</a:t>
            </a:r>
            <a:r>
              <a:rPr lang="en-IN" dirty="0"/>
              <a:t>A </a:t>
            </a:r>
            <a:r>
              <a:rPr lang="en-IN" b="1" dirty="0"/>
              <a:t>site collection</a:t>
            </a:r>
            <a:r>
              <a:rPr lang="en-IN" dirty="0"/>
              <a:t> is a grouping of websites under a common top-level </a:t>
            </a:r>
            <a:r>
              <a:rPr lang="en-IN" b="1" dirty="0"/>
              <a:t>site</a:t>
            </a:r>
            <a:r>
              <a:rPr lang="en-IN" dirty="0"/>
              <a:t> that have the same owner and share administration settings</a:t>
            </a:r>
            <a:r>
              <a:rPr lang="en-IN" dirty="0" smtClean="0"/>
              <a:t>.</a:t>
            </a:r>
          </a:p>
          <a:p>
            <a:endParaRPr lang="en-IN" dirty="0" smtClean="0"/>
          </a:p>
          <a:p>
            <a:pPr marL="285750" indent="-285750">
              <a:buFont typeface="Wingdings" pitchFamily="2" charset="2"/>
              <a:buChar char="v"/>
            </a:pPr>
            <a:r>
              <a:rPr lang="en-US" sz="2000" b="1" dirty="0" smtClean="0"/>
              <a:t>Sites</a:t>
            </a:r>
            <a:r>
              <a:rPr lang="en-US" dirty="0" smtClean="0"/>
              <a:t>:-</a:t>
            </a:r>
            <a:r>
              <a:rPr lang="en-US" dirty="0"/>
              <a:t>Your Main Team Site or Function Site.</a:t>
            </a:r>
          </a:p>
          <a:p>
            <a:r>
              <a:rPr lang="en-IN" dirty="0" smtClean="0"/>
              <a:t>          This </a:t>
            </a:r>
            <a:r>
              <a:rPr lang="en-IN" dirty="0"/>
              <a:t>is the first page you will see when you access your  </a:t>
            </a:r>
            <a:r>
              <a:rPr lang="en-IN" dirty="0" smtClean="0"/>
              <a:t>             	SharePoint </a:t>
            </a:r>
            <a:r>
              <a:rPr lang="en-IN" dirty="0"/>
              <a:t>environment. You could almost say it is </a:t>
            </a:r>
            <a:r>
              <a:rPr lang="en-IN" dirty="0" smtClean="0"/>
              <a:t>your</a:t>
            </a:r>
          </a:p>
          <a:p>
            <a:r>
              <a:rPr lang="en-IN" dirty="0" smtClean="0"/>
              <a:t> 	home.</a:t>
            </a:r>
          </a:p>
          <a:p>
            <a:r>
              <a:rPr lang="en-IN" dirty="0" smtClean="0"/>
              <a:t> </a:t>
            </a:r>
            <a:endParaRPr lang="en-US" dirty="0"/>
          </a:p>
          <a:p>
            <a:pPr marL="285750" indent="-285750">
              <a:buFont typeface="Wingdings" panose="05000000000000000000" pitchFamily="2" charset="2"/>
              <a:buChar char="v"/>
            </a:pPr>
            <a:r>
              <a:rPr lang="en-US" sz="2000" b="1" dirty="0" smtClean="0"/>
              <a:t>Sub sites</a:t>
            </a:r>
            <a:r>
              <a:rPr lang="en-US" dirty="0" smtClean="0"/>
              <a:t> :-</a:t>
            </a:r>
            <a:r>
              <a:rPr lang="en-IN" dirty="0"/>
              <a:t>A site is a container of objects which can include lists, document libraries, and pages. A site can also contain nested sites called </a:t>
            </a:r>
            <a:r>
              <a:rPr lang="en-IN" b="1" dirty="0"/>
              <a:t>sub sites</a:t>
            </a:r>
            <a:r>
              <a:rPr lang="en-IN" dirty="0"/>
              <a:t>.</a:t>
            </a:r>
            <a:endParaRPr lang="en-US" dirty="0"/>
          </a:p>
          <a:p>
            <a:endParaRPr lang="en-US" dirty="0">
              <a:sym typeface="Wingdings" panose="05000000000000000000" pitchFamily="2" charset="2"/>
            </a:endParaRPr>
          </a:p>
        </p:txBody>
      </p:sp>
      <p:sp>
        <p:nvSpPr>
          <p:cNvPr id="7" name="Oval 6"/>
          <p:cNvSpPr/>
          <p:nvPr/>
        </p:nvSpPr>
        <p:spPr>
          <a:xfrm>
            <a:off x="9479281" y="3509889"/>
            <a:ext cx="1746738" cy="1364566"/>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428935" y="3460336"/>
            <a:ext cx="1746738" cy="1364566"/>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51608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2919" y="284176"/>
            <a:ext cx="10177844" cy="1508760"/>
          </a:xfrm>
        </p:spPr>
        <p:txBody>
          <a:bodyPr/>
          <a:lstStyle/>
          <a:p>
            <a:r>
              <a:rPr lang="en-US" dirty="0"/>
              <a:t>SharePoint </a:t>
            </a:r>
            <a:r>
              <a:rPr lang="en-US" dirty="0" smtClean="0"/>
              <a:t>Content and Management</a:t>
            </a:r>
            <a:r>
              <a:rPr lang="en-US" dirty="0"/>
              <a:t/>
            </a:r>
            <a:br>
              <a:rPr lang="en-US" dirty="0"/>
            </a:br>
            <a:r>
              <a:rPr lang="en-US" sz="2800" dirty="0" smtClean="0">
                <a:solidFill>
                  <a:schemeClr val="accent3"/>
                </a:solidFill>
              </a:rPr>
              <a:t>Apps and Web Parts</a:t>
            </a:r>
            <a:endParaRPr lang="en-US" dirty="0"/>
          </a:p>
        </p:txBody>
      </p:sp>
      <p:graphicFrame>
        <p:nvGraphicFramePr>
          <p:cNvPr id="4" name="Content Placeholder 7"/>
          <p:cNvGraphicFramePr>
            <a:graphicFrameLocks noGrp="1"/>
          </p:cNvGraphicFramePr>
          <p:nvPr>
            <p:ph idx="1"/>
            <p:extLst>
              <p:ext uri="{D42A27DB-BD31-4B8C-83A1-F6EECF244321}">
                <p14:modId xmlns:p14="http://schemas.microsoft.com/office/powerpoint/2010/main" val="3584369558"/>
              </p:ext>
            </p:extLst>
          </p:nvPr>
        </p:nvGraphicFramePr>
        <p:xfrm>
          <a:off x="4361522" y="2130939"/>
          <a:ext cx="9783763" cy="4206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Oval 4"/>
          <p:cNvSpPr/>
          <p:nvPr/>
        </p:nvSpPr>
        <p:spPr>
          <a:xfrm>
            <a:off x="7969348" y="3632634"/>
            <a:ext cx="1885070" cy="1175347"/>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65760" y="1892105"/>
            <a:ext cx="6063175" cy="4278094"/>
          </a:xfrm>
          <a:prstGeom prst="rect">
            <a:avLst/>
          </a:prstGeom>
          <a:noFill/>
        </p:spPr>
        <p:txBody>
          <a:bodyPr wrap="square" rtlCol="0">
            <a:spAutoFit/>
          </a:bodyPr>
          <a:lstStyle/>
          <a:p>
            <a:pPr marL="285750" indent="-285750">
              <a:buFont typeface="Wingdings" pitchFamily="2" charset="2"/>
              <a:buChar char="v"/>
            </a:pPr>
            <a:r>
              <a:rPr lang="en-US" sz="2000" b="1" u="sng" dirty="0"/>
              <a:t>Pages</a:t>
            </a:r>
            <a:r>
              <a:rPr lang="en-US" u="sng" dirty="0"/>
              <a:t>: </a:t>
            </a:r>
            <a:r>
              <a:rPr lang="en-IN" dirty="0"/>
              <a:t>Site pages are pages that are created, edited, and customized by end users. They are primarily used for the content in a site. Site pages come in two types—a standard page and a Web Parts page. A standard page contains text, images, Web Parts, and other elements. A Web Parts page contains Web Parts in Web Part zones. </a:t>
            </a:r>
            <a:endParaRPr lang="en-IN" dirty="0" smtClean="0"/>
          </a:p>
          <a:p>
            <a:pPr marL="285750" indent="-285750">
              <a:buFont typeface="Wingdings" pitchFamily="2" charset="2"/>
              <a:buChar char="v"/>
            </a:pPr>
            <a:endParaRPr lang="en-US" dirty="0"/>
          </a:p>
          <a:p>
            <a:pPr marL="285750" indent="-285750">
              <a:buFont typeface="Wingdings" pitchFamily="2" charset="2"/>
              <a:buChar char="v"/>
            </a:pPr>
            <a:endParaRPr lang="en-US" dirty="0" smtClean="0"/>
          </a:p>
          <a:p>
            <a:pPr marL="285750" indent="-285750">
              <a:buFont typeface="Wingdings" pitchFamily="2" charset="2"/>
              <a:buChar char="v"/>
            </a:pPr>
            <a:endParaRPr lang="en-US" dirty="0"/>
          </a:p>
          <a:p>
            <a:pPr marL="285750" indent="-285750">
              <a:buFont typeface="Wingdings" pitchFamily="2" charset="2"/>
              <a:buChar char="v"/>
            </a:pPr>
            <a:r>
              <a:rPr lang="en-US" b="1" u="sng" dirty="0"/>
              <a:t>Apps and Web Parts</a:t>
            </a:r>
            <a:r>
              <a:rPr lang="en-US" dirty="0"/>
              <a:t>: </a:t>
            </a:r>
            <a:r>
              <a:rPr lang="en-IN" dirty="0"/>
              <a:t>everything in a SharePoint site is an app. SharePoint app or (App for SharePoint) is mainly a web application, a stand-alone piece of functionality that interacts with SharePoint </a:t>
            </a:r>
          </a:p>
          <a:p>
            <a:pPr marL="285750" indent="-285750">
              <a:buFont typeface="Wingdings" pitchFamily="2" charset="2"/>
              <a:buChar char="v"/>
            </a:pPr>
            <a:endParaRPr lang="en-US" dirty="0" smtClean="0"/>
          </a:p>
          <a:p>
            <a:pPr marL="285750" indent="-285750">
              <a:buFont typeface="Wingdings" pitchFamily="2" charset="2"/>
              <a:buChar char="v"/>
            </a:pPr>
            <a:endParaRPr lang="en-US" dirty="0"/>
          </a:p>
        </p:txBody>
      </p:sp>
    </p:spTree>
    <p:extLst>
      <p:ext uri="{BB962C8B-B14F-4D97-AF65-F5344CB8AC3E}">
        <p14:creationId xmlns:p14="http://schemas.microsoft.com/office/powerpoint/2010/main" val="4533582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 y="284176"/>
            <a:ext cx="11665634" cy="1508760"/>
          </a:xfrm>
        </p:spPr>
        <p:txBody>
          <a:bodyPr>
            <a:normAutofit/>
          </a:bodyPr>
          <a:lstStyle/>
          <a:p>
            <a:r>
              <a:rPr lang="en-US" sz="3200" dirty="0" smtClean="0"/>
              <a:t>Using an OAW SharePoint Online Site Collection to demonstrate solution capability </a:t>
            </a:r>
            <a:r>
              <a:rPr lang="en-US" dirty="0" smtClean="0"/>
              <a:t/>
            </a:r>
            <a:br>
              <a:rPr lang="en-US" dirty="0" smtClean="0"/>
            </a:br>
            <a:endParaRPr lang="en-US" sz="1600" dirty="0"/>
          </a:p>
        </p:txBody>
      </p:sp>
      <p:sp>
        <p:nvSpPr>
          <p:cNvPr id="3" name="Content Placeholder 2"/>
          <p:cNvSpPr>
            <a:spLocks noGrp="1"/>
          </p:cNvSpPr>
          <p:nvPr>
            <p:ph idx="1"/>
          </p:nvPr>
        </p:nvSpPr>
        <p:spPr>
          <a:xfrm>
            <a:off x="345669" y="2011680"/>
            <a:ext cx="6580911" cy="4206240"/>
          </a:xfrm>
        </p:spPr>
        <p:txBody>
          <a:bodyPr>
            <a:normAutofit lnSpcReduction="10000"/>
          </a:bodyPr>
          <a:lstStyle/>
          <a:p>
            <a:pPr>
              <a:buFont typeface="Wingdings" panose="05000000000000000000" pitchFamily="2" charset="2"/>
              <a:buChar char="v"/>
            </a:pPr>
            <a:r>
              <a:rPr lang="en-US" dirty="0" smtClean="0"/>
              <a:t>OAW’s SharePoint Online is hosted through Microsoft 365 </a:t>
            </a:r>
          </a:p>
          <a:p>
            <a:pPr>
              <a:buFont typeface="Wingdings" panose="05000000000000000000" pitchFamily="2" charset="2"/>
              <a:buChar char="v"/>
            </a:pPr>
            <a:r>
              <a:rPr lang="en-US" dirty="0" smtClean="0"/>
              <a:t>What is Microsoft 365?</a:t>
            </a:r>
          </a:p>
          <a:p>
            <a:pPr lvl="1"/>
            <a:r>
              <a:rPr lang="en-US" dirty="0" smtClean="0"/>
              <a:t>In the cloud subscription plan that includes:</a:t>
            </a:r>
          </a:p>
          <a:p>
            <a:pPr lvl="2">
              <a:buFont typeface="Courier New" panose="02070309020205020404" pitchFamily="49" charset="0"/>
              <a:buChar char="o"/>
            </a:pPr>
            <a:r>
              <a:rPr lang="en-US" dirty="0" smtClean="0"/>
              <a:t>Microsoft Office</a:t>
            </a:r>
          </a:p>
          <a:p>
            <a:pPr lvl="2">
              <a:buFont typeface="Courier New" panose="02070309020205020404" pitchFamily="49" charset="0"/>
              <a:buChar char="o"/>
            </a:pPr>
            <a:r>
              <a:rPr lang="en-US" dirty="0" smtClean="0"/>
              <a:t>Skype for Business</a:t>
            </a:r>
          </a:p>
          <a:p>
            <a:pPr lvl="2">
              <a:buFont typeface="Courier New" panose="02070309020205020404" pitchFamily="49" charset="0"/>
              <a:buChar char="o"/>
            </a:pPr>
            <a:r>
              <a:rPr lang="en-US" dirty="0" smtClean="0"/>
              <a:t>Exchange online</a:t>
            </a:r>
          </a:p>
          <a:p>
            <a:pPr lvl="2">
              <a:buFont typeface="Courier New" panose="02070309020205020404" pitchFamily="49" charset="0"/>
              <a:buChar char="o"/>
            </a:pPr>
            <a:r>
              <a:rPr lang="en-US" dirty="0" smtClean="0"/>
              <a:t>OneDrive for Business</a:t>
            </a:r>
          </a:p>
          <a:p>
            <a:pPr lvl="2">
              <a:buFont typeface="Courier New" panose="02070309020205020404" pitchFamily="49" charset="0"/>
              <a:buChar char="o"/>
            </a:pPr>
            <a:r>
              <a:rPr lang="en-US" dirty="0" smtClean="0"/>
              <a:t>+SharePoint (optional)</a:t>
            </a:r>
          </a:p>
          <a:p>
            <a:pPr>
              <a:buFont typeface="Wingdings" panose="05000000000000000000" pitchFamily="2" charset="2"/>
              <a:buChar char="v"/>
            </a:pPr>
            <a:r>
              <a:rPr lang="en-US" dirty="0" smtClean="0"/>
              <a:t>Since everyone with a UW NetID has a Microsoft 365 license, this makes onboarding to SharePoint seamless</a:t>
            </a:r>
            <a:endParaRPr lang="en-US" dirty="0"/>
          </a:p>
          <a:p>
            <a:pPr marL="228600" lvl="1" indent="0">
              <a:buNone/>
            </a:pPr>
            <a:endParaRPr lang="en-US" dirty="0"/>
          </a:p>
        </p:txBody>
      </p:sp>
      <p:pic>
        <p:nvPicPr>
          <p:cNvPr id="1028" name="Picture 4" descr="Image result for office 365 and sharepo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6580" y="2330501"/>
            <a:ext cx="4823460" cy="270113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7018020" y="5154930"/>
            <a:ext cx="4629150" cy="646331"/>
          </a:xfrm>
          <a:prstGeom prst="rect">
            <a:avLst/>
          </a:prstGeom>
          <a:noFill/>
        </p:spPr>
        <p:txBody>
          <a:bodyPr wrap="square" rtlCol="0">
            <a:spAutoFit/>
          </a:bodyPr>
          <a:lstStyle/>
          <a:p>
            <a:r>
              <a:rPr lang="en-US" sz="900" dirty="0">
                <a:solidFill>
                  <a:schemeClr val="bg2">
                    <a:lumMod val="75000"/>
                  </a:schemeClr>
                </a:solidFill>
              </a:rPr>
              <a:t>Image source: </a:t>
            </a:r>
            <a:r>
              <a:rPr lang="en-US" sz="900" dirty="0">
                <a:solidFill>
                  <a:schemeClr val="bg2">
                    <a:lumMod val="75000"/>
                  </a:schemeClr>
                </a:solidFill>
                <a:hlinkClick r:id="rId3"/>
              </a:rPr>
              <a:t>http://</a:t>
            </a:r>
            <a:r>
              <a:rPr lang="en-US" sz="900" dirty="0" smtClean="0">
                <a:solidFill>
                  <a:schemeClr val="bg2">
                    <a:lumMod val="75000"/>
                  </a:schemeClr>
                </a:solidFill>
                <a:hlinkClick r:id="rId3"/>
              </a:rPr>
              <a:t>en.community.dell.com/techcenter/sharepoint-for-all/b/blog/archive/2013/07/31/watch-a-video-on-how-to-migrate-sharepoint-to-office365-with-dellsoftware</a:t>
            </a:r>
            <a:endParaRPr lang="en-US" sz="900" dirty="0" smtClean="0">
              <a:solidFill>
                <a:schemeClr val="bg2">
                  <a:lumMod val="75000"/>
                </a:schemeClr>
              </a:solidFill>
            </a:endParaRPr>
          </a:p>
          <a:p>
            <a:endParaRPr lang="en-US" sz="900" dirty="0"/>
          </a:p>
        </p:txBody>
      </p:sp>
    </p:spTree>
    <p:extLst>
      <p:ext uri="{BB962C8B-B14F-4D97-AF65-F5344CB8AC3E}">
        <p14:creationId xmlns:p14="http://schemas.microsoft.com/office/powerpoint/2010/main" val="173620784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xmlns=""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2289</TotalTime>
  <Words>1325</Words>
  <Application>Microsoft Office PowerPoint</Application>
  <PresentationFormat>Custom</PresentationFormat>
  <Paragraphs>213</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Banded</vt:lpstr>
      <vt:lpstr>An Introduction to SharePoint </vt:lpstr>
      <vt:lpstr>What Is SharePoint?</vt:lpstr>
      <vt:lpstr>Which SharePoint is right for you?</vt:lpstr>
      <vt:lpstr>Sharepoint platforms……. </vt:lpstr>
      <vt:lpstr>Sharepoint features……</vt:lpstr>
      <vt:lpstr>SharePoint Architecture High Level View</vt:lpstr>
      <vt:lpstr>SharePoint Content and Management Site Collections, Sites, subsites and pages</vt:lpstr>
      <vt:lpstr>SharePoint Content and Management Apps and Web Parts</vt:lpstr>
      <vt:lpstr>Using an OAW SharePoint Online Site Collection to demonstrate solution capability  </vt:lpstr>
      <vt:lpstr>Using an OAW SharePoint Online Site Collection to demonstrate solution capability Continued.. </vt:lpstr>
      <vt:lpstr>Out of Box Solution: The Document Library</vt:lpstr>
      <vt:lpstr>Example of a Modified Document Library</vt:lpstr>
      <vt:lpstr>Out of Box Solution: Modified List</vt:lpstr>
      <vt:lpstr>Out of Box Solution: Calendar </vt:lpstr>
      <vt:lpstr>Sites: THE Virtual Filing Cabinet Example</vt:lpstr>
      <vt:lpstr>OneDrive for Business</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Sarah L. Starr</dc:creator>
  <cp:lastModifiedBy>Rohit Kushwah</cp:lastModifiedBy>
  <cp:revision>87</cp:revision>
  <dcterms:created xsi:type="dcterms:W3CDTF">2014-08-26T23:49:19Z</dcterms:created>
  <dcterms:modified xsi:type="dcterms:W3CDTF">2017-06-30T11:42:41Z</dcterms:modified>
</cp:coreProperties>
</file>