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2"/>
  </p:notesMasterIdLst>
  <p:handoutMasterIdLst>
    <p:handoutMasterId r:id="rId93"/>
  </p:handoutMasterIdLst>
  <p:sldIdLst>
    <p:sldId id="343" r:id="rId2"/>
    <p:sldId id="443" r:id="rId3"/>
    <p:sldId id="500" r:id="rId4"/>
    <p:sldId id="501" r:id="rId5"/>
    <p:sldId id="502" r:id="rId6"/>
    <p:sldId id="503" r:id="rId7"/>
    <p:sldId id="504" r:id="rId8"/>
    <p:sldId id="505" r:id="rId9"/>
    <p:sldId id="507" r:id="rId10"/>
    <p:sldId id="508" r:id="rId11"/>
    <p:sldId id="509" r:id="rId12"/>
    <p:sldId id="448" r:id="rId13"/>
    <p:sldId id="506" r:id="rId14"/>
    <p:sldId id="510" r:id="rId15"/>
    <p:sldId id="511" r:id="rId16"/>
    <p:sldId id="512" r:id="rId17"/>
    <p:sldId id="531" r:id="rId18"/>
    <p:sldId id="532" r:id="rId19"/>
    <p:sldId id="533" r:id="rId20"/>
    <p:sldId id="534" r:id="rId21"/>
    <p:sldId id="535" r:id="rId22"/>
    <p:sldId id="536" r:id="rId23"/>
    <p:sldId id="537" r:id="rId24"/>
    <p:sldId id="538" r:id="rId25"/>
    <p:sldId id="539" r:id="rId26"/>
    <p:sldId id="462" r:id="rId27"/>
    <p:sldId id="463" r:id="rId28"/>
    <p:sldId id="464" r:id="rId29"/>
    <p:sldId id="449" r:id="rId30"/>
    <p:sldId id="450" r:id="rId31"/>
    <p:sldId id="451" r:id="rId32"/>
    <p:sldId id="454" r:id="rId33"/>
    <p:sldId id="453" r:id="rId34"/>
    <p:sldId id="452" r:id="rId35"/>
    <p:sldId id="465" r:id="rId36"/>
    <p:sldId id="466" r:id="rId37"/>
    <p:sldId id="467" r:id="rId38"/>
    <p:sldId id="513" r:id="rId39"/>
    <p:sldId id="514" r:id="rId40"/>
    <p:sldId id="515" r:id="rId41"/>
    <p:sldId id="516" r:id="rId42"/>
    <p:sldId id="517" r:id="rId43"/>
    <p:sldId id="518" r:id="rId44"/>
    <p:sldId id="519" r:id="rId45"/>
    <p:sldId id="520" r:id="rId46"/>
    <p:sldId id="521" r:id="rId47"/>
    <p:sldId id="522" r:id="rId48"/>
    <p:sldId id="523" r:id="rId49"/>
    <p:sldId id="524" r:id="rId50"/>
    <p:sldId id="525" r:id="rId51"/>
    <p:sldId id="526" r:id="rId52"/>
    <p:sldId id="468" r:id="rId53"/>
    <p:sldId id="471" r:id="rId54"/>
    <p:sldId id="456" r:id="rId55"/>
    <p:sldId id="458" r:id="rId56"/>
    <p:sldId id="459" r:id="rId57"/>
    <p:sldId id="460" r:id="rId58"/>
    <p:sldId id="469" r:id="rId59"/>
    <p:sldId id="470" r:id="rId60"/>
    <p:sldId id="472" r:id="rId61"/>
    <p:sldId id="474" r:id="rId62"/>
    <p:sldId id="473" r:id="rId63"/>
    <p:sldId id="475" r:id="rId64"/>
    <p:sldId id="476" r:id="rId65"/>
    <p:sldId id="478" r:id="rId66"/>
    <p:sldId id="479" r:id="rId67"/>
    <p:sldId id="480" r:id="rId68"/>
    <p:sldId id="481" r:id="rId69"/>
    <p:sldId id="482" r:id="rId70"/>
    <p:sldId id="483" r:id="rId71"/>
    <p:sldId id="484" r:id="rId72"/>
    <p:sldId id="485" r:id="rId73"/>
    <p:sldId id="486" r:id="rId74"/>
    <p:sldId id="487" r:id="rId75"/>
    <p:sldId id="488" r:id="rId76"/>
    <p:sldId id="489" r:id="rId77"/>
    <p:sldId id="490" r:id="rId78"/>
    <p:sldId id="527" r:id="rId79"/>
    <p:sldId id="491" r:id="rId80"/>
    <p:sldId id="528" r:id="rId81"/>
    <p:sldId id="492" r:id="rId82"/>
    <p:sldId id="529" r:id="rId83"/>
    <p:sldId id="493" r:id="rId84"/>
    <p:sldId id="530" r:id="rId85"/>
    <p:sldId id="494" r:id="rId86"/>
    <p:sldId id="495" r:id="rId87"/>
    <p:sldId id="496" r:id="rId88"/>
    <p:sldId id="497" r:id="rId89"/>
    <p:sldId id="498" r:id="rId90"/>
    <p:sldId id="499"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044" autoAdjust="0"/>
    <p:restoredTop sz="89234" autoAdjust="0"/>
  </p:normalViewPr>
  <p:slideViewPr>
    <p:cSldViewPr>
      <p:cViewPr varScale="1">
        <p:scale>
          <a:sx n="65" d="100"/>
          <a:sy n="65" d="100"/>
        </p:scale>
        <p:origin x="-180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62E3ED-B9B7-4074-BC60-E97C7821B169}" type="datetimeFigureOut">
              <a:rPr lang="en-US" smtClean="0"/>
              <a:pPr/>
              <a:t>1/8/2019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0D68E7-8961-447B-8794-127A6AA962F5}" type="slidenum">
              <a:rPr lang="en-IN" smtClean="0"/>
              <a:pPr/>
              <a:t>‹#›</a:t>
            </a:fld>
            <a:endParaRPr lang="en-IN"/>
          </a:p>
        </p:txBody>
      </p:sp>
    </p:spTree>
    <p:extLst>
      <p:ext uri="{BB962C8B-B14F-4D97-AF65-F5344CB8AC3E}">
        <p14:creationId xmlns="" xmlns:p14="http://schemas.microsoft.com/office/powerpoint/2010/main" val="50307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E6B7F6-8F03-47B9-9023-100B92CAAD55}" type="datetimeFigureOut">
              <a:rPr lang="en-US" smtClean="0"/>
              <a:pPr/>
              <a:t>1/8/2019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649957-B29A-437A-85F6-7E3E63C17452}" type="slidenum">
              <a:rPr lang="en-IN" smtClean="0"/>
              <a:pPr/>
              <a:t>‹#›</a:t>
            </a:fld>
            <a:endParaRPr lang="en-IN"/>
          </a:p>
        </p:txBody>
      </p:sp>
    </p:spTree>
    <p:extLst>
      <p:ext uri="{BB962C8B-B14F-4D97-AF65-F5344CB8AC3E}">
        <p14:creationId xmlns="" xmlns:p14="http://schemas.microsoft.com/office/powerpoint/2010/main" val="6991156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B649957-B29A-437A-85F6-7E3E63C17452}" type="slidenum">
              <a:rPr lang="en-IN" smtClean="0"/>
              <a:pPr/>
              <a:t>1</a:t>
            </a:fld>
            <a:endParaRPr lang="en-IN"/>
          </a:p>
        </p:txBody>
      </p:sp>
    </p:spTree>
    <p:extLst>
      <p:ext uri="{BB962C8B-B14F-4D97-AF65-F5344CB8AC3E}">
        <p14:creationId xmlns="" xmlns:p14="http://schemas.microsoft.com/office/powerpoint/2010/main" val="2375176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31</a:t>
            </a:fld>
            <a:endParaRPr lang="en-IN"/>
          </a:p>
        </p:txBody>
      </p:sp>
    </p:spTree>
    <p:extLst>
      <p:ext uri="{BB962C8B-B14F-4D97-AF65-F5344CB8AC3E}">
        <p14:creationId xmlns="" xmlns:p14="http://schemas.microsoft.com/office/powerpoint/2010/main" val="3892163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32</a:t>
            </a:fld>
            <a:endParaRPr lang="en-IN"/>
          </a:p>
        </p:txBody>
      </p:sp>
    </p:spTree>
    <p:extLst>
      <p:ext uri="{BB962C8B-B14F-4D97-AF65-F5344CB8AC3E}">
        <p14:creationId xmlns="" xmlns:p14="http://schemas.microsoft.com/office/powerpoint/2010/main" val="2846416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33</a:t>
            </a:fld>
            <a:endParaRPr lang="en-IN"/>
          </a:p>
        </p:txBody>
      </p:sp>
    </p:spTree>
    <p:extLst>
      <p:ext uri="{BB962C8B-B14F-4D97-AF65-F5344CB8AC3E}">
        <p14:creationId xmlns="" xmlns:p14="http://schemas.microsoft.com/office/powerpoint/2010/main" val="2744452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34</a:t>
            </a:fld>
            <a:endParaRPr lang="en-IN"/>
          </a:p>
        </p:txBody>
      </p:sp>
    </p:spTree>
    <p:extLst>
      <p:ext uri="{BB962C8B-B14F-4D97-AF65-F5344CB8AC3E}">
        <p14:creationId xmlns="" xmlns:p14="http://schemas.microsoft.com/office/powerpoint/2010/main" val="1453872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35</a:t>
            </a:fld>
            <a:endParaRPr lang="en-IN"/>
          </a:p>
        </p:txBody>
      </p:sp>
    </p:spTree>
    <p:extLst>
      <p:ext uri="{BB962C8B-B14F-4D97-AF65-F5344CB8AC3E}">
        <p14:creationId xmlns="" xmlns:p14="http://schemas.microsoft.com/office/powerpoint/2010/main" val="126634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36</a:t>
            </a:fld>
            <a:endParaRPr lang="en-IN"/>
          </a:p>
        </p:txBody>
      </p:sp>
    </p:spTree>
    <p:extLst>
      <p:ext uri="{BB962C8B-B14F-4D97-AF65-F5344CB8AC3E}">
        <p14:creationId xmlns="" xmlns:p14="http://schemas.microsoft.com/office/powerpoint/2010/main" val="762101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37</a:t>
            </a:fld>
            <a:endParaRPr lang="en-IN"/>
          </a:p>
        </p:txBody>
      </p:sp>
    </p:spTree>
    <p:extLst>
      <p:ext uri="{BB962C8B-B14F-4D97-AF65-F5344CB8AC3E}">
        <p14:creationId xmlns="" xmlns:p14="http://schemas.microsoft.com/office/powerpoint/2010/main" val="952833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52</a:t>
            </a:fld>
            <a:endParaRPr lang="en-IN"/>
          </a:p>
        </p:txBody>
      </p:sp>
    </p:spTree>
    <p:extLst>
      <p:ext uri="{BB962C8B-B14F-4D97-AF65-F5344CB8AC3E}">
        <p14:creationId xmlns="" xmlns:p14="http://schemas.microsoft.com/office/powerpoint/2010/main" val="3351734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53</a:t>
            </a:fld>
            <a:endParaRPr lang="en-IN"/>
          </a:p>
        </p:txBody>
      </p:sp>
    </p:spTree>
    <p:extLst>
      <p:ext uri="{BB962C8B-B14F-4D97-AF65-F5344CB8AC3E}">
        <p14:creationId xmlns="" xmlns:p14="http://schemas.microsoft.com/office/powerpoint/2010/main" val="3617650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54</a:t>
            </a:fld>
            <a:endParaRPr lang="en-IN"/>
          </a:p>
        </p:txBody>
      </p:sp>
    </p:spTree>
    <p:extLst>
      <p:ext uri="{BB962C8B-B14F-4D97-AF65-F5344CB8AC3E}">
        <p14:creationId xmlns="" xmlns:p14="http://schemas.microsoft.com/office/powerpoint/2010/main" val="2465298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200" b="0" i="0" u="none" strike="noStrike" kern="1200" baseline="0" dirty="0" smtClean="0">
                <a:solidFill>
                  <a:schemeClr val="tx1"/>
                </a:solidFill>
                <a:latin typeface="+mn-lt"/>
                <a:ea typeface="+mn-ea"/>
                <a:cs typeface="+mn-cs"/>
              </a:rPr>
              <a:t>Usually developers would like to attack the programming as soon as they encounter a</a:t>
            </a:r>
          </a:p>
          <a:p>
            <a:r>
              <a:rPr lang="en-IN" sz="1200" b="0" i="0" u="none" strike="noStrike" kern="1200" baseline="0" dirty="0" smtClean="0">
                <a:solidFill>
                  <a:schemeClr val="tx1"/>
                </a:solidFill>
                <a:latin typeface="+mn-lt"/>
                <a:ea typeface="+mn-ea"/>
                <a:cs typeface="+mn-cs"/>
              </a:rPr>
              <a:t>problem.</a:t>
            </a:r>
          </a:p>
          <a:p>
            <a:r>
              <a:rPr lang="en-IN" sz="1200" b="0" i="0" u="none" strike="noStrike" kern="1200" baseline="0" dirty="0" smtClean="0">
                <a:solidFill>
                  <a:schemeClr val="tx1"/>
                </a:solidFill>
                <a:latin typeface="+mn-lt"/>
                <a:ea typeface="+mn-ea"/>
                <a:cs typeface="+mn-cs"/>
              </a:rPr>
              <a:t>We must realize there is lot more to programming than simple coding.</a:t>
            </a:r>
          </a:p>
          <a:p>
            <a:r>
              <a:rPr lang="en-IN" sz="1200" b="0" i="0" u="none" strike="noStrike" kern="1200" baseline="0" dirty="0" smtClean="0">
                <a:solidFill>
                  <a:schemeClr val="tx1"/>
                </a:solidFill>
                <a:latin typeface="+mn-lt"/>
                <a:ea typeface="+mn-ea"/>
                <a:cs typeface="+mn-cs"/>
              </a:rPr>
              <a:t>Coding web-application without architecting it can result in critical problems at the later stage</a:t>
            </a:r>
          </a:p>
          <a:p>
            <a:r>
              <a:rPr lang="en-IN" sz="1200" b="0" i="0" u="none" strike="noStrike" kern="1200" baseline="0" dirty="0" smtClean="0">
                <a:solidFill>
                  <a:schemeClr val="tx1"/>
                </a:solidFill>
                <a:latin typeface="+mn-lt"/>
                <a:ea typeface="+mn-ea"/>
                <a:cs typeface="+mn-cs"/>
              </a:rPr>
              <a:t>because Web applications run under environments like browser, web servers , application</a:t>
            </a:r>
          </a:p>
          <a:p>
            <a:r>
              <a:rPr lang="en-IN" sz="1200" b="0" i="0" u="none" strike="noStrike" kern="1200" baseline="0" dirty="0" smtClean="0">
                <a:solidFill>
                  <a:schemeClr val="tx1"/>
                </a:solidFill>
                <a:latin typeface="+mn-lt"/>
                <a:ea typeface="+mn-ea"/>
                <a:cs typeface="+mn-cs"/>
              </a:rPr>
              <a:t>servers and they communicate using specific protocols like HTTP</a:t>
            </a:r>
          </a:p>
          <a:p>
            <a:r>
              <a:rPr lang="en-IN" sz="1200" b="0" i="0" u="none" strike="noStrike" kern="1200" baseline="0" dirty="0" smtClean="0">
                <a:solidFill>
                  <a:schemeClr val="tx1"/>
                </a:solidFill>
                <a:latin typeface="+mn-lt"/>
                <a:ea typeface="+mn-ea"/>
                <a:cs typeface="+mn-cs"/>
              </a:rPr>
              <a:t>One can compare this to building a huge complex without involving a good architect or by bypassing</a:t>
            </a:r>
          </a:p>
          <a:p>
            <a:r>
              <a:rPr lang="en-IN" sz="1200" b="0" i="0" u="none" strike="noStrike" kern="1200" baseline="0" dirty="0" smtClean="0">
                <a:solidFill>
                  <a:schemeClr val="tx1"/>
                </a:solidFill>
                <a:latin typeface="+mn-lt"/>
                <a:ea typeface="+mn-ea"/>
                <a:cs typeface="+mn-cs"/>
              </a:rPr>
              <a:t>the Architecture stage.</a:t>
            </a:r>
          </a:p>
          <a:p>
            <a:r>
              <a:rPr lang="en-IN" sz="1200" b="0" i="0" u="none" strike="noStrike" kern="1200" baseline="0" dirty="0" smtClean="0">
                <a:solidFill>
                  <a:schemeClr val="tx1"/>
                </a:solidFill>
                <a:latin typeface="+mn-lt"/>
                <a:ea typeface="+mn-ea"/>
                <a:cs typeface="+mn-cs"/>
              </a:rPr>
              <a:t>The architecture is the winning factor of the web-application ( which might become the losing</a:t>
            </a:r>
          </a:p>
          <a:p>
            <a:r>
              <a:rPr lang="en-IN" sz="1200" b="0" i="0" u="none" strike="noStrike" kern="1200" baseline="0" dirty="0" smtClean="0">
                <a:solidFill>
                  <a:schemeClr val="tx1"/>
                </a:solidFill>
                <a:latin typeface="+mn-lt"/>
                <a:ea typeface="+mn-ea"/>
                <a:cs typeface="+mn-cs"/>
              </a:rPr>
              <a:t>factor if not handled properly).</a:t>
            </a:r>
          </a:p>
          <a:p>
            <a:r>
              <a:rPr lang="en-IN" sz="1200" b="0" i="0" u="none" strike="noStrike" kern="1200" baseline="0" dirty="0" smtClean="0">
                <a:solidFill>
                  <a:schemeClr val="tx1"/>
                </a:solidFill>
                <a:latin typeface="+mn-lt"/>
                <a:ea typeface="+mn-ea"/>
                <a:cs typeface="+mn-cs"/>
              </a:rPr>
              <a:t>In this course we will talk about architecting the Web applications and the importance of the</a:t>
            </a:r>
          </a:p>
          <a:p>
            <a:r>
              <a:rPr lang="en-IN" sz="1200" b="0" i="0" u="none" strike="noStrike" kern="1200" baseline="0" dirty="0" smtClean="0">
                <a:solidFill>
                  <a:schemeClr val="tx1"/>
                </a:solidFill>
                <a:latin typeface="+mn-lt"/>
                <a:ea typeface="+mn-ea"/>
                <a:cs typeface="+mn-cs"/>
              </a:rPr>
              <a:t>same.</a:t>
            </a:r>
          </a:p>
          <a:p>
            <a:r>
              <a:rPr lang="en-IN" sz="1200" b="0" i="0" u="none" strike="noStrike" kern="1200" baseline="0" dirty="0" smtClean="0">
                <a:solidFill>
                  <a:schemeClr val="tx1"/>
                </a:solidFill>
                <a:latin typeface="+mn-lt"/>
                <a:ea typeface="+mn-ea"/>
                <a:cs typeface="+mn-cs"/>
              </a:rPr>
              <a:t>What is usual N “Tier” architecture of Web applications?</a:t>
            </a:r>
          </a:p>
          <a:p>
            <a:r>
              <a:rPr lang="en-IN" sz="1200" b="0" i="0" u="none" strike="noStrike" kern="1200" baseline="0" dirty="0" smtClean="0">
                <a:solidFill>
                  <a:schemeClr val="tx1"/>
                </a:solidFill>
                <a:latin typeface="+mn-lt"/>
                <a:ea typeface="+mn-ea"/>
                <a:cs typeface="+mn-cs"/>
              </a:rPr>
              <a:t>In an web application, usually the terms tier and layer are used interchangeably.</a:t>
            </a:r>
          </a:p>
          <a:p>
            <a:r>
              <a:rPr lang="en-IN" sz="1200" b="0" i="0" u="none" strike="noStrike" kern="1200" baseline="0" dirty="0" smtClean="0">
                <a:solidFill>
                  <a:schemeClr val="tx1"/>
                </a:solidFill>
                <a:latin typeface="+mn-lt"/>
                <a:ea typeface="+mn-ea"/>
                <a:cs typeface="+mn-cs"/>
              </a:rPr>
              <a:t>N "Tier” architecture can be defined as two or more levels arranged one above another</a:t>
            </a:r>
          </a:p>
          <a:p>
            <a:r>
              <a:rPr lang="en-IN" sz="1200" b="0" i="0" u="none" strike="noStrike" kern="1200" baseline="0" dirty="0" smtClean="0">
                <a:solidFill>
                  <a:schemeClr val="tx1"/>
                </a:solidFill>
                <a:latin typeface="+mn-lt"/>
                <a:ea typeface="+mn-ea"/>
                <a:cs typeface="+mn-cs"/>
              </a:rPr>
              <a:t>where each level serving distinct and separate tasks like presentation, business logic, data</a:t>
            </a:r>
          </a:p>
          <a:p>
            <a:r>
              <a:rPr lang="en-IN" sz="1200" b="0" i="0" u="none" strike="noStrike" kern="1200" baseline="0" dirty="0" smtClean="0">
                <a:solidFill>
                  <a:schemeClr val="tx1"/>
                </a:solidFill>
                <a:latin typeface="+mn-lt"/>
                <a:ea typeface="+mn-ea"/>
                <a:cs typeface="+mn-cs"/>
              </a:rPr>
              <a:t>access etc.</a:t>
            </a:r>
          </a:p>
          <a:p>
            <a:r>
              <a:rPr lang="en-IN" sz="1200" b="0" i="0" u="none" strike="noStrike" kern="1200" baseline="0" dirty="0" smtClean="0">
                <a:solidFill>
                  <a:schemeClr val="tx1"/>
                </a:solidFill>
                <a:latin typeface="+mn-lt"/>
                <a:ea typeface="+mn-ea"/>
                <a:cs typeface="+mn-cs"/>
              </a:rPr>
              <a:t>Any number of such levels (or tiers) can be arranged above another.</a:t>
            </a:r>
          </a:p>
          <a:p>
            <a:r>
              <a:rPr lang="en-IN" sz="1200" b="0" i="0" u="none" strike="noStrike" kern="1200" baseline="0" dirty="0" smtClean="0">
                <a:solidFill>
                  <a:schemeClr val="tx1"/>
                </a:solidFill>
                <a:latin typeface="+mn-lt"/>
                <a:ea typeface="+mn-ea"/>
                <a:cs typeface="+mn-cs"/>
              </a:rPr>
              <a:t>Web Applications usually use N-tier architecture because it provides a model for flexible</a:t>
            </a:r>
          </a:p>
          <a:p>
            <a:r>
              <a:rPr lang="en-IN" sz="1200" b="0" i="0" u="none" strike="noStrike" kern="1200" baseline="0" dirty="0" smtClean="0">
                <a:solidFill>
                  <a:schemeClr val="tx1"/>
                </a:solidFill>
                <a:latin typeface="+mn-lt"/>
                <a:ea typeface="+mn-ea"/>
                <a:cs typeface="+mn-cs"/>
              </a:rPr>
              <a:t>/reusable/ maintainable application.</a:t>
            </a:r>
          </a:p>
          <a:p>
            <a:r>
              <a:rPr lang="en-IN" sz="1200" b="0" i="0" u="none" strike="noStrike" kern="1200" baseline="0" dirty="0" smtClean="0">
                <a:solidFill>
                  <a:schemeClr val="tx1"/>
                </a:solidFill>
                <a:latin typeface="+mn-lt"/>
                <a:ea typeface="+mn-ea"/>
                <a:cs typeface="+mn-cs"/>
              </a:rPr>
              <a:t>By breaking up a system into tiers, developers only have to modify or add a specific tier,</a:t>
            </a:r>
          </a:p>
          <a:p>
            <a:r>
              <a:rPr lang="en-IN" sz="1200" b="0" i="0" u="none" strike="noStrike" kern="1200" baseline="0" dirty="0" smtClean="0">
                <a:solidFill>
                  <a:schemeClr val="tx1"/>
                </a:solidFill>
                <a:latin typeface="+mn-lt"/>
                <a:ea typeface="+mn-ea"/>
                <a:cs typeface="+mn-cs"/>
              </a:rPr>
              <a:t>rather than rewriting the whole application</a:t>
            </a:r>
          </a:p>
          <a:p>
            <a:r>
              <a:rPr lang="en-IN" sz="1200" b="0" i="0" u="none" strike="noStrike" kern="1200" baseline="0" dirty="0" smtClean="0">
                <a:solidFill>
                  <a:schemeClr val="tx1"/>
                </a:solidFill>
                <a:latin typeface="+mn-lt"/>
                <a:ea typeface="+mn-ea"/>
                <a:cs typeface="+mn-cs"/>
              </a:rPr>
              <a:t>, if a particular tier (say database) needs change or if the application needs to scale up.</a:t>
            </a:r>
          </a:p>
          <a:p>
            <a:r>
              <a:rPr lang="en-IN" sz="1200" b="0" i="0" u="none" strike="noStrike" kern="1200" baseline="0" dirty="0" smtClean="0">
                <a:solidFill>
                  <a:schemeClr val="tx1"/>
                </a:solidFill>
                <a:latin typeface="+mn-lt"/>
                <a:ea typeface="+mn-ea"/>
                <a:cs typeface="+mn-cs"/>
              </a:rPr>
              <a:t>An example for the same in real –life is that a CAR is more scalable than 3 wheeler which is</a:t>
            </a:r>
          </a:p>
          <a:p>
            <a:r>
              <a:rPr lang="en-IN" sz="1200" b="0" i="0" u="none" strike="noStrike" kern="1200" baseline="0" dirty="0" smtClean="0">
                <a:solidFill>
                  <a:schemeClr val="tx1"/>
                </a:solidFill>
                <a:latin typeface="+mn-lt"/>
                <a:ea typeface="+mn-ea"/>
                <a:cs typeface="+mn-cs"/>
              </a:rPr>
              <a:t>more scalable than a Bi-Cycle.</a:t>
            </a:r>
            <a:endParaRPr lang="en-IN"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10</a:t>
            </a:fld>
            <a:endParaRPr lang="en-IN"/>
          </a:p>
        </p:txBody>
      </p:sp>
    </p:spTree>
    <p:extLst>
      <p:ext uri="{BB962C8B-B14F-4D97-AF65-F5344CB8AC3E}">
        <p14:creationId xmlns="" xmlns:p14="http://schemas.microsoft.com/office/powerpoint/2010/main" val="2560353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55</a:t>
            </a:fld>
            <a:endParaRPr lang="en-IN"/>
          </a:p>
        </p:txBody>
      </p:sp>
    </p:spTree>
    <p:extLst>
      <p:ext uri="{BB962C8B-B14F-4D97-AF65-F5344CB8AC3E}">
        <p14:creationId xmlns="" xmlns:p14="http://schemas.microsoft.com/office/powerpoint/2010/main" val="1491191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56</a:t>
            </a:fld>
            <a:endParaRPr lang="en-IN"/>
          </a:p>
        </p:txBody>
      </p:sp>
    </p:spTree>
    <p:extLst>
      <p:ext uri="{BB962C8B-B14F-4D97-AF65-F5344CB8AC3E}">
        <p14:creationId xmlns="" xmlns:p14="http://schemas.microsoft.com/office/powerpoint/2010/main" val="4000787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57</a:t>
            </a:fld>
            <a:endParaRPr lang="en-IN"/>
          </a:p>
        </p:txBody>
      </p:sp>
    </p:spTree>
    <p:extLst>
      <p:ext uri="{BB962C8B-B14F-4D97-AF65-F5344CB8AC3E}">
        <p14:creationId xmlns="" xmlns:p14="http://schemas.microsoft.com/office/powerpoint/2010/main" val="511339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58</a:t>
            </a:fld>
            <a:endParaRPr lang="en-IN"/>
          </a:p>
        </p:txBody>
      </p:sp>
    </p:spTree>
    <p:extLst>
      <p:ext uri="{BB962C8B-B14F-4D97-AF65-F5344CB8AC3E}">
        <p14:creationId xmlns="" xmlns:p14="http://schemas.microsoft.com/office/powerpoint/2010/main" val="2641844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59</a:t>
            </a:fld>
            <a:endParaRPr lang="en-IN"/>
          </a:p>
        </p:txBody>
      </p:sp>
    </p:spTree>
    <p:extLst>
      <p:ext uri="{BB962C8B-B14F-4D97-AF65-F5344CB8AC3E}">
        <p14:creationId xmlns="" xmlns:p14="http://schemas.microsoft.com/office/powerpoint/2010/main" val="3742140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60</a:t>
            </a:fld>
            <a:endParaRPr lang="en-IN"/>
          </a:p>
        </p:txBody>
      </p:sp>
    </p:spTree>
    <p:extLst>
      <p:ext uri="{BB962C8B-B14F-4D97-AF65-F5344CB8AC3E}">
        <p14:creationId xmlns="" xmlns:p14="http://schemas.microsoft.com/office/powerpoint/2010/main" val="3012996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61</a:t>
            </a:fld>
            <a:endParaRPr lang="en-IN"/>
          </a:p>
        </p:txBody>
      </p:sp>
    </p:spTree>
    <p:extLst>
      <p:ext uri="{BB962C8B-B14F-4D97-AF65-F5344CB8AC3E}">
        <p14:creationId xmlns="" xmlns:p14="http://schemas.microsoft.com/office/powerpoint/2010/main" val="2847625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62</a:t>
            </a:fld>
            <a:endParaRPr lang="en-IN"/>
          </a:p>
        </p:txBody>
      </p:sp>
    </p:spTree>
    <p:extLst>
      <p:ext uri="{BB962C8B-B14F-4D97-AF65-F5344CB8AC3E}">
        <p14:creationId xmlns="" xmlns:p14="http://schemas.microsoft.com/office/powerpoint/2010/main" val="513739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63</a:t>
            </a:fld>
            <a:endParaRPr lang="en-IN"/>
          </a:p>
        </p:txBody>
      </p:sp>
    </p:spTree>
    <p:extLst>
      <p:ext uri="{BB962C8B-B14F-4D97-AF65-F5344CB8AC3E}">
        <p14:creationId xmlns="" xmlns:p14="http://schemas.microsoft.com/office/powerpoint/2010/main" val="203707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64</a:t>
            </a:fld>
            <a:endParaRPr lang="en-IN"/>
          </a:p>
        </p:txBody>
      </p:sp>
    </p:spTree>
    <p:extLst>
      <p:ext uri="{BB962C8B-B14F-4D97-AF65-F5344CB8AC3E}">
        <p14:creationId xmlns="" xmlns:p14="http://schemas.microsoft.com/office/powerpoint/2010/main" val="299645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IN" sz="1200" b="0" i="0" u="none" strike="noStrike" kern="1200" baseline="0" dirty="0" smtClean="0">
                <a:solidFill>
                  <a:schemeClr val="tx1"/>
                </a:solidFill>
                <a:latin typeface="+mn-lt"/>
                <a:ea typeface="+mn-ea"/>
                <a:cs typeface="+mn-cs"/>
              </a:rPr>
              <a:t>Data Tier: Is always a part of Web-application.</a:t>
            </a:r>
          </a:p>
          <a:p>
            <a:r>
              <a:rPr lang="en-IN" sz="1200" b="0" i="0" u="none" strike="noStrike" kern="1200" baseline="0" dirty="0" smtClean="0">
                <a:solidFill>
                  <a:schemeClr val="tx1"/>
                </a:solidFill>
                <a:latin typeface="+mn-lt"/>
                <a:ea typeface="+mn-ea"/>
                <a:cs typeface="+mn-cs"/>
              </a:rPr>
              <a:t>Though System can exist without data tiers, all real-life examples explicitly need a data tier</a:t>
            </a:r>
          </a:p>
          <a:p>
            <a:r>
              <a:rPr lang="en-IN" sz="1200" b="0" i="0" u="none" strike="noStrike" kern="1200" baseline="0" dirty="0" smtClean="0">
                <a:solidFill>
                  <a:schemeClr val="tx1"/>
                </a:solidFill>
                <a:latin typeface="+mn-lt"/>
                <a:ea typeface="+mn-ea"/>
                <a:cs typeface="+mn-cs"/>
              </a:rPr>
              <a:t>to handle the complex requirements of data storage.</a:t>
            </a:r>
          </a:p>
          <a:p>
            <a:r>
              <a:rPr lang="en-IN" sz="1200" b="0" i="0" u="none" strike="noStrike" kern="1200" baseline="0" dirty="0" smtClean="0">
                <a:solidFill>
                  <a:schemeClr val="tx1"/>
                </a:solidFill>
                <a:latin typeface="+mn-lt"/>
                <a:ea typeface="+mn-ea"/>
                <a:cs typeface="+mn-cs"/>
              </a:rPr>
              <a:t>This layer is the Database Management System (usually RDBMS).</a:t>
            </a:r>
          </a:p>
          <a:p>
            <a:r>
              <a:rPr lang="en-IN" sz="1200" b="0" i="0" u="none" strike="noStrike" kern="1200" baseline="0" dirty="0" smtClean="0">
                <a:solidFill>
                  <a:schemeClr val="tx1"/>
                </a:solidFill>
                <a:latin typeface="+mn-lt"/>
                <a:ea typeface="+mn-ea"/>
                <a:cs typeface="+mn-cs"/>
              </a:rPr>
              <a:t>It can be very complex like a high-end product (Oracle/SQL Server), which do include</a:t>
            </a:r>
          </a:p>
          <a:p>
            <a:r>
              <a:rPr lang="en-IN" sz="1200" b="0" i="0" u="none" strike="noStrike" kern="1200" baseline="0" dirty="0" smtClean="0">
                <a:solidFill>
                  <a:schemeClr val="tx1"/>
                </a:solidFill>
                <a:latin typeface="+mn-lt"/>
                <a:ea typeface="+mn-ea"/>
                <a:cs typeface="+mn-cs"/>
              </a:rPr>
              <a:t>features like backups/recovery/query optimization etc.</a:t>
            </a:r>
          </a:p>
          <a:p>
            <a:r>
              <a:rPr lang="en-IN" sz="1200" b="0" i="0" u="none" strike="noStrike" kern="1200" baseline="0" dirty="0" smtClean="0">
                <a:solidFill>
                  <a:schemeClr val="tx1"/>
                </a:solidFill>
                <a:latin typeface="+mn-lt"/>
                <a:ea typeface="+mn-ea"/>
                <a:cs typeface="+mn-cs"/>
              </a:rPr>
              <a:t>Or it can be the simplistic plain text files.</a:t>
            </a:r>
          </a:p>
          <a:p>
            <a:r>
              <a:rPr lang="en-IN" sz="1200" b="0" i="0" u="none" strike="noStrike" kern="1200" baseline="0" dirty="0" smtClean="0">
                <a:solidFill>
                  <a:schemeClr val="tx1"/>
                </a:solidFill>
                <a:latin typeface="+mn-lt"/>
                <a:ea typeface="+mn-ea"/>
                <a:cs typeface="+mn-cs"/>
              </a:rPr>
              <a:t>Famous formats of structured, plain text files are CSV files, XML files, etc.</a:t>
            </a:r>
          </a:p>
          <a:p>
            <a:r>
              <a:rPr lang="en-IN" sz="1200" b="0" i="0" u="none" strike="noStrike" kern="1200" baseline="0" dirty="0" smtClean="0">
                <a:solidFill>
                  <a:schemeClr val="tx1"/>
                </a:solidFill>
                <a:latin typeface="+mn-lt"/>
                <a:ea typeface="+mn-ea"/>
                <a:cs typeface="+mn-cs"/>
              </a:rPr>
              <a:t>This tier is to deal with the storage and retrieval of the information.</a:t>
            </a:r>
          </a:p>
          <a:p>
            <a:r>
              <a:rPr lang="en-IN" sz="1200" b="0" i="0" u="none" strike="noStrike" kern="1200" baseline="0" dirty="0" smtClean="0">
                <a:solidFill>
                  <a:schemeClr val="tx1"/>
                </a:solidFill>
                <a:latin typeface="+mn-lt"/>
                <a:ea typeface="+mn-ea"/>
                <a:cs typeface="+mn-cs"/>
              </a:rPr>
              <a:t>It is not about manipulating or styling the data. It is also known as back end tier</a:t>
            </a:r>
          </a:p>
          <a:p>
            <a:r>
              <a:rPr lang="en-IN" sz="1200" b="0" i="0" u="none" strike="noStrike" kern="1200" baseline="0" dirty="0" smtClean="0">
                <a:solidFill>
                  <a:schemeClr val="tx1"/>
                </a:solidFill>
                <a:latin typeface="+mn-lt"/>
                <a:ea typeface="+mn-ea"/>
                <a:cs typeface="+mn-cs"/>
              </a:rPr>
              <a:t>The Presentation Tier : This layer provides an interface for the end user into your</a:t>
            </a:r>
          </a:p>
          <a:p>
            <a:r>
              <a:rPr lang="en-IN" sz="1200" b="0" i="0" u="none" strike="noStrike" kern="1200" baseline="0" dirty="0" smtClean="0">
                <a:solidFill>
                  <a:schemeClr val="tx1"/>
                </a:solidFill>
                <a:latin typeface="+mn-lt"/>
                <a:ea typeface="+mn-ea"/>
                <a:cs typeface="+mn-cs"/>
              </a:rPr>
              <a:t>application.</a:t>
            </a:r>
          </a:p>
          <a:p>
            <a:r>
              <a:rPr lang="en-IN" sz="1200" b="0" i="0" u="none" strike="noStrike" kern="1200" baseline="0" dirty="0" smtClean="0">
                <a:solidFill>
                  <a:schemeClr val="tx1"/>
                </a:solidFill>
                <a:latin typeface="+mn-lt"/>
                <a:ea typeface="+mn-ea"/>
                <a:cs typeface="+mn-cs"/>
              </a:rPr>
              <a:t>It takes the results of the Business Tier (mentioned below) and renders the data into formats</a:t>
            </a:r>
          </a:p>
          <a:p>
            <a:r>
              <a:rPr lang="en-IN" sz="1200" b="0" i="0" u="none" strike="noStrike" kern="1200" baseline="0" dirty="0" smtClean="0">
                <a:solidFill>
                  <a:schemeClr val="tx1"/>
                </a:solidFill>
                <a:latin typeface="+mn-lt"/>
                <a:ea typeface="+mn-ea"/>
                <a:cs typeface="+mn-cs"/>
              </a:rPr>
              <a:t>like HTML (for browser users) or WML (for Mobile users) or the other formats readable by</a:t>
            </a:r>
          </a:p>
          <a:p>
            <a:r>
              <a:rPr lang="en-IN" sz="1200" b="0" i="0" u="none" strike="noStrike" kern="1200" baseline="0" dirty="0" smtClean="0">
                <a:solidFill>
                  <a:schemeClr val="tx1"/>
                </a:solidFill>
                <a:latin typeface="+mn-lt"/>
                <a:ea typeface="+mn-ea"/>
                <a:cs typeface="+mn-cs"/>
              </a:rPr>
              <a:t>the end user of the system. It is also known as front end tier.</a:t>
            </a:r>
          </a:p>
          <a:p>
            <a:r>
              <a:rPr lang="en-IN" sz="1200" b="0" i="0" u="none" strike="noStrike" kern="1200" baseline="0" dirty="0" smtClean="0">
                <a:solidFill>
                  <a:schemeClr val="tx1"/>
                </a:solidFill>
                <a:latin typeface="+mn-lt"/>
                <a:ea typeface="+mn-ea"/>
                <a:cs typeface="+mn-cs"/>
              </a:rPr>
              <a:t>The Business Tier :This is called as brain of the application. It contains business rules used</a:t>
            </a:r>
          </a:p>
          <a:p>
            <a:r>
              <a:rPr lang="en-IN" sz="1200" b="0" i="0" u="none" strike="noStrike" kern="1200" baseline="0" dirty="0" smtClean="0">
                <a:solidFill>
                  <a:schemeClr val="tx1"/>
                </a:solidFill>
                <a:latin typeface="+mn-lt"/>
                <a:ea typeface="+mn-ea"/>
                <a:cs typeface="+mn-cs"/>
              </a:rPr>
              <a:t>for data manipulation etc. For example, if you're creating a application to calculate the tariff</a:t>
            </a:r>
          </a:p>
          <a:p>
            <a:r>
              <a:rPr lang="en-IN" sz="1200" b="0" i="0" u="none" strike="noStrike" kern="1200" baseline="0" dirty="0" smtClean="0">
                <a:solidFill>
                  <a:schemeClr val="tx1"/>
                </a:solidFill>
                <a:latin typeface="+mn-lt"/>
                <a:ea typeface="+mn-ea"/>
                <a:cs typeface="+mn-cs"/>
              </a:rPr>
              <a:t>of a courier then you might want to consider the details like weight, delicacy , mode of</a:t>
            </a:r>
          </a:p>
          <a:p>
            <a:r>
              <a:rPr lang="en-IN" sz="1200" b="0" i="0" u="none" strike="noStrike" kern="1200" baseline="0" dirty="0" smtClean="0">
                <a:solidFill>
                  <a:schemeClr val="tx1"/>
                </a:solidFill>
                <a:latin typeface="+mn-lt"/>
                <a:ea typeface="+mn-ea"/>
                <a:cs typeface="+mn-cs"/>
              </a:rPr>
              <a:t>sending for a courier. Also the discount depends on who is sending the courier etc. This</a:t>
            </a:r>
          </a:p>
          <a:p>
            <a:r>
              <a:rPr lang="en-IN" sz="1200" b="0" i="0" u="none" strike="noStrike" kern="1200" baseline="0" dirty="0" smtClean="0">
                <a:solidFill>
                  <a:schemeClr val="tx1"/>
                </a:solidFill>
                <a:latin typeface="+mn-lt"/>
                <a:ea typeface="+mn-ea"/>
                <a:cs typeface="+mn-cs"/>
              </a:rPr>
              <a:t>logic is called as business Logic.</a:t>
            </a:r>
            <a:endParaRPr lang="en-IN"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11</a:t>
            </a:fld>
            <a:endParaRPr lang="en-IN"/>
          </a:p>
        </p:txBody>
      </p:sp>
    </p:spTree>
    <p:extLst>
      <p:ext uri="{BB962C8B-B14F-4D97-AF65-F5344CB8AC3E}">
        <p14:creationId xmlns="" xmlns:p14="http://schemas.microsoft.com/office/powerpoint/2010/main" val="935237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65</a:t>
            </a:fld>
            <a:endParaRPr lang="en-IN"/>
          </a:p>
        </p:txBody>
      </p:sp>
    </p:spTree>
    <p:extLst>
      <p:ext uri="{BB962C8B-B14F-4D97-AF65-F5344CB8AC3E}">
        <p14:creationId xmlns="" xmlns:p14="http://schemas.microsoft.com/office/powerpoint/2010/main" val="2913723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66</a:t>
            </a:fld>
            <a:endParaRPr lang="en-IN"/>
          </a:p>
        </p:txBody>
      </p:sp>
    </p:spTree>
    <p:extLst>
      <p:ext uri="{BB962C8B-B14F-4D97-AF65-F5344CB8AC3E}">
        <p14:creationId xmlns="" xmlns:p14="http://schemas.microsoft.com/office/powerpoint/2010/main" val="528515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67</a:t>
            </a:fld>
            <a:endParaRPr lang="en-IN"/>
          </a:p>
        </p:txBody>
      </p:sp>
    </p:spTree>
    <p:extLst>
      <p:ext uri="{BB962C8B-B14F-4D97-AF65-F5344CB8AC3E}">
        <p14:creationId xmlns="" xmlns:p14="http://schemas.microsoft.com/office/powerpoint/2010/main" val="1351709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68</a:t>
            </a:fld>
            <a:endParaRPr lang="en-IN"/>
          </a:p>
        </p:txBody>
      </p:sp>
    </p:spTree>
    <p:extLst>
      <p:ext uri="{BB962C8B-B14F-4D97-AF65-F5344CB8AC3E}">
        <p14:creationId xmlns="" xmlns:p14="http://schemas.microsoft.com/office/powerpoint/2010/main" val="1642639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69</a:t>
            </a:fld>
            <a:endParaRPr lang="en-IN"/>
          </a:p>
        </p:txBody>
      </p:sp>
    </p:spTree>
    <p:extLst>
      <p:ext uri="{BB962C8B-B14F-4D97-AF65-F5344CB8AC3E}">
        <p14:creationId xmlns="" xmlns:p14="http://schemas.microsoft.com/office/powerpoint/2010/main" val="1205694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70</a:t>
            </a:fld>
            <a:endParaRPr lang="en-IN"/>
          </a:p>
        </p:txBody>
      </p:sp>
    </p:spTree>
    <p:extLst>
      <p:ext uri="{BB962C8B-B14F-4D97-AF65-F5344CB8AC3E}">
        <p14:creationId xmlns="" xmlns:p14="http://schemas.microsoft.com/office/powerpoint/2010/main" val="1975560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71</a:t>
            </a:fld>
            <a:endParaRPr lang="en-IN"/>
          </a:p>
        </p:txBody>
      </p:sp>
    </p:spTree>
    <p:extLst>
      <p:ext uri="{BB962C8B-B14F-4D97-AF65-F5344CB8AC3E}">
        <p14:creationId xmlns="" xmlns:p14="http://schemas.microsoft.com/office/powerpoint/2010/main" val="3610735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72</a:t>
            </a:fld>
            <a:endParaRPr lang="en-IN"/>
          </a:p>
        </p:txBody>
      </p:sp>
    </p:spTree>
    <p:extLst>
      <p:ext uri="{BB962C8B-B14F-4D97-AF65-F5344CB8AC3E}">
        <p14:creationId xmlns="" xmlns:p14="http://schemas.microsoft.com/office/powerpoint/2010/main" val="41134691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73</a:t>
            </a:fld>
            <a:endParaRPr lang="en-IN"/>
          </a:p>
        </p:txBody>
      </p:sp>
    </p:spTree>
    <p:extLst>
      <p:ext uri="{BB962C8B-B14F-4D97-AF65-F5344CB8AC3E}">
        <p14:creationId xmlns="" xmlns:p14="http://schemas.microsoft.com/office/powerpoint/2010/main" val="16080583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74</a:t>
            </a:fld>
            <a:endParaRPr lang="en-IN"/>
          </a:p>
        </p:txBody>
      </p:sp>
    </p:spTree>
    <p:extLst>
      <p:ext uri="{BB962C8B-B14F-4D97-AF65-F5344CB8AC3E}">
        <p14:creationId xmlns="" xmlns:p14="http://schemas.microsoft.com/office/powerpoint/2010/main" val="377517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12</a:t>
            </a:fld>
            <a:endParaRPr lang="en-IN"/>
          </a:p>
        </p:txBody>
      </p:sp>
    </p:spTree>
    <p:extLst>
      <p:ext uri="{BB962C8B-B14F-4D97-AF65-F5344CB8AC3E}">
        <p14:creationId xmlns="" xmlns:p14="http://schemas.microsoft.com/office/powerpoint/2010/main" val="2190048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75</a:t>
            </a:fld>
            <a:endParaRPr lang="en-IN"/>
          </a:p>
        </p:txBody>
      </p:sp>
    </p:spTree>
    <p:extLst>
      <p:ext uri="{BB962C8B-B14F-4D97-AF65-F5344CB8AC3E}">
        <p14:creationId xmlns="" xmlns:p14="http://schemas.microsoft.com/office/powerpoint/2010/main" val="42832735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76</a:t>
            </a:fld>
            <a:endParaRPr lang="en-IN"/>
          </a:p>
        </p:txBody>
      </p:sp>
    </p:spTree>
    <p:extLst>
      <p:ext uri="{BB962C8B-B14F-4D97-AF65-F5344CB8AC3E}">
        <p14:creationId xmlns="" xmlns:p14="http://schemas.microsoft.com/office/powerpoint/2010/main" val="1353838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77</a:t>
            </a:fld>
            <a:endParaRPr lang="en-IN"/>
          </a:p>
        </p:txBody>
      </p:sp>
    </p:spTree>
    <p:extLst>
      <p:ext uri="{BB962C8B-B14F-4D97-AF65-F5344CB8AC3E}">
        <p14:creationId xmlns="" xmlns:p14="http://schemas.microsoft.com/office/powerpoint/2010/main" val="19927361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78</a:t>
            </a:fld>
            <a:endParaRPr lang="en-IN"/>
          </a:p>
        </p:txBody>
      </p:sp>
    </p:spTree>
    <p:extLst>
      <p:ext uri="{BB962C8B-B14F-4D97-AF65-F5344CB8AC3E}">
        <p14:creationId xmlns="" xmlns:p14="http://schemas.microsoft.com/office/powerpoint/2010/main" val="3940958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79</a:t>
            </a:fld>
            <a:endParaRPr lang="en-IN"/>
          </a:p>
        </p:txBody>
      </p:sp>
    </p:spTree>
    <p:extLst>
      <p:ext uri="{BB962C8B-B14F-4D97-AF65-F5344CB8AC3E}">
        <p14:creationId xmlns="" xmlns:p14="http://schemas.microsoft.com/office/powerpoint/2010/main" val="12067825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80</a:t>
            </a:fld>
            <a:endParaRPr lang="en-IN"/>
          </a:p>
        </p:txBody>
      </p:sp>
    </p:spTree>
    <p:extLst>
      <p:ext uri="{BB962C8B-B14F-4D97-AF65-F5344CB8AC3E}">
        <p14:creationId xmlns="" xmlns:p14="http://schemas.microsoft.com/office/powerpoint/2010/main" val="1875998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81</a:t>
            </a:fld>
            <a:endParaRPr lang="en-IN"/>
          </a:p>
        </p:txBody>
      </p:sp>
    </p:spTree>
    <p:extLst>
      <p:ext uri="{BB962C8B-B14F-4D97-AF65-F5344CB8AC3E}">
        <p14:creationId xmlns="" xmlns:p14="http://schemas.microsoft.com/office/powerpoint/2010/main" val="27939069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82</a:t>
            </a:fld>
            <a:endParaRPr lang="en-IN"/>
          </a:p>
        </p:txBody>
      </p:sp>
    </p:spTree>
    <p:extLst>
      <p:ext uri="{BB962C8B-B14F-4D97-AF65-F5344CB8AC3E}">
        <p14:creationId xmlns="" xmlns:p14="http://schemas.microsoft.com/office/powerpoint/2010/main" val="16178467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83</a:t>
            </a:fld>
            <a:endParaRPr lang="en-IN"/>
          </a:p>
        </p:txBody>
      </p:sp>
    </p:spTree>
    <p:extLst>
      <p:ext uri="{BB962C8B-B14F-4D97-AF65-F5344CB8AC3E}">
        <p14:creationId xmlns="" xmlns:p14="http://schemas.microsoft.com/office/powerpoint/2010/main" val="40378966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84</a:t>
            </a:fld>
            <a:endParaRPr lang="en-IN"/>
          </a:p>
        </p:txBody>
      </p:sp>
    </p:spTree>
    <p:extLst>
      <p:ext uri="{BB962C8B-B14F-4D97-AF65-F5344CB8AC3E}">
        <p14:creationId xmlns="" xmlns:p14="http://schemas.microsoft.com/office/powerpoint/2010/main" val="98998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26</a:t>
            </a:fld>
            <a:endParaRPr lang="en-IN"/>
          </a:p>
        </p:txBody>
      </p:sp>
    </p:spTree>
    <p:extLst>
      <p:ext uri="{BB962C8B-B14F-4D97-AF65-F5344CB8AC3E}">
        <p14:creationId xmlns="" xmlns:p14="http://schemas.microsoft.com/office/powerpoint/2010/main" val="40771989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85</a:t>
            </a:fld>
            <a:endParaRPr lang="en-IN"/>
          </a:p>
        </p:txBody>
      </p:sp>
    </p:spTree>
    <p:extLst>
      <p:ext uri="{BB962C8B-B14F-4D97-AF65-F5344CB8AC3E}">
        <p14:creationId xmlns="" xmlns:p14="http://schemas.microsoft.com/office/powerpoint/2010/main" val="2144227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86</a:t>
            </a:fld>
            <a:endParaRPr lang="en-IN"/>
          </a:p>
        </p:txBody>
      </p:sp>
    </p:spTree>
    <p:extLst>
      <p:ext uri="{BB962C8B-B14F-4D97-AF65-F5344CB8AC3E}">
        <p14:creationId xmlns="" xmlns:p14="http://schemas.microsoft.com/office/powerpoint/2010/main" val="15666622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87</a:t>
            </a:fld>
            <a:endParaRPr lang="en-IN"/>
          </a:p>
        </p:txBody>
      </p:sp>
    </p:spTree>
    <p:extLst>
      <p:ext uri="{BB962C8B-B14F-4D97-AF65-F5344CB8AC3E}">
        <p14:creationId xmlns="" xmlns:p14="http://schemas.microsoft.com/office/powerpoint/2010/main" val="14256567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88</a:t>
            </a:fld>
            <a:endParaRPr lang="en-IN"/>
          </a:p>
        </p:txBody>
      </p:sp>
    </p:spTree>
    <p:extLst>
      <p:ext uri="{BB962C8B-B14F-4D97-AF65-F5344CB8AC3E}">
        <p14:creationId xmlns="" xmlns:p14="http://schemas.microsoft.com/office/powerpoint/2010/main" val="23709337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89</a:t>
            </a:fld>
            <a:endParaRPr lang="en-IN"/>
          </a:p>
        </p:txBody>
      </p:sp>
    </p:spTree>
    <p:extLst>
      <p:ext uri="{BB962C8B-B14F-4D97-AF65-F5344CB8AC3E}">
        <p14:creationId xmlns="" xmlns:p14="http://schemas.microsoft.com/office/powerpoint/2010/main" val="335308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27</a:t>
            </a:fld>
            <a:endParaRPr lang="en-IN"/>
          </a:p>
        </p:txBody>
      </p:sp>
    </p:spTree>
    <p:extLst>
      <p:ext uri="{BB962C8B-B14F-4D97-AF65-F5344CB8AC3E}">
        <p14:creationId xmlns="" xmlns:p14="http://schemas.microsoft.com/office/powerpoint/2010/main" val="427723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28</a:t>
            </a:fld>
            <a:endParaRPr lang="en-IN"/>
          </a:p>
        </p:txBody>
      </p:sp>
    </p:spTree>
    <p:extLst>
      <p:ext uri="{BB962C8B-B14F-4D97-AF65-F5344CB8AC3E}">
        <p14:creationId xmlns="" xmlns:p14="http://schemas.microsoft.com/office/powerpoint/2010/main" val="36502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29</a:t>
            </a:fld>
            <a:endParaRPr lang="en-IN"/>
          </a:p>
        </p:txBody>
      </p:sp>
    </p:spTree>
    <p:extLst>
      <p:ext uri="{BB962C8B-B14F-4D97-AF65-F5344CB8AC3E}">
        <p14:creationId xmlns="" xmlns:p14="http://schemas.microsoft.com/office/powerpoint/2010/main" val="5700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30</a:t>
            </a:fld>
            <a:endParaRPr lang="en-IN"/>
          </a:p>
        </p:txBody>
      </p:sp>
    </p:spTree>
    <p:extLst>
      <p:ext uri="{BB962C8B-B14F-4D97-AF65-F5344CB8AC3E}">
        <p14:creationId xmlns="" xmlns:p14="http://schemas.microsoft.com/office/powerpoint/2010/main" val="417227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DA46DD-3162-4824-82A3-8E1B48799497}" type="datetime5">
              <a:rPr lang="en-US" smtClean="0"/>
              <a:pPr/>
              <a:t>8-Jan-19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58A79-F308-44C1-9656-C3C4AD96C31C}" type="datetime5">
              <a:rPr lang="en-US" smtClean="0"/>
              <a:pPr/>
              <a:t>8-Jan-19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067AA8-80B0-493F-8177-B5B99499C3BD}" type="datetime5">
              <a:rPr lang="en-US" smtClean="0"/>
              <a:pPr/>
              <a:t>8-Jan-19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8DC5C-B9EA-4350-8382-68F4CC94B23E}" type="datetime5">
              <a:rPr lang="en-US" smtClean="0"/>
              <a:pPr/>
              <a:t>8-Jan-19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1A04C-AE21-440A-80A2-BB47173FC203}" type="datetime5">
              <a:rPr lang="en-US" smtClean="0"/>
              <a:pPr/>
              <a:t>8-Jan-19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ADF115-6A0E-4D00-9F87-8D85BF109F7A}" type="datetime5">
              <a:rPr lang="en-US" smtClean="0"/>
              <a:pPr/>
              <a:t>8-Jan-19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776DF1-EFFD-4D80-B7BA-9F82413C45B9}" type="datetime5">
              <a:rPr lang="en-US" smtClean="0"/>
              <a:pPr/>
              <a:t>8-Jan-19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68221-A3A3-41CD-95A0-34BB3E54B71D}" type="datetime5">
              <a:rPr lang="en-US" smtClean="0"/>
              <a:pPr/>
              <a:t>8-Jan-19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A4B64-36FF-4F1E-AF96-E8E8B67EC722}" type="datetime5">
              <a:rPr lang="en-US" smtClean="0"/>
              <a:pPr/>
              <a:t>8-Jan-19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A721BD-1716-460B-9E0D-D701ECF3A26D}" type="datetime5">
              <a:rPr lang="en-US" smtClean="0"/>
              <a:pPr/>
              <a:t>8-Jan-19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5FDC1B-F6F1-4619-90CD-5768E49A983A}" type="datetime5">
              <a:rPr lang="en-US" smtClean="0"/>
              <a:pPr/>
              <a:t>8-Jan-19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C2BCCD-E9F3-452F-8E6D-2BABC758530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04DD0-D06E-41C0-A518-F3A01521AAA4}" type="datetime5">
              <a:rPr lang="en-US" smtClean="0"/>
              <a:pPr/>
              <a:t>8-Jan-19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2BCCD-E9F3-452F-8E6D-2BABC758530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mailto:someone@somehost.com%3c/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www.w3schools.com/" TargetMode="Externa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642919"/>
            <a:ext cx="8029604" cy="1785949"/>
          </a:xfrm>
        </p:spPr>
        <p:style>
          <a:lnRef idx="3">
            <a:schemeClr val="lt1"/>
          </a:lnRef>
          <a:fillRef idx="1">
            <a:schemeClr val="accent4"/>
          </a:fillRef>
          <a:effectRef idx="1">
            <a:schemeClr val="accent4"/>
          </a:effectRef>
          <a:fontRef idx="minor">
            <a:schemeClr val="lt1"/>
          </a:fontRef>
        </p:style>
        <p:txBody>
          <a:bodyPr>
            <a:normAutofit/>
          </a:bodyPr>
          <a:lstStyle/>
          <a:p>
            <a:pPr algn="ctr"/>
            <a:r>
              <a:rPr lang="en-US" b="1" dirty="0" smtClean="0">
                <a:latin typeface="Goudy Old Style" pitchFamily="18" charset="0"/>
              </a:rPr>
              <a:t>Web Technology</a:t>
            </a:r>
            <a:endParaRPr lang="en-IN" b="1" dirty="0">
              <a:latin typeface="Goudy Old Style" pitchFamily="18" charset="0"/>
            </a:endParaRPr>
          </a:p>
        </p:txBody>
      </p:sp>
      <p:sp>
        <p:nvSpPr>
          <p:cNvPr id="5" name="Subtitle 4"/>
          <p:cNvSpPr>
            <a:spLocks noGrp="1"/>
          </p:cNvSpPr>
          <p:nvPr>
            <p:ph type="subTitle" idx="1"/>
          </p:nvPr>
        </p:nvSpPr>
        <p:spPr>
          <a:xfrm>
            <a:off x="357158" y="2928934"/>
            <a:ext cx="8143932" cy="1109666"/>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ctr"/>
            <a:r>
              <a:rPr lang="en-US" sz="4400" b="1" dirty="0" smtClean="0">
                <a:solidFill>
                  <a:schemeClr val="tx1"/>
                </a:solidFill>
                <a:latin typeface="Goudy Old Style" pitchFamily="18" charset="0"/>
              </a:rPr>
              <a:t>Third Year </a:t>
            </a:r>
            <a:r>
              <a:rPr lang="en-US" sz="4400" b="1" dirty="0" smtClean="0">
                <a:solidFill>
                  <a:schemeClr val="tx1"/>
                </a:solidFill>
                <a:latin typeface="Goudy Old Style" pitchFamily="18" charset="0"/>
              </a:rPr>
              <a:t>Engineering</a:t>
            </a:r>
            <a:endParaRPr lang="en-US" sz="4400" b="1" dirty="0" smtClean="0">
              <a:solidFill>
                <a:schemeClr val="tx1"/>
              </a:solidFill>
              <a:latin typeface="Goudy Old Style" pitchFamily="18" charset="0"/>
            </a:endParaRPr>
          </a:p>
          <a:p>
            <a:endParaRPr lang="en-IN" dirty="0"/>
          </a:p>
        </p:txBody>
      </p:sp>
      <p:sp>
        <p:nvSpPr>
          <p:cNvPr id="7" name="Slide Number Placeholder 6"/>
          <p:cNvSpPr>
            <a:spLocks noGrp="1"/>
          </p:cNvSpPr>
          <p:nvPr>
            <p:ph type="sldNum" sz="quarter" idx="12"/>
          </p:nvPr>
        </p:nvSpPr>
        <p:spPr/>
        <p:txBody>
          <a:bodyPr/>
          <a:lstStyle/>
          <a:p>
            <a:fld id="{1EC2BCCD-E9F3-452F-8E6D-2BABC7585300}" type="slidenum">
              <a:rPr lang="en-IN" smtClean="0"/>
              <a:pPr/>
              <a:t>1</a:t>
            </a:fld>
            <a:endParaRPr lang="en-IN" dirty="0"/>
          </a:p>
        </p:txBody>
      </p:sp>
      <p:sp>
        <p:nvSpPr>
          <p:cNvPr id="8" name="TextBox 7"/>
          <p:cNvSpPr txBox="1"/>
          <p:nvPr/>
        </p:nvSpPr>
        <p:spPr>
          <a:xfrm>
            <a:off x="1000100" y="4714884"/>
            <a:ext cx="6858048" cy="1754326"/>
          </a:xfrm>
          <a:prstGeom prst="rect">
            <a:avLst/>
          </a:prstGeom>
          <a:ln>
            <a:solidFill>
              <a:schemeClr val="bg1"/>
            </a:solidFill>
          </a:ln>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oudy Old Style" pitchFamily="18" charset="0"/>
              </a:rPr>
              <a:t>UNIT-I</a:t>
            </a:r>
          </a:p>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Goudy Old Style" pitchFamily="18" charset="0"/>
              </a:rPr>
              <a:t>Basics of Web Technology Programming using HTML</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oudy Old Style" pitchFamily="18" charset="0"/>
            </a:endParaRPr>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0000"/>
                </a:solidFill>
              </a:rPr>
              <a:t>Web Architecture</a:t>
            </a:r>
            <a:endParaRPr lang="en-IN" dirty="0">
              <a:solidFill>
                <a:srgbClr val="FF0000"/>
              </a:solidFill>
            </a:endParaRPr>
          </a:p>
        </p:txBody>
      </p:sp>
      <p:sp>
        <p:nvSpPr>
          <p:cNvPr id="4" name="Content Placeholder 3"/>
          <p:cNvSpPr>
            <a:spLocks noGrp="1"/>
          </p:cNvSpPr>
          <p:nvPr>
            <p:ph idx="1"/>
          </p:nvPr>
        </p:nvSpPr>
        <p:spPr/>
        <p:txBody>
          <a:bodyPr/>
          <a:lstStyle/>
          <a:p>
            <a:r>
              <a:rPr lang="en-IN" dirty="0"/>
              <a:t>Why architect the Web Applications</a:t>
            </a:r>
            <a:r>
              <a:rPr lang="en-IN" dirty="0" smtClean="0"/>
              <a:t>?</a:t>
            </a:r>
          </a:p>
          <a:p>
            <a:endParaRPr lang="en-US" dirty="0" smtClean="0"/>
          </a:p>
          <a:p>
            <a:endParaRPr lang="en-US" dirty="0"/>
          </a:p>
          <a:p>
            <a:r>
              <a:rPr lang="en-IN" dirty="0"/>
              <a:t>What is N "Tier“ architecture?</a:t>
            </a:r>
            <a:endParaRPr lang="en-US" dirty="0"/>
          </a:p>
          <a:p>
            <a:endParaRPr lang="en-US" dirty="0" smtClean="0"/>
          </a:p>
          <a:p>
            <a:endParaRPr lang="en-IN" dirty="0"/>
          </a:p>
        </p:txBody>
      </p:sp>
      <p:sp>
        <p:nvSpPr>
          <p:cNvPr id="2" name="Slide Number Placeholder 1"/>
          <p:cNvSpPr>
            <a:spLocks noGrp="1"/>
          </p:cNvSpPr>
          <p:nvPr>
            <p:ph type="sldNum" sz="quarter" idx="12"/>
          </p:nvPr>
        </p:nvSpPr>
        <p:spPr/>
        <p:txBody>
          <a:bodyPr/>
          <a:lstStyle/>
          <a:p>
            <a:fld id="{1EC2BCCD-E9F3-452F-8E6D-2BABC7585300}" type="slidenum">
              <a:rPr lang="en-IN" smtClean="0"/>
              <a:pPr/>
              <a:t>10</a:t>
            </a:fld>
            <a:endParaRPr lang="en-IN"/>
          </a:p>
        </p:txBody>
      </p:sp>
    </p:spTree>
    <p:extLst>
      <p:ext uri="{BB962C8B-B14F-4D97-AF65-F5344CB8AC3E}">
        <p14:creationId xmlns="" xmlns:p14="http://schemas.microsoft.com/office/powerpoint/2010/main" val="1552302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 “Tier” Architecture</a:t>
            </a:r>
            <a:endParaRPr lang="en-IN" dirty="0"/>
          </a:p>
        </p:txBody>
      </p:sp>
      <p:sp>
        <p:nvSpPr>
          <p:cNvPr id="6" name="Content Placeholder 5"/>
          <p:cNvSpPr>
            <a:spLocks noGrp="1"/>
          </p:cNvSpPr>
          <p:nvPr>
            <p:ph idx="1"/>
          </p:nvPr>
        </p:nvSpPr>
        <p:spPr/>
        <p:txBody>
          <a:bodyPr>
            <a:normAutofit fontScale="92500" lnSpcReduction="20000"/>
          </a:bodyPr>
          <a:lstStyle/>
          <a:p>
            <a:r>
              <a:rPr lang="en-IN" dirty="0"/>
              <a:t>Data Tier</a:t>
            </a:r>
          </a:p>
          <a:p>
            <a:pPr lvl="1"/>
            <a:r>
              <a:rPr lang="en-IN" dirty="0" smtClean="0"/>
              <a:t> </a:t>
            </a:r>
            <a:r>
              <a:rPr lang="en-IN" dirty="0"/>
              <a:t>also known as back end tier</a:t>
            </a:r>
          </a:p>
          <a:p>
            <a:pPr marL="0" indent="0">
              <a:buNone/>
            </a:pPr>
            <a:endParaRPr lang="en-IN" dirty="0" smtClean="0"/>
          </a:p>
          <a:p>
            <a:pPr marL="0" indent="0">
              <a:buNone/>
            </a:pPr>
            <a:endParaRPr lang="en-IN" dirty="0"/>
          </a:p>
          <a:p>
            <a:pPr marL="0" indent="0">
              <a:buNone/>
            </a:pPr>
            <a:r>
              <a:rPr lang="en-IN" dirty="0" smtClean="0"/>
              <a:t>• </a:t>
            </a:r>
            <a:r>
              <a:rPr lang="en-IN" dirty="0"/>
              <a:t>The Presentation Tier</a:t>
            </a:r>
          </a:p>
          <a:p>
            <a:pPr marL="457200" lvl="1" indent="0">
              <a:buNone/>
            </a:pPr>
            <a:r>
              <a:rPr lang="en-IN" dirty="0"/>
              <a:t>– also known as front end tier</a:t>
            </a:r>
          </a:p>
          <a:p>
            <a:pPr marL="0" indent="0">
              <a:buNone/>
            </a:pPr>
            <a:endParaRPr lang="en-US" dirty="0" smtClean="0"/>
          </a:p>
          <a:p>
            <a:pPr marL="0" indent="0">
              <a:buNone/>
            </a:pPr>
            <a:endParaRPr lang="en-IN" dirty="0" smtClean="0"/>
          </a:p>
          <a:p>
            <a:pPr marL="0" indent="0">
              <a:buNone/>
            </a:pPr>
            <a:r>
              <a:rPr lang="en-IN" dirty="0" smtClean="0"/>
              <a:t>• </a:t>
            </a:r>
            <a:r>
              <a:rPr lang="en-IN" dirty="0"/>
              <a:t>The Business Logic Tier</a:t>
            </a:r>
          </a:p>
          <a:p>
            <a:pPr marL="457200" lvl="1" indent="0">
              <a:buNone/>
            </a:pPr>
            <a:r>
              <a:rPr lang="en-IN" dirty="0"/>
              <a:t>– also known as brain of the application</a:t>
            </a:r>
          </a:p>
        </p:txBody>
      </p:sp>
      <p:sp>
        <p:nvSpPr>
          <p:cNvPr id="4" name="Slide Number Placeholder 3"/>
          <p:cNvSpPr>
            <a:spLocks noGrp="1"/>
          </p:cNvSpPr>
          <p:nvPr>
            <p:ph type="sldNum" sz="quarter" idx="12"/>
          </p:nvPr>
        </p:nvSpPr>
        <p:spPr/>
        <p:txBody>
          <a:bodyPr/>
          <a:lstStyle/>
          <a:p>
            <a:fld id="{1EC2BCCD-E9F3-452F-8E6D-2BABC7585300}" type="slidenum">
              <a:rPr lang="en-IN" smtClean="0"/>
              <a:pPr/>
              <a:t>11</a:t>
            </a:fld>
            <a:endParaRPr lang="en-IN"/>
          </a:p>
        </p:txBody>
      </p:sp>
    </p:spTree>
    <p:extLst>
      <p:ext uri="{BB962C8B-B14F-4D97-AF65-F5344CB8AC3E}">
        <p14:creationId xmlns="" xmlns:p14="http://schemas.microsoft.com/office/powerpoint/2010/main" val="747652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b="1" dirty="0" smtClean="0">
                <a:latin typeface="Goudy Old Style" pitchFamily="18" charset="0"/>
                <a:cs typeface="Times New Roman" pitchFamily="18" charset="0"/>
              </a:rPr>
              <a:t>WWW (World Wide Web)</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12</a:t>
            </a:fld>
            <a:endParaRPr lang="en-IN" dirty="0"/>
          </a:p>
        </p:txBody>
      </p:sp>
      <p:sp>
        <p:nvSpPr>
          <p:cNvPr id="9" name="Content Placeholder 8"/>
          <p:cNvSpPr>
            <a:spLocks noGrp="1"/>
          </p:cNvSpPr>
          <p:nvPr>
            <p:ph idx="1"/>
          </p:nvPr>
        </p:nvSpPr>
        <p:spPr>
          <a:xfrm>
            <a:off x="228600" y="1524000"/>
            <a:ext cx="8610600" cy="5029200"/>
          </a:xfrm>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The World Wide Web (abbreviated WWW or the Web) is an information space where documents and other web resources  are identified by Uniform Resource Locators (URLs), interlinked by hypertext links, and can be accessed via the Internet.</a:t>
            </a:r>
          </a:p>
          <a:p>
            <a:pPr algn="just">
              <a:buNone/>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English scientist Tim Berners-Lee invented the World Wide Web in 1989. He wrote the first web browser computer </a:t>
            </a:r>
            <a:r>
              <a:rPr lang="en-US" sz="2400" dirty="0" err="1" smtClean="0">
                <a:latin typeface="Times New Roman" pitchFamily="18" charset="0"/>
                <a:cs typeface="Times New Roman" pitchFamily="18" charset="0"/>
              </a:rPr>
              <a:t>programme</a:t>
            </a:r>
            <a:r>
              <a:rPr lang="en-US" sz="2400" dirty="0" smtClean="0">
                <a:latin typeface="Times New Roman" pitchFamily="18" charset="0"/>
                <a:cs typeface="Times New Roman" pitchFamily="18" charset="0"/>
              </a:rPr>
              <a:t> in 1990 while employed at CERN in Switzerland.</a:t>
            </a:r>
          </a:p>
          <a:p>
            <a:pPr algn="just">
              <a:buNone/>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W3C Stands for World Wide Web Consortium.</a:t>
            </a:r>
          </a:p>
          <a:p>
            <a:pPr algn="just">
              <a:buNone/>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W4 Stands for World Wide Web Worms</a:t>
            </a:r>
            <a:endParaRPr lang="en-US" sz="2400"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lnSpcReduction="10000"/>
          </a:bodyPr>
          <a:lstStyle/>
          <a:p>
            <a:r>
              <a:rPr lang="en-US" b="1" dirty="0" smtClean="0"/>
              <a:t>Website accessibility (Simplicity) </a:t>
            </a:r>
          </a:p>
          <a:p>
            <a:r>
              <a:rPr lang="en-US" b="1" dirty="0" smtClean="0"/>
              <a:t>Compatibility with browsers (Compatibility)</a:t>
            </a:r>
          </a:p>
          <a:p>
            <a:r>
              <a:rPr lang="en-US" b="1" dirty="0" smtClean="0"/>
              <a:t>Navigational structure (Navigability)</a:t>
            </a:r>
          </a:p>
          <a:p>
            <a:r>
              <a:rPr lang="en-US" b="1" dirty="0" smtClean="0"/>
              <a:t>Positioning of content(Consistency)</a:t>
            </a:r>
          </a:p>
          <a:p>
            <a:r>
              <a:rPr lang="en-US" b="1" dirty="0" smtClean="0"/>
              <a:t>Scalability</a:t>
            </a:r>
          </a:p>
          <a:p>
            <a:r>
              <a:rPr lang="en-US" b="1" dirty="0" smtClean="0"/>
              <a:t>Performance</a:t>
            </a:r>
          </a:p>
          <a:p>
            <a:r>
              <a:rPr lang="en-US" b="1" dirty="0" smtClean="0"/>
              <a:t>Security</a:t>
            </a:r>
          </a:p>
          <a:p>
            <a:r>
              <a:rPr lang="en-US" b="1" dirty="0" smtClean="0"/>
              <a:t>Robustness</a:t>
            </a:r>
          </a:p>
          <a:p>
            <a:r>
              <a:rPr lang="en-US" b="1" dirty="0" smtClean="0"/>
              <a:t>Visual appeal</a:t>
            </a:r>
          </a:p>
        </p:txBody>
      </p:sp>
      <p:sp>
        <p:nvSpPr>
          <p:cNvPr id="4" name="Slide Number Placeholder 3"/>
          <p:cNvSpPr>
            <a:spLocks noGrp="1"/>
          </p:cNvSpPr>
          <p:nvPr>
            <p:ph type="sldNum" sz="quarter" idx="12"/>
          </p:nvPr>
        </p:nvSpPr>
        <p:spPr/>
        <p:txBody>
          <a:bodyPr/>
          <a:lstStyle/>
          <a:p>
            <a:fld id="{1EC2BCCD-E9F3-452F-8E6D-2BABC7585300}" type="slidenum">
              <a:rPr lang="en-IN" smtClean="0"/>
              <a:pPr/>
              <a:t>13</a:t>
            </a:fld>
            <a:endParaRPr lang="en-IN"/>
          </a:p>
        </p:txBody>
      </p:sp>
      <p:sp>
        <p:nvSpPr>
          <p:cNvPr id="5"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
            </a:r>
            <a:br>
              <a:rPr lang="en-US" b="1" dirty="0" smtClean="0">
                <a:latin typeface="Goudy Old Style" pitchFamily="18" charset="0"/>
                <a:cs typeface="Times New Roman" pitchFamily="18" charset="0"/>
              </a:rPr>
            </a:br>
            <a:r>
              <a:rPr lang="en-US" sz="4300" b="1" dirty="0" smtClean="0">
                <a:latin typeface="Goudy Old Style" pitchFamily="18" charset="0"/>
                <a:cs typeface="Times New Roman" pitchFamily="18" charset="0"/>
              </a:rPr>
              <a:t>Website  Planning and Design Issue</a:t>
            </a:r>
            <a:r>
              <a:rPr lang="en-US" sz="6000" dirty="0" smtClean="0"/>
              <a:t>	</a:t>
            </a:r>
            <a:r>
              <a:rPr lang="en-US" dirty="0" smtClean="0"/>
              <a:t/>
            </a:r>
            <a:br>
              <a:rPr lang="en-US" dirty="0" smtClean="0"/>
            </a:br>
            <a:endParaRPr lang="en-US" b="1" dirty="0">
              <a:latin typeface="Goudy Old Style"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1675504"/>
            <a:ext cx="8229600" cy="2591696"/>
          </a:xfrm>
        </p:spPr>
      </p:pic>
      <p:sp>
        <p:nvSpPr>
          <p:cNvPr id="4" name="Slide Number Placeholder 3"/>
          <p:cNvSpPr>
            <a:spLocks noGrp="1"/>
          </p:cNvSpPr>
          <p:nvPr>
            <p:ph type="sldNum" sz="quarter" idx="12"/>
          </p:nvPr>
        </p:nvSpPr>
        <p:spPr/>
        <p:txBody>
          <a:bodyPr/>
          <a:lstStyle/>
          <a:p>
            <a:fld id="{1EC2BCCD-E9F3-452F-8E6D-2BABC7585300}" type="slidenum">
              <a:rPr lang="en-IN" smtClean="0"/>
              <a:pPr/>
              <a:t>14</a:t>
            </a:fld>
            <a:endParaRPr lang="en-IN"/>
          </a:p>
        </p:txBody>
      </p:sp>
    </p:spTree>
    <p:extLst>
      <p:ext uri="{BB962C8B-B14F-4D97-AF65-F5344CB8AC3E}">
        <p14:creationId xmlns="" xmlns:p14="http://schemas.microsoft.com/office/powerpoint/2010/main" val="119370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1EC2BCCD-E9F3-452F-8E6D-2BABC7585300}" type="slidenum">
              <a:rPr lang="en-IN" smtClean="0"/>
              <a:pPr/>
              <a:t>15</a:t>
            </a:fld>
            <a:endParaRPr lang="en-IN"/>
          </a:p>
        </p:txBody>
      </p:sp>
      <p:pic>
        <p:nvPicPr>
          <p:cNvPr id="7" name="Picture 6"/>
          <p:cNvPicPr>
            <a:picLocks noChangeAspect="1"/>
          </p:cNvPicPr>
          <p:nvPr/>
        </p:nvPicPr>
        <p:blipFill>
          <a:blip r:embed="rId2"/>
          <a:stretch>
            <a:fillRect/>
          </a:stretch>
        </p:blipFill>
        <p:spPr>
          <a:xfrm>
            <a:off x="453570" y="1574800"/>
            <a:ext cx="8233229" cy="4653564"/>
          </a:xfrm>
          <a:prstGeom prst="rect">
            <a:avLst/>
          </a:prstGeom>
        </p:spPr>
      </p:pic>
    </p:spTree>
    <p:extLst>
      <p:ext uri="{BB962C8B-B14F-4D97-AF65-F5344CB8AC3E}">
        <p14:creationId xmlns="" xmlns:p14="http://schemas.microsoft.com/office/powerpoint/2010/main" val="530370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Commands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1219200"/>
            <a:ext cx="7732058" cy="3505200"/>
          </a:xfrm>
        </p:spPr>
      </p:pic>
      <p:sp>
        <p:nvSpPr>
          <p:cNvPr id="4" name="Slide Number Placeholder 3"/>
          <p:cNvSpPr>
            <a:spLocks noGrp="1"/>
          </p:cNvSpPr>
          <p:nvPr>
            <p:ph type="sldNum" sz="quarter" idx="12"/>
          </p:nvPr>
        </p:nvSpPr>
        <p:spPr/>
        <p:txBody>
          <a:bodyPr/>
          <a:lstStyle/>
          <a:p>
            <a:fld id="{1EC2BCCD-E9F3-452F-8E6D-2BABC7585300}" type="slidenum">
              <a:rPr lang="en-IN" smtClean="0"/>
              <a:pPr/>
              <a:t>16</a:t>
            </a:fld>
            <a:endParaRPr lang="en-IN"/>
          </a:p>
        </p:txBody>
      </p:sp>
      <p:sp>
        <p:nvSpPr>
          <p:cNvPr id="6" name="Rectangle 1"/>
          <p:cNvSpPr>
            <a:spLocks noChangeArrowheads="1"/>
          </p:cNvSpPr>
          <p:nvPr/>
        </p:nvSpPr>
        <p:spPr bwMode="auto">
          <a:xfrm>
            <a:off x="228600" y="5066184"/>
            <a:ext cx="3200400" cy="153888"/>
          </a:xfrm>
          <a:prstGeom prst="rect">
            <a:avLst/>
          </a:prstGeom>
          <a:solidFill>
            <a:srgbClr val="EEEEEE"/>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curl -X OPTIONS http://example.org -i</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038600" y="4924822"/>
            <a:ext cx="3505200" cy="1231106"/>
          </a:xfrm>
          <a:prstGeom prst="rect">
            <a:avLst/>
          </a:prstGeom>
          <a:solidFill>
            <a:srgbClr val="EEEEEE"/>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HTTP/1.1 200 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Allow: OPTIONS, GET, HEAD, POST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Cache-Control: max-age=604800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Date: Thu, 13 Oct 2016 11:45:00 GMT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Expires: Thu, 20 Oct 2016 11:45:00 GMT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Server: EOS (lax004/2813)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x-</a:t>
            </a:r>
            <a:r>
              <a:rPr kumimoji="0" lang="en-US" altLang="en-US" sz="1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ec</a:t>
            </a:r>
            <a:r>
              <a:rPr kumimoji="0" lang="en-US" altLang="en-US" sz="1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-custom-error: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Content-Length: 0</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555158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285750" y="-320040"/>
            <a:ext cx="9692640" cy="7429500"/>
          </a:xfrm>
          <a:custGeom>
            <a:avLst/>
            <a:gdLst/>
            <a:ahLst/>
            <a:cxnLst/>
            <a:rect l="l" t="t" r="r" b="b"/>
            <a:pathLst>
              <a:path w="10769600" h="8255000">
                <a:moveTo>
                  <a:pt x="10477500" y="355600"/>
                </a:moveTo>
                <a:lnTo>
                  <a:pt x="317500" y="355600"/>
                </a:lnTo>
                <a:lnTo>
                  <a:pt x="317500" y="7975600"/>
                </a:lnTo>
                <a:lnTo>
                  <a:pt x="10477500" y="7975600"/>
                </a:lnTo>
                <a:lnTo>
                  <a:pt x="10477500" y="355600"/>
                </a:lnTo>
                <a:close/>
              </a:path>
            </a:pathLst>
          </a:custGeom>
          <a:solidFill>
            <a:srgbClr val="942092"/>
          </a:solidFill>
        </p:spPr>
        <p:txBody>
          <a:bodyPr wrap="square" lIns="0" tIns="0" rIns="0" bIns="0" rtlCol="0">
            <a:noAutofit/>
          </a:bodyPr>
          <a:lstStyle/>
          <a:p>
            <a:endParaRPr/>
          </a:p>
        </p:txBody>
      </p:sp>
      <p:sp>
        <p:nvSpPr>
          <p:cNvPr id="5" name="object 5"/>
          <p:cNvSpPr/>
          <p:nvPr/>
        </p:nvSpPr>
        <p:spPr>
          <a:xfrm>
            <a:off x="1" y="2365905"/>
            <a:ext cx="9753018" cy="104"/>
          </a:xfrm>
          <a:custGeom>
            <a:avLst/>
            <a:gdLst/>
            <a:ahLst/>
            <a:cxnLst/>
            <a:rect l="l" t="t" r="r" b="b"/>
            <a:pathLst>
              <a:path w="10836687" h="116">
                <a:moveTo>
                  <a:pt x="10160000" y="7"/>
                </a:moveTo>
                <a:lnTo>
                  <a:pt x="0" y="116"/>
                </a:lnTo>
              </a:path>
              <a:path w="10836687" h="116">
                <a:moveTo>
                  <a:pt x="0" y="118"/>
                </a:moveTo>
                <a:lnTo>
                  <a:pt x="10160000" y="7"/>
                </a:lnTo>
              </a:path>
            </a:pathLst>
          </a:custGeom>
          <a:ln w="12700">
            <a:solidFill>
              <a:srgbClr val="EAEAEA"/>
            </a:solidFill>
          </a:ln>
        </p:spPr>
        <p:txBody>
          <a:bodyPr wrap="square" lIns="0" tIns="0" rIns="0" bIns="0" rtlCol="0">
            <a:noAutofit/>
          </a:bodyPr>
          <a:lstStyle/>
          <a:p>
            <a:endParaRPr/>
          </a:p>
        </p:txBody>
      </p:sp>
      <p:sp>
        <p:nvSpPr>
          <p:cNvPr id="6" name="object 6"/>
          <p:cNvSpPr/>
          <p:nvPr/>
        </p:nvSpPr>
        <p:spPr>
          <a:xfrm>
            <a:off x="1" y="4171845"/>
            <a:ext cx="9753018" cy="104"/>
          </a:xfrm>
          <a:custGeom>
            <a:avLst/>
            <a:gdLst/>
            <a:ahLst/>
            <a:cxnLst/>
            <a:rect l="l" t="t" r="r" b="b"/>
            <a:pathLst>
              <a:path w="10836687" h="116">
                <a:moveTo>
                  <a:pt x="10160000" y="7"/>
                </a:moveTo>
                <a:lnTo>
                  <a:pt x="0" y="116"/>
                </a:lnTo>
              </a:path>
              <a:path w="10836687" h="116">
                <a:moveTo>
                  <a:pt x="0" y="118"/>
                </a:moveTo>
                <a:lnTo>
                  <a:pt x="10160000" y="7"/>
                </a:lnTo>
              </a:path>
            </a:pathLst>
          </a:custGeom>
          <a:ln w="12700">
            <a:solidFill>
              <a:srgbClr val="EAEAEA"/>
            </a:solidFill>
          </a:ln>
        </p:spPr>
        <p:txBody>
          <a:bodyPr wrap="square" lIns="0" tIns="0" rIns="0" bIns="0" rtlCol="0">
            <a:noAutofit/>
          </a:bodyPr>
          <a:lstStyle/>
          <a:p>
            <a:endParaRPr/>
          </a:p>
        </p:txBody>
      </p:sp>
      <p:sp>
        <p:nvSpPr>
          <p:cNvPr id="7" name="object 7"/>
          <p:cNvSpPr/>
          <p:nvPr/>
        </p:nvSpPr>
        <p:spPr>
          <a:xfrm>
            <a:off x="0" y="0"/>
            <a:ext cx="9144000" cy="6858000"/>
          </a:xfrm>
          <a:custGeom>
            <a:avLst/>
            <a:gdLst/>
            <a:ahLst/>
            <a:cxnLst/>
            <a:rect l="l" t="t" r="r" b="b"/>
            <a:pathLst>
              <a:path w="10160000" h="7620000">
                <a:moveTo>
                  <a:pt x="0" y="7620000"/>
                </a:moveTo>
                <a:lnTo>
                  <a:pt x="10160000" y="7620000"/>
                </a:lnTo>
                <a:lnTo>
                  <a:pt x="10160000" y="0"/>
                </a:lnTo>
                <a:lnTo>
                  <a:pt x="0" y="0"/>
                </a:lnTo>
                <a:lnTo>
                  <a:pt x="0" y="7620000"/>
                </a:lnTo>
                <a:close/>
              </a:path>
            </a:pathLst>
          </a:custGeom>
          <a:ln w="12700">
            <a:solidFill>
              <a:srgbClr val="4C4C4C"/>
            </a:solidFill>
          </a:ln>
        </p:spPr>
        <p:txBody>
          <a:bodyPr wrap="square" lIns="0" tIns="0" rIns="0" bIns="0" rtlCol="0">
            <a:noAutofit/>
          </a:bodyPr>
          <a:lstStyle/>
          <a:p>
            <a:endParaRPr/>
          </a:p>
        </p:txBody>
      </p:sp>
      <p:sp>
        <p:nvSpPr>
          <p:cNvPr id="4" name="object 4"/>
          <p:cNvSpPr txBox="1"/>
          <p:nvPr/>
        </p:nvSpPr>
        <p:spPr>
          <a:xfrm>
            <a:off x="0" y="0"/>
            <a:ext cx="9144000" cy="2365957"/>
          </a:xfrm>
          <a:prstGeom prst="rect">
            <a:avLst/>
          </a:prstGeom>
        </p:spPr>
        <p:txBody>
          <a:bodyPr wrap="square" lIns="0" tIns="0" rIns="0" bIns="0" rtlCol="0">
            <a:noAutofit/>
          </a:bodyPr>
          <a:lstStyle/>
          <a:p>
            <a:pPr marL="22860">
              <a:lnSpc>
                <a:spcPts val="900"/>
              </a:lnSpc>
            </a:pPr>
            <a:endParaRPr sz="900"/>
          </a:p>
        </p:txBody>
      </p:sp>
      <p:sp>
        <p:nvSpPr>
          <p:cNvPr id="3" name="object 3"/>
          <p:cNvSpPr txBox="1"/>
          <p:nvPr/>
        </p:nvSpPr>
        <p:spPr>
          <a:xfrm>
            <a:off x="0" y="2365957"/>
            <a:ext cx="9144000" cy="1805939"/>
          </a:xfrm>
          <a:prstGeom prst="rect">
            <a:avLst/>
          </a:prstGeom>
        </p:spPr>
        <p:txBody>
          <a:bodyPr wrap="square" lIns="0" tIns="0" rIns="0" bIns="0" rtlCol="0">
            <a:noAutofit/>
          </a:bodyPr>
          <a:lstStyle/>
          <a:p>
            <a:pPr>
              <a:lnSpc>
                <a:spcPts val="900"/>
              </a:lnSpc>
            </a:pPr>
            <a:endParaRPr sz="900"/>
          </a:p>
          <a:p>
            <a:pPr marL="1758040">
              <a:lnSpc>
                <a:spcPct val="95825"/>
              </a:lnSpc>
              <a:spcBef>
                <a:spcPts val="4936"/>
              </a:spcBef>
            </a:pPr>
            <a:r>
              <a:rPr sz="3200" dirty="0" smtClean="0">
                <a:solidFill>
                  <a:srgbClr val="FEFFFF"/>
                </a:solidFill>
                <a:latin typeface="Times New Roman"/>
                <a:cs typeface="Times New Roman"/>
              </a:rPr>
              <a:t>Static</a:t>
            </a:r>
            <a:r>
              <a:rPr sz="3200" spc="620" dirty="0" smtClean="0">
                <a:solidFill>
                  <a:srgbClr val="FEFFFF"/>
                </a:solidFill>
                <a:latin typeface="Times New Roman"/>
                <a:cs typeface="Times New Roman"/>
              </a:rPr>
              <a:t> </a:t>
            </a:r>
            <a:r>
              <a:rPr sz="3200" dirty="0" smtClean="0">
                <a:solidFill>
                  <a:srgbClr val="FEFFFF"/>
                </a:solidFill>
                <a:latin typeface="Times New Roman"/>
                <a:cs typeface="Times New Roman"/>
              </a:rPr>
              <a:t>Pages</a:t>
            </a:r>
            <a:r>
              <a:rPr sz="3200" spc="-1" dirty="0" smtClean="0">
                <a:solidFill>
                  <a:srgbClr val="FEFFFF"/>
                </a:solidFill>
                <a:latin typeface="Times New Roman"/>
                <a:cs typeface="Times New Roman"/>
              </a:rPr>
              <a:t> </a:t>
            </a:r>
            <a:r>
              <a:rPr sz="3200" dirty="0" smtClean="0">
                <a:solidFill>
                  <a:srgbClr val="FEFFFF"/>
                </a:solidFill>
                <a:latin typeface="Times New Roman"/>
                <a:cs typeface="Times New Roman"/>
              </a:rPr>
              <a:t>/</a:t>
            </a:r>
            <a:r>
              <a:rPr sz="3200" spc="759" dirty="0" smtClean="0">
                <a:solidFill>
                  <a:srgbClr val="FEFFFF"/>
                </a:solidFill>
                <a:latin typeface="Times New Roman"/>
                <a:cs typeface="Times New Roman"/>
              </a:rPr>
              <a:t> </a:t>
            </a:r>
            <a:r>
              <a:rPr sz="3200" dirty="0" smtClean="0">
                <a:solidFill>
                  <a:srgbClr val="FEFFFF"/>
                </a:solidFill>
                <a:latin typeface="Times New Roman"/>
                <a:cs typeface="Times New Roman"/>
              </a:rPr>
              <a:t>Dynamic</a:t>
            </a:r>
            <a:r>
              <a:rPr sz="3200" spc="625" dirty="0" smtClean="0">
                <a:solidFill>
                  <a:srgbClr val="FEFFFF"/>
                </a:solidFill>
                <a:latin typeface="Times New Roman"/>
                <a:cs typeface="Times New Roman"/>
              </a:rPr>
              <a:t> </a:t>
            </a:r>
            <a:r>
              <a:rPr sz="3200" dirty="0" smtClean="0">
                <a:solidFill>
                  <a:srgbClr val="FEFFFF"/>
                </a:solidFill>
                <a:latin typeface="Times New Roman"/>
                <a:cs typeface="Times New Roman"/>
              </a:rPr>
              <a:t>Pages</a:t>
            </a:r>
            <a:endParaRPr sz="3200">
              <a:latin typeface="Times New Roman"/>
              <a:cs typeface="Times New Roman"/>
            </a:endParaRPr>
          </a:p>
        </p:txBody>
      </p:sp>
      <p:sp>
        <p:nvSpPr>
          <p:cNvPr id="2" name="object 2"/>
          <p:cNvSpPr txBox="1"/>
          <p:nvPr/>
        </p:nvSpPr>
        <p:spPr>
          <a:xfrm>
            <a:off x="0" y="4171897"/>
            <a:ext cx="9144000" cy="2686102"/>
          </a:xfrm>
          <a:prstGeom prst="rect">
            <a:avLst/>
          </a:prstGeom>
        </p:spPr>
        <p:txBody>
          <a:bodyPr wrap="square" lIns="0" tIns="0" rIns="0" bIns="0" rtlCol="0">
            <a:noAutofit/>
          </a:bodyPr>
          <a:lstStyle/>
          <a:p>
            <a:pPr marL="22860">
              <a:lnSpc>
                <a:spcPts val="900"/>
              </a:lnSpc>
            </a:pP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285750" y="-320040"/>
            <a:ext cx="9692640" cy="7429500"/>
          </a:xfrm>
          <a:custGeom>
            <a:avLst/>
            <a:gdLst/>
            <a:ahLst/>
            <a:cxnLst/>
            <a:rect l="l" t="t" r="r" b="b"/>
            <a:pathLst>
              <a:path w="10769600" h="8255000">
                <a:moveTo>
                  <a:pt x="10477500" y="355600"/>
                </a:moveTo>
                <a:lnTo>
                  <a:pt x="317500" y="355600"/>
                </a:lnTo>
                <a:lnTo>
                  <a:pt x="317500" y="7975600"/>
                </a:lnTo>
                <a:lnTo>
                  <a:pt x="10477500" y="7975600"/>
                </a:lnTo>
                <a:lnTo>
                  <a:pt x="10477500" y="355600"/>
                </a:lnTo>
                <a:close/>
              </a:path>
            </a:pathLst>
          </a:custGeom>
          <a:solidFill>
            <a:srgbClr val="5E5E5E"/>
          </a:solidFill>
        </p:spPr>
        <p:txBody>
          <a:bodyPr wrap="square" lIns="0" tIns="0" rIns="0" bIns="0" rtlCol="0">
            <a:noAutofit/>
          </a:bodyPr>
          <a:lstStyle/>
          <a:p>
            <a:endParaRPr/>
          </a:p>
        </p:txBody>
      </p:sp>
      <p:sp>
        <p:nvSpPr>
          <p:cNvPr id="6" name="object 6"/>
          <p:cNvSpPr/>
          <p:nvPr/>
        </p:nvSpPr>
        <p:spPr>
          <a:xfrm>
            <a:off x="2971803" y="1931671"/>
            <a:ext cx="388613" cy="388625"/>
          </a:xfrm>
          <a:custGeom>
            <a:avLst/>
            <a:gdLst/>
            <a:ahLst/>
            <a:cxnLst/>
            <a:rect l="l" t="t" r="r" b="b"/>
            <a:pathLst>
              <a:path w="431792" h="431805">
                <a:moveTo>
                  <a:pt x="189670" y="249402"/>
                </a:moveTo>
                <a:lnTo>
                  <a:pt x="242108" y="349953"/>
                </a:lnTo>
                <a:lnTo>
                  <a:pt x="431792" y="0"/>
                </a:lnTo>
                <a:lnTo>
                  <a:pt x="245874" y="182402"/>
                </a:lnTo>
                <a:lnTo>
                  <a:pt x="192919" y="95029"/>
                </a:lnTo>
                <a:lnTo>
                  <a:pt x="3" y="431798"/>
                </a:lnTo>
                <a:lnTo>
                  <a:pt x="189670" y="249402"/>
                </a:lnTo>
                <a:close/>
              </a:path>
            </a:pathLst>
          </a:custGeom>
          <a:solidFill>
            <a:srgbClr val="FEFFFE"/>
          </a:solidFill>
        </p:spPr>
        <p:txBody>
          <a:bodyPr wrap="square" lIns="0" tIns="0" rIns="0" bIns="0" rtlCol="0">
            <a:noAutofit/>
          </a:bodyPr>
          <a:lstStyle/>
          <a:p>
            <a:endParaRPr/>
          </a:p>
        </p:txBody>
      </p:sp>
      <p:sp>
        <p:nvSpPr>
          <p:cNvPr id="7" name="object 7"/>
          <p:cNvSpPr/>
          <p:nvPr/>
        </p:nvSpPr>
        <p:spPr>
          <a:xfrm>
            <a:off x="3077056" y="1931670"/>
            <a:ext cx="283364" cy="208328"/>
          </a:xfrm>
          <a:custGeom>
            <a:avLst/>
            <a:gdLst/>
            <a:ahLst/>
            <a:cxnLst/>
            <a:rect l="l" t="t" r="r" b="b"/>
            <a:pathLst>
              <a:path w="314849" h="231476">
                <a:moveTo>
                  <a:pt x="75976" y="95029"/>
                </a:moveTo>
                <a:lnTo>
                  <a:pt x="0" y="227670"/>
                </a:lnTo>
                <a:lnTo>
                  <a:pt x="9716" y="228414"/>
                </a:lnTo>
                <a:lnTo>
                  <a:pt x="22037" y="229237"/>
                </a:lnTo>
                <a:lnTo>
                  <a:pt x="34502" y="229936"/>
                </a:lnTo>
                <a:lnTo>
                  <a:pt x="47109" y="230511"/>
                </a:lnTo>
                <a:lnTo>
                  <a:pt x="59858" y="230960"/>
                </a:lnTo>
                <a:lnTo>
                  <a:pt x="72748" y="231282"/>
                </a:lnTo>
                <a:lnTo>
                  <a:pt x="85778" y="231476"/>
                </a:lnTo>
                <a:lnTo>
                  <a:pt x="115554" y="231436"/>
                </a:lnTo>
                <a:lnTo>
                  <a:pt x="128510" y="231207"/>
                </a:lnTo>
                <a:lnTo>
                  <a:pt x="141327" y="230851"/>
                </a:lnTo>
                <a:lnTo>
                  <a:pt x="154002" y="230370"/>
                </a:lnTo>
                <a:lnTo>
                  <a:pt x="166535" y="229765"/>
                </a:lnTo>
                <a:lnTo>
                  <a:pt x="178924" y="229038"/>
                </a:lnTo>
                <a:lnTo>
                  <a:pt x="191169" y="228191"/>
                </a:lnTo>
                <a:lnTo>
                  <a:pt x="314849" y="0"/>
                </a:lnTo>
                <a:lnTo>
                  <a:pt x="128931" y="182402"/>
                </a:lnTo>
                <a:lnTo>
                  <a:pt x="75976" y="95029"/>
                </a:lnTo>
                <a:close/>
              </a:path>
            </a:pathLst>
          </a:custGeom>
          <a:solidFill>
            <a:srgbClr val="FEFFFE"/>
          </a:solidFill>
        </p:spPr>
        <p:txBody>
          <a:bodyPr wrap="square" lIns="0" tIns="0" rIns="0" bIns="0" rtlCol="0">
            <a:noAutofit/>
          </a:bodyPr>
          <a:lstStyle/>
          <a:p>
            <a:endParaRPr/>
          </a:p>
        </p:txBody>
      </p:sp>
      <p:sp>
        <p:nvSpPr>
          <p:cNvPr id="8" name="object 8"/>
          <p:cNvSpPr/>
          <p:nvPr/>
        </p:nvSpPr>
        <p:spPr>
          <a:xfrm>
            <a:off x="5606721" y="1896666"/>
            <a:ext cx="294989" cy="466619"/>
          </a:xfrm>
          <a:custGeom>
            <a:avLst/>
            <a:gdLst/>
            <a:ahLst/>
            <a:cxnLst/>
            <a:rect l="l" t="t" r="r" b="b"/>
            <a:pathLst>
              <a:path w="327766" h="518466">
                <a:moveTo>
                  <a:pt x="327762" y="518459"/>
                </a:moveTo>
                <a:lnTo>
                  <a:pt x="190896" y="292294"/>
                </a:lnTo>
                <a:lnTo>
                  <a:pt x="300539" y="262384"/>
                </a:lnTo>
                <a:lnTo>
                  <a:pt x="0" y="0"/>
                </a:lnTo>
                <a:lnTo>
                  <a:pt x="137688" y="222476"/>
                </a:lnTo>
                <a:lnTo>
                  <a:pt x="40803" y="255741"/>
                </a:lnTo>
                <a:lnTo>
                  <a:pt x="327761" y="518461"/>
                </a:lnTo>
                <a:close/>
              </a:path>
            </a:pathLst>
          </a:custGeom>
          <a:solidFill>
            <a:srgbClr val="FEFFFE"/>
          </a:solidFill>
        </p:spPr>
        <p:txBody>
          <a:bodyPr wrap="square" lIns="0" tIns="0" rIns="0" bIns="0" rtlCol="0">
            <a:noAutofit/>
          </a:bodyPr>
          <a:lstStyle/>
          <a:p>
            <a:endParaRPr/>
          </a:p>
        </p:txBody>
      </p:sp>
      <p:sp>
        <p:nvSpPr>
          <p:cNvPr id="9" name="object 9"/>
          <p:cNvSpPr/>
          <p:nvPr/>
        </p:nvSpPr>
        <p:spPr>
          <a:xfrm>
            <a:off x="5606721" y="1896662"/>
            <a:ext cx="176374" cy="323289"/>
          </a:xfrm>
          <a:custGeom>
            <a:avLst/>
            <a:gdLst/>
            <a:ahLst/>
            <a:cxnLst/>
            <a:rect l="l" t="t" r="r" b="b"/>
            <a:pathLst>
              <a:path w="195971" h="359210">
                <a:moveTo>
                  <a:pt x="156877" y="349107"/>
                </a:moveTo>
                <a:lnTo>
                  <a:pt x="160331" y="337244"/>
                </a:lnTo>
                <a:lnTo>
                  <a:pt x="163696" y="325215"/>
                </a:lnTo>
                <a:lnTo>
                  <a:pt x="166973" y="313022"/>
                </a:lnTo>
                <a:lnTo>
                  <a:pt x="170158" y="300666"/>
                </a:lnTo>
                <a:lnTo>
                  <a:pt x="173252" y="288145"/>
                </a:lnTo>
                <a:lnTo>
                  <a:pt x="176253" y="275462"/>
                </a:lnTo>
                <a:lnTo>
                  <a:pt x="179160" y="262618"/>
                </a:lnTo>
                <a:lnTo>
                  <a:pt x="182808" y="245596"/>
                </a:lnTo>
                <a:lnTo>
                  <a:pt x="185377" y="232901"/>
                </a:lnTo>
                <a:lnTo>
                  <a:pt x="187794" y="220315"/>
                </a:lnTo>
                <a:lnTo>
                  <a:pt x="190061" y="207839"/>
                </a:lnTo>
                <a:lnTo>
                  <a:pt x="192178" y="195474"/>
                </a:lnTo>
                <a:lnTo>
                  <a:pt x="194147" y="183223"/>
                </a:lnTo>
                <a:lnTo>
                  <a:pt x="195971" y="171086"/>
                </a:lnTo>
                <a:lnTo>
                  <a:pt x="0" y="0"/>
                </a:lnTo>
                <a:lnTo>
                  <a:pt x="137688" y="222476"/>
                </a:lnTo>
                <a:lnTo>
                  <a:pt x="40803" y="255739"/>
                </a:lnTo>
                <a:lnTo>
                  <a:pt x="153827" y="359210"/>
                </a:lnTo>
                <a:lnTo>
                  <a:pt x="156877" y="349107"/>
                </a:lnTo>
                <a:close/>
              </a:path>
            </a:pathLst>
          </a:custGeom>
          <a:solidFill>
            <a:srgbClr val="FEFFFE"/>
          </a:solidFill>
        </p:spPr>
        <p:txBody>
          <a:bodyPr wrap="square" lIns="0" tIns="0" rIns="0" bIns="0" rtlCol="0">
            <a:noAutofit/>
          </a:bodyPr>
          <a:lstStyle/>
          <a:p>
            <a:endParaRPr/>
          </a:p>
        </p:txBody>
      </p:sp>
      <p:sp>
        <p:nvSpPr>
          <p:cNvPr id="10" name="object 10"/>
          <p:cNvSpPr/>
          <p:nvPr/>
        </p:nvSpPr>
        <p:spPr>
          <a:xfrm>
            <a:off x="4317580" y="2032145"/>
            <a:ext cx="156233" cy="534911"/>
          </a:xfrm>
          <a:custGeom>
            <a:avLst/>
            <a:gdLst/>
            <a:ahLst/>
            <a:cxnLst/>
            <a:rect l="l" t="t" r="r" b="b"/>
            <a:pathLst>
              <a:path w="173592" h="594346">
                <a:moveTo>
                  <a:pt x="6197" y="594335"/>
                </a:moveTo>
                <a:lnTo>
                  <a:pt x="76539" y="339515"/>
                </a:lnTo>
                <a:lnTo>
                  <a:pt x="173592" y="398650"/>
                </a:lnTo>
                <a:lnTo>
                  <a:pt x="157825" y="0"/>
                </a:lnTo>
                <a:lnTo>
                  <a:pt x="90727" y="252887"/>
                </a:lnTo>
                <a:lnTo>
                  <a:pt x="0" y="205328"/>
                </a:lnTo>
                <a:lnTo>
                  <a:pt x="6194" y="594337"/>
                </a:lnTo>
                <a:close/>
              </a:path>
            </a:pathLst>
          </a:custGeom>
          <a:solidFill>
            <a:srgbClr val="FEFFFE"/>
          </a:solidFill>
        </p:spPr>
        <p:txBody>
          <a:bodyPr wrap="square" lIns="0" tIns="0" rIns="0" bIns="0" rtlCol="0">
            <a:noAutofit/>
          </a:bodyPr>
          <a:lstStyle/>
          <a:p>
            <a:endParaRPr/>
          </a:p>
        </p:txBody>
      </p:sp>
      <p:sp>
        <p:nvSpPr>
          <p:cNvPr id="11" name="object 11"/>
          <p:cNvSpPr/>
          <p:nvPr/>
        </p:nvSpPr>
        <p:spPr>
          <a:xfrm>
            <a:off x="4317583" y="2032143"/>
            <a:ext cx="151298" cy="322687"/>
          </a:xfrm>
          <a:custGeom>
            <a:avLst/>
            <a:gdLst/>
            <a:ahLst/>
            <a:cxnLst/>
            <a:rect l="l" t="t" r="r" b="b"/>
            <a:pathLst>
              <a:path w="168109" h="358541">
                <a:moveTo>
                  <a:pt x="11882" y="353817"/>
                </a:moveTo>
                <a:lnTo>
                  <a:pt x="22876" y="348178"/>
                </a:lnTo>
                <a:lnTo>
                  <a:pt x="33929" y="342361"/>
                </a:lnTo>
                <a:lnTo>
                  <a:pt x="45040" y="336366"/>
                </a:lnTo>
                <a:lnTo>
                  <a:pt x="56209" y="330193"/>
                </a:lnTo>
                <a:lnTo>
                  <a:pt x="67433" y="323841"/>
                </a:lnTo>
                <a:lnTo>
                  <a:pt x="78711" y="317309"/>
                </a:lnTo>
                <a:lnTo>
                  <a:pt x="90042" y="310598"/>
                </a:lnTo>
                <a:lnTo>
                  <a:pt x="104919" y="301558"/>
                </a:lnTo>
                <a:lnTo>
                  <a:pt x="115910" y="294705"/>
                </a:lnTo>
                <a:lnTo>
                  <a:pt x="126717" y="287816"/>
                </a:lnTo>
                <a:lnTo>
                  <a:pt x="137340" y="280893"/>
                </a:lnTo>
                <a:lnTo>
                  <a:pt x="147780" y="273938"/>
                </a:lnTo>
                <a:lnTo>
                  <a:pt x="158037" y="266953"/>
                </a:lnTo>
                <a:lnTo>
                  <a:pt x="168109" y="259941"/>
                </a:lnTo>
                <a:lnTo>
                  <a:pt x="157825" y="0"/>
                </a:lnTo>
                <a:lnTo>
                  <a:pt x="90727" y="252886"/>
                </a:lnTo>
                <a:lnTo>
                  <a:pt x="0" y="205328"/>
                </a:lnTo>
                <a:lnTo>
                  <a:pt x="2444" y="358541"/>
                </a:lnTo>
                <a:lnTo>
                  <a:pt x="11882" y="353817"/>
                </a:lnTo>
                <a:close/>
              </a:path>
            </a:pathLst>
          </a:custGeom>
          <a:solidFill>
            <a:srgbClr val="FEFFFE"/>
          </a:solidFill>
        </p:spPr>
        <p:txBody>
          <a:bodyPr wrap="square" lIns="0" tIns="0" rIns="0" bIns="0" rtlCol="0">
            <a:noAutofit/>
          </a:bodyPr>
          <a:lstStyle/>
          <a:p>
            <a:endParaRPr/>
          </a:p>
        </p:txBody>
      </p:sp>
      <p:sp>
        <p:nvSpPr>
          <p:cNvPr id="12" name="object 12"/>
          <p:cNvSpPr/>
          <p:nvPr/>
        </p:nvSpPr>
        <p:spPr>
          <a:xfrm>
            <a:off x="3646169" y="160021"/>
            <a:ext cx="1588770" cy="1588769"/>
          </a:xfrm>
          <a:custGeom>
            <a:avLst/>
            <a:gdLst/>
            <a:ahLst/>
            <a:cxnLst/>
            <a:rect l="l" t="t" r="r" b="b"/>
            <a:pathLst>
              <a:path w="1765300" h="1765299">
                <a:moveTo>
                  <a:pt x="1506776" y="258521"/>
                </a:moveTo>
                <a:lnTo>
                  <a:pt x="1453519" y="209402"/>
                </a:lnTo>
                <a:lnTo>
                  <a:pt x="1397371" y="165453"/>
                </a:lnTo>
                <a:lnTo>
                  <a:pt x="1338652" y="126675"/>
                </a:lnTo>
                <a:lnTo>
                  <a:pt x="1277685" y="93067"/>
                </a:lnTo>
                <a:lnTo>
                  <a:pt x="1214791" y="64630"/>
                </a:lnTo>
                <a:lnTo>
                  <a:pt x="1150290" y="41363"/>
                </a:lnTo>
                <a:lnTo>
                  <a:pt x="1084504" y="23266"/>
                </a:lnTo>
                <a:lnTo>
                  <a:pt x="1017754" y="10340"/>
                </a:lnTo>
                <a:lnTo>
                  <a:pt x="950362" y="2585"/>
                </a:lnTo>
                <a:lnTo>
                  <a:pt x="882649" y="0"/>
                </a:lnTo>
                <a:lnTo>
                  <a:pt x="814935" y="2585"/>
                </a:lnTo>
                <a:lnTo>
                  <a:pt x="747543" y="10340"/>
                </a:lnTo>
                <a:lnTo>
                  <a:pt x="680794" y="23266"/>
                </a:lnTo>
                <a:lnTo>
                  <a:pt x="615008" y="41363"/>
                </a:lnTo>
                <a:lnTo>
                  <a:pt x="550507" y="64630"/>
                </a:lnTo>
                <a:lnTo>
                  <a:pt x="487613" y="93067"/>
                </a:lnTo>
                <a:lnTo>
                  <a:pt x="426646" y="126675"/>
                </a:lnTo>
                <a:lnTo>
                  <a:pt x="367927" y="165453"/>
                </a:lnTo>
                <a:lnTo>
                  <a:pt x="311779" y="209402"/>
                </a:lnTo>
                <a:lnTo>
                  <a:pt x="258522" y="258521"/>
                </a:lnTo>
                <a:lnTo>
                  <a:pt x="209403" y="311778"/>
                </a:lnTo>
                <a:lnTo>
                  <a:pt x="165454" y="367926"/>
                </a:lnTo>
                <a:lnTo>
                  <a:pt x="126676" y="426645"/>
                </a:lnTo>
                <a:lnTo>
                  <a:pt x="93068" y="487612"/>
                </a:lnTo>
                <a:lnTo>
                  <a:pt x="64630" y="550506"/>
                </a:lnTo>
                <a:lnTo>
                  <a:pt x="41363" y="615007"/>
                </a:lnTo>
                <a:lnTo>
                  <a:pt x="23267" y="680793"/>
                </a:lnTo>
                <a:lnTo>
                  <a:pt x="10340" y="747542"/>
                </a:lnTo>
                <a:lnTo>
                  <a:pt x="2585" y="814934"/>
                </a:lnTo>
                <a:lnTo>
                  <a:pt x="0" y="882648"/>
                </a:lnTo>
                <a:lnTo>
                  <a:pt x="2585" y="950361"/>
                </a:lnTo>
                <a:lnTo>
                  <a:pt x="10340" y="1017753"/>
                </a:lnTo>
                <a:lnTo>
                  <a:pt x="23267" y="1084503"/>
                </a:lnTo>
                <a:lnTo>
                  <a:pt x="41363" y="1150289"/>
                </a:lnTo>
                <a:lnTo>
                  <a:pt x="64630" y="1214790"/>
                </a:lnTo>
                <a:lnTo>
                  <a:pt x="93068" y="1277684"/>
                </a:lnTo>
                <a:lnTo>
                  <a:pt x="126676" y="1338651"/>
                </a:lnTo>
                <a:lnTo>
                  <a:pt x="165454" y="1397370"/>
                </a:lnTo>
                <a:lnTo>
                  <a:pt x="209403" y="1453518"/>
                </a:lnTo>
                <a:lnTo>
                  <a:pt x="258522" y="1506775"/>
                </a:lnTo>
                <a:lnTo>
                  <a:pt x="311779" y="1555895"/>
                </a:lnTo>
                <a:lnTo>
                  <a:pt x="367927" y="1599844"/>
                </a:lnTo>
                <a:lnTo>
                  <a:pt x="426646" y="1638622"/>
                </a:lnTo>
                <a:lnTo>
                  <a:pt x="487613" y="1672230"/>
                </a:lnTo>
                <a:lnTo>
                  <a:pt x="550507" y="1700668"/>
                </a:lnTo>
                <a:lnTo>
                  <a:pt x="615008" y="1723935"/>
                </a:lnTo>
                <a:lnTo>
                  <a:pt x="680794" y="1742032"/>
                </a:lnTo>
                <a:lnTo>
                  <a:pt x="747543" y="1754958"/>
                </a:lnTo>
                <a:lnTo>
                  <a:pt x="814935" y="1762714"/>
                </a:lnTo>
                <a:lnTo>
                  <a:pt x="882649" y="1765299"/>
                </a:lnTo>
                <a:lnTo>
                  <a:pt x="950362" y="1762714"/>
                </a:lnTo>
                <a:lnTo>
                  <a:pt x="1017754" y="1754958"/>
                </a:lnTo>
                <a:lnTo>
                  <a:pt x="1084504" y="1742032"/>
                </a:lnTo>
                <a:lnTo>
                  <a:pt x="1150290" y="1723935"/>
                </a:lnTo>
                <a:lnTo>
                  <a:pt x="1214791" y="1700668"/>
                </a:lnTo>
                <a:lnTo>
                  <a:pt x="1277685" y="1672230"/>
                </a:lnTo>
                <a:lnTo>
                  <a:pt x="1338652" y="1638622"/>
                </a:lnTo>
                <a:lnTo>
                  <a:pt x="1397371" y="1599844"/>
                </a:lnTo>
                <a:lnTo>
                  <a:pt x="1453519" y="1555895"/>
                </a:lnTo>
                <a:lnTo>
                  <a:pt x="1506776" y="1506775"/>
                </a:lnTo>
                <a:lnTo>
                  <a:pt x="1555896" y="1453518"/>
                </a:lnTo>
                <a:lnTo>
                  <a:pt x="1599845" y="1397370"/>
                </a:lnTo>
                <a:lnTo>
                  <a:pt x="1638623" y="1338651"/>
                </a:lnTo>
                <a:lnTo>
                  <a:pt x="1672231" y="1277684"/>
                </a:lnTo>
                <a:lnTo>
                  <a:pt x="1700669" y="1214790"/>
                </a:lnTo>
                <a:lnTo>
                  <a:pt x="1723936" y="1150289"/>
                </a:lnTo>
                <a:lnTo>
                  <a:pt x="1742033" y="1084503"/>
                </a:lnTo>
                <a:lnTo>
                  <a:pt x="1754959" y="1017753"/>
                </a:lnTo>
                <a:lnTo>
                  <a:pt x="1762715" y="950361"/>
                </a:lnTo>
                <a:lnTo>
                  <a:pt x="1765300" y="882648"/>
                </a:lnTo>
                <a:lnTo>
                  <a:pt x="1762715" y="814934"/>
                </a:lnTo>
                <a:lnTo>
                  <a:pt x="1754959" y="747542"/>
                </a:lnTo>
                <a:lnTo>
                  <a:pt x="1742033" y="680793"/>
                </a:lnTo>
                <a:lnTo>
                  <a:pt x="1723936" y="615007"/>
                </a:lnTo>
                <a:lnTo>
                  <a:pt x="1700669" y="550506"/>
                </a:lnTo>
                <a:lnTo>
                  <a:pt x="1672231" y="487612"/>
                </a:lnTo>
                <a:lnTo>
                  <a:pt x="1638623" y="426645"/>
                </a:lnTo>
                <a:lnTo>
                  <a:pt x="1599845" y="367926"/>
                </a:lnTo>
                <a:lnTo>
                  <a:pt x="1555896" y="311778"/>
                </a:lnTo>
                <a:lnTo>
                  <a:pt x="1506776" y="258521"/>
                </a:lnTo>
                <a:close/>
              </a:path>
            </a:pathLst>
          </a:custGeom>
          <a:solidFill>
            <a:srgbClr val="C0C0C0"/>
          </a:solidFill>
        </p:spPr>
        <p:txBody>
          <a:bodyPr wrap="square" lIns="0" tIns="0" rIns="0" bIns="0" rtlCol="0">
            <a:noAutofit/>
          </a:bodyPr>
          <a:lstStyle/>
          <a:p>
            <a:endParaRPr/>
          </a:p>
        </p:txBody>
      </p:sp>
      <p:sp>
        <p:nvSpPr>
          <p:cNvPr id="13" name="object 13"/>
          <p:cNvSpPr/>
          <p:nvPr/>
        </p:nvSpPr>
        <p:spPr>
          <a:xfrm>
            <a:off x="3646169" y="160021"/>
            <a:ext cx="1588770" cy="1588769"/>
          </a:xfrm>
          <a:custGeom>
            <a:avLst/>
            <a:gdLst/>
            <a:ahLst/>
            <a:cxnLst/>
            <a:rect l="l" t="t" r="r" b="b"/>
            <a:pathLst>
              <a:path w="1765300" h="1765299">
                <a:moveTo>
                  <a:pt x="1506776" y="258522"/>
                </a:moveTo>
                <a:lnTo>
                  <a:pt x="1555896" y="311779"/>
                </a:lnTo>
                <a:lnTo>
                  <a:pt x="1599845" y="367927"/>
                </a:lnTo>
                <a:lnTo>
                  <a:pt x="1638623" y="426645"/>
                </a:lnTo>
                <a:lnTo>
                  <a:pt x="1672231" y="487612"/>
                </a:lnTo>
                <a:lnTo>
                  <a:pt x="1700669" y="550507"/>
                </a:lnTo>
                <a:lnTo>
                  <a:pt x="1723936" y="615008"/>
                </a:lnTo>
                <a:lnTo>
                  <a:pt x="1742033" y="680793"/>
                </a:lnTo>
                <a:lnTo>
                  <a:pt x="1754959" y="747543"/>
                </a:lnTo>
                <a:lnTo>
                  <a:pt x="1762715" y="814935"/>
                </a:lnTo>
                <a:lnTo>
                  <a:pt x="1765300" y="882648"/>
                </a:lnTo>
                <a:lnTo>
                  <a:pt x="1762715" y="950362"/>
                </a:lnTo>
                <a:lnTo>
                  <a:pt x="1754959" y="1017754"/>
                </a:lnTo>
                <a:lnTo>
                  <a:pt x="1742033" y="1084503"/>
                </a:lnTo>
                <a:lnTo>
                  <a:pt x="1723936" y="1150289"/>
                </a:lnTo>
                <a:lnTo>
                  <a:pt x="1700669" y="1214790"/>
                </a:lnTo>
                <a:lnTo>
                  <a:pt x="1672231" y="1277685"/>
                </a:lnTo>
                <a:lnTo>
                  <a:pt x="1638623" y="1338652"/>
                </a:lnTo>
                <a:lnTo>
                  <a:pt x="1599845" y="1397370"/>
                </a:lnTo>
                <a:lnTo>
                  <a:pt x="1555896" y="1453518"/>
                </a:lnTo>
                <a:lnTo>
                  <a:pt x="1506776" y="1506776"/>
                </a:lnTo>
                <a:lnTo>
                  <a:pt x="1453519" y="1555895"/>
                </a:lnTo>
                <a:lnTo>
                  <a:pt x="1397371" y="1599844"/>
                </a:lnTo>
                <a:lnTo>
                  <a:pt x="1338652" y="1638623"/>
                </a:lnTo>
                <a:lnTo>
                  <a:pt x="1277685" y="1672231"/>
                </a:lnTo>
                <a:lnTo>
                  <a:pt x="1214791" y="1700668"/>
                </a:lnTo>
                <a:lnTo>
                  <a:pt x="1150290" y="1723936"/>
                </a:lnTo>
                <a:lnTo>
                  <a:pt x="1084504" y="1742032"/>
                </a:lnTo>
                <a:lnTo>
                  <a:pt x="1017754" y="1754958"/>
                </a:lnTo>
                <a:lnTo>
                  <a:pt x="950362" y="1762714"/>
                </a:lnTo>
                <a:lnTo>
                  <a:pt x="882649" y="1765299"/>
                </a:lnTo>
                <a:lnTo>
                  <a:pt x="814935" y="1762714"/>
                </a:lnTo>
                <a:lnTo>
                  <a:pt x="747543" y="1754958"/>
                </a:lnTo>
                <a:lnTo>
                  <a:pt x="680794" y="1742032"/>
                </a:lnTo>
                <a:lnTo>
                  <a:pt x="615008" y="1723936"/>
                </a:lnTo>
                <a:lnTo>
                  <a:pt x="550507" y="1700668"/>
                </a:lnTo>
                <a:lnTo>
                  <a:pt x="487613" y="1672231"/>
                </a:lnTo>
                <a:lnTo>
                  <a:pt x="426646" y="1638623"/>
                </a:lnTo>
                <a:lnTo>
                  <a:pt x="367927" y="1599844"/>
                </a:lnTo>
                <a:lnTo>
                  <a:pt x="311779" y="1555895"/>
                </a:lnTo>
                <a:lnTo>
                  <a:pt x="258522" y="1506776"/>
                </a:lnTo>
                <a:lnTo>
                  <a:pt x="209403" y="1453518"/>
                </a:lnTo>
                <a:lnTo>
                  <a:pt x="165454" y="1397370"/>
                </a:lnTo>
                <a:lnTo>
                  <a:pt x="126676" y="1338652"/>
                </a:lnTo>
                <a:lnTo>
                  <a:pt x="93068" y="1277685"/>
                </a:lnTo>
                <a:lnTo>
                  <a:pt x="64630" y="1214790"/>
                </a:lnTo>
                <a:lnTo>
                  <a:pt x="41363" y="1150289"/>
                </a:lnTo>
                <a:lnTo>
                  <a:pt x="23267" y="1084503"/>
                </a:lnTo>
                <a:lnTo>
                  <a:pt x="10340" y="1017754"/>
                </a:lnTo>
                <a:lnTo>
                  <a:pt x="2585" y="950362"/>
                </a:lnTo>
                <a:lnTo>
                  <a:pt x="0" y="882648"/>
                </a:lnTo>
                <a:lnTo>
                  <a:pt x="2585" y="814935"/>
                </a:lnTo>
                <a:lnTo>
                  <a:pt x="10340" y="747543"/>
                </a:lnTo>
                <a:lnTo>
                  <a:pt x="23267" y="680793"/>
                </a:lnTo>
                <a:lnTo>
                  <a:pt x="41363" y="615008"/>
                </a:lnTo>
                <a:lnTo>
                  <a:pt x="64630" y="550507"/>
                </a:lnTo>
                <a:lnTo>
                  <a:pt x="93068" y="487612"/>
                </a:lnTo>
                <a:lnTo>
                  <a:pt x="126676" y="426645"/>
                </a:lnTo>
                <a:lnTo>
                  <a:pt x="165454" y="367927"/>
                </a:lnTo>
                <a:lnTo>
                  <a:pt x="209403" y="311779"/>
                </a:lnTo>
                <a:lnTo>
                  <a:pt x="258522" y="258522"/>
                </a:lnTo>
                <a:lnTo>
                  <a:pt x="311779" y="209402"/>
                </a:lnTo>
                <a:lnTo>
                  <a:pt x="367927" y="165454"/>
                </a:lnTo>
                <a:lnTo>
                  <a:pt x="426646" y="126675"/>
                </a:lnTo>
                <a:lnTo>
                  <a:pt x="487613" y="93067"/>
                </a:lnTo>
                <a:lnTo>
                  <a:pt x="550507" y="64630"/>
                </a:lnTo>
                <a:lnTo>
                  <a:pt x="615008" y="41363"/>
                </a:lnTo>
                <a:lnTo>
                  <a:pt x="680794" y="23266"/>
                </a:lnTo>
                <a:lnTo>
                  <a:pt x="747543" y="10340"/>
                </a:lnTo>
                <a:lnTo>
                  <a:pt x="814935" y="2585"/>
                </a:lnTo>
                <a:lnTo>
                  <a:pt x="882649" y="0"/>
                </a:lnTo>
                <a:lnTo>
                  <a:pt x="950362" y="2585"/>
                </a:lnTo>
                <a:lnTo>
                  <a:pt x="1017754" y="10340"/>
                </a:lnTo>
                <a:lnTo>
                  <a:pt x="1084504" y="23266"/>
                </a:lnTo>
                <a:lnTo>
                  <a:pt x="1150290" y="41363"/>
                </a:lnTo>
                <a:lnTo>
                  <a:pt x="1214791" y="64630"/>
                </a:lnTo>
                <a:lnTo>
                  <a:pt x="1277685" y="93067"/>
                </a:lnTo>
                <a:lnTo>
                  <a:pt x="1338652" y="126675"/>
                </a:lnTo>
                <a:lnTo>
                  <a:pt x="1397371" y="165454"/>
                </a:lnTo>
                <a:lnTo>
                  <a:pt x="1453519" y="209402"/>
                </a:lnTo>
                <a:lnTo>
                  <a:pt x="1506776" y="258522"/>
                </a:lnTo>
              </a:path>
            </a:pathLst>
          </a:custGeom>
          <a:ln w="25400">
            <a:solidFill>
              <a:srgbClr val="FEFFFF"/>
            </a:solidFill>
          </a:ln>
        </p:spPr>
        <p:txBody>
          <a:bodyPr wrap="square" lIns="0" tIns="0" rIns="0" bIns="0" rtlCol="0">
            <a:noAutofit/>
          </a:bodyPr>
          <a:lstStyle/>
          <a:p>
            <a:endParaRPr/>
          </a:p>
        </p:txBody>
      </p:sp>
      <p:sp>
        <p:nvSpPr>
          <p:cNvPr id="14" name="object 14"/>
          <p:cNvSpPr/>
          <p:nvPr/>
        </p:nvSpPr>
        <p:spPr>
          <a:xfrm>
            <a:off x="1337310" y="2857500"/>
            <a:ext cx="1360170" cy="1771650"/>
          </a:xfrm>
          <a:custGeom>
            <a:avLst/>
            <a:gdLst/>
            <a:ahLst/>
            <a:cxnLst/>
            <a:rect l="l" t="t" r="r" b="b"/>
            <a:pathLst>
              <a:path w="1511300" h="1968500">
                <a:moveTo>
                  <a:pt x="0" y="0"/>
                </a:moveTo>
                <a:lnTo>
                  <a:pt x="0" y="1968500"/>
                </a:lnTo>
                <a:lnTo>
                  <a:pt x="1511300" y="1968500"/>
                </a:lnTo>
                <a:lnTo>
                  <a:pt x="1511300" y="0"/>
                </a:lnTo>
                <a:lnTo>
                  <a:pt x="0" y="0"/>
                </a:lnTo>
                <a:close/>
              </a:path>
            </a:pathLst>
          </a:custGeom>
          <a:solidFill>
            <a:srgbClr val="D5D5D5"/>
          </a:solidFill>
        </p:spPr>
        <p:txBody>
          <a:bodyPr wrap="square" lIns="0" tIns="0" rIns="0" bIns="0" rtlCol="0">
            <a:noAutofit/>
          </a:bodyPr>
          <a:lstStyle/>
          <a:p>
            <a:endParaRPr/>
          </a:p>
        </p:txBody>
      </p:sp>
      <p:sp>
        <p:nvSpPr>
          <p:cNvPr id="15" name="object 15"/>
          <p:cNvSpPr/>
          <p:nvPr/>
        </p:nvSpPr>
        <p:spPr>
          <a:xfrm>
            <a:off x="1337310" y="2857500"/>
            <a:ext cx="1360170" cy="1771650"/>
          </a:xfrm>
          <a:custGeom>
            <a:avLst/>
            <a:gdLst/>
            <a:ahLst/>
            <a:cxnLst/>
            <a:rect l="l" t="t" r="r" b="b"/>
            <a:pathLst>
              <a:path w="1511300" h="1968500">
                <a:moveTo>
                  <a:pt x="0" y="0"/>
                </a:moveTo>
                <a:lnTo>
                  <a:pt x="1511300" y="0"/>
                </a:lnTo>
                <a:lnTo>
                  <a:pt x="1511300" y="1968500"/>
                </a:lnTo>
                <a:lnTo>
                  <a:pt x="0" y="1968500"/>
                </a:lnTo>
                <a:lnTo>
                  <a:pt x="0" y="0"/>
                </a:lnTo>
                <a:close/>
              </a:path>
            </a:pathLst>
          </a:custGeom>
          <a:ln w="25400">
            <a:solidFill>
              <a:srgbClr val="FEFFFF"/>
            </a:solidFill>
          </a:ln>
        </p:spPr>
        <p:txBody>
          <a:bodyPr wrap="square" lIns="0" tIns="0" rIns="0" bIns="0" rtlCol="0">
            <a:noAutofit/>
          </a:bodyPr>
          <a:lstStyle/>
          <a:p>
            <a:endParaRPr/>
          </a:p>
        </p:txBody>
      </p:sp>
      <p:sp>
        <p:nvSpPr>
          <p:cNvPr id="16" name="object 16"/>
          <p:cNvSpPr/>
          <p:nvPr/>
        </p:nvSpPr>
        <p:spPr>
          <a:xfrm>
            <a:off x="3737610" y="2857500"/>
            <a:ext cx="1360170" cy="1771650"/>
          </a:xfrm>
          <a:custGeom>
            <a:avLst/>
            <a:gdLst/>
            <a:ahLst/>
            <a:cxnLst/>
            <a:rect l="l" t="t" r="r" b="b"/>
            <a:pathLst>
              <a:path w="1511300" h="1968500">
                <a:moveTo>
                  <a:pt x="0" y="0"/>
                </a:moveTo>
                <a:lnTo>
                  <a:pt x="0" y="1968500"/>
                </a:lnTo>
                <a:lnTo>
                  <a:pt x="1511300" y="1968500"/>
                </a:lnTo>
                <a:lnTo>
                  <a:pt x="1511300" y="0"/>
                </a:lnTo>
                <a:lnTo>
                  <a:pt x="0" y="0"/>
                </a:lnTo>
                <a:close/>
              </a:path>
            </a:pathLst>
          </a:custGeom>
          <a:solidFill>
            <a:srgbClr val="D5D5D5"/>
          </a:solidFill>
        </p:spPr>
        <p:txBody>
          <a:bodyPr wrap="square" lIns="0" tIns="0" rIns="0" bIns="0" rtlCol="0">
            <a:noAutofit/>
          </a:bodyPr>
          <a:lstStyle/>
          <a:p>
            <a:endParaRPr/>
          </a:p>
        </p:txBody>
      </p:sp>
      <p:sp>
        <p:nvSpPr>
          <p:cNvPr id="17" name="object 17"/>
          <p:cNvSpPr/>
          <p:nvPr/>
        </p:nvSpPr>
        <p:spPr>
          <a:xfrm>
            <a:off x="3737610" y="2857500"/>
            <a:ext cx="1360170" cy="1771650"/>
          </a:xfrm>
          <a:custGeom>
            <a:avLst/>
            <a:gdLst/>
            <a:ahLst/>
            <a:cxnLst/>
            <a:rect l="l" t="t" r="r" b="b"/>
            <a:pathLst>
              <a:path w="1511300" h="1968500">
                <a:moveTo>
                  <a:pt x="0" y="0"/>
                </a:moveTo>
                <a:lnTo>
                  <a:pt x="1511300" y="0"/>
                </a:lnTo>
                <a:lnTo>
                  <a:pt x="1511300" y="1968500"/>
                </a:lnTo>
                <a:lnTo>
                  <a:pt x="0" y="1968500"/>
                </a:lnTo>
                <a:lnTo>
                  <a:pt x="0" y="0"/>
                </a:lnTo>
                <a:close/>
              </a:path>
            </a:pathLst>
          </a:custGeom>
          <a:ln w="25400">
            <a:solidFill>
              <a:srgbClr val="FEFFFF"/>
            </a:solidFill>
          </a:ln>
        </p:spPr>
        <p:txBody>
          <a:bodyPr wrap="square" lIns="0" tIns="0" rIns="0" bIns="0" rtlCol="0">
            <a:noAutofit/>
          </a:bodyPr>
          <a:lstStyle/>
          <a:p>
            <a:endParaRPr/>
          </a:p>
        </p:txBody>
      </p:sp>
      <p:sp>
        <p:nvSpPr>
          <p:cNvPr id="18" name="object 18"/>
          <p:cNvSpPr/>
          <p:nvPr/>
        </p:nvSpPr>
        <p:spPr>
          <a:xfrm>
            <a:off x="6149340" y="2857500"/>
            <a:ext cx="1360170" cy="1771650"/>
          </a:xfrm>
          <a:custGeom>
            <a:avLst/>
            <a:gdLst/>
            <a:ahLst/>
            <a:cxnLst/>
            <a:rect l="l" t="t" r="r" b="b"/>
            <a:pathLst>
              <a:path w="1511300" h="1968500">
                <a:moveTo>
                  <a:pt x="0" y="0"/>
                </a:moveTo>
                <a:lnTo>
                  <a:pt x="0" y="1968500"/>
                </a:lnTo>
                <a:lnTo>
                  <a:pt x="1511300" y="1968500"/>
                </a:lnTo>
                <a:lnTo>
                  <a:pt x="1511300" y="0"/>
                </a:lnTo>
                <a:lnTo>
                  <a:pt x="0" y="0"/>
                </a:lnTo>
                <a:close/>
              </a:path>
            </a:pathLst>
          </a:custGeom>
          <a:solidFill>
            <a:srgbClr val="D5D5D5"/>
          </a:solidFill>
        </p:spPr>
        <p:txBody>
          <a:bodyPr wrap="square" lIns="0" tIns="0" rIns="0" bIns="0" rtlCol="0">
            <a:noAutofit/>
          </a:bodyPr>
          <a:lstStyle/>
          <a:p>
            <a:endParaRPr/>
          </a:p>
        </p:txBody>
      </p:sp>
      <p:sp>
        <p:nvSpPr>
          <p:cNvPr id="19" name="object 19"/>
          <p:cNvSpPr/>
          <p:nvPr/>
        </p:nvSpPr>
        <p:spPr>
          <a:xfrm>
            <a:off x="6149340" y="2857500"/>
            <a:ext cx="1360170" cy="1771650"/>
          </a:xfrm>
          <a:custGeom>
            <a:avLst/>
            <a:gdLst/>
            <a:ahLst/>
            <a:cxnLst/>
            <a:rect l="l" t="t" r="r" b="b"/>
            <a:pathLst>
              <a:path w="1511300" h="1968500">
                <a:moveTo>
                  <a:pt x="0" y="0"/>
                </a:moveTo>
                <a:lnTo>
                  <a:pt x="1511300" y="0"/>
                </a:lnTo>
                <a:lnTo>
                  <a:pt x="1511300" y="1968500"/>
                </a:lnTo>
                <a:lnTo>
                  <a:pt x="0" y="1968500"/>
                </a:lnTo>
                <a:lnTo>
                  <a:pt x="0" y="0"/>
                </a:lnTo>
                <a:close/>
              </a:path>
            </a:pathLst>
          </a:custGeom>
          <a:ln w="25400">
            <a:solidFill>
              <a:srgbClr val="FEFFFF"/>
            </a:solidFill>
          </a:ln>
        </p:spPr>
        <p:txBody>
          <a:bodyPr wrap="square" lIns="0" tIns="0" rIns="0" bIns="0" rtlCol="0">
            <a:noAutofit/>
          </a:bodyPr>
          <a:lstStyle/>
          <a:p>
            <a:endParaRPr/>
          </a:p>
        </p:txBody>
      </p:sp>
      <p:sp>
        <p:nvSpPr>
          <p:cNvPr id="20" name="object 20"/>
          <p:cNvSpPr/>
          <p:nvPr/>
        </p:nvSpPr>
        <p:spPr>
          <a:xfrm>
            <a:off x="0" y="0"/>
            <a:ext cx="9144000" cy="6858000"/>
          </a:xfrm>
          <a:custGeom>
            <a:avLst/>
            <a:gdLst/>
            <a:ahLst/>
            <a:cxnLst/>
            <a:rect l="l" t="t" r="r" b="b"/>
            <a:pathLst>
              <a:path w="10160000" h="7620000">
                <a:moveTo>
                  <a:pt x="0" y="7620000"/>
                </a:moveTo>
                <a:lnTo>
                  <a:pt x="10160000" y="7620000"/>
                </a:lnTo>
                <a:lnTo>
                  <a:pt x="10160000" y="0"/>
                </a:lnTo>
                <a:lnTo>
                  <a:pt x="0" y="0"/>
                </a:lnTo>
                <a:lnTo>
                  <a:pt x="0" y="7620000"/>
                </a:lnTo>
                <a:close/>
              </a:path>
            </a:pathLst>
          </a:custGeom>
          <a:ln w="12700">
            <a:solidFill>
              <a:srgbClr val="4C4C4C"/>
            </a:solidFill>
          </a:ln>
        </p:spPr>
        <p:txBody>
          <a:bodyPr wrap="square" lIns="0" tIns="0" rIns="0" bIns="0" rtlCol="0">
            <a:noAutofit/>
          </a:bodyPr>
          <a:lstStyle/>
          <a:p>
            <a:endParaRPr/>
          </a:p>
        </p:txBody>
      </p:sp>
      <p:sp>
        <p:nvSpPr>
          <p:cNvPr id="5" name="object 5"/>
          <p:cNvSpPr txBox="1"/>
          <p:nvPr/>
        </p:nvSpPr>
        <p:spPr>
          <a:xfrm>
            <a:off x="6149340" y="2857500"/>
            <a:ext cx="1360170" cy="1771650"/>
          </a:xfrm>
          <a:prstGeom prst="rect">
            <a:avLst/>
          </a:prstGeom>
        </p:spPr>
        <p:txBody>
          <a:bodyPr wrap="square" lIns="0" tIns="0" rIns="0" bIns="0" rtlCol="0">
            <a:noAutofit/>
          </a:bodyPr>
          <a:lstStyle/>
          <a:p>
            <a:pPr marL="22860">
              <a:lnSpc>
                <a:spcPts val="900"/>
              </a:lnSpc>
            </a:pPr>
            <a:endParaRPr sz="900"/>
          </a:p>
        </p:txBody>
      </p:sp>
      <p:sp>
        <p:nvSpPr>
          <p:cNvPr id="4" name="object 4"/>
          <p:cNvSpPr txBox="1"/>
          <p:nvPr/>
        </p:nvSpPr>
        <p:spPr>
          <a:xfrm>
            <a:off x="3737610" y="2857500"/>
            <a:ext cx="1360170" cy="1771650"/>
          </a:xfrm>
          <a:prstGeom prst="rect">
            <a:avLst/>
          </a:prstGeom>
        </p:spPr>
        <p:txBody>
          <a:bodyPr wrap="square" lIns="0" tIns="0" rIns="0" bIns="0" rtlCol="0">
            <a:noAutofit/>
          </a:bodyPr>
          <a:lstStyle/>
          <a:p>
            <a:pPr marL="22860">
              <a:lnSpc>
                <a:spcPts val="900"/>
              </a:lnSpc>
            </a:pPr>
            <a:endParaRPr sz="900"/>
          </a:p>
        </p:txBody>
      </p:sp>
      <p:sp>
        <p:nvSpPr>
          <p:cNvPr id="3" name="object 3"/>
          <p:cNvSpPr txBox="1"/>
          <p:nvPr/>
        </p:nvSpPr>
        <p:spPr>
          <a:xfrm>
            <a:off x="1337310" y="2857500"/>
            <a:ext cx="1360170" cy="1771650"/>
          </a:xfrm>
          <a:prstGeom prst="rect">
            <a:avLst/>
          </a:prstGeom>
        </p:spPr>
        <p:txBody>
          <a:bodyPr wrap="square" lIns="0" tIns="0" rIns="0" bIns="0" rtlCol="0">
            <a:noAutofit/>
          </a:bodyPr>
          <a:lstStyle/>
          <a:p>
            <a:pPr marL="22860">
              <a:lnSpc>
                <a:spcPts val="900"/>
              </a:lnSpc>
            </a:pPr>
            <a:endParaRPr sz="900"/>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495"/>
              </a:lnSpc>
              <a:spcBef>
                <a:spcPts val="44"/>
              </a:spcBef>
            </a:pPr>
            <a:endParaRPr sz="500"/>
          </a:p>
          <a:p>
            <a:pPr marL="3782587" marR="4038619" algn="ctr">
              <a:lnSpc>
                <a:spcPct val="95825"/>
              </a:lnSpc>
              <a:spcBef>
                <a:spcPts val="5400"/>
              </a:spcBef>
            </a:pPr>
            <a:r>
              <a:rPr sz="2700" spc="53" dirty="0" smtClean="0">
                <a:solidFill>
                  <a:srgbClr val="212121"/>
                </a:solidFill>
                <a:latin typeface="Times New Roman"/>
                <a:cs typeface="Times New Roman"/>
              </a:rPr>
              <a:t>SERVER</a:t>
            </a:r>
            <a:endParaRPr sz="2700">
              <a:latin typeface="Times New Roman"/>
              <a:cs typeface="Times New Roman"/>
            </a:endParaRPr>
          </a:p>
          <a:p>
            <a:pPr marL="1496919" marR="1794098" algn="ctr">
              <a:lnSpc>
                <a:spcPct val="95825"/>
              </a:lnSpc>
              <a:spcBef>
                <a:spcPts val="19239"/>
              </a:spcBef>
            </a:pPr>
            <a:r>
              <a:rPr sz="1700" dirty="0" smtClean="0">
                <a:solidFill>
                  <a:srgbClr val="212121"/>
                </a:solidFill>
                <a:latin typeface="Times New Roman"/>
                <a:cs typeface="Times New Roman"/>
              </a:rPr>
              <a:t>page.html                     </a:t>
            </a:r>
            <a:r>
              <a:rPr sz="1700" spc="419" dirty="0" smtClean="0">
                <a:solidFill>
                  <a:srgbClr val="212121"/>
                </a:solidFill>
                <a:latin typeface="Times New Roman"/>
                <a:cs typeface="Times New Roman"/>
              </a:rPr>
              <a:t> </a:t>
            </a:r>
            <a:r>
              <a:rPr sz="1700" dirty="0" smtClean="0">
                <a:solidFill>
                  <a:srgbClr val="212121"/>
                </a:solidFill>
                <a:latin typeface="Times New Roman"/>
                <a:cs typeface="Times New Roman"/>
              </a:rPr>
              <a:t>page.html                      </a:t>
            </a:r>
            <a:r>
              <a:rPr sz="1700" spc="23" dirty="0" smtClean="0">
                <a:solidFill>
                  <a:srgbClr val="212121"/>
                </a:solidFill>
                <a:latin typeface="Times New Roman"/>
                <a:cs typeface="Times New Roman"/>
              </a:rPr>
              <a:t> </a:t>
            </a:r>
            <a:r>
              <a:rPr sz="1700" dirty="0" smtClean="0">
                <a:solidFill>
                  <a:srgbClr val="212121"/>
                </a:solidFill>
                <a:latin typeface="Times New Roman"/>
                <a:cs typeface="Times New Roman"/>
              </a:rPr>
              <a:t>page.html</a:t>
            </a:r>
            <a:endParaRPr sz="1700">
              <a:latin typeface="Times New Roman"/>
              <a:cs typeface="Times New Roman"/>
            </a:endParaRPr>
          </a:p>
          <a:p>
            <a:pPr marL="581694" marR="954799" algn="ctr">
              <a:lnSpc>
                <a:spcPts val="2897"/>
              </a:lnSpc>
              <a:spcBef>
                <a:spcPts val="10822"/>
              </a:spcBef>
            </a:pPr>
            <a:r>
              <a:rPr sz="2500" dirty="0" smtClean="0">
                <a:solidFill>
                  <a:srgbClr val="FEFFFF"/>
                </a:solidFill>
                <a:latin typeface="Times New Roman"/>
                <a:cs typeface="Times New Roman"/>
              </a:rPr>
              <a:t>A</a:t>
            </a:r>
            <a:r>
              <a:rPr sz="2500" spc="17" dirty="0" smtClean="0">
                <a:solidFill>
                  <a:srgbClr val="FEFFFF"/>
                </a:solidFill>
                <a:latin typeface="Times New Roman"/>
                <a:cs typeface="Times New Roman"/>
              </a:rPr>
              <a:t> </a:t>
            </a:r>
            <a:r>
              <a:rPr sz="2500" dirty="0" smtClean="0">
                <a:solidFill>
                  <a:srgbClr val="FEFFFF"/>
                </a:solidFill>
                <a:latin typeface="Times New Roman"/>
                <a:cs typeface="Times New Roman"/>
              </a:rPr>
              <a:t>static</a:t>
            </a:r>
            <a:r>
              <a:rPr sz="2500" spc="-23" dirty="0" smtClean="0">
                <a:solidFill>
                  <a:srgbClr val="FEFFFF"/>
                </a:solidFill>
                <a:latin typeface="Times New Roman"/>
                <a:cs typeface="Times New Roman"/>
              </a:rPr>
              <a:t> </a:t>
            </a:r>
            <a:r>
              <a:rPr sz="2500" dirty="0" smtClean="0">
                <a:solidFill>
                  <a:srgbClr val="FEFFFF"/>
                </a:solidFill>
                <a:latin typeface="Times New Roman"/>
                <a:cs typeface="Times New Roman"/>
              </a:rPr>
              <a:t>website</a:t>
            </a:r>
            <a:r>
              <a:rPr sz="2500" spc="-23" dirty="0" smtClean="0">
                <a:solidFill>
                  <a:srgbClr val="FEFFFF"/>
                </a:solidFill>
                <a:latin typeface="Times New Roman"/>
                <a:cs typeface="Times New Roman"/>
              </a:rPr>
              <a:t> </a:t>
            </a:r>
            <a:r>
              <a:rPr sz="2500" dirty="0" smtClean="0">
                <a:solidFill>
                  <a:srgbClr val="FEFFFF"/>
                </a:solidFill>
                <a:latin typeface="Times New Roman"/>
                <a:cs typeface="Times New Roman"/>
              </a:rPr>
              <a:t>is</a:t>
            </a:r>
            <a:r>
              <a:rPr sz="2500" spc="105" dirty="0" smtClean="0">
                <a:solidFill>
                  <a:srgbClr val="FEFFFF"/>
                </a:solidFill>
                <a:latin typeface="Times New Roman"/>
                <a:cs typeface="Times New Roman"/>
              </a:rPr>
              <a:t> </a:t>
            </a:r>
            <a:r>
              <a:rPr sz="2500" dirty="0" smtClean="0">
                <a:solidFill>
                  <a:srgbClr val="FEFFFF"/>
                </a:solidFill>
                <a:latin typeface="Times New Roman"/>
                <a:cs typeface="Times New Roman"/>
              </a:rPr>
              <a:t>a</a:t>
            </a:r>
            <a:r>
              <a:rPr sz="2500" spc="261" dirty="0" smtClean="0">
                <a:solidFill>
                  <a:srgbClr val="FEFFFF"/>
                </a:solidFill>
                <a:latin typeface="Times New Roman"/>
                <a:cs typeface="Times New Roman"/>
              </a:rPr>
              <a:t> </a:t>
            </a:r>
            <a:r>
              <a:rPr sz="2500" dirty="0" smtClean="0">
                <a:solidFill>
                  <a:srgbClr val="FEFFFF"/>
                </a:solidFill>
                <a:latin typeface="Times New Roman"/>
                <a:cs typeface="Times New Roman"/>
              </a:rPr>
              <a:t>group</a:t>
            </a:r>
            <a:r>
              <a:rPr sz="2500" spc="-34" dirty="0" smtClean="0">
                <a:solidFill>
                  <a:srgbClr val="FEFFFF"/>
                </a:solidFill>
                <a:latin typeface="Times New Roman"/>
                <a:cs typeface="Times New Roman"/>
              </a:rPr>
              <a:t> </a:t>
            </a:r>
            <a:r>
              <a:rPr sz="2500" dirty="0" smtClean="0">
                <a:solidFill>
                  <a:srgbClr val="FEFFFF"/>
                </a:solidFill>
                <a:latin typeface="Times New Roman"/>
                <a:cs typeface="Times New Roman"/>
              </a:rPr>
              <a:t>of</a:t>
            </a:r>
            <a:r>
              <a:rPr sz="2500" spc="302" dirty="0" smtClean="0">
                <a:solidFill>
                  <a:srgbClr val="FEFFFF"/>
                </a:solidFill>
                <a:latin typeface="Times New Roman"/>
                <a:cs typeface="Times New Roman"/>
              </a:rPr>
              <a:t> </a:t>
            </a:r>
            <a:r>
              <a:rPr sz="2500" dirty="0" smtClean="0">
                <a:solidFill>
                  <a:srgbClr val="FEFFFF"/>
                </a:solidFill>
                <a:latin typeface="Times New Roman"/>
                <a:cs typeface="Times New Roman"/>
              </a:rPr>
              <a:t>self-contained, </a:t>
            </a:r>
            <a:endParaRPr sz="2500">
              <a:latin typeface="Times New Roman"/>
              <a:cs typeface="Times New Roman"/>
            </a:endParaRPr>
          </a:p>
          <a:p>
            <a:pPr marL="581694" marR="954799" algn="ctr">
              <a:lnSpc>
                <a:spcPts val="2897"/>
              </a:lnSpc>
              <a:spcBef>
                <a:spcPts val="162"/>
              </a:spcBef>
            </a:pPr>
            <a:r>
              <a:rPr sz="2500" dirty="0" smtClean="0">
                <a:solidFill>
                  <a:srgbClr val="FEFFFF"/>
                </a:solidFill>
                <a:latin typeface="Times New Roman"/>
                <a:cs typeface="Times New Roman"/>
              </a:rPr>
              <a:t>individual </a:t>
            </a:r>
            <a:r>
              <a:rPr sz="2500" spc="54" dirty="0" smtClean="0">
                <a:solidFill>
                  <a:srgbClr val="FEFFFF"/>
                </a:solidFill>
                <a:latin typeface="Times New Roman"/>
                <a:cs typeface="Times New Roman"/>
              </a:rPr>
              <a:t> </a:t>
            </a:r>
            <a:r>
              <a:rPr sz="2500" dirty="0" smtClean="0">
                <a:solidFill>
                  <a:srgbClr val="FEFFFF"/>
                </a:solidFill>
                <a:latin typeface="Times New Roman"/>
                <a:cs typeface="Times New Roman"/>
              </a:rPr>
              <a:t>pages</a:t>
            </a:r>
            <a:r>
              <a:rPr sz="2500" spc="-53" dirty="0" smtClean="0">
                <a:solidFill>
                  <a:srgbClr val="FEFFFF"/>
                </a:solidFill>
                <a:latin typeface="Times New Roman"/>
                <a:cs typeface="Times New Roman"/>
              </a:rPr>
              <a:t> </a:t>
            </a:r>
            <a:r>
              <a:rPr sz="2500" dirty="0" smtClean="0">
                <a:solidFill>
                  <a:srgbClr val="FEFFFF"/>
                </a:solidFill>
                <a:latin typeface="Times New Roman"/>
                <a:cs typeface="Times New Roman"/>
              </a:rPr>
              <a:t>(or</a:t>
            </a:r>
            <a:r>
              <a:rPr sz="2500" spc="248" dirty="0" smtClean="0">
                <a:solidFill>
                  <a:srgbClr val="FEFFFF"/>
                </a:solidFill>
                <a:latin typeface="Times New Roman"/>
                <a:cs typeface="Times New Roman"/>
              </a:rPr>
              <a:t> </a:t>
            </a:r>
            <a:r>
              <a:rPr sz="2500" dirty="0" smtClean="0">
                <a:solidFill>
                  <a:srgbClr val="FEFFFF"/>
                </a:solidFill>
                <a:latin typeface="Times New Roman"/>
                <a:cs typeface="Times New Roman"/>
              </a:rPr>
              <a:t>page),</a:t>
            </a:r>
            <a:r>
              <a:rPr sz="2500" spc="-159" dirty="0" smtClean="0">
                <a:solidFill>
                  <a:srgbClr val="FEFFFF"/>
                </a:solidFill>
                <a:latin typeface="Times New Roman"/>
                <a:cs typeface="Times New Roman"/>
              </a:rPr>
              <a:t> </a:t>
            </a:r>
            <a:r>
              <a:rPr sz="2500" dirty="0" smtClean="0">
                <a:solidFill>
                  <a:srgbClr val="FEFFFF"/>
                </a:solidFill>
                <a:latin typeface="Times New Roman"/>
                <a:cs typeface="Times New Roman"/>
              </a:rPr>
              <a:t>sent</a:t>
            </a:r>
            <a:r>
              <a:rPr sz="2500" spc="46" dirty="0" smtClean="0">
                <a:solidFill>
                  <a:srgbClr val="FEFFFF"/>
                </a:solidFill>
                <a:latin typeface="Times New Roman"/>
                <a:cs typeface="Times New Roman"/>
              </a:rPr>
              <a:t> </a:t>
            </a:r>
            <a:r>
              <a:rPr sz="2500" dirty="0" smtClean="0">
                <a:solidFill>
                  <a:srgbClr val="FEFFFF"/>
                </a:solidFill>
                <a:latin typeface="Times New Roman"/>
                <a:cs typeface="Times New Roman"/>
              </a:rPr>
              <a:t>to</a:t>
            </a:r>
            <a:r>
              <a:rPr sz="2500" spc="542" dirty="0" smtClean="0">
                <a:solidFill>
                  <a:srgbClr val="FEFFFF"/>
                </a:solidFill>
                <a:latin typeface="Times New Roman"/>
                <a:cs typeface="Times New Roman"/>
              </a:rPr>
              <a:t> </a:t>
            </a:r>
            <a:r>
              <a:rPr sz="2500" dirty="0" smtClean="0">
                <a:solidFill>
                  <a:srgbClr val="FEFFFF"/>
                </a:solidFill>
                <a:latin typeface="Times New Roman"/>
                <a:cs typeface="Times New Roman"/>
              </a:rPr>
              <a:t>the </a:t>
            </a:r>
            <a:r>
              <a:rPr sz="2500" spc="87" dirty="0" smtClean="0">
                <a:solidFill>
                  <a:srgbClr val="FEFFFF"/>
                </a:solidFill>
                <a:latin typeface="Times New Roman"/>
                <a:cs typeface="Times New Roman"/>
              </a:rPr>
              <a:t> </a:t>
            </a:r>
            <a:r>
              <a:rPr sz="2500" dirty="0" smtClean="0">
                <a:solidFill>
                  <a:srgbClr val="FEFFFF"/>
                </a:solidFill>
                <a:latin typeface="Times New Roman"/>
                <a:cs typeface="Times New Roman"/>
              </a:rPr>
              <a:t>browser</a:t>
            </a:r>
            <a:r>
              <a:rPr sz="2500" spc="414" dirty="0" smtClean="0">
                <a:solidFill>
                  <a:srgbClr val="FEFFFF"/>
                </a:solidFill>
                <a:latin typeface="Times New Roman"/>
                <a:cs typeface="Times New Roman"/>
              </a:rPr>
              <a:t> </a:t>
            </a:r>
            <a:r>
              <a:rPr sz="2500" dirty="0" smtClean="0">
                <a:solidFill>
                  <a:srgbClr val="FEFFFF"/>
                </a:solidFill>
                <a:latin typeface="Times New Roman"/>
                <a:cs typeface="Times New Roman"/>
              </a:rPr>
              <a:t>from </a:t>
            </a:r>
            <a:endParaRPr sz="2500">
              <a:latin typeface="Times New Roman"/>
              <a:cs typeface="Times New Roman"/>
            </a:endParaRPr>
          </a:p>
          <a:p>
            <a:pPr marL="581694" marR="954799" algn="ctr">
              <a:lnSpc>
                <a:spcPts val="2897"/>
              </a:lnSpc>
              <a:spcBef>
                <a:spcPts val="162"/>
              </a:spcBef>
            </a:pPr>
            <a:r>
              <a:rPr sz="2500" dirty="0" smtClean="0">
                <a:solidFill>
                  <a:srgbClr val="FEFFFF"/>
                </a:solidFill>
                <a:latin typeface="Times New Roman"/>
                <a:cs typeface="Times New Roman"/>
              </a:rPr>
              <a:t>the </a:t>
            </a:r>
            <a:r>
              <a:rPr sz="2500" spc="87" dirty="0" smtClean="0">
                <a:solidFill>
                  <a:srgbClr val="FEFFFF"/>
                </a:solidFill>
                <a:latin typeface="Times New Roman"/>
                <a:cs typeface="Times New Roman"/>
              </a:rPr>
              <a:t> </a:t>
            </a:r>
            <a:r>
              <a:rPr sz="2500" dirty="0" smtClean="0">
                <a:solidFill>
                  <a:srgbClr val="FEFFFF"/>
                </a:solidFill>
                <a:latin typeface="Times New Roman"/>
                <a:cs typeface="Times New Roman"/>
              </a:rPr>
              <a:t>server</a:t>
            </a:r>
            <a:r>
              <a:rPr sz="2500" spc="-15" dirty="0" smtClean="0">
                <a:solidFill>
                  <a:srgbClr val="FEFFFF"/>
                </a:solidFill>
                <a:latin typeface="Times New Roman"/>
                <a:cs typeface="Times New Roman"/>
              </a:rPr>
              <a:t> </a:t>
            </a:r>
            <a:r>
              <a:rPr sz="2500" dirty="0" smtClean="0">
                <a:solidFill>
                  <a:srgbClr val="FEFFFF"/>
                </a:solidFill>
                <a:latin typeface="Times New Roman"/>
                <a:cs typeface="Times New Roman"/>
              </a:rPr>
              <a:t>one-page-at-a-time.</a:t>
            </a:r>
            <a:endParaRPr sz="25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285750" y="-320040"/>
            <a:ext cx="9692640" cy="7429500"/>
          </a:xfrm>
          <a:custGeom>
            <a:avLst/>
            <a:gdLst/>
            <a:ahLst/>
            <a:cxnLst/>
            <a:rect l="l" t="t" r="r" b="b"/>
            <a:pathLst>
              <a:path w="10769600" h="8255000">
                <a:moveTo>
                  <a:pt x="10477500" y="355600"/>
                </a:moveTo>
                <a:lnTo>
                  <a:pt x="317500" y="355600"/>
                </a:lnTo>
                <a:lnTo>
                  <a:pt x="317500" y="7975600"/>
                </a:lnTo>
                <a:lnTo>
                  <a:pt x="10477500" y="7975600"/>
                </a:lnTo>
                <a:lnTo>
                  <a:pt x="10477500" y="355600"/>
                </a:lnTo>
                <a:close/>
              </a:path>
            </a:pathLst>
          </a:custGeom>
          <a:solidFill>
            <a:srgbClr val="5E5E5E"/>
          </a:solidFill>
        </p:spPr>
        <p:txBody>
          <a:bodyPr wrap="square" lIns="0" tIns="0" rIns="0" bIns="0" rtlCol="0">
            <a:noAutofit/>
          </a:bodyPr>
          <a:lstStyle/>
          <a:p>
            <a:endParaRPr/>
          </a:p>
        </p:txBody>
      </p:sp>
      <p:sp>
        <p:nvSpPr>
          <p:cNvPr id="7" name="object 7"/>
          <p:cNvSpPr/>
          <p:nvPr/>
        </p:nvSpPr>
        <p:spPr>
          <a:xfrm>
            <a:off x="6117770" y="2209009"/>
            <a:ext cx="549303" cy="180495"/>
          </a:xfrm>
          <a:custGeom>
            <a:avLst/>
            <a:gdLst/>
            <a:ahLst/>
            <a:cxnLst/>
            <a:rect l="l" t="t" r="r" b="b"/>
            <a:pathLst>
              <a:path w="610337" h="200550">
                <a:moveTo>
                  <a:pt x="610337" y="125342"/>
                </a:moveTo>
                <a:lnTo>
                  <a:pt x="350260" y="96819"/>
                </a:lnTo>
                <a:lnTo>
                  <a:pt x="383715" y="0"/>
                </a:lnTo>
                <a:lnTo>
                  <a:pt x="6" y="64300"/>
                </a:lnTo>
                <a:lnTo>
                  <a:pt x="262484" y="95745"/>
                </a:lnTo>
                <a:lnTo>
                  <a:pt x="218530" y="200550"/>
                </a:lnTo>
                <a:lnTo>
                  <a:pt x="610337" y="125342"/>
                </a:lnTo>
                <a:close/>
              </a:path>
            </a:pathLst>
          </a:custGeom>
          <a:solidFill>
            <a:srgbClr val="FEFFFE"/>
          </a:solidFill>
        </p:spPr>
        <p:txBody>
          <a:bodyPr wrap="square" lIns="0" tIns="0" rIns="0" bIns="0" rtlCol="0">
            <a:noAutofit/>
          </a:bodyPr>
          <a:lstStyle/>
          <a:p>
            <a:endParaRPr/>
          </a:p>
        </p:txBody>
      </p:sp>
      <p:sp>
        <p:nvSpPr>
          <p:cNvPr id="8" name="object 8"/>
          <p:cNvSpPr/>
          <p:nvPr/>
        </p:nvSpPr>
        <p:spPr>
          <a:xfrm>
            <a:off x="6327106" y="2209010"/>
            <a:ext cx="339971" cy="156946"/>
          </a:xfrm>
          <a:custGeom>
            <a:avLst/>
            <a:gdLst/>
            <a:ahLst/>
            <a:cxnLst/>
            <a:rect l="l" t="t" r="r" b="b"/>
            <a:pathLst>
              <a:path w="377746" h="174384">
                <a:moveTo>
                  <a:pt x="377746" y="125342"/>
                </a:moveTo>
                <a:lnTo>
                  <a:pt x="117669" y="96818"/>
                </a:lnTo>
                <a:lnTo>
                  <a:pt x="151123" y="0"/>
                </a:lnTo>
                <a:lnTo>
                  <a:pt x="0" y="25330"/>
                </a:lnTo>
                <a:lnTo>
                  <a:pt x="6082" y="33954"/>
                </a:lnTo>
                <a:lnTo>
                  <a:pt x="13301" y="43981"/>
                </a:lnTo>
                <a:lnTo>
                  <a:pt x="20706" y="54040"/>
                </a:lnTo>
                <a:lnTo>
                  <a:pt x="28295" y="64130"/>
                </a:lnTo>
                <a:lnTo>
                  <a:pt x="36069" y="74249"/>
                </a:lnTo>
                <a:lnTo>
                  <a:pt x="44028" y="84397"/>
                </a:lnTo>
                <a:lnTo>
                  <a:pt x="52173" y="94572"/>
                </a:lnTo>
                <a:lnTo>
                  <a:pt x="60504" y="104772"/>
                </a:lnTo>
                <a:lnTo>
                  <a:pt x="71667" y="118129"/>
                </a:lnTo>
                <a:lnTo>
                  <a:pt x="80087" y="127971"/>
                </a:lnTo>
                <a:lnTo>
                  <a:pt x="88515" y="137626"/>
                </a:lnTo>
                <a:lnTo>
                  <a:pt x="96949" y="147095"/>
                </a:lnTo>
                <a:lnTo>
                  <a:pt x="105387" y="156377"/>
                </a:lnTo>
                <a:lnTo>
                  <a:pt x="113827" y="165474"/>
                </a:lnTo>
                <a:lnTo>
                  <a:pt x="122266" y="174384"/>
                </a:lnTo>
                <a:lnTo>
                  <a:pt x="377746" y="125342"/>
                </a:lnTo>
                <a:close/>
              </a:path>
            </a:pathLst>
          </a:custGeom>
          <a:solidFill>
            <a:srgbClr val="FEFFFE"/>
          </a:solidFill>
        </p:spPr>
        <p:txBody>
          <a:bodyPr wrap="square" lIns="0" tIns="0" rIns="0" bIns="0" rtlCol="0">
            <a:noAutofit/>
          </a:bodyPr>
          <a:lstStyle/>
          <a:p>
            <a:endParaRPr/>
          </a:p>
        </p:txBody>
      </p:sp>
      <p:sp>
        <p:nvSpPr>
          <p:cNvPr id="9" name="object 9"/>
          <p:cNvSpPr/>
          <p:nvPr/>
        </p:nvSpPr>
        <p:spPr>
          <a:xfrm>
            <a:off x="3989069" y="1508761"/>
            <a:ext cx="1588770" cy="1588769"/>
          </a:xfrm>
          <a:custGeom>
            <a:avLst/>
            <a:gdLst/>
            <a:ahLst/>
            <a:cxnLst/>
            <a:rect l="l" t="t" r="r" b="b"/>
            <a:pathLst>
              <a:path w="1765300" h="1765299">
                <a:moveTo>
                  <a:pt x="1506776" y="258521"/>
                </a:moveTo>
                <a:lnTo>
                  <a:pt x="1453519" y="209402"/>
                </a:lnTo>
                <a:lnTo>
                  <a:pt x="1397371" y="165453"/>
                </a:lnTo>
                <a:lnTo>
                  <a:pt x="1338652" y="126675"/>
                </a:lnTo>
                <a:lnTo>
                  <a:pt x="1277685" y="93067"/>
                </a:lnTo>
                <a:lnTo>
                  <a:pt x="1214791" y="64630"/>
                </a:lnTo>
                <a:lnTo>
                  <a:pt x="1150290" y="41363"/>
                </a:lnTo>
                <a:lnTo>
                  <a:pt x="1084504" y="23266"/>
                </a:lnTo>
                <a:lnTo>
                  <a:pt x="1017754" y="10340"/>
                </a:lnTo>
                <a:lnTo>
                  <a:pt x="950362" y="2585"/>
                </a:lnTo>
                <a:lnTo>
                  <a:pt x="882649" y="0"/>
                </a:lnTo>
                <a:lnTo>
                  <a:pt x="814935" y="2585"/>
                </a:lnTo>
                <a:lnTo>
                  <a:pt x="747543" y="10340"/>
                </a:lnTo>
                <a:lnTo>
                  <a:pt x="680794" y="23266"/>
                </a:lnTo>
                <a:lnTo>
                  <a:pt x="615008" y="41363"/>
                </a:lnTo>
                <a:lnTo>
                  <a:pt x="550507" y="64630"/>
                </a:lnTo>
                <a:lnTo>
                  <a:pt x="487613" y="93067"/>
                </a:lnTo>
                <a:lnTo>
                  <a:pt x="426646" y="126675"/>
                </a:lnTo>
                <a:lnTo>
                  <a:pt x="367927" y="165453"/>
                </a:lnTo>
                <a:lnTo>
                  <a:pt x="311779" y="209402"/>
                </a:lnTo>
                <a:lnTo>
                  <a:pt x="258522" y="258521"/>
                </a:lnTo>
                <a:lnTo>
                  <a:pt x="209403" y="311778"/>
                </a:lnTo>
                <a:lnTo>
                  <a:pt x="165454" y="367926"/>
                </a:lnTo>
                <a:lnTo>
                  <a:pt x="126676" y="426645"/>
                </a:lnTo>
                <a:lnTo>
                  <a:pt x="93068" y="487612"/>
                </a:lnTo>
                <a:lnTo>
                  <a:pt x="64630" y="550506"/>
                </a:lnTo>
                <a:lnTo>
                  <a:pt x="41363" y="615007"/>
                </a:lnTo>
                <a:lnTo>
                  <a:pt x="23267" y="680793"/>
                </a:lnTo>
                <a:lnTo>
                  <a:pt x="10340" y="747542"/>
                </a:lnTo>
                <a:lnTo>
                  <a:pt x="2585" y="814934"/>
                </a:lnTo>
                <a:lnTo>
                  <a:pt x="0" y="882648"/>
                </a:lnTo>
                <a:lnTo>
                  <a:pt x="2585" y="950361"/>
                </a:lnTo>
                <a:lnTo>
                  <a:pt x="10340" y="1017753"/>
                </a:lnTo>
                <a:lnTo>
                  <a:pt x="23267" y="1084503"/>
                </a:lnTo>
                <a:lnTo>
                  <a:pt x="41363" y="1150289"/>
                </a:lnTo>
                <a:lnTo>
                  <a:pt x="64630" y="1214790"/>
                </a:lnTo>
                <a:lnTo>
                  <a:pt x="93068" y="1277684"/>
                </a:lnTo>
                <a:lnTo>
                  <a:pt x="126676" y="1338651"/>
                </a:lnTo>
                <a:lnTo>
                  <a:pt x="165454" y="1397370"/>
                </a:lnTo>
                <a:lnTo>
                  <a:pt x="209403" y="1453518"/>
                </a:lnTo>
                <a:lnTo>
                  <a:pt x="258522" y="1506775"/>
                </a:lnTo>
                <a:lnTo>
                  <a:pt x="311779" y="1555895"/>
                </a:lnTo>
                <a:lnTo>
                  <a:pt x="367927" y="1599844"/>
                </a:lnTo>
                <a:lnTo>
                  <a:pt x="426646" y="1638622"/>
                </a:lnTo>
                <a:lnTo>
                  <a:pt x="487613" y="1672230"/>
                </a:lnTo>
                <a:lnTo>
                  <a:pt x="550507" y="1700668"/>
                </a:lnTo>
                <a:lnTo>
                  <a:pt x="615008" y="1723935"/>
                </a:lnTo>
                <a:lnTo>
                  <a:pt x="680794" y="1742032"/>
                </a:lnTo>
                <a:lnTo>
                  <a:pt x="747543" y="1754958"/>
                </a:lnTo>
                <a:lnTo>
                  <a:pt x="814935" y="1762714"/>
                </a:lnTo>
                <a:lnTo>
                  <a:pt x="882649" y="1765299"/>
                </a:lnTo>
                <a:lnTo>
                  <a:pt x="950362" y="1762714"/>
                </a:lnTo>
                <a:lnTo>
                  <a:pt x="1017754" y="1754958"/>
                </a:lnTo>
                <a:lnTo>
                  <a:pt x="1084504" y="1742032"/>
                </a:lnTo>
                <a:lnTo>
                  <a:pt x="1150290" y="1723935"/>
                </a:lnTo>
                <a:lnTo>
                  <a:pt x="1214791" y="1700668"/>
                </a:lnTo>
                <a:lnTo>
                  <a:pt x="1277685" y="1672230"/>
                </a:lnTo>
                <a:lnTo>
                  <a:pt x="1338652" y="1638622"/>
                </a:lnTo>
                <a:lnTo>
                  <a:pt x="1397371" y="1599844"/>
                </a:lnTo>
                <a:lnTo>
                  <a:pt x="1453519" y="1555895"/>
                </a:lnTo>
                <a:lnTo>
                  <a:pt x="1506776" y="1506775"/>
                </a:lnTo>
                <a:lnTo>
                  <a:pt x="1555896" y="1453518"/>
                </a:lnTo>
                <a:lnTo>
                  <a:pt x="1599845" y="1397370"/>
                </a:lnTo>
                <a:lnTo>
                  <a:pt x="1638623" y="1338651"/>
                </a:lnTo>
                <a:lnTo>
                  <a:pt x="1672231" y="1277684"/>
                </a:lnTo>
                <a:lnTo>
                  <a:pt x="1700669" y="1214790"/>
                </a:lnTo>
                <a:lnTo>
                  <a:pt x="1723936" y="1150289"/>
                </a:lnTo>
                <a:lnTo>
                  <a:pt x="1742033" y="1084503"/>
                </a:lnTo>
                <a:lnTo>
                  <a:pt x="1754959" y="1017753"/>
                </a:lnTo>
                <a:lnTo>
                  <a:pt x="1762715" y="950361"/>
                </a:lnTo>
                <a:lnTo>
                  <a:pt x="1765300" y="882648"/>
                </a:lnTo>
                <a:lnTo>
                  <a:pt x="1762715" y="814934"/>
                </a:lnTo>
                <a:lnTo>
                  <a:pt x="1754959" y="747542"/>
                </a:lnTo>
                <a:lnTo>
                  <a:pt x="1742033" y="680793"/>
                </a:lnTo>
                <a:lnTo>
                  <a:pt x="1723936" y="615007"/>
                </a:lnTo>
                <a:lnTo>
                  <a:pt x="1700669" y="550506"/>
                </a:lnTo>
                <a:lnTo>
                  <a:pt x="1672231" y="487612"/>
                </a:lnTo>
                <a:lnTo>
                  <a:pt x="1638623" y="426645"/>
                </a:lnTo>
                <a:lnTo>
                  <a:pt x="1599845" y="367926"/>
                </a:lnTo>
                <a:lnTo>
                  <a:pt x="1555896" y="311778"/>
                </a:lnTo>
                <a:lnTo>
                  <a:pt x="1506776" y="258521"/>
                </a:lnTo>
                <a:close/>
              </a:path>
            </a:pathLst>
          </a:custGeom>
          <a:solidFill>
            <a:srgbClr val="C0C0C0"/>
          </a:solidFill>
        </p:spPr>
        <p:txBody>
          <a:bodyPr wrap="square" lIns="0" tIns="0" rIns="0" bIns="0" rtlCol="0">
            <a:noAutofit/>
          </a:bodyPr>
          <a:lstStyle/>
          <a:p>
            <a:endParaRPr/>
          </a:p>
        </p:txBody>
      </p:sp>
      <p:sp>
        <p:nvSpPr>
          <p:cNvPr id="10" name="object 10"/>
          <p:cNvSpPr/>
          <p:nvPr/>
        </p:nvSpPr>
        <p:spPr>
          <a:xfrm>
            <a:off x="3989069" y="1508761"/>
            <a:ext cx="1588770" cy="1588769"/>
          </a:xfrm>
          <a:custGeom>
            <a:avLst/>
            <a:gdLst/>
            <a:ahLst/>
            <a:cxnLst/>
            <a:rect l="l" t="t" r="r" b="b"/>
            <a:pathLst>
              <a:path w="1765300" h="1765299">
                <a:moveTo>
                  <a:pt x="1506776" y="258521"/>
                </a:moveTo>
                <a:lnTo>
                  <a:pt x="1555896" y="311778"/>
                </a:lnTo>
                <a:lnTo>
                  <a:pt x="1599845" y="367926"/>
                </a:lnTo>
                <a:lnTo>
                  <a:pt x="1638623" y="426645"/>
                </a:lnTo>
                <a:lnTo>
                  <a:pt x="1672231" y="487612"/>
                </a:lnTo>
                <a:lnTo>
                  <a:pt x="1700669" y="550506"/>
                </a:lnTo>
                <a:lnTo>
                  <a:pt x="1723936" y="615007"/>
                </a:lnTo>
                <a:lnTo>
                  <a:pt x="1742033" y="680793"/>
                </a:lnTo>
                <a:lnTo>
                  <a:pt x="1754959" y="747542"/>
                </a:lnTo>
                <a:lnTo>
                  <a:pt x="1762715" y="814934"/>
                </a:lnTo>
                <a:lnTo>
                  <a:pt x="1765300" y="882648"/>
                </a:lnTo>
                <a:lnTo>
                  <a:pt x="1762715" y="950361"/>
                </a:lnTo>
                <a:lnTo>
                  <a:pt x="1754959" y="1017753"/>
                </a:lnTo>
                <a:lnTo>
                  <a:pt x="1742033" y="1084503"/>
                </a:lnTo>
                <a:lnTo>
                  <a:pt x="1723936" y="1150289"/>
                </a:lnTo>
                <a:lnTo>
                  <a:pt x="1700669" y="1214790"/>
                </a:lnTo>
                <a:lnTo>
                  <a:pt x="1672231" y="1277684"/>
                </a:lnTo>
                <a:lnTo>
                  <a:pt x="1638623" y="1338651"/>
                </a:lnTo>
                <a:lnTo>
                  <a:pt x="1599845" y="1397370"/>
                </a:lnTo>
                <a:lnTo>
                  <a:pt x="1555896" y="1453518"/>
                </a:lnTo>
                <a:lnTo>
                  <a:pt x="1506776" y="1506775"/>
                </a:lnTo>
                <a:lnTo>
                  <a:pt x="1453519" y="1555895"/>
                </a:lnTo>
                <a:lnTo>
                  <a:pt x="1397371" y="1599844"/>
                </a:lnTo>
                <a:lnTo>
                  <a:pt x="1338652" y="1638622"/>
                </a:lnTo>
                <a:lnTo>
                  <a:pt x="1277685" y="1672230"/>
                </a:lnTo>
                <a:lnTo>
                  <a:pt x="1214791" y="1700668"/>
                </a:lnTo>
                <a:lnTo>
                  <a:pt x="1150290" y="1723935"/>
                </a:lnTo>
                <a:lnTo>
                  <a:pt x="1084504" y="1742032"/>
                </a:lnTo>
                <a:lnTo>
                  <a:pt x="1017754" y="1754958"/>
                </a:lnTo>
                <a:lnTo>
                  <a:pt x="950362" y="1762714"/>
                </a:lnTo>
                <a:lnTo>
                  <a:pt x="882649" y="1765299"/>
                </a:lnTo>
                <a:lnTo>
                  <a:pt x="814935" y="1762714"/>
                </a:lnTo>
                <a:lnTo>
                  <a:pt x="747543" y="1754958"/>
                </a:lnTo>
                <a:lnTo>
                  <a:pt x="680794" y="1742032"/>
                </a:lnTo>
                <a:lnTo>
                  <a:pt x="615008" y="1723935"/>
                </a:lnTo>
                <a:lnTo>
                  <a:pt x="550507" y="1700668"/>
                </a:lnTo>
                <a:lnTo>
                  <a:pt x="487613" y="1672230"/>
                </a:lnTo>
                <a:lnTo>
                  <a:pt x="426646" y="1638622"/>
                </a:lnTo>
                <a:lnTo>
                  <a:pt x="367927" y="1599844"/>
                </a:lnTo>
                <a:lnTo>
                  <a:pt x="311779" y="1555895"/>
                </a:lnTo>
                <a:lnTo>
                  <a:pt x="258522" y="1506775"/>
                </a:lnTo>
                <a:lnTo>
                  <a:pt x="209403" y="1453518"/>
                </a:lnTo>
                <a:lnTo>
                  <a:pt x="165454" y="1397370"/>
                </a:lnTo>
                <a:lnTo>
                  <a:pt x="126676" y="1338651"/>
                </a:lnTo>
                <a:lnTo>
                  <a:pt x="93068" y="1277684"/>
                </a:lnTo>
                <a:lnTo>
                  <a:pt x="64630" y="1214790"/>
                </a:lnTo>
                <a:lnTo>
                  <a:pt x="41363" y="1150289"/>
                </a:lnTo>
                <a:lnTo>
                  <a:pt x="23267" y="1084503"/>
                </a:lnTo>
                <a:lnTo>
                  <a:pt x="10340" y="1017753"/>
                </a:lnTo>
                <a:lnTo>
                  <a:pt x="2585" y="950361"/>
                </a:lnTo>
                <a:lnTo>
                  <a:pt x="0" y="882648"/>
                </a:lnTo>
                <a:lnTo>
                  <a:pt x="2585" y="814934"/>
                </a:lnTo>
                <a:lnTo>
                  <a:pt x="10340" y="747542"/>
                </a:lnTo>
                <a:lnTo>
                  <a:pt x="23267" y="680793"/>
                </a:lnTo>
                <a:lnTo>
                  <a:pt x="41363" y="615007"/>
                </a:lnTo>
                <a:lnTo>
                  <a:pt x="64630" y="550506"/>
                </a:lnTo>
                <a:lnTo>
                  <a:pt x="93068" y="487612"/>
                </a:lnTo>
                <a:lnTo>
                  <a:pt x="126676" y="426645"/>
                </a:lnTo>
                <a:lnTo>
                  <a:pt x="165454" y="367926"/>
                </a:lnTo>
                <a:lnTo>
                  <a:pt x="209403" y="311778"/>
                </a:lnTo>
                <a:lnTo>
                  <a:pt x="258522" y="258521"/>
                </a:lnTo>
                <a:lnTo>
                  <a:pt x="311779" y="209402"/>
                </a:lnTo>
                <a:lnTo>
                  <a:pt x="367927" y="165453"/>
                </a:lnTo>
                <a:lnTo>
                  <a:pt x="426646" y="126675"/>
                </a:lnTo>
                <a:lnTo>
                  <a:pt x="487613" y="93067"/>
                </a:lnTo>
                <a:lnTo>
                  <a:pt x="550507" y="64630"/>
                </a:lnTo>
                <a:lnTo>
                  <a:pt x="615008" y="41363"/>
                </a:lnTo>
                <a:lnTo>
                  <a:pt x="680794" y="23266"/>
                </a:lnTo>
                <a:lnTo>
                  <a:pt x="747543" y="10340"/>
                </a:lnTo>
                <a:lnTo>
                  <a:pt x="814935" y="2585"/>
                </a:lnTo>
                <a:lnTo>
                  <a:pt x="882649" y="0"/>
                </a:lnTo>
                <a:lnTo>
                  <a:pt x="950362" y="2585"/>
                </a:lnTo>
                <a:lnTo>
                  <a:pt x="1017754" y="10340"/>
                </a:lnTo>
                <a:lnTo>
                  <a:pt x="1084504" y="23266"/>
                </a:lnTo>
                <a:lnTo>
                  <a:pt x="1150290" y="41363"/>
                </a:lnTo>
                <a:lnTo>
                  <a:pt x="1214791" y="64630"/>
                </a:lnTo>
                <a:lnTo>
                  <a:pt x="1277685" y="93067"/>
                </a:lnTo>
                <a:lnTo>
                  <a:pt x="1338652" y="126675"/>
                </a:lnTo>
                <a:lnTo>
                  <a:pt x="1397371" y="165453"/>
                </a:lnTo>
                <a:lnTo>
                  <a:pt x="1453519" y="209402"/>
                </a:lnTo>
                <a:lnTo>
                  <a:pt x="1506776" y="258521"/>
                </a:lnTo>
              </a:path>
            </a:pathLst>
          </a:custGeom>
          <a:ln w="25400">
            <a:solidFill>
              <a:srgbClr val="FEFFFF"/>
            </a:solidFill>
          </a:ln>
        </p:spPr>
        <p:txBody>
          <a:bodyPr wrap="square" lIns="0" tIns="0" rIns="0" bIns="0" rtlCol="0">
            <a:noAutofit/>
          </a:bodyPr>
          <a:lstStyle/>
          <a:p>
            <a:endParaRPr/>
          </a:p>
        </p:txBody>
      </p:sp>
      <p:sp>
        <p:nvSpPr>
          <p:cNvPr id="11" name="object 11"/>
          <p:cNvSpPr/>
          <p:nvPr/>
        </p:nvSpPr>
        <p:spPr>
          <a:xfrm>
            <a:off x="7052310" y="1417320"/>
            <a:ext cx="1360170" cy="1771650"/>
          </a:xfrm>
          <a:custGeom>
            <a:avLst/>
            <a:gdLst/>
            <a:ahLst/>
            <a:cxnLst/>
            <a:rect l="l" t="t" r="r" b="b"/>
            <a:pathLst>
              <a:path w="1511300" h="1968500">
                <a:moveTo>
                  <a:pt x="0" y="0"/>
                </a:moveTo>
                <a:lnTo>
                  <a:pt x="0" y="1968500"/>
                </a:lnTo>
                <a:lnTo>
                  <a:pt x="1511300" y="1968500"/>
                </a:lnTo>
                <a:lnTo>
                  <a:pt x="1511300" y="0"/>
                </a:lnTo>
                <a:lnTo>
                  <a:pt x="0" y="0"/>
                </a:lnTo>
                <a:close/>
              </a:path>
            </a:pathLst>
          </a:custGeom>
          <a:solidFill>
            <a:srgbClr val="D5D5D5"/>
          </a:solidFill>
        </p:spPr>
        <p:txBody>
          <a:bodyPr wrap="square" lIns="0" tIns="0" rIns="0" bIns="0" rtlCol="0">
            <a:noAutofit/>
          </a:bodyPr>
          <a:lstStyle/>
          <a:p>
            <a:endParaRPr/>
          </a:p>
        </p:txBody>
      </p:sp>
      <p:sp>
        <p:nvSpPr>
          <p:cNvPr id="12" name="object 12"/>
          <p:cNvSpPr/>
          <p:nvPr/>
        </p:nvSpPr>
        <p:spPr>
          <a:xfrm>
            <a:off x="7052310" y="1417320"/>
            <a:ext cx="1360170" cy="1771650"/>
          </a:xfrm>
          <a:custGeom>
            <a:avLst/>
            <a:gdLst/>
            <a:ahLst/>
            <a:cxnLst/>
            <a:rect l="l" t="t" r="r" b="b"/>
            <a:pathLst>
              <a:path w="1511300" h="1968500">
                <a:moveTo>
                  <a:pt x="0" y="0"/>
                </a:moveTo>
                <a:lnTo>
                  <a:pt x="1511300" y="0"/>
                </a:lnTo>
                <a:lnTo>
                  <a:pt x="1511300" y="1968500"/>
                </a:lnTo>
                <a:lnTo>
                  <a:pt x="0" y="1968500"/>
                </a:lnTo>
                <a:lnTo>
                  <a:pt x="0" y="0"/>
                </a:lnTo>
                <a:close/>
              </a:path>
            </a:pathLst>
          </a:custGeom>
          <a:ln w="25400">
            <a:solidFill>
              <a:srgbClr val="FEFFFF"/>
            </a:solidFill>
          </a:ln>
        </p:spPr>
        <p:txBody>
          <a:bodyPr wrap="square" lIns="0" tIns="0" rIns="0" bIns="0" rtlCol="0">
            <a:noAutofit/>
          </a:bodyPr>
          <a:lstStyle/>
          <a:p>
            <a:endParaRPr/>
          </a:p>
        </p:txBody>
      </p:sp>
      <p:sp>
        <p:nvSpPr>
          <p:cNvPr id="13" name="object 13"/>
          <p:cNvSpPr/>
          <p:nvPr/>
        </p:nvSpPr>
        <p:spPr>
          <a:xfrm>
            <a:off x="2917371" y="2209009"/>
            <a:ext cx="549303" cy="180495"/>
          </a:xfrm>
          <a:custGeom>
            <a:avLst/>
            <a:gdLst/>
            <a:ahLst/>
            <a:cxnLst/>
            <a:rect l="l" t="t" r="r" b="b"/>
            <a:pathLst>
              <a:path w="610337" h="200550">
                <a:moveTo>
                  <a:pt x="610337" y="125342"/>
                </a:moveTo>
                <a:lnTo>
                  <a:pt x="350260" y="96819"/>
                </a:lnTo>
                <a:lnTo>
                  <a:pt x="383715" y="0"/>
                </a:lnTo>
                <a:lnTo>
                  <a:pt x="6" y="64300"/>
                </a:lnTo>
                <a:lnTo>
                  <a:pt x="262484" y="95745"/>
                </a:lnTo>
                <a:lnTo>
                  <a:pt x="218528" y="200550"/>
                </a:lnTo>
                <a:lnTo>
                  <a:pt x="610337" y="125342"/>
                </a:lnTo>
                <a:close/>
              </a:path>
            </a:pathLst>
          </a:custGeom>
          <a:solidFill>
            <a:srgbClr val="FEFFFE"/>
          </a:solidFill>
        </p:spPr>
        <p:txBody>
          <a:bodyPr wrap="square" lIns="0" tIns="0" rIns="0" bIns="0" rtlCol="0">
            <a:noAutofit/>
          </a:bodyPr>
          <a:lstStyle/>
          <a:p>
            <a:endParaRPr/>
          </a:p>
        </p:txBody>
      </p:sp>
      <p:sp>
        <p:nvSpPr>
          <p:cNvPr id="14" name="object 14"/>
          <p:cNvSpPr/>
          <p:nvPr/>
        </p:nvSpPr>
        <p:spPr>
          <a:xfrm>
            <a:off x="3126707" y="2209010"/>
            <a:ext cx="339972" cy="156946"/>
          </a:xfrm>
          <a:custGeom>
            <a:avLst/>
            <a:gdLst/>
            <a:ahLst/>
            <a:cxnLst/>
            <a:rect l="l" t="t" r="r" b="b"/>
            <a:pathLst>
              <a:path w="377747" h="174384">
                <a:moveTo>
                  <a:pt x="377747" y="125342"/>
                </a:moveTo>
                <a:lnTo>
                  <a:pt x="117670" y="96818"/>
                </a:lnTo>
                <a:lnTo>
                  <a:pt x="151124" y="0"/>
                </a:lnTo>
                <a:lnTo>
                  <a:pt x="0" y="25330"/>
                </a:lnTo>
                <a:lnTo>
                  <a:pt x="6082" y="33954"/>
                </a:lnTo>
                <a:lnTo>
                  <a:pt x="13301" y="43981"/>
                </a:lnTo>
                <a:lnTo>
                  <a:pt x="20706" y="54040"/>
                </a:lnTo>
                <a:lnTo>
                  <a:pt x="28295" y="64130"/>
                </a:lnTo>
                <a:lnTo>
                  <a:pt x="36069" y="74249"/>
                </a:lnTo>
                <a:lnTo>
                  <a:pt x="44028" y="84397"/>
                </a:lnTo>
                <a:lnTo>
                  <a:pt x="52173" y="94572"/>
                </a:lnTo>
                <a:lnTo>
                  <a:pt x="60504" y="104772"/>
                </a:lnTo>
                <a:lnTo>
                  <a:pt x="71667" y="118129"/>
                </a:lnTo>
                <a:lnTo>
                  <a:pt x="80087" y="127971"/>
                </a:lnTo>
                <a:lnTo>
                  <a:pt x="88515" y="137626"/>
                </a:lnTo>
                <a:lnTo>
                  <a:pt x="96949" y="147095"/>
                </a:lnTo>
                <a:lnTo>
                  <a:pt x="105387" y="156377"/>
                </a:lnTo>
                <a:lnTo>
                  <a:pt x="113827" y="165474"/>
                </a:lnTo>
                <a:lnTo>
                  <a:pt x="122266" y="174384"/>
                </a:lnTo>
                <a:lnTo>
                  <a:pt x="377747" y="125342"/>
                </a:lnTo>
                <a:close/>
              </a:path>
            </a:pathLst>
          </a:custGeom>
          <a:solidFill>
            <a:srgbClr val="FEFFFE"/>
          </a:solidFill>
        </p:spPr>
        <p:txBody>
          <a:bodyPr wrap="square" lIns="0" tIns="0" rIns="0" bIns="0" rtlCol="0">
            <a:noAutofit/>
          </a:bodyPr>
          <a:lstStyle/>
          <a:p>
            <a:endParaRPr/>
          </a:p>
        </p:txBody>
      </p:sp>
      <p:sp>
        <p:nvSpPr>
          <p:cNvPr id="15" name="object 15"/>
          <p:cNvSpPr/>
          <p:nvPr/>
        </p:nvSpPr>
        <p:spPr>
          <a:xfrm>
            <a:off x="445770" y="2388870"/>
            <a:ext cx="1805940" cy="525780"/>
          </a:xfrm>
          <a:custGeom>
            <a:avLst/>
            <a:gdLst/>
            <a:ahLst/>
            <a:cxnLst/>
            <a:rect l="l" t="t" r="r" b="b"/>
            <a:pathLst>
              <a:path w="2006600" h="584200">
                <a:moveTo>
                  <a:pt x="0" y="0"/>
                </a:moveTo>
                <a:lnTo>
                  <a:pt x="0" y="584200"/>
                </a:lnTo>
                <a:lnTo>
                  <a:pt x="2006600" y="584200"/>
                </a:lnTo>
                <a:lnTo>
                  <a:pt x="2006600" y="0"/>
                </a:lnTo>
                <a:lnTo>
                  <a:pt x="0" y="0"/>
                </a:lnTo>
                <a:close/>
              </a:path>
            </a:pathLst>
          </a:custGeom>
          <a:solidFill>
            <a:srgbClr val="D5D5D5"/>
          </a:solidFill>
        </p:spPr>
        <p:txBody>
          <a:bodyPr wrap="square" lIns="0" tIns="0" rIns="0" bIns="0" rtlCol="0">
            <a:noAutofit/>
          </a:bodyPr>
          <a:lstStyle/>
          <a:p>
            <a:endParaRPr/>
          </a:p>
        </p:txBody>
      </p:sp>
      <p:sp>
        <p:nvSpPr>
          <p:cNvPr id="16" name="object 16"/>
          <p:cNvSpPr/>
          <p:nvPr/>
        </p:nvSpPr>
        <p:spPr>
          <a:xfrm>
            <a:off x="445770" y="2388870"/>
            <a:ext cx="1805940" cy="525780"/>
          </a:xfrm>
          <a:custGeom>
            <a:avLst/>
            <a:gdLst/>
            <a:ahLst/>
            <a:cxnLst/>
            <a:rect l="l" t="t" r="r" b="b"/>
            <a:pathLst>
              <a:path w="2006600" h="584200">
                <a:moveTo>
                  <a:pt x="0" y="0"/>
                </a:moveTo>
                <a:lnTo>
                  <a:pt x="2006600" y="0"/>
                </a:lnTo>
                <a:lnTo>
                  <a:pt x="2006600" y="584200"/>
                </a:lnTo>
                <a:lnTo>
                  <a:pt x="0" y="584200"/>
                </a:lnTo>
                <a:lnTo>
                  <a:pt x="0" y="0"/>
                </a:lnTo>
                <a:close/>
              </a:path>
            </a:pathLst>
          </a:custGeom>
          <a:ln w="25400">
            <a:solidFill>
              <a:srgbClr val="FEFFFF"/>
            </a:solidFill>
          </a:ln>
        </p:spPr>
        <p:txBody>
          <a:bodyPr wrap="square" lIns="0" tIns="0" rIns="0" bIns="0" rtlCol="0">
            <a:noAutofit/>
          </a:bodyPr>
          <a:lstStyle/>
          <a:p>
            <a:endParaRPr/>
          </a:p>
        </p:txBody>
      </p:sp>
      <p:sp>
        <p:nvSpPr>
          <p:cNvPr id="17" name="object 17"/>
          <p:cNvSpPr/>
          <p:nvPr/>
        </p:nvSpPr>
        <p:spPr>
          <a:xfrm>
            <a:off x="445770" y="1691640"/>
            <a:ext cx="1805940" cy="525780"/>
          </a:xfrm>
          <a:custGeom>
            <a:avLst/>
            <a:gdLst/>
            <a:ahLst/>
            <a:cxnLst/>
            <a:rect l="l" t="t" r="r" b="b"/>
            <a:pathLst>
              <a:path w="2006600" h="584200">
                <a:moveTo>
                  <a:pt x="0" y="0"/>
                </a:moveTo>
                <a:lnTo>
                  <a:pt x="0" y="584200"/>
                </a:lnTo>
                <a:lnTo>
                  <a:pt x="2006600" y="584200"/>
                </a:lnTo>
                <a:lnTo>
                  <a:pt x="2006600" y="0"/>
                </a:lnTo>
                <a:lnTo>
                  <a:pt x="0" y="0"/>
                </a:lnTo>
                <a:close/>
              </a:path>
            </a:pathLst>
          </a:custGeom>
          <a:solidFill>
            <a:srgbClr val="D5D5D5"/>
          </a:solidFill>
        </p:spPr>
        <p:txBody>
          <a:bodyPr wrap="square" lIns="0" tIns="0" rIns="0" bIns="0" rtlCol="0">
            <a:noAutofit/>
          </a:bodyPr>
          <a:lstStyle/>
          <a:p>
            <a:endParaRPr/>
          </a:p>
        </p:txBody>
      </p:sp>
      <p:sp>
        <p:nvSpPr>
          <p:cNvPr id="18" name="object 18"/>
          <p:cNvSpPr/>
          <p:nvPr/>
        </p:nvSpPr>
        <p:spPr>
          <a:xfrm>
            <a:off x="445770" y="1691640"/>
            <a:ext cx="1805940" cy="525780"/>
          </a:xfrm>
          <a:custGeom>
            <a:avLst/>
            <a:gdLst/>
            <a:ahLst/>
            <a:cxnLst/>
            <a:rect l="l" t="t" r="r" b="b"/>
            <a:pathLst>
              <a:path w="2006600" h="584200">
                <a:moveTo>
                  <a:pt x="0" y="0"/>
                </a:moveTo>
                <a:lnTo>
                  <a:pt x="2006600" y="0"/>
                </a:lnTo>
                <a:lnTo>
                  <a:pt x="2006600" y="584200"/>
                </a:lnTo>
                <a:lnTo>
                  <a:pt x="0" y="584200"/>
                </a:lnTo>
                <a:lnTo>
                  <a:pt x="0" y="0"/>
                </a:lnTo>
                <a:close/>
              </a:path>
            </a:pathLst>
          </a:custGeom>
          <a:ln w="25400">
            <a:solidFill>
              <a:srgbClr val="FEFFFF"/>
            </a:solidFill>
          </a:ln>
        </p:spPr>
        <p:txBody>
          <a:bodyPr wrap="square" lIns="0" tIns="0" rIns="0" bIns="0" rtlCol="0">
            <a:noAutofit/>
          </a:bodyPr>
          <a:lstStyle/>
          <a:p>
            <a:endParaRPr/>
          </a:p>
        </p:txBody>
      </p:sp>
      <p:sp>
        <p:nvSpPr>
          <p:cNvPr id="19" name="object 19"/>
          <p:cNvSpPr/>
          <p:nvPr/>
        </p:nvSpPr>
        <p:spPr>
          <a:xfrm>
            <a:off x="445770" y="3086100"/>
            <a:ext cx="1805940" cy="525780"/>
          </a:xfrm>
          <a:custGeom>
            <a:avLst/>
            <a:gdLst/>
            <a:ahLst/>
            <a:cxnLst/>
            <a:rect l="l" t="t" r="r" b="b"/>
            <a:pathLst>
              <a:path w="2006600" h="584200">
                <a:moveTo>
                  <a:pt x="0" y="0"/>
                </a:moveTo>
                <a:lnTo>
                  <a:pt x="0" y="584200"/>
                </a:lnTo>
                <a:lnTo>
                  <a:pt x="2006600" y="584200"/>
                </a:lnTo>
                <a:lnTo>
                  <a:pt x="2006600" y="0"/>
                </a:lnTo>
                <a:lnTo>
                  <a:pt x="0" y="0"/>
                </a:lnTo>
                <a:close/>
              </a:path>
            </a:pathLst>
          </a:custGeom>
          <a:solidFill>
            <a:srgbClr val="D5D5D5"/>
          </a:solidFill>
        </p:spPr>
        <p:txBody>
          <a:bodyPr wrap="square" lIns="0" tIns="0" rIns="0" bIns="0" rtlCol="0">
            <a:noAutofit/>
          </a:bodyPr>
          <a:lstStyle/>
          <a:p>
            <a:endParaRPr/>
          </a:p>
        </p:txBody>
      </p:sp>
      <p:sp>
        <p:nvSpPr>
          <p:cNvPr id="20" name="object 20"/>
          <p:cNvSpPr/>
          <p:nvPr/>
        </p:nvSpPr>
        <p:spPr>
          <a:xfrm>
            <a:off x="445770" y="3086100"/>
            <a:ext cx="1805940" cy="525780"/>
          </a:xfrm>
          <a:custGeom>
            <a:avLst/>
            <a:gdLst/>
            <a:ahLst/>
            <a:cxnLst/>
            <a:rect l="l" t="t" r="r" b="b"/>
            <a:pathLst>
              <a:path w="2006600" h="584200">
                <a:moveTo>
                  <a:pt x="0" y="0"/>
                </a:moveTo>
                <a:lnTo>
                  <a:pt x="2006600" y="0"/>
                </a:lnTo>
                <a:lnTo>
                  <a:pt x="2006600" y="584200"/>
                </a:lnTo>
                <a:lnTo>
                  <a:pt x="0" y="584200"/>
                </a:lnTo>
                <a:lnTo>
                  <a:pt x="0" y="0"/>
                </a:lnTo>
                <a:close/>
              </a:path>
            </a:pathLst>
          </a:custGeom>
          <a:ln w="25400">
            <a:solidFill>
              <a:srgbClr val="FEFFFF"/>
            </a:solidFill>
          </a:ln>
        </p:spPr>
        <p:txBody>
          <a:bodyPr wrap="square" lIns="0" tIns="0" rIns="0" bIns="0" rtlCol="0">
            <a:noAutofit/>
          </a:bodyPr>
          <a:lstStyle/>
          <a:p>
            <a:endParaRPr/>
          </a:p>
        </p:txBody>
      </p:sp>
      <p:sp>
        <p:nvSpPr>
          <p:cNvPr id="21" name="object 21"/>
          <p:cNvSpPr/>
          <p:nvPr/>
        </p:nvSpPr>
        <p:spPr>
          <a:xfrm>
            <a:off x="0" y="0"/>
            <a:ext cx="9144000" cy="6858000"/>
          </a:xfrm>
          <a:custGeom>
            <a:avLst/>
            <a:gdLst/>
            <a:ahLst/>
            <a:cxnLst/>
            <a:rect l="l" t="t" r="r" b="b"/>
            <a:pathLst>
              <a:path w="10160000" h="7620000">
                <a:moveTo>
                  <a:pt x="0" y="7620000"/>
                </a:moveTo>
                <a:lnTo>
                  <a:pt x="10160000" y="7620000"/>
                </a:lnTo>
                <a:lnTo>
                  <a:pt x="10160000" y="0"/>
                </a:lnTo>
                <a:lnTo>
                  <a:pt x="0" y="0"/>
                </a:lnTo>
                <a:lnTo>
                  <a:pt x="0" y="7620000"/>
                </a:lnTo>
                <a:close/>
              </a:path>
            </a:pathLst>
          </a:custGeom>
          <a:ln w="12700">
            <a:solidFill>
              <a:srgbClr val="4C4C4C"/>
            </a:solidFill>
          </a:ln>
        </p:spPr>
        <p:txBody>
          <a:bodyPr wrap="square" lIns="0" tIns="0" rIns="0" bIns="0" rtlCol="0">
            <a:noAutofit/>
          </a:bodyPr>
          <a:lstStyle/>
          <a:p>
            <a:endParaRPr/>
          </a:p>
        </p:txBody>
      </p:sp>
      <p:sp>
        <p:nvSpPr>
          <p:cNvPr id="6" name="object 6"/>
          <p:cNvSpPr txBox="1"/>
          <p:nvPr/>
        </p:nvSpPr>
        <p:spPr>
          <a:xfrm>
            <a:off x="445770" y="3086100"/>
            <a:ext cx="1805940" cy="525780"/>
          </a:xfrm>
          <a:prstGeom prst="rect">
            <a:avLst/>
          </a:prstGeom>
        </p:spPr>
        <p:txBody>
          <a:bodyPr wrap="square" lIns="0" tIns="0" rIns="0" bIns="0" rtlCol="0">
            <a:noAutofit/>
          </a:bodyPr>
          <a:lstStyle/>
          <a:p>
            <a:pPr marL="22860">
              <a:lnSpc>
                <a:spcPts val="900"/>
              </a:lnSpc>
            </a:pPr>
            <a:endParaRPr sz="900"/>
          </a:p>
        </p:txBody>
      </p:sp>
      <p:sp>
        <p:nvSpPr>
          <p:cNvPr id="5" name="object 5"/>
          <p:cNvSpPr txBox="1"/>
          <p:nvPr/>
        </p:nvSpPr>
        <p:spPr>
          <a:xfrm>
            <a:off x="445770" y="2388870"/>
            <a:ext cx="1805940" cy="525780"/>
          </a:xfrm>
          <a:prstGeom prst="rect">
            <a:avLst/>
          </a:prstGeom>
        </p:spPr>
        <p:txBody>
          <a:bodyPr wrap="square" lIns="0" tIns="0" rIns="0" bIns="0" rtlCol="0">
            <a:noAutofit/>
          </a:bodyPr>
          <a:lstStyle/>
          <a:p>
            <a:pPr marL="22860">
              <a:lnSpc>
                <a:spcPts val="900"/>
              </a:lnSpc>
            </a:pPr>
            <a:endParaRPr sz="900"/>
          </a:p>
        </p:txBody>
      </p:sp>
      <p:sp>
        <p:nvSpPr>
          <p:cNvPr id="4" name="object 4"/>
          <p:cNvSpPr txBox="1"/>
          <p:nvPr/>
        </p:nvSpPr>
        <p:spPr>
          <a:xfrm>
            <a:off x="445770" y="1691640"/>
            <a:ext cx="1805940" cy="525780"/>
          </a:xfrm>
          <a:prstGeom prst="rect">
            <a:avLst/>
          </a:prstGeom>
        </p:spPr>
        <p:txBody>
          <a:bodyPr wrap="square" lIns="0" tIns="0" rIns="0" bIns="0" rtlCol="0">
            <a:noAutofit/>
          </a:bodyPr>
          <a:lstStyle/>
          <a:p>
            <a:pPr marL="22860">
              <a:lnSpc>
                <a:spcPts val="900"/>
              </a:lnSpc>
            </a:pPr>
            <a:endParaRPr sz="900"/>
          </a:p>
        </p:txBody>
      </p:sp>
      <p:sp>
        <p:nvSpPr>
          <p:cNvPr id="3" name="object 3"/>
          <p:cNvSpPr txBox="1"/>
          <p:nvPr/>
        </p:nvSpPr>
        <p:spPr>
          <a:xfrm>
            <a:off x="7052310" y="1417320"/>
            <a:ext cx="1360170" cy="1771650"/>
          </a:xfrm>
          <a:prstGeom prst="rect">
            <a:avLst/>
          </a:prstGeom>
        </p:spPr>
        <p:txBody>
          <a:bodyPr wrap="square" lIns="0" tIns="0" rIns="0" bIns="0" rtlCol="0">
            <a:noAutofit/>
          </a:bodyPr>
          <a:lstStyle/>
          <a:p>
            <a:pPr marL="22860">
              <a:lnSpc>
                <a:spcPts val="900"/>
              </a:lnSpc>
            </a:pPr>
            <a:endParaRPr sz="900"/>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630"/>
              </a:lnSpc>
              <a:spcBef>
                <a:spcPts val="23"/>
              </a:spcBef>
            </a:pPr>
            <a:endParaRPr sz="600"/>
          </a:p>
          <a:p>
            <a:pPr marL="1135885" marR="7582405" algn="ctr">
              <a:lnSpc>
                <a:spcPct val="95825"/>
              </a:lnSpc>
              <a:spcBef>
                <a:spcPts val="13500"/>
              </a:spcBef>
            </a:pPr>
            <a:r>
              <a:rPr sz="1700" dirty="0" smtClean="0">
                <a:solidFill>
                  <a:srgbClr val="212121"/>
                </a:solidFill>
                <a:latin typeface="Times New Roman"/>
                <a:cs typeface="Times New Roman"/>
              </a:rPr>
              <a:t>.net</a:t>
            </a:r>
            <a:endParaRPr sz="1700">
              <a:latin typeface="Times New Roman"/>
              <a:cs typeface="Times New Roman"/>
            </a:endParaRPr>
          </a:p>
          <a:p>
            <a:pPr marL="4162634">
              <a:lnSpc>
                <a:spcPts val="2564"/>
              </a:lnSpc>
              <a:spcBef>
                <a:spcPts val="436"/>
              </a:spcBef>
            </a:pPr>
            <a:r>
              <a:rPr sz="4100" spc="53" baseline="-11595" dirty="0" smtClean="0">
                <a:solidFill>
                  <a:srgbClr val="212121"/>
                </a:solidFill>
                <a:latin typeface="Times New Roman"/>
                <a:cs typeface="Times New Roman"/>
              </a:rPr>
              <a:t>SERVE</a:t>
            </a:r>
            <a:r>
              <a:rPr sz="4100" baseline="-11595" dirty="0" smtClean="0">
                <a:solidFill>
                  <a:srgbClr val="212121"/>
                </a:solidFill>
                <a:latin typeface="Times New Roman"/>
                <a:cs typeface="Times New Roman"/>
              </a:rPr>
              <a:t>R                   </a:t>
            </a:r>
            <a:r>
              <a:rPr sz="4100" spc="18" baseline="-11595" dirty="0" smtClean="0">
                <a:solidFill>
                  <a:srgbClr val="212121"/>
                </a:solidFill>
                <a:latin typeface="Times New Roman"/>
                <a:cs typeface="Times New Roman"/>
              </a:rPr>
              <a:t> </a:t>
            </a:r>
            <a:r>
              <a:rPr sz="1700" dirty="0" smtClean="0">
                <a:solidFill>
                  <a:srgbClr val="212121"/>
                </a:solidFill>
                <a:latin typeface="Times New Roman"/>
                <a:cs typeface="Times New Roman"/>
              </a:rPr>
              <a:t>page.html</a:t>
            </a:r>
            <a:endParaRPr sz="1700">
              <a:latin typeface="Times New Roman"/>
              <a:cs typeface="Times New Roman"/>
            </a:endParaRPr>
          </a:p>
          <a:p>
            <a:pPr marL="596760" marR="7043279" algn="ctr">
              <a:lnSpc>
                <a:spcPts val="1944"/>
              </a:lnSpc>
              <a:spcBef>
                <a:spcPts val="637"/>
              </a:spcBef>
            </a:pPr>
            <a:r>
              <a:rPr sz="1700" dirty="0" smtClean="0">
                <a:solidFill>
                  <a:srgbClr val="212121"/>
                </a:solidFill>
                <a:latin typeface="Times New Roman"/>
                <a:cs typeface="Times New Roman"/>
              </a:rPr>
              <a:t>SQL</a:t>
            </a:r>
            <a:r>
              <a:rPr sz="1700" spc="17" dirty="0" smtClean="0">
                <a:solidFill>
                  <a:srgbClr val="212121"/>
                </a:solidFill>
                <a:latin typeface="Times New Roman"/>
                <a:cs typeface="Times New Roman"/>
              </a:rPr>
              <a:t> </a:t>
            </a:r>
            <a:r>
              <a:rPr sz="1700" dirty="0" smtClean="0">
                <a:solidFill>
                  <a:srgbClr val="212121"/>
                </a:solidFill>
                <a:latin typeface="Times New Roman"/>
                <a:cs typeface="Times New Roman"/>
              </a:rPr>
              <a:t>databases</a:t>
            </a:r>
            <a:endParaRPr sz="1700">
              <a:latin typeface="Times New Roman"/>
              <a:cs typeface="Times New Roman"/>
            </a:endParaRPr>
          </a:p>
          <a:p>
            <a:pPr marL="1029471" marR="7475990" algn="ctr">
              <a:lnSpc>
                <a:spcPct val="95825"/>
              </a:lnSpc>
              <a:spcBef>
                <a:spcPts val="3426"/>
              </a:spcBef>
            </a:pPr>
            <a:r>
              <a:rPr sz="1700" dirty="0" smtClean="0">
                <a:solidFill>
                  <a:srgbClr val="212121"/>
                </a:solidFill>
                <a:latin typeface="Times New Roman"/>
                <a:cs typeface="Times New Roman"/>
              </a:rPr>
              <a:t>HTML</a:t>
            </a:r>
            <a:endParaRPr sz="1700">
              <a:latin typeface="Times New Roman"/>
              <a:cs typeface="Times New Roman"/>
            </a:endParaRPr>
          </a:p>
          <a:p>
            <a:pPr marL="972600" marR="979945" algn="ctr">
              <a:lnSpc>
                <a:spcPts val="2897"/>
              </a:lnSpc>
              <a:spcBef>
                <a:spcPts val="9382"/>
              </a:spcBef>
            </a:pPr>
            <a:r>
              <a:rPr sz="2500" dirty="0" smtClean="0">
                <a:solidFill>
                  <a:srgbClr val="FEFFFF"/>
                </a:solidFill>
                <a:latin typeface="Times New Roman"/>
                <a:cs typeface="Times New Roman"/>
              </a:rPr>
              <a:t>Dyamic</a:t>
            </a:r>
            <a:r>
              <a:rPr sz="2500" spc="470" dirty="0" smtClean="0">
                <a:solidFill>
                  <a:srgbClr val="FEFFFF"/>
                </a:solidFill>
                <a:latin typeface="Times New Roman"/>
                <a:cs typeface="Times New Roman"/>
              </a:rPr>
              <a:t> </a:t>
            </a:r>
            <a:r>
              <a:rPr sz="2500" dirty="0" smtClean="0">
                <a:solidFill>
                  <a:srgbClr val="FEFFFF"/>
                </a:solidFill>
                <a:latin typeface="Times New Roman"/>
                <a:cs typeface="Times New Roman"/>
              </a:rPr>
              <a:t>web </a:t>
            </a:r>
            <a:r>
              <a:rPr sz="2500" spc="71" dirty="0" smtClean="0">
                <a:solidFill>
                  <a:srgbClr val="FEFFFF"/>
                </a:solidFill>
                <a:latin typeface="Times New Roman"/>
                <a:cs typeface="Times New Roman"/>
              </a:rPr>
              <a:t> </a:t>
            </a:r>
            <a:r>
              <a:rPr sz="2500" dirty="0" smtClean="0">
                <a:solidFill>
                  <a:srgbClr val="FEFFFF"/>
                </a:solidFill>
                <a:latin typeface="Times New Roman"/>
                <a:cs typeface="Times New Roman"/>
              </a:rPr>
              <a:t>content</a:t>
            </a:r>
            <a:r>
              <a:rPr sz="2500" spc="-41" dirty="0" smtClean="0">
                <a:solidFill>
                  <a:srgbClr val="FEFFFF"/>
                </a:solidFill>
                <a:latin typeface="Times New Roman"/>
                <a:cs typeface="Times New Roman"/>
              </a:rPr>
              <a:t> </a:t>
            </a:r>
            <a:r>
              <a:rPr sz="2500" dirty="0" smtClean="0">
                <a:solidFill>
                  <a:srgbClr val="FEFFFF"/>
                </a:solidFill>
                <a:latin typeface="Times New Roman"/>
                <a:cs typeface="Times New Roman"/>
              </a:rPr>
              <a:t>is</a:t>
            </a:r>
            <a:r>
              <a:rPr sz="2500" spc="105" dirty="0" smtClean="0">
                <a:solidFill>
                  <a:srgbClr val="FEFFFF"/>
                </a:solidFill>
                <a:latin typeface="Times New Roman"/>
                <a:cs typeface="Times New Roman"/>
              </a:rPr>
              <a:t> </a:t>
            </a:r>
            <a:r>
              <a:rPr sz="2500" dirty="0" smtClean="0">
                <a:solidFill>
                  <a:srgbClr val="FEFFFF"/>
                </a:solidFill>
                <a:latin typeface="Times New Roman"/>
                <a:cs typeface="Times New Roman"/>
              </a:rPr>
              <a:t>built</a:t>
            </a:r>
            <a:r>
              <a:rPr sz="2500" spc="533" dirty="0" smtClean="0">
                <a:solidFill>
                  <a:srgbClr val="FEFFFF"/>
                </a:solidFill>
                <a:latin typeface="Times New Roman"/>
                <a:cs typeface="Times New Roman"/>
              </a:rPr>
              <a:t> </a:t>
            </a:r>
            <a:r>
              <a:rPr sz="2500" dirty="0" smtClean="0">
                <a:solidFill>
                  <a:srgbClr val="FEFFFF"/>
                </a:solidFill>
                <a:latin typeface="Times New Roman"/>
                <a:cs typeface="Times New Roman"/>
              </a:rPr>
              <a:t>when </a:t>
            </a:r>
            <a:r>
              <a:rPr sz="2500" spc="96" dirty="0" smtClean="0">
                <a:solidFill>
                  <a:srgbClr val="FEFFFF"/>
                </a:solidFill>
                <a:latin typeface="Times New Roman"/>
                <a:cs typeface="Times New Roman"/>
              </a:rPr>
              <a:t> </a:t>
            </a:r>
            <a:r>
              <a:rPr sz="2500" dirty="0" smtClean="0">
                <a:solidFill>
                  <a:srgbClr val="FEFFFF"/>
                </a:solidFill>
                <a:latin typeface="Times New Roman"/>
                <a:cs typeface="Times New Roman"/>
              </a:rPr>
              <a:t>it</a:t>
            </a:r>
            <a:r>
              <a:rPr sz="2500" spc="212" dirty="0" smtClean="0">
                <a:solidFill>
                  <a:srgbClr val="FEFFFF"/>
                </a:solidFill>
                <a:latin typeface="Times New Roman"/>
                <a:cs typeface="Times New Roman"/>
              </a:rPr>
              <a:t> </a:t>
            </a:r>
            <a:r>
              <a:rPr sz="2500" dirty="0" smtClean="0">
                <a:solidFill>
                  <a:srgbClr val="FEFFFF"/>
                </a:solidFill>
                <a:latin typeface="Times New Roman"/>
                <a:cs typeface="Times New Roman"/>
              </a:rPr>
              <a:t>is</a:t>
            </a:r>
            <a:r>
              <a:rPr sz="2500" spc="105" dirty="0" smtClean="0">
                <a:solidFill>
                  <a:srgbClr val="FEFFFF"/>
                </a:solidFill>
                <a:latin typeface="Times New Roman"/>
                <a:cs typeface="Times New Roman"/>
              </a:rPr>
              <a:t> </a:t>
            </a:r>
            <a:r>
              <a:rPr sz="2500" dirty="0" smtClean="0">
                <a:solidFill>
                  <a:srgbClr val="FEFFFF"/>
                </a:solidFill>
                <a:latin typeface="Times New Roman"/>
                <a:cs typeface="Times New Roman"/>
              </a:rPr>
              <a:t>requested, </a:t>
            </a:r>
            <a:endParaRPr sz="2500">
              <a:latin typeface="Times New Roman"/>
              <a:cs typeface="Times New Roman"/>
            </a:endParaRPr>
          </a:p>
          <a:p>
            <a:pPr marL="972600" marR="979945" algn="ctr">
              <a:lnSpc>
                <a:spcPts val="2897"/>
              </a:lnSpc>
              <a:spcBef>
                <a:spcPts val="162"/>
              </a:spcBef>
            </a:pPr>
            <a:r>
              <a:rPr sz="2500" dirty="0" smtClean="0">
                <a:solidFill>
                  <a:srgbClr val="FEFFFF"/>
                </a:solidFill>
                <a:latin typeface="Times New Roman"/>
                <a:cs typeface="Times New Roman"/>
              </a:rPr>
              <a:t>by</a:t>
            </a:r>
            <a:r>
              <a:rPr sz="2500" spc="348" dirty="0" smtClean="0">
                <a:solidFill>
                  <a:srgbClr val="FEFFFF"/>
                </a:solidFill>
                <a:latin typeface="Times New Roman"/>
                <a:cs typeface="Times New Roman"/>
              </a:rPr>
              <a:t> </a:t>
            </a:r>
            <a:r>
              <a:rPr sz="2500" dirty="0" smtClean="0">
                <a:solidFill>
                  <a:srgbClr val="FEFFFF"/>
                </a:solidFill>
                <a:latin typeface="Times New Roman"/>
                <a:cs typeface="Times New Roman"/>
              </a:rPr>
              <a:t>the </a:t>
            </a:r>
            <a:r>
              <a:rPr sz="2500" spc="87" dirty="0" smtClean="0">
                <a:solidFill>
                  <a:srgbClr val="FEFFFF"/>
                </a:solidFill>
                <a:latin typeface="Times New Roman"/>
                <a:cs typeface="Times New Roman"/>
              </a:rPr>
              <a:t> </a:t>
            </a:r>
            <a:r>
              <a:rPr sz="2500" dirty="0" smtClean="0">
                <a:solidFill>
                  <a:srgbClr val="FEFFFF"/>
                </a:solidFill>
                <a:latin typeface="Times New Roman"/>
                <a:cs typeface="Times New Roman"/>
              </a:rPr>
              <a:t>user </a:t>
            </a:r>
            <a:r>
              <a:rPr sz="2500" spc="71" dirty="0" smtClean="0">
                <a:solidFill>
                  <a:srgbClr val="FEFFFF"/>
                </a:solidFill>
                <a:latin typeface="Times New Roman"/>
                <a:cs typeface="Times New Roman"/>
              </a:rPr>
              <a:t> </a:t>
            </a:r>
            <a:r>
              <a:rPr sz="2500" dirty="0" smtClean="0">
                <a:solidFill>
                  <a:srgbClr val="FEFFFF"/>
                </a:solidFill>
                <a:latin typeface="Times New Roman"/>
                <a:cs typeface="Times New Roman"/>
              </a:rPr>
              <a:t>directly,</a:t>
            </a:r>
            <a:r>
              <a:rPr sz="2500" spc="8" dirty="0" smtClean="0">
                <a:solidFill>
                  <a:srgbClr val="FEFFFF"/>
                </a:solidFill>
                <a:latin typeface="Times New Roman"/>
                <a:cs typeface="Times New Roman"/>
              </a:rPr>
              <a:t> </a:t>
            </a:r>
            <a:r>
              <a:rPr sz="2500" dirty="0" smtClean="0">
                <a:solidFill>
                  <a:srgbClr val="FEFFFF"/>
                </a:solidFill>
                <a:latin typeface="Times New Roman"/>
                <a:cs typeface="Times New Roman"/>
              </a:rPr>
              <a:t>or</a:t>
            </a:r>
            <a:r>
              <a:rPr sz="2500" spc="386" dirty="0" smtClean="0">
                <a:solidFill>
                  <a:srgbClr val="FEFFFF"/>
                </a:solidFill>
                <a:latin typeface="Times New Roman"/>
                <a:cs typeface="Times New Roman"/>
              </a:rPr>
              <a:t> </a:t>
            </a:r>
            <a:r>
              <a:rPr sz="2500" dirty="0" smtClean="0">
                <a:solidFill>
                  <a:srgbClr val="FEFFFF"/>
                </a:solidFill>
                <a:latin typeface="Times New Roman"/>
                <a:cs typeface="Times New Roman"/>
              </a:rPr>
              <a:t>programmatically</a:t>
            </a:r>
            <a:r>
              <a:rPr sz="2500" spc="2" dirty="0" smtClean="0">
                <a:solidFill>
                  <a:srgbClr val="FEFFFF"/>
                </a:solidFill>
                <a:latin typeface="Times New Roman"/>
                <a:cs typeface="Times New Roman"/>
              </a:rPr>
              <a:t> </a:t>
            </a:r>
            <a:r>
              <a:rPr sz="2500" dirty="0" smtClean="0">
                <a:solidFill>
                  <a:srgbClr val="FEFFFF"/>
                </a:solidFill>
                <a:latin typeface="Times New Roman"/>
                <a:cs typeface="Times New Roman"/>
              </a:rPr>
              <a:t>while</a:t>
            </a:r>
            <a:endParaRPr sz="2500">
              <a:latin typeface="Times New Roman"/>
              <a:cs typeface="Times New Roman"/>
            </a:endParaRPr>
          </a:p>
          <a:p>
            <a:pPr marL="1327854" marR="1335199" algn="ctr">
              <a:lnSpc>
                <a:spcPct val="95825"/>
              </a:lnSpc>
              <a:spcBef>
                <a:spcPts val="167"/>
              </a:spcBef>
            </a:pPr>
            <a:r>
              <a:rPr sz="2500" dirty="0" smtClean="0">
                <a:solidFill>
                  <a:srgbClr val="FEFFFF"/>
                </a:solidFill>
                <a:latin typeface="Times New Roman"/>
                <a:cs typeface="Times New Roman"/>
              </a:rPr>
              <a:t>a</a:t>
            </a:r>
            <a:r>
              <a:rPr sz="2500" spc="261" dirty="0" smtClean="0">
                <a:solidFill>
                  <a:srgbClr val="FEFFFF"/>
                </a:solidFill>
                <a:latin typeface="Times New Roman"/>
                <a:cs typeface="Times New Roman"/>
              </a:rPr>
              <a:t> </a:t>
            </a:r>
            <a:r>
              <a:rPr sz="2500" dirty="0" smtClean="0">
                <a:solidFill>
                  <a:srgbClr val="FEFFFF"/>
                </a:solidFill>
                <a:latin typeface="Times New Roman"/>
                <a:cs typeface="Times New Roman"/>
              </a:rPr>
              <a:t>user </a:t>
            </a:r>
            <a:r>
              <a:rPr sz="2500" spc="71" dirty="0" smtClean="0">
                <a:solidFill>
                  <a:srgbClr val="FEFFFF"/>
                </a:solidFill>
                <a:latin typeface="Times New Roman"/>
                <a:cs typeface="Times New Roman"/>
              </a:rPr>
              <a:t> </a:t>
            </a:r>
            <a:r>
              <a:rPr sz="2500" dirty="0" smtClean="0">
                <a:solidFill>
                  <a:srgbClr val="FEFFFF"/>
                </a:solidFill>
                <a:latin typeface="Times New Roman"/>
                <a:cs typeface="Times New Roman"/>
              </a:rPr>
              <a:t>is</a:t>
            </a:r>
            <a:r>
              <a:rPr sz="2500" spc="105" dirty="0" smtClean="0">
                <a:solidFill>
                  <a:srgbClr val="FEFFFF"/>
                </a:solidFill>
                <a:latin typeface="Times New Roman"/>
                <a:cs typeface="Times New Roman"/>
              </a:rPr>
              <a:t> </a:t>
            </a:r>
            <a:r>
              <a:rPr sz="2500" dirty="0" smtClean="0">
                <a:solidFill>
                  <a:srgbClr val="FEFFFF"/>
                </a:solidFill>
                <a:latin typeface="Times New Roman"/>
                <a:cs typeface="Times New Roman"/>
              </a:rPr>
              <a:t>on</a:t>
            </a:r>
            <a:r>
              <a:rPr sz="2500" spc="424" dirty="0" smtClean="0">
                <a:solidFill>
                  <a:srgbClr val="FEFFFF"/>
                </a:solidFill>
                <a:latin typeface="Times New Roman"/>
                <a:cs typeface="Times New Roman"/>
              </a:rPr>
              <a:t> </a:t>
            </a:r>
            <a:r>
              <a:rPr sz="2500" dirty="0" smtClean="0">
                <a:solidFill>
                  <a:srgbClr val="FEFFFF"/>
                </a:solidFill>
                <a:latin typeface="Times New Roman"/>
                <a:cs typeface="Times New Roman"/>
              </a:rPr>
              <a:t>a</a:t>
            </a:r>
            <a:r>
              <a:rPr sz="2500" spc="261" dirty="0" smtClean="0">
                <a:solidFill>
                  <a:srgbClr val="FEFFFF"/>
                </a:solidFill>
                <a:latin typeface="Times New Roman"/>
                <a:cs typeface="Times New Roman"/>
              </a:rPr>
              <a:t> </a:t>
            </a:r>
            <a:r>
              <a:rPr sz="2500" dirty="0" smtClean="0">
                <a:solidFill>
                  <a:srgbClr val="FEFFFF"/>
                </a:solidFill>
                <a:latin typeface="Times New Roman"/>
                <a:cs typeface="Times New Roman"/>
              </a:rPr>
              <a:t>page</a:t>
            </a:r>
            <a:r>
              <a:rPr sz="2500" spc="-59" dirty="0" smtClean="0">
                <a:solidFill>
                  <a:srgbClr val="FEFFFF"/>
                </a:solidFill>
                <a:latin typeface="Times New Roman"/>
                <a:cs typeface="Times New Roman"/>
              </a:rPr>
              <a:t> </a:t>
            </a:r>
            <a:r>
              <a:rPr sz="2500" dirty="0" smtClean="0">
                <a:solidFill>
                  <a:srgbClr val="FEFFFF"/>
                </a:solidFill>
                <a:latin typeface="Times New Roman"/>
                <a:cs typeface="Times New Roman"/>
              </a:rPr>
              <a:t>(e.g., </a:t>
            </a:r>
            <a:r>
              <a:rPr sz="2500" spc="54" dirty="0" smtClean="0">
                <a:solidFill>
                  <a:srgbClr val="FEFFFF"/>
                </a:solidFill>
                <a:latin typeface="Times New Roman"/>
                <a:cs typeface="Times New Roman"/>
              </a:rPr>
              <a:t> </a:t>
            </a:r>
            <a:r>
              <a:rPr sz="2500" dirty="0" smtClean="0">
                <a:solidFill>
                  <a:srgbClr val="FEFFFF"/>
                </a:solidFill>
                <a:latin typeface="Times New Roman"/>
                <a:cs typeface="Times New Roman"/>
              </a:rPr>
              <a:t>facebook</a:t>
            </a:r>
            <a:r>
              <a:rPr sz="2500" spc="-213" dirty="0" smtClean="0">
                <a:solidFill>
                  <a:srgbClr val="FEFFFF"/>
                </a:solidFill>
                <a:latin typeface="Times New Roman"/>
                <a:cs typeface="Times New Roman"/>
              </a:rPr>
              <a:t> </a:t>
            </a:r>
            <a:r>
              <a:rPr sz="2500" dirty="0" smtClean="0">
                <a:solidFill>
                  <a:srgbClr val="FEFFFF"/>
                </a:solidFill>
                <a:latin typeface="Times New Roman"/>
                <a:cs typeface="Times New Roman"/>
              </a:rPr>
              <a:t>updates).</a:t>
            </a:r>
            <a:endParaRPr sz="2500">
              <a:latin typeface="Times New Roman"/>
              <a:cs typeface="Times New Roman"/>
            </a:endParaRPr>
          </a:p>
          <a:p>
            <a:pPr marL="377655" marR="384999" algn="ctr">
              <a:lnSpc>
                <a:spcPct val="95825"/>
              </a:lnSpc>
              <a:spcBef>
                <a:spcPts val="1962"/>
              </a:spcBef>
            </a:pPr>
            <a:r>
              <a:rPr sz="2500" dirty="0" smtClean="0">
                <a:solidFill>
                  <a:srgbClr val="FEFFFF"/>
                </a:solidFill>
                <a:latin typeface="Times New Roman"/>
                <a:cs typeface="Times New Roman"/>
              </a:rPr>
              <a:t>Most </a:t>
            </a:r>
            <a:r>
              <a:rPr sz="2500" spc="63" dirty="0" smtClean="0">
                <a:solidFill>
                  <a:srgbClr val="FEFFFF"/>
                </a:solidFill>
                <a:latin typeface="Times New Roman"/>
                <a:cs typeface="Times New Roman"/>
              </a:rPr>
              <a:t> </a:t>
            </a:r>
            <a:r>
              <a:rPr sz="2500" dirty="0" smtClean="0">
                <a:solidFill>
                  <a:srgbClr val="FEFFFF"/>
                </a:solidFill>
                <a:latin typeface="Times New Roman"/>
                <a:cs typeface="Times New Roman"/>
              </a:rPr>
              <a:t>websites</a:t>
            </a:r>
            <a:r>
              <a:rPr sz="2500" spc="-23" dirty="0" smtClean="0">
                <a:solidFill>
                  <a:srgbClr val="FEFFFF"/>
                </a:solidFill>
                <a:latin typeface="Times New Roman"/>
                <a:cs typeface="Times New Roman"/>
              </a:rPr>
              <a:t> </a:t>
            </a:r>
            <a:r>
              <a:rPr sz="2500" dirty="0" smtClean="0">
                <a:solidFill>
                  <a:srgbClr val="FEFFFF"/>
                </a:solidFill>
                <a:latin typeface="Times New Roman"/>
                <a:cs typeface="Times New Roman"/>
              </a:rPr>
              <a:t>contain</a:t>
            </a:r>
            <a:r>
              <a:rPr sz="2500" spc="-244" dirty="0" smtClean="0">
                <a:solidFill>
                  <a:srgbClr val="FEFFFF"/>
                </a:solidFill>
                <a:latin typeface="Times New Roman"/>
                <a:cs typeface="Times New Roman"/>
              </a:rPr>
              <a:t> </a:t>
            </a:r>
            <a:r>
              <a:rPr sz="2500" dirty="0" smtClean="0">
                <a:solidFill>
                  <a:srgbClr val="FEFFFF"/>
                </a:solidFill>
                <a:latin typeface="Times New Roman"/>
                <a:cs typeface="Times New Roman"/>
              </a:rPr>
              <a:t>both</a:t>
            </a:r>
            <a:r>
              <a:rPr sz="2500" spc="156" dirty="0" smtClean="0">
                <a:solidFill>
                  <a:srgbClr val="FEFFFF"/>
                </a:solidFill>
                <a:latin typeface="Times New Roman"/>
                <a:cs typeface="Times New Roman"/>
              </a:rPr>
              <a:t> </a:t>
            </a:r>
            <a:r>
              <a:rPr sz="2500" dirty="0" smtClean="0">
                <a:solidFill>
                  <a:srgbClr val="FEFFFF"/>
                </a:solidFill>
                <a:latin typeface="Times New Roman"/>
                <a:cs typeface="Times New Roman"/>
              </a:rPr>
              <a:t>static</a:t>
            </a:r>
            <a:r>
              <a:rPr sz="2500" spc="-23" dirty="0" smtClean="0">
                <a:solidFill>
                  <a:srgbClr val="FEFFFF"/>
                </a:solidFill>
                <a:latin typeface="Times New Roman"/>
                <a:cs typeface="Times New Roman"/>
              </a:rPr>
              <a:t> </a:t>
            </a:r>
            <a:r>
              <a:rPr sz="2500" dirty="0" smtClean="0">
                <a:solidFill>
                  <a:srgbClr val="FEFFFF"/>
                </a:solidFill>
                <a:latin typeface="Times New Roman"/>
                <a:cs typeface="Times New Roman"/>
              </a:rPr>
              <a:t>and </a:t>
            </a:r>
            <a:r>
              <a:rPr sz="2500" spc="23" dirty="0" smtClean="0">
                <a:solidFill>
                  <a:srgbClr val="FEFFFF"/>
                </a:solidFill>
                <a:latin typeface="Times New Roman"/>
                <a:cs typeface="Times New Roman"/>
              </a:rPr>
              <a:t> </a:t>
            </a:r>
            <a:r>
              <a:rPr sz="2500" dirty="0" smtClean="0">
                <a:solidFill>
                  <a:srgbClr val="FEFFFF"/>
                </a:solidFill>
                <a:latin typeface="Times New Roman"/>
                <a:cs typeface="Times New Roman"/>
              </a:rPr>
              <a:t>dynamic</a:t>
            </a:r>
            <a:r>
              <a:rPr sz="2500" spc="14" dirty="0" smtClean="0">
                <a:solidFill>
                  <a:srgbClr val="FEFFFF"/>
                </a:solidFill>
                <a:latin typeface="Times New Roman"/>
                <a:cs typeface="Times New Roman"/>
              </a:rPr>
              <a:t> </a:t>
            </a:r>
            <a:r>
              <a:rPr sz="2500" dirty="0" smtClean="0">
                <a:solidFill>
                  <a:srgbClr val="FEFFFF"/>
                </a:solidFill>
                <a:latin typeface="Times New Roman"/>
                <a:cs typeface="Times New Roman"/>
              </a:rPr>
              <a:t>elements.</a:t>
            </a:r>
            <a:endParaRPr sz="25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b="1" dirty="0" smtClean="0">
                <a:latin typeface="Goudy Old Style" pitchFamily="18" charset="0"/>
                <a:cs typeface="Times New Roman" pitchFamily="18" charset="0"/>
              </a:rPr>
              <a:t>HTML</a:t>
            </a:r>
            <a:endParaRPr lang="en-US" b="1" dirty="0">
              <a:latin typeface="Goudy Old Style" pitchFamily="18" charset="0"/>
              <a:cs typeface="Times New Roman" pitchFamily="18" charset="0"/>
            </a:endParaRPr>
          </a:p>
        </p:txBody>
      </p:sp>
      <p:sp>
        <p:nvSpPr>
          <p:cNvPr id="7" name="Content Placeholder 6"/>
          <p:cNvSpPr>
            <a:spLocks noGrp="1"/>
          </p:cNvSpPr>
          <p:nvPr>
            <p:ph idx="1"/>
          </p:nvPr>
        </p:nvSpPr>
        <p:spPr>
          <a:xfrm>
            <a:off x="457200" y="1295400"/>
            <a:ext cx="8229600" cy="4830763"/>
          </a:xfrm>
        </p:spPr>
        <p:txBody>
          <a:bodyPr>
            <a:normAutofit/>
          </a:bodyPr>
          <a:lstStyle/>
          <a:p>
            <a:pPr>
              <a:buNone/>
            </a:pPr>
            <a:r>
              <a:rPr lang="en-US" sz="4000" b="1" dirty="0" smtClean="0">
                <a:latin typeface="Goudy Old Style" pitchFamily="18" charset="0"/>
              </a:rPr>
              <a:t>Content:</a:t>
            </a:r>
          </a:p>
          <a:p>
            <a:pPr>
              <a:buFont typeface="Wingdings" pitchFamily="2" charset="2"/>
              <a:buChar char="Ø"/>
            </a:pPr>
            <a:r>
              <a:rPr lang="en-US" dirty="0" smtClean="0">
                <a:latin typeface="Goudy Old Style" pitchFamily="18" charset="0"/>
              </a:rPr>
              <a:t>World Wide web</a:t>
            </a:r>
          </a:p>
          <a:p>
            <a:pPr>
              <a:buFont typeface="Wingdings" pitchFamily="2" charset="2"/>
              <a:buChar char="Ø"/>
            </a:pPr>
            <a:r>
              <a:rPr lang="en-US" dirty="0" smtClean="0">
                <a:latin typeface="Goudy Old Style" pitchFamily="18" charset="0"/>
              </a:rPr>
              <a:t>Difference Between HTTP&amp; HTTPs</a:t>
            </a:r>
          </a:p>
          <a:p>
            <a:pPr>
              <a:buFont typeface="Wingdings" pitchFamily="2" charset="2"/>
              <a:buChar char="Ø"/>
            </a:pPr>
            <a:r>
              <a:rPr lang="en-US" dirty="0" smtClean="0">
                <a:latin typeface="Goudy Old Style" pitchFamily="18" charset="0"/>
              </a:rPr>
              <a:t>Difference Between HTML4&amp; HTML5</a:t>
            </a:r>
          </a:p>
          <a:p>
            <a:pPr>
              <a:buFont typeface="Wingdings" pitchFamily="2" charset="2"/>
              <a:buChar char="Ø"/>
            </a:pPr>
            <a:r>
              <a:rPr lang="en-US" dirty="0" smtClean="0">
                <a:latin typeface="Goudy Old Style" pitchFamily="18" charset="0"/>
              </a:rPr>
              <a:t>HTML Introduction</a:t>
            </a:r>
          </a:p>
          <a:p>
            <a:pPr>
              <a:buFont typeface="Wingdings" pitchFamily="2" charset="2"/>
              <a:buChar char="Ø"/>
            </a:pPr>
            <a:r>
              <a:rPr lang="en-US" dirty="0" smtClean="0">
                <a:latin typeface="Goudy Old Style" pitchFamily="18" charset="0"/>
              </a:rPr>
              <a:t>HTML Elements</a:t>
            </a:r>
          </a:p>
        </p:txBody>
      </p:sp>
      <p:sp>
        <p:nvSpPr>
          <p:cNvPr id="5" name="Slide Number Placeholder 4"/>
          <p:cNvSpPr>
            <a:spLocks noGrp="1"/>
          </p:cNvSpPr>
          <p:nvPr>
            <p:ph type="sldNum" sz="quarter" idx="12"/>
          </p:nvPr>
        </p:nvSpPr>
        <p:spPr/>
        <p:txBody>
          <a:bodyPr/>
          <a:lstStyle/>
          <a:p>
            <a:fld id="{1EC2BCCD-E9F3-452F-8E6D-2BABC7585300}" type="slidenum">
              <a:rPr lang="en-IN" smtClean="0"/>
              <a:pPr/>
              <a:t>2</a:t>
            </a:fld>
            <a:endParaRPr lang="en-IN" dirty="0"/>
          </a:p>
        </p:txBody>
      </p:sp>
    </p:spTree>
  </p:cSld>
  <p:clrMapOvr>
    <a:masterClrMapping/>
  </p:clrMapOvr>
  <p:transition>
    <p:pull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285750" y="-320040"/>
            <a:ext cx="9692640" cy="7429500"/>
          </a:xfrm>
          <a:custGeom>
            <a:avLst/>
            <a:gdLst/>
            <a:ahLst/>
            <a:cxnLst/>
            <a:rect l="l" t="t" r="r" b="b"/>
            <a:pathLst>
              <a:path w="10769600" h="8255000">
                <a:moveTo>
                  <a:pt x="10477500" y="355600"/>
                </a:moveTo>
                <a:lnTo>
                  <a:pt x="317500" y="355600"/>
                </a:lnTo>
                <a:lnTo>
                  <a:pt x="317500" y="7975600"/>
                </a:lnTo>
                <a:lnTo>
                  <a:pt x="10477500" y="7975600"/>
                </a:lnTo>
                <a:lnTo>
                  <a:pt x="10477500" y="355600"/>
                </a:lnTo>
                <a:close/>
              </a:path>
            </a:pathLst>
          </a:custGeom>
          <a:solidFill>
            <a:srgbClr val="5E5E5E"/>
          </a:solidFill>
        </p:spPr>
        <p:txBody>
          <a:bodyPr wrap="square" lIns="0" tIns="0" rIns="0" bIns="0" rtlCol="0">
            <a:noAutofit/>
          </a:bodyPr>
          <a:lstStyle/>
          <a:p>
            <a:endParaRPr/>
          </a:p>
        </p:txBody>
      </p:sp>
      <p:sp>
        <p:nvSpPr>
          <p:cNvPr id="7" name="object 7"/>
          <p:cNvSpPr/>
          <p:nvPr/>
        </p:nvSpPr>
        <p:spPr>
          <a:xfrm>
            <a:off x="4529000" y="4655029"/>
            <a:ext cx="549305" cy="180494"/>
          </a:xfrm>
          <a:custGeom>
            <a:avLst/>
            <a:gdLst/>
            <a:ahLst/>
            <a:cxnLst/>
            <a:rect l="l" t="t" r="r" b="b"/>
            <a:pathLst>
              <a:path w="610339" h="200549">
                <a:moveTo>
                  <a:pt x="610339" y="125342"/>
                </a:moveTo>
                <a:lnTo>
                  <a:pt x="350262" y="96818"/>
                </a:lnTo>
                <a:lnTo>
                  <a:pt x="383716" y="0"/>
                </a:lnTo>
                <a:lnTo>
                  <a:pt x="6" y="64300"/>
                </a:lnTo>
                <a:lnTo>
                  <a:pt x="262486" y="95744"/>
                </a:lnTo>
                <a:lnTo>
                  <a:pt x="218530" y="200549"/>
                </a:lnTo>
                <a:lnTo>
                  <a:pt x="610339" y="125342"/>
                </a:lnTo>
                <a:close/>
              </a:path>
            </a:pathLst>
          </a:custGeom>
          <a:solidFill>
            <a:srgbClr val="FEFFFE"/>
          </a:solidFill>
        </p:spPr>
        <p:txBody>
          <a:bodyPr wrap="square" lIns="0" tIns="0" rIns="0" bIns="0" rtlCol="0">
            <a:noAutofit/>
          </a:bodyPr>
          <a:lstStyle/>
          <a:p>
            <a:endParaRPr/>
          </a:p>
        </p:txBody>
      </p:sp>
      <p:sp>
        <p:nvSpPr>
          <p:cNvPr id="8" name="object 8"/>
          <p:cNvSpPr/>
          <p:nvPr/>
        </p:nvSpPr>
        <p:spPr>
          <a:xfrm>
            <a:off x="4738336" y="4655030"/>
            <a:ext cx="339971" cy="156946"/>
          </a:xfrm>
          <a:custGeom>
            <a:avLst/>
            <a:gdLst/>
            <a:ahLst/>
            <a:cxnLst/>
            <a:rect l="l" t="t" r="r" b="b"/>
            <a:pathLst>
              <a:path w="377746" h="174384">
                <a:moveTo>
                  <a:pt x="377746" y="125342"/>
                </a:moveTo>
                <a:lnTo>
                  <a:pt x="117669" y="96818"/>
                </a:lnTo>
                <a:lnTo>
                  <a:pt x="151124" y="0"/>
                </a:lnTo>
                <a:lnTo>
                  <a:pt x="0" y="25330"/>
                </a:lnTo>
                <a:lnTo>
                  <a:pt x="6081" y="33954"/>
                </a:lnTo>
                <a:lnTo>
                  <a:pt x="13301" y="43980"/>
                </a:lnTo>
                <a:lnTo>
                  <a:pt x="20705" y="54039"/>
                </a:lnTo>
                <a:lnTo>
                  <a:pt x="28294" y="64129"/>
                </a:lnTo>
                <a:lnTo>
                  <a:pt x="36068" y="74249"/>
                </a:lnTo>
                <a:lnTo>
                  <a:pt x="44028" y="84397"/>
                </a:lnTo>
                <a:lnTo>
                  <a:pt x="52172" y="94572"/>
                </a:lnTo>
                <a:lnTo>
                  <a:pt x="60502" y="104772"/>
                </a:lnTo>
                <a:lnTo>
                  <a:pt x="71666" y="118129"/>
                </a:lnTo>
                <a:lnTo>
                  <a:pt x="80087" y="127971"/>
                </a:lnTo>
                <a:lnTo>
                  <a:pt x="88515" y="137626"/>
                </a:lnTo>
                <a:lnTo>
                  <a:pt x="96949" y="147095"/>
                </a:lnTo>
                <a:lnTo>
                  <a:pt x="105387" y="156378"/>
                </a:lnTo>
                <a:lnTo>
                  <a:pt x="113827" y="165474"/>
                </a:lnTo>
                <a:lnTo>
                  <a:pt x="122266" y="174384"/>
                </a:lnTo>
                <a:lnTo>
                  <a:pt x="377746" y="125342"/>
                </a:lnTo>
                <a:close/>
              </a:path>
            </a:pathLst>
          </a:custGeom>
          <a:solidFill>
            <a:srgbClr val="FEFFFE"/>
          </a:solidFill>
        </p:spPr>
        <p:txBody>
          <a:bodyPr wrap="square" lIns="0" tIns="0" rIns="0" bIns="0" rtlCol="0">
            <a:noAutofit/>
          </a:bodyPr>
          <a:lstStyle/>
          <a:p>
            <a:endParaRPr/>
          </a:p>
        </p:txBody>
      </p:sp>
      <p:sp>
        <p:nvSpPr>
          <p:cNvPr id="9" name="object 9"/>
          <p:cNvSpPr/>
          <p:nvPr/>
        </p:nvSpPr>
        <p:spPr>
          <a:xfrm>
            <a:off x="2274570" y="1177290"/>
            <a:ext cx="1611629" cy="1611630"/>
          </a:xfrm>
          <a:custGeom>
            <a:avLst/>
            <a:gdLst/>
            <a:ahLst/>
            <a:cxnLst/>
            <a:rect l="l" t="t" r="r" b="b"/>
            <a:pathLst>
              <a:path w="1790699" h="1790700">
                <a:moveTo>
                  <a:pt x="1528456" y="262242"/>
                </a:moveTo>
                <a:lnTo>
                  <a:pt x="1474433" y="212416"/>
                </a:lnTo>
                <a:lnTo>
                  <a:pt x="1417476" y="167835"/>
                </a:lnTo>
                <a:lnTo>
                  <a:pt x="1357913" y="128498"/>
                </a:lnTo>
                <a:lnTo>
                  <a:pt x="1296069" y="94407"/>
                </a:lnTo>
                <a:lnTo>
                  <a:pt x="1232269" y="65560"/>
                </a:lnTo>
                <a:lnTo>
                  <a:pt x="1166840" y="41958"/>
                </a:lnTo>
                <a:lnTo>
                  <a:pt x="1100108" y="23601"/>
                </a:lnTo>
                <a:lnTo>
                  <a:pt x="1032398" y="10489"/>
                </a:lnTo>
                <a:lnTo>
                  <a:pt x="964036" y="2622"/>
                </a:lnTo>
                <a:lnTo>
                  <a:pt x="895348" y="0"/>
                </a:lnTo>
                <a:lnTo>
                  <a:pt x="826661" y="2622"/>
                </a:lnTo>
                <a:lnTo>
                  <a:pt x="758299" y="10489"/>
                </a:lnTo>
                <a:lnTo>
                  <a:pt x="690589" y="23601"/>
                </a:lnTo>
                <a:lnTo>
                  <a:pt x="623857" y="41958"/>
                </a:lnTo>
                <a:lnTo>
                  <a:pt x="558428" y="65560"/>
                </a:lnTo>
                <a:lnTo>
                  <a:pt x="494628" y="94407"/>
                </a:lnTo>
                <a:lnTo>
                  <a:pt x="432784" y="128498"/>
                </a:lnTo>
                <a:lnTo>
                  <a:pt x="373221" y="167835"/>
                </a:lnTo>
                <a:lnTo>
                  <a:pt x="316265" y="212416"/>
                </a:lnTo>
                <a:lnTo>
                  <a:pt x="262242" y="262242"/>
                </a:lnTo>
                <a:lnTo>
                  <a:pt x="212416" y="316265"/>
                </a:lnTo>
                <a:lnTo>
                  <a:pt x="167835" y="373221"/>
                </a:lnTo>
                <a:lnTo>
                  <a:pt x="128498" y="432784"/>
                </a:lnTo>
                <a:lnTo>
                  <a:pt x="94407" y="494628"/>
                </a:lnTo>
                <a:lnTo>
                  <a:pt x="65560" y="558428"/>
                </a:lnTo>
                <a:lnTo>
                  <a:pt x="41958" y="623857"/>
                </a:lnTo>
                <a:lnTo>
                  <a:pt x="23601" y="690589"/>
                </a:lnTo>
                <a:lnTo>
                  <a:pt x="10489" y="758299"/>
                </a:lnTo>
                <a:lnTo>
                  <a:pt x="2622" y="826661"/>
                </a:lnTo>
                <a:lnTo>
                  <a:pt x="0" y="895348"/>
                </a:lnTo>
                <a:lnTo>
                  <a:pt x="2622" y="964036"/>
                </a:lnTo>
                <a:lnTo>
                  <a:pt x="10489" y="1032398"/>
                </a:lnTo>
                <a:lnTo>
                  <a:pt x="23601" y="1100108"/>
                </a:lnTo>
                <a:lnTo>
                  <a:pt x="41958" y="1166840"/>
                </a:lnTo>
                <a:lnTo>
                  <a:pt x="65560" y="1232269"/>
                </a:lnTo>
                <a:lnTo>
                  <a:pt x="94407" y="1296069"/>
                </a:lnTo>
                <a:lnTo>
                  <a:pt x="128498" y="1357913"/>
                </a:lnTo>
                <a:lnTo>
                  <a:pt x="167835" y="1417476"/>
                </a:lnTo>
                <a:lnTo>
                  <a:pt x="212416" y="1474433"/>
                </a:lnTo>
                <a:lnTo>
                  <a:pt x="262242" y="1528456"/>
                </a:lnTo>
                <a:lnTo>
                  <a:pt x="316265" y="1578282"/>
                </a:lnTo>
                <a:lnTo>
                  <a:pt x="373221" y="1622864"/>
                </a:lnTo>
                <a:lnTo>
                  <a:pt x="432784" y="1662200"/>
                </a:lnTo>
                <a:lnTo>
                  <a:pt x="494628" y="1696292"/>
                </a:lnTo>
                <a:lnTo>
                  <a:pt x="558428" y="1725139"/>
                </a:lnTo>
                <a:lnTo>
                  <a:pt x="623857" y="1748741"/>
                </a:lnTo>
                <a:lnTo>
                  <a:pt x="690589" y="1767098"/>
                </a:lnTo>
                <a:lnTo>
                  <a:pt x="758299" y="1780210"/>
                </a:lnTo>
                <a:lnTo>
                  <a:pt x="826661" y="1788078"/>
                </a:lnTo>
                <a:lnTo>
                  <a:pt x="895348" y="1790700"/>
                </a:lnTo>
                <a:lnTo>
                  <a:pt x="964036" y="1788078"/>
                </a:lnTo>
                <a:lnTo>
                  <a:pt x="1032398" y="1780210"/>
                </a:lnTo>
                <a:lnTo>
                  <a:pt x="1100108" y="1767098"/>
                </a:lnTo>
                <a:lnTo>
                  <a:pt x="1166840" y="1748741"/>
                </a:lnTo>
                <a:lnTo>
                  <a:pt x="1232269" y="1725139"/>
                </a:lnTo>
                <a:lnTo>
                  <a:pt x="1296069" y="1696292"/>
                </a:lnTo>
                <a:lnTo>
                  <a:pt x="1357913" y="1662200"/>
                </a:lnTo>
                <a:lnTo>
                  <a:pt x="1417476" y="1622864"/>
                </a:lnTo>
                <a:lnTo>
                  <a:pt x="1474433" y="1578282"/>
                </a:lnTo>
                <a:lnTo>
                  <a:pt x="1528456" y="1528456"/>
                </a:lnTo>
                <a:lnTo>
                  <a:pt x="1578282" y="1474433"/>
                </a:lnTo>
                <a:lnTo>
                  <a:pt x="1622864" y="1417476"/>
                </a:lnTo>
                <a:lnTo>
                  <a:pt x="1662200" y="1357913"/>
                </a:lnTo>
                <a:lnTo>
                  <a:pt x="1696292" y="1296069"/>
                </a:lnTo>
                <a:lnTo>
                  <a:pt x="1725138" y="1232269"/>
                </a:lnTo>
                <a:lnTo>
                  <a:pt x="1748740" y="1166840"/>
                </a:lnTo>
                <a:lnTo>
                  <a:pt x="1767097" y="1100108"/>
                </a:lnTo>
                <a:lnTo>
                  <a:pt x="1780209" y="1032398"/>
                </a:lnTo>
                <a:lnTo>
                  <a:pt x="1788077" y="964036"/>
                </a:lnTo>
                <a:lnTo>
                  <a:pt x="1790699" y="895348"/>
                </a:lnTo>
                <a:lnTo>
                  <a:pt x="1788077" y="826661"/>
                </a:lnTo>
                <a:lnTo>
                  <a:pt x="1780209" y="758299"/>
                </a:lnTo>
                <a:lnTo>
                  <a:pt x="1767097" y="690589"/>
                </a:lnTo>
                <a:lnTo>
                  <a:pt x="1748740" y="623857"/>
                </a:lnTo>
                <a:lnTo>
                  <a:pt x="1725138" y="558428"/>
                </a:lnTo>
                <a:lnTo>
                  <a:pt x="1696292" y="494628"/>
                </a:lnTo>
                <a:lnTo>
                  <a:pt x="1662200" y="432784"/>
                </a:lnTo>
                <a:lnTo>
                  <a:pt x="1622864" y="373221"/>
                </a:lnTo>
                <a:lnTo>
                  <a:pt x="1578282" y="316265"/>
                </a:lnTo>
                <a:lnTo>
                  <a:pt x="1528456" y="262242"/>
                </a:lnTo>
                <a:close/>
              </a:path>
            </a:pathLst>
          </a:custGeom>
          <a:solidFill>
            <a:srgbClr val="C0C0C0"/>
          </a:solidFill>
        </p:spPr>
        <p:txBody>
          <a:bodyPr wrap="square" lIns="0" tIns="0" rIns="0" bIns="0" rtlCol="0">
            <a:noAutofit/>
          </a:bodyPr>
          <a:lstStyle/>
          <a:p>
            <a:endParaRPr/>
          </a:p>
        </p:txBody>
      </p:sp>
      <p:sp>
        <p:nvSpPr>
          <p:cNvPr id="10" name="object 10"/>
          <p:cNvSpPr/>
          <p:nvPr/>
        </p:nvSpPr>
        <p:spPr>
          <a:xfrm>
            <a:off x="2274570" y="1177290"/>
            <a:ext cx="1611629" cy="1611630"/>
          </a:xfrm>
          <a:custGeom>
            <a:avLst/>
            <a:gdLst/>
            <a:ahLst/>
            <a:cxnLst/>
            <a:rect l="l" t="t" r="r" b="b"/>
            <a:pathLst>
              <a:path w="1790699" h="1790700">
                <a:moveTo>
                  <a:pt x="1528456" y="262242"/>
                </a:moveTo>
                <a:lnTo>
                  <a:pt x="1578282" y="316265"/>
                </a:lnTo>
                <a:lnTo>
                  <a:pt x="1622864" y="373221"/>
                </a:lnTo>
                <a:lnTo>
                  <a:pt x="1662200" y="432784"/>
                </a:lnTo>
                <a:lnTo>
                  <a:pt x="1696292" y="494628"/>
                </a:lnTo>
                <a:lnTo>
                  <a:pt x="1725138" y="558428"/>
                </a:lnTo>
                <a:lnTo>
                  <a:pt x="1748740" y="623857"/>
                </a:lnTo>
                <a:lnTo>
                  <a:pt x="1767097" y="690589"/>
                </a:lnTo>
                <a:lnTo>
                  <a:pt x="1780209" y="758299"/>
                </a:lnTo>
                <a:lnTo>
                  <a:pt x="1788077" y="826661"/>
                </a:lnTo>
                <a:lnTo>
                  <a:pt x="1790699" y="895348"/>
                </a:lnTo>
                <a:lnTo>
                  <a:pt x="1788077" y="964036"/>
                </a:lnTo>
                <a:lnTo>
                  <a:pt x="1780209" y="1032398"/>
                </a:lnTo>
                <a:lnTo>
                  <a:pt x="1767097" y="1100108"/>
                </a:lnTo>
                <a:lnTo>
                  <a:pt x="1748740" y="1166840"/>
                </a:lnTo>
                <a:lnTo>
                  <a:pt x="1725138" y="1232269"/>
                </a:lnTo>
                <a:lnTo>
                  <a:pt x="1696292" y="1296069"/>
                </a:lnTo>
                <a:lnTo>
                  <a:pt x="1662200" y="1357913"/>
                </a:lnTo>
                <a:lnTo>
                  <a:pt x="1622864" y="1417476"/>
                </a:lnTo>
                <a:lnTo>
                  <a:pt x="1578282" y="1474433"/>
                </a:lnTo>
                <a:lnTo>
                  <a:pt x="1528456" y="1528456"/>
                </a:lnTo>
                <a:lnTo>
                  <a:pt x="1474433" y="1578282"/>
                </a:lnTo>
                <a:lnTo>
                  <a:pt x="1417476" y="1622864"/>
                </a:lnTo>
                <a:lnTo>
                  <a:pt x="1357913" y="1662200"/>
                </a:lnTo>
                <a:lnTo>
                  <a:pt x="1296069" y="1696292"/>
                </a:lnTo>
                <a:lnTo>
                  <a:pt x="1232269" y="1725139"/>
                </a:lnTo>
                <a:lnTo>
                  <a:pt x="1166840" y="1748741"/>
                </a:lnTo>
                <a:lnTo>
                  <a:pt x="1100108" y="1767098"/>
                </a:lnTo>
                <a:lnTo>
                  <a:pt x="1032398" y="1780210"/>
                </a:lnTo>
                <a:lnTo>
                  <a:pt x="964036" y="1788078"/>
                </a:lnTo>
                <a:lnTo>
                  <a:pt x="895348" y="1790700"/>
                </a:lnTo>
                <a:lnTo>
                  <a:pt x="826661" y="1788078"/>
                </a:lnTo>
                <a:lnTo>
                  <a:pt x="758299" y="1780210"/>
                </a:lnTo>
                <a:lnTo>
                  <a:pt x="690589" y="1767098"/>
                </a:lnTo>
                <a:lnTo>
                  <a:pt x="623857" y="1748741"/>
                </a:lnTo>
                <a:lnTo>
                  <a:pt x="558428" y="1725139"/>
                </a:lnTo>
                <a:lnTo>
                  <a:pt x="494628" y="1696292"/>
                </a:lnTo>
                <a:lnTo>
                  <a:pt x="432784" y="1662200"/>
                </a:lnTo>
                <a:lnTo>
                  <a:pt x="373221" y="1622864"/>
                </a:lnTo>
                <a:lnTo>
                  <a:pt x="316265" y="1578282"/>
                </a:lnTo>
                <a:lnTo>
                  <a:pt x="262242" y="1528456"/>
                </a:lnTo>
                <a:lnTo>
                  <a:pt x="212416" y="1474433"/>
                </a:lnTo>
                <a:lnTo>
                  <a:pt x="167835" y="1417476"/>
                </a:lnTo>
                <a:lnTo>
                  <a:pt x="128498" y="1357913"/>
                </a:lnTo>
                <a:lnTo>
                  <a:pt x="94407" y="1296069"/>
                </a:lnTo>
                <a:lnTo>
                  <a:pt x="65560" y="1232269"/>
                </a:lnTo>
                <a:lnTo>
                  <a:pt x="41958" y="1166840"/>
                </a:lnTo>
                <a:lnTo>
                  <a:pt x="23601" y="1100108"/>
                </a:lnTo>
                <a:lnTo>
                  <a:pt x="10489" y="1032398"/>
                </a:lnTo>
                <a:lnTo>
                  <a:pt x="2622" y="964036"/>
                </a:lnTo>
                <a:lnTo>
                  <a:pt x="0" y="895348"/>
                </a:lnTo>
                <a:lnTo>
                  <a:pt x="2622" y="826661"/>
                </a:lnTo>
                <a:lnTo>
                  <a:pt x="10489" y="758299"/>
                </a:lnTo>
                <a:lnTo>
                  <a:pt x="23601" y="690589"/>
                </a:lnTo>
                <a:lnTo>
                  <a:pt x="41958" y="623857"/>
                </a:lnTo>
                <a:lnTo>
                  <a:pt x="65560" y="558428"/>
                </a:lnTo>
                <a:lnTo>
                  <a:pt x="94407" y="494628"/>
                </a:lnTo>
                <a:lnTo>
                  <a:pt x="128498" y="432784"/>
                </a:lnTo>
                <a:lnTo>
                  <a:pt x="167835" y="373221"/>
                </a:lnTo>
                <a:lnTo>
                  <a:pt x="212416" y="316265"/>
                </a:lnTo>
                <a:lnTo>
                  <a:pt x="262242" y="262242"/>
                </a:lnTo>
                <a:lnTo>
                  <a:pt x="316265" y="212416"/>
                </a:lnTo>
                <a:lnTo>
                  <a:pt x="373221" y="167835"/>
                </a:lnTo>
                <a:lnTo>
                  <a:pt x="432784" y="128498"/>
                </a:lnTo>
                <a:lnTo>
                  <a:pt x="494628" y="94407"/>
                </a:lnTo>
                <a:lnTo>
                  <a:pt x="558428" y="65560"/>
                </a:lnTo>
                <a:lnTo>
                  <a:pt x="623857" y="41958"/>
                </a:lnTo>
                <a:lnTo>
                  <a:pt x="690589" y="23601"/>
                </a:lnTo>
                <a:lnTo>
                  <a:pt x="758299" y="10489"/>
                </a:lnTo>
                <a:lnTo>
                  <a:pt x="826661" y="2622"/>
                </a:lnTo>
                <a:lnTo>
                  <a:pt x="895348" y="0"/>
                </a:lnTo>
                <a:lnTo>
                  <a:pt x="964036" y="2622"/>
                </a:lnTo>
                <a:lnTo>
                  <a:pt x="1032398" y="10489"/>
                </a:lnTo>
                <a:lnTo>
                  <a:pt x="1100108" y="23601"/>
                </a:lnTo>
                <a:lnTo>
                  <a:pt x="1166840" y="41958"/>
                </a:lnTo>
                <a:lnTo>
                  <a:pt x="1232269" y="65560"/>
                </a:lnTo>
                <a:lnTo>
                  <a:pt x="1296069" y="94407"/>
                </a:lnTo>
                <a:lnTo>
                  <a:pt x="1357913" y="128498"/>
                </a:lnTo>
                <a:lnTo>
                  <a:pt x="1417476" y="167835"/>
                </a:lnTo>
                <a:lnTo>
                  <a:pt x="1474433" y="212416"/>
                </a:lnTo>
                <a:lnTo>
                  <a:pt x="1528456" y="262242"/>
                </a:lnTo>
              </a:path>
            </a:pathLst>
          </a:custGeom>
          <a:ln w="25400">
            <a:solidFill>
              <a:srgbClr val="FEFFFF"/>
            </a:solidFill>
          </a:ln>
        </p:spPr>
        <p:txBody>
          <a:bodyPr wrap="square" lIns="0" tIns="0" rIns="0" bIns="0" rtlCol="0">
            <a:noAutofit/>
          </a:bodyPr>
          <a:lstStyle/>
          <a:p>
            <a:endParaRPr/>
          </a:p>
        </p:txBody>
      </p:sp>
      <p:sp>
        <p:nvSpPr>
          <p:cNvPr id="11" name="object 11"/>
          <p:cNvSpPr/>
          <p:nvPr/>
        </p:nvSpPr>
        <p:spPr>
          <a:xfrm>
            <a:off x="5463540" y="1234440"/>
            <a:ext cx="1154430" cy="1497330"/>
          </a:xfrm>
          <a:custGeom>
            <a:avLst/>
            <a:gdLst/>
            <a:ahLst/>
            <a:cxnLst/>
            <a:rect l="l" t="t" r="r" b="b"/>
            <a:pathLst>
              <a:path w="1282700" h="1663700">
                <a:moveTo>
                  <a:pt x="0" y="0"/>
                </a:moveTo>
                <a:lnTo>
                  <a:pt x="0" y="1663700"/>
                </a:lnTo>
                <a:lnTo>
                  <a:pt x="1282700" y="1663700"/>
                </a:lnTo>
                <a:lnTo>
                  <a:pt x="1282700" y="0"/>
                </a:lnTo>
                <a:lnTo>
                  <a:pt x="0" y="0"/>
                </a:lnTo>
                <a:close/>
              </a:path>
            </a:pathLst>
          </a:custGeom>
          <a:solidFill>
            <a:srgbClr val="D5D5D5"/>
          </a:solidFill>
        </p:spPr>
        <p:txBody>
          <a:bodyPr wrap="square" lIns="0" tIns="0" rIns="0" bIns="0" rtlCol="0">
            <a:noAutofit/>
          </a:bodyPr>
          <a:lstStyle/>
          <a:p>
            <a:endParaRPr/>
          </a:p>
        </p:txBody>
      </p:sp>
      <p:sp>
        <p:nvSpPr>
          <p:cNvPr id="12" name="object 12"/>
          <p:cNvSpPr/>
          <p:nvPr/>
        </p:nvSpPr>
        <p:spPr>
          <a:xfrm>
            <a:off x="5463540" y="1234440"/>
            <a:ext cx="1154430" cy="1497330"/>
          </a:xfrm>
          <a:custGeom>
            <a:avLst/>
            <a:gdLst/>
            <a:ahLst/>
            <a:cxnLst/>
            <a:rect l="l" t="t" r="r" b="b"/>
            <a:pathLst>
              <a:path w="1282700" h="1663700">
                <a:moveTo>
                  <a:pt x="0" y="0"/>
                </a:moveTo>
                <a:lnTo>
                  <a:pt x="1282700" y="0"/>
                </a:lnTo>
                <a:lnTo>
                  <a:pt x="1282700" y="1663700"/>
                </a:lnTo>
                <a:lnTo>
                  <a:pt x="0" y="1663700"/>
                </a:lnTo>
                <a:lnTo>
                  <a:pt x="0" y="0"/>
                </a:lnTo>
                <a:close/>
              </a:path>
            </a:pathLst>
          </a:custGeom>
          <a:ln w="25400">
            <a:solidFill>
              <a:srgbClr val="FEFFFF"/>
            </a:solidFill>
          </a:ln>
        </p:spPr>
        <p:txBody>
          <a:bodyPr wrap="square" lIns="0" tIns="0" rIns="0" bIns="0" rtlCol="0">
            <a:noAutofit/>
          </a:bodyPr>
          <a:lstStyle/>
          <a:p>
            <a:endParaRPr/>
          </a:p>
        </p:txBody>
      </p:sp>
      <p:sp>
        <p:nvSpPr>
          <p:cNvPr id="13" name="object 13"/>
          <p:cNvSpPr/>
          <p:nvPr/>
        </p:nvSpPr>
        <p:spPr>
          <a:xfrm>
            <a:off x="2183130" y="4869180"/>
            <a:ext cx="1805940" cy="525780"/>
          </a:xfrm>
          <a:custGeom>
            <a:avLst/>
            <a:gdLst/>
            <a:ahLst/>
            <a:cxnLst/>
            <a:rect l="l" t="t" r="r" b="b"/>
            <a:pathLst>
              <a:path w="2006600" h="584200">
                <a:moveTo>
                  <a:pt x="0" y="0"/>
                </a:moveTo>
                <a:lnTo>
                  <a:pt x="0" y="584200"/>
                </a:lnTo>
                <a:lnTo>
                  <a:pt x="2006600" y="584200"/>
                </a:lnTo>
                <a:lnTo>
                  <a:pt x="2006600" y="0"/>
                </a:lnTo>
                <a:lnTo>
                  <a:pt x="0" y="0"/>
                </a:lnTo>
                <a:close/>
              </a:path>
            </a:pathLst>
          </a:custGeom>
          <a:solidFill>
            <a:srgbClr val="D5D5D5"/>
          </a:solidFill>
        </p:spPr>
        <p:txBody>
          <a:bodyPr wrap="square" lIns="0" tIns="0" rIns="0" bIns="0" rtlCol="0">
            <a:noAutofit/>
          </a:bodyPr>
          <a:lstStyle/>
          <a:p>
            <a:endParaRPr/>
          </a:p>
        </p:txBody>
      </p:sp>
      <p:sp>
        <p:nvSpPr>
          <p:cNvPr id="14" name="object 14"/>
          <p:cNvSpPr/>
          <p:nvPr/>
        </p:nvSpPr>
        <p:spPr>
          <a:xfrm>
            <a:off x="2183130" y="4869180"/>
            <a:ext cx="1805940" cy="525780"/>
          </a:xfrm>
          <a:custGeom>
            <a:avLst/>
            <a:gdLst/>
            <a:ahLst/>
            <a:cxnLst/>
            <a:rect l="l" t="t" r="r" b="b"/>
            <a:pathLst>
              <a:path w="2006600" h="584200">
                <a:moveTo>
                  <a:pt x="0" y="0"/>
                </a:moveTo>
                <a:lnTo>
                  <a:pt x="2006600" y="0"/>
                </a:lnTo>
                <a:lnTo>
                  <a:pt x="2006600" y="584200"/>
                </a:lnTo>
                <a:lnTo>
                  <a:pt x="0" y="584200"/>
                </a:lnTo>
                <a:lnTo>
                  <a:pt x="0" y="0"/>
                </a:lnTo>
                <a:close/>
              </a:path>
            </a:pathLst>
          </a:custGeom>
          <a:ln w="25400">
            <a:solidFill>
              <a:srgbClr val="FEFFFF"/>
            </a:solidFill>
          </a:ln>
        </p:spPr>
        <p:txBody>
          <a:bodyPr wrap="square" lIns="0" tIns="0" rIns="0" bIns="0" rtlCol="0">
            <a:noAutofit/>
          </a:bodyPr>
          <a:lstStyle/>
          <a:p>
            <a:endParaRPr/>
          </a:p>
        </p:txBody>
      </p:sp>
      <p:sp>
        <p:nvSpPr>
          <p:cNvPr id="15" name="object 15"/>
          <p:cNvSpPr/>
          <p:nvPr/>
        </p:nvSpPr>
        <p:spPr>
          <a:xfrm>
            <a:off x="2183130" y="4091940"/>
            <a:ext cx="1805940" cy="525780"/>
          </a:xfrm>
          <a:custGeom>
            <a:avLst/>
            <a:gdLst/>
            <a:ahLst/>
            <a:cxnLst/>
            <a:rect l="l" t="t" r="r" b="b"/>
            <a:pathLst>
              <a:path w="2006600" h="584200">
                <a:moveTo>
                  <a:pt x="0" y="0"/>
                </a:moveTo>
                <a:lnTo>
                  <a:pt x="0" y="584200"/>
                </a:lnTo>
                <a:lnTo>
                  <a:pt x="2006600" y="584200"/>
                </a:lnTo>
                <a:lnTo>
                  <a:pt x="2006600" y="0"/>
                </a:lnTo>
                <a:lnTo>
                  <a:pt x="0" y="0"/>
                </a:lnTo>
                <a:close/>
              </a:path>
            </a:pathLst>
          </a:custGeom>
          <a:solidFill>
            <a:srgbClr val="D5D5D5"/>
          </a:solidFill>
        </p:spPr>
        <p:txBody>
          <a:bodyPr wrap="square" lIns="0" tIns="0" rIns="0" bIns="0" rtlCol="0">
            <a:noAutofit/>
          </a:bodyPr>
          <a:lstStyle/>
          <a:p>
            <a:endParaRPr/>
          </a:p>
        </p:txBody>
      </p:sp>
      <p:sp>
        <p:nvSpPr>
          <p:cNvPr id="16" name="object 16"/>
          <p:cNvSpPr/>
          <p:nvPr/>
        </p:nvSpPr>
        <p:spPr>
          <a:xfrm>
            <a:off x="2183130" y="4091940"/>
            <a:ext cx="1805940" cy="525780"/>
          </a:xfrm>
          <a:custGeom>
            <a:avLst/>
            <a:gdLst/>
            <a:ahLst/>
            <a:cxnLst/>
            <a:rect l="l" t="t" r="r" b="b"/>
            <a:pathLst>
              <a:path w="2006600" h="584200">
                <a:moveTo>
                  <a:pt x="0" y="0"/>
                </a:moveTo>
                <a:lnTo>
                  <a:pt x="2006600" y="0"/>
                </a:lnTo>
                <a:lnTo>
                  <a:pt x="2006600" y="584200"/>
                </a:lnTo>
                <a:lnTo>
                  <a:pt x="0" y="584200"/>
                </a:lnTo>
                <a:lnTo>
                  <a:pt x="0" y="0"/>
                </a:lnTo>
                <a:close/>
              </a:path>
            </a:pathLst>
          </a:custGeom>
          <a:ln w="25400">
            <a:solidFill>
              <a:srgbClr val="FEFFFF"/>
            </a:solidFill>
          </a:ln>
        </p:spPr>
        <p:txBody>
          <a:bodyPr wrap="square" lIns="0" tIns="0" rIns="0" bIns="0" rtlCol="0">
            <a:noAutofit/>
          </a:bodyPr>
          <a:lstStyle/>
          <a:p>
            <a:endParaRPr/>
          </a:p>
        </p:txBody>
      </p:sp>
      <p:sp>
        <p:nvSpPr>
          <p:cNvPr id="17" name="object 17"/>
          <p:cNvSpPr/>
          <p:nvPr/>
        </p:nvSpPr>
        <p:spPr>
          <a:xfrm>
            <a:off x="3001453" y="3059541"/>
            <a:ext cx="159862" cy="537666"/>
          </a:xfrm>
          <a:custGeom>
            <a:avLst/>
            <a:gdLst/>
            <a:ahLst/>
            <a:cxnLst/>
            <a:rect l="l" t="t" r="r" b="b"/>
            <a:pathLst>
              <a:path w="177624" h="597407">
                <a:moveTo>
                  <a:pt x="14387" y="597400"/>
                </a:moveTo>
                <a:lnTo>
                  <a:pt x="79347" y="341152"/>
                </a:lnTo>
                <a:lnTo>
                  <a:pt x="177624" y="398230"/>
                </a:lnTo>
                <a:lnTo>
                  <a:pt x="153464" y="0"/>
                </a:lnTo>
                <a:lnTo>
                  <a:pt x="91707" y="254245"/>
                </a:lnTo>
                <a:lnTo>
                  <a:pt x="0" y="208607"/>
                </a:lnTo>
                <a:lnTo>
                  <a:pt x="14385" y="597401"/>
                </a:lnTo>
                <a:close/>
              </a:path>
            </a:pathLst>
          </a:custGeom>
          <a:solidFill>
            <a:srgbClr val="FEFFFE"/>
          </a:solidFill>
        </p:spPr>
        <p:txBody>
          <a:bodyPr wrap="square" lIns="0" tIns="0" rIns="0" bIns="0" rtlCol="0">
            <a:noAutofit/>
          </a:bodyPr>
          <a:lstStyle/>
          <a:p>
            <a:endParaRPr/>
          </a:p>
        </p:txBody>
      </p:sp>
      <p:sp>
        <p:nvSpPr>
          <p:cNvPr id="18" name="object 18"/>
          <p:cNvSpPr/>
          <p:nvPr/>
        </p:nvSpPr>
        <p:spPr>
          <a:xfrm>
            <a:off x="3001456" y="3059538"/>
            <a:ext cx="152299" cy="325562"/>
          </a:xfrm>
          <a:custGeom>
            <a:avLst/>
            <a:gdLst/>
            <a:ahLst/>
            <a:cxnLst/>
            <a:rect l="l" t="t" r="r" b="b"/>
            <a:pathLst>
              <a:path w="169221" h="361735">
                <a:moveTo>
                  <a:pt x="15006" y="356813"/>
                </a:moveTo>
                <a:lnTo>
                  <a:pt x="25878" y="350944"/>
                </a:lnTo>
                <a:lnTo>
                  <a:pt x="36806" y="344895"/>
                </a:lnTo>
                <a:lnTo>
                  <a:pt x="47789" y="338668"/>
                </a:lnTo>
                <a:lnTo>
                  <a:pt x="58825" y="332261"/>
                </a:lnTo>
                <a:lnTo>
                  <a:pt x="69913" y="325673"/>
                </a:lnTo>
                <a:lnTo>
                  <a:pt x="81051" y="318906"/>
                </a:lnTo>
                <a:lnTo>
                  <a:pt x="92238" y="311957"/>
                </a:lnTo>
                <a:lnTo>
                  <a:pt x="106921" y="302606"/>
                </a:lnTo>
                <a:lnTo>
                  <a:pt x="117765" y="295522"/>
                </a:lnTo>
                <a:lnTo>
                  <a:pt x="128425" y="288407"/>
                </a:lnTo>
                <a:lnTo>
                  <a:pt x="138900" y="281261"/>
                </a:lnTo>
                <a:lnTo>
                  <a:pt x="149192" y="274088"/>
                </a:lnTo>
                <a:lnTo>
                  <a:pt x="159298" y="266889"/>
                </a:lnTo>
                <a:lnTo>
                  <a:pt x="169221" y="259666"/>
                </a:lnTo>
                <a:lnTo>
                  <a:pt x="153464" y="0"/>
                </a:lnTo>
                <a:lnTo>
                  <a:pt x="91707" y="254243"/>
                </a:lnTo>
                <a:lnTo>
                  <a:pt x="0" y="208607"/>
                </a:lnTo>
                <a:lnTo>
                  <a:pt x="5670" y="361735"/>
                </a:lnTo>
                <a:lnTo>
                  <a:pt x="15006" y="356813"/>
                </a:lnTo>
                <a:close/>
              </a:path>
            </a:pathLst>
          </a:custGeom>
          <a:solidFill>
            <a:srgbClr val="FEFFFE"/>
          </a:solidFill>
        </p:spPr>
        <p:txBody>
          <a:bodyPr wrap="square" lIns="0" tIns="0" rIns="0" bIns="0" rtlCol="0">
            <a:noAutofit/>
          </a:bodyPr>
          <a:lstStyle/>
          <a:p>
            <a:endParaRPr/>
          </a:p>
        </p:txBody>
      </p:sp>
      <p:sp>
        <p:nvSpPr>
          <p:cNvPr id="19" name="object 19"/>
          <p:cNvSpPr/>
          <p:nvPr/>
        </p:nvSpPr>
        <p:spPr>
          <a:xfrm>
            <a:off x="518959" y="1645920"/>
            <a:ext cx="562296" cy="427656"/>
          </a:xfrm>
          <a:custGeom>
            <a:avLst/>
            <a:gdLst/>
            <a:ahLst/>
            <a:cxnLst/>
            <a:rect l="l" t="t" r="r" b="b"/>
            <a:pathLst>
              <a:path w="624773" h="475173">
                <a:moveTo>
                  <a:pt x="30703" y="475173"/>
                </a:moveTo>
                <a:lnTo>
                  <a:pt x="32051" y="433971"/>
                </a:lnTo>
                <a:lnTo>
                  <a:pt x="32051" y="29377"/>
                </a:lnTo>
                <a:lnTo>
                  <a:pt x="590510" y="29377"/>
                </a:lnTo>
                <a:lnTo>
                  <a:pt x="594289" y="475090"/>
                </a:lnTo>
                <a:lnTo>
                  <a:pt x="616245" y="458908"/>
                </a:lnTo>
                <a:lnTo>
                  <a:pt x="624773" y="432541"/>
                </a:lnTo>
                <a:lnTo>
                  <a:pt x="624773" y="44869"/>
                </a:lnTo>
                <a:lnTo>
                  <a:pt x="616108" y="18301"/>
                </a:lnTo>
                <a:lnTo>
                  <a:pt x="594070" y="2230"/>
                </a:lnTo>
                <a:lnTo>
                  <a:pt x="580132" y="0"/>
                </a:lnTo>
                <a:lnTo>
                  <a:pt x="44609" y="0"/>
                </a:lnTo>
                <a:lnTo>
                  <a:pt x="18174" y="8719"/>
                </a:lnTo>
                <a:lnTo>
                  <a:pt x="2208" y="30884"/>
                </a:lnTo>
                <a:lnTo>
                  <a:pt x="0" y="44869"/>
                </a:lnTo>
                <a:lnTo>
                  <a:pt x="0" y="432541"/>
                </a:lnTo>
                <a:lnTo>
                  <a:pt x="2289" y="446762"/>
                </a:lnTo>
                <a:lnTo>
                  <a:pt x="8662" y="459107"/>
                </a:lnTo>
                <a:lnTo>
                  <a:pt x="18380" y="468828"/>
                </a:lnTo>
                <a:lnTo>
                  <a:pt x="30703" y="475173"/>
                </a:lnTo>
                <a:close/>
              </a:path>
            </a:pathLst>
          </a:custGeom>
          <a:solidFill>
            <a:srgbClr val="FDFDFD"/>
          </a:solidFill>
        </p:spPr>
        <p:txBody>
          <a:bodyPr wrap="square" lIns="0" tIns="0" rIns="0" bIns="0" rtlCol="0">
            <a:noAutofit/>
          </a:bodyPr>
          <a:lstStyle/>
          <a:p>
            <a:endParaRPr/>
          </a:p>
        </p:txBody>
      </p:sp>
      <p:sp>
        <p:nvSpPr>
          <p:cNvPr id="20" name="object 20"/>
          <p:cNvSpPr/>
          <p:nvPr/>
        </p:nvSpPr>
        <p:spPr>
          <a:xfrm>
            <a:off x="546592" y="1672360"/>
            <a:ext cx="507227" cy="451733"/>
          </a:xfrm>
          <a:custGeom>
            <a:avLst/>
            <a:gdLst/>
            <a:ahLst/>
            <a:cxnLst/>
            <a:rect l="l" t="t" r="r" b="b"/>
            <a:pathLst>
              <a:path w="563585" h="501925">
                <a:moveTo>
                  <a:pt x="559806" y="404594"/>
                </a:moveTo>
                <a:lnTo>
                  <a:pt x="1347" y="404594"/>
                </a:lnTo>
                <a:lnTo>
                  <a:pt x="0" y="445795"/>
                </a:lnTo>
                <a:lnTo>
                  <a:pt x="13905" y="448016"/>
                </a:lnTo>
                <a:lnTo>
                  <a:pt x="211285" y="448016"/>
                </a:lnTo>
                <a:lnTo>
                  <a:pt x="200891" y="501925"/>
                </a:lnTo>
                <a:lnTo>
                  <a:pt x="362443" y="501925"/>
                </a:lnTo>
                <a:lnTo>
                  <a:pt x="352049" y="448016"/>
                </a:lnTo>
                <a:lnTo>
                  <a:pt x="549428" y="448016"/>
                </a:lnTo>
                <a:lnTo>
                  <a:pt x="563585" y="445712"/>
                </a:lnTo>
                <a:lnTo>
                  <a:pt x="559806" y="0"/>
                </a:lnTo>
                <a:lnTo>
                  <a:pt x="559806" y="404594"/>
                </a:lnTo>
                <a:close/>
              </a:path>
            </a:pathLst>
          </a:custGeom>
          <a:solidFill>
            <a:srgbClr val="FDFDFD"/>
          </a:solidFill>
        </p:spPr>
        <p:txBody>
          <a:bodyPr wrap="square" lIns="0" tIns="0" rIns="0" bIns="0" rtlCol="0">
            <a:noAutofit/>
          </a:bodyPr>
          <a:lstStyle/>
          <a:p>
            <a:endParaRPr/>
          </a:p>
        </p:txBody>
      </p:sp>
      <p:sp>
        <p:nvSpPr>
          <p:cNvPr id="21" name="object 21"/>
          <p:cNvSpPr/>
          <p:nvPr/>
        </p:nvSpPr>
        <p:spPr>
          <a:xfrm>
            <a:off x="444084" y="2154426"/>
            <a:ext cx="712043" cy="177298"/>
          </a:xfrm>
          <a:custGeom>
            <a:avLst/>
            <a:gdLst/>
            <a:ahLst/>
            <a:cxnLst/>
            <a:rect l="l" t="t" r="r" b="b"/>
            <a:pathLst>
              <a:path w="791159" h="196998">
                <a:moveTo>
                  <a:pt x="54056" y="175771"/>
                </a:moveTo>
                <a:lnTo>
                  <a:pt x="33333" y="175018"/>
                </a:lnTo>
                <a:lnTo>
                  <a:pt x="27002" y="173127"/>
                </a:lnTo>
                <a:lnTo>
                  <a:pt x="25100" y="171862"/>
                </a:lnTo>
                <a:lnTo>
                  <a:pt x="22826" y="169035"/>
                </a:lnTo>
                <a:lnTo>
                  <a:pt x="23868" y="166143"/>
                </a:lnTo>
                <a:lnTo>
                  <a:pt x="24153" y="164618"/>
                </a:lnTo>
                <a:lnTo>
                  <a:pt x="26129" y="159735"/>
                </a:lnTo>
                <a:lnTo>
                  <a:pt x="30675" y="151962"/>
                </a:lnTo>
                <a:lnTo>
                  <a:pt x="37375" y="141640"/>
                </a:lnTo>
                <a:lnTo>
                  <a:pt x="45817" y="129110"/>
                </a:lnTo>
                <a:lnTo>
                  <a:pt x="55587" y="114714"/>
                </a:lnTo>
                <a:lnTo>
                  <a:pt x="63234" y="103352"/>
                </a:lnTo>
                <a:lnTo>
                  <a:pt x="727625" y="103352"/>
                </a:lnTo>
                <a:lnTo>
                  <a:pt x="738238" y="118989"/>
                </a:lnTo>
                <a:lnTo>
                  <a:pt x="747755" y="132910"/>
                </a:lnTo>
                <a:lnTo>
                  <a:pt x="755783" y="144812"/>
                </a:lnTo>
                <a:lnTo>
                  <a:pt x="761931" y="154391"/>
                </a:lnTo>
                <a:lnTo>
                  <a:pt x="765806" y="161342"/>
                </a:lnTo>
                <a:lnTo>
                  <a:pt x="766974" y="164586"/>
                </a:lnTo>
                <a:lnTo>
                  <a:pt x="768317" y="169035"/>
                </a:lnTo>
                <a:lnTo>
                  <a:pt x="768851" y="193538"/>
                </a:lnTo>
                <a:lnTo>
                  <a:pt x="778831" y="189006"/>
                </a:lnTo>
                <a:lnTo>
                  <a:pt x="785298" y="182746"/>
                </a:lnTo>
                <a:lnTo>
                  <a:pt x="788332" y="178441"/>
                </a:lnTo>
                <a:lnTo>
                  <a:pt x="789273" y="175992"/>
                </a:lnTo>
                <a:lnTo>
                  <a:pt x="789273" y="165341"/>
                </a:lnTo>
                <a:lnTo>
                  <a:pt x="787653" y="160407"/>
                </a:lnTo>
                <a:lnTo>
                  <a:pt x="785540" y="154408"/>
                </a:lnTo>
                <a:lnTo>
                  <a:pt x="781669" y="146899"/>
                </a:lnTo>
                <a:lnTo>
                  <a:pt x="776269" y="138087"/>
                </a:lnTo>
                <a:lnTo>
                  <a:pt x="769569" y="128178"/>
                </a:lnTo>
                <a:lnTo>
                  <a:pt x="761796" y="117379"/>
                </a:lnTo>
                <a:lnTo>
                  <a:pt x="753180" y="105895"/>
                </a:lnTo>
                <a:lnTo>
                  <a:pt x="743949" y="93934"/>
                </a:lnTo>
                <a:lnTo>
                  <a:pt x="734332" y="81702"/>
                </a:lnTo>
                <a:lnTo>
                  <a:pt x="724558" y="69405"/>
                </a:lnTo>
                <a:lnTo>
                  <a:pt x="714855" y="57250"/>
                </a:lnTo>
                <a:lnTo>
                  <a:pt x="705452" y="45443"/>
                </a:lnTo>
                <a:lnTo>
                  <a:pt x="696577" y="34191"/>
                </a:lnTo>
                <a:lnTo>
                  <a:pt x="688460" y="23699"/>
                </a:lnTo>
                <a:lnTo>
                  <a:pt x="681329" y="14176"/>
                </a:lnTo>
                <a:lnTo>
                  <a:pt x="675412" y="5826"/>
                </a:lnTo>
                <a:lnTo>
                  <a:pt x="672700" y="1764"/>
                </a:lnTo>
                <a:lnTo>
                  <a:pt x="669414" y="0"/>
                </a:lnTo>
                <a:lnTo>
                  <a:pt x="121728" y="0"/>
                </a:lnTo>
                <a:lnTo>
                  <a:pt x="118459" y="1764"/>
                </a:lnTo>
                <a:lnTo>
                  <a:pt x="116500" y="4687"/>
                </a:lnTo>
                <a:lnTo>
                  <a:pt x="110785" y="12843"/>
                </a:lnTo>
                <a:lnTo>
                  <a:pt x="103823" y="22203"/>
                </a:lnTo>
                <a:lnTo>
                  <a:pt x="95840" y="32562"/>
                </a:lnTo>
                <a:lnTo>
                  <a:pt x="87066" y="43712"/>
                </a:lnTo>
                <a:lnTo>
                  <a:pt x="77729" y="55449"/>
                </a:lnTo>
                <a:lnTo>
                  <a:pt x="68057" y="67564"/>
                </a:lnTo>
                <a:lnTo>
                  <a:pt x="58280" y="79852"/>
                </a:lnTo>
                <a:lnTo>
                  <a:pt x="48625" y="92107"/>
                </a:lnTo>
                <a:lnTo>
                  <a:pt x="39322" y="104121"/>
                </a:lnTo>
                <a:lnTo>
                  <a:pt x="30598" y="115689"/>
                </a:lnTo>
                <a:lnTo>
                  <a:pt x="22682" y="126604"/>
                </a:lnTo>
                <a:lnTo>
                  <a:pt x="15804" y="136660"/>
                </a:lnTo>
                <a:lnTo>
                  <a:pt x="10190" y="145650"/>
                </a:lnTo>
                <a:lnTo>
                  <a:pt x="6070" y="153368"/>
                </a:lnTo>
                <a:lnTo>
                  <a:pt x="3673" y="159607"/>
                </a:lnTo>
                <a:lnTo>
                  <a:pt x="3475" y="160407"/>
                </a:lnTo>
                <a:lnTo>
                  <a:pt x="1873" y="165327"/>
                </a:lnTo>
                <a:lnTo>
                  <a:pt x="1873" y="175975"/>
                </a:lnTo>
                <a:lnTo>
                  <a:pt x="2811" y="178424"/>
                </a:lnTo>
                <a:lnTo>
                  <a:pt x="5860" y="182731"/>
                </a:lnTo>
                <a:lnTo>
                  <a:pt x="12673" y="189233"/>
                </a:lnTo>
                <a:lnTo>
                  <a:pt x="22799" y="193685"/>
                </a:lnTo>
                <a:lnTo>
                  <a:pt x="36720" y="196227"/>
                </a:lnTo>
                <a:lnTo>
                  <a:pt x="54056" y="175771"/>
                </a:lnTo>
                <a:close/>
              </a:path>
              <a:path w="791159" h="196998">
                <a:moveTo>
                  <a:pt x="755103" y="196156"/>
                </a:moveTo>
                <a:lnTo>
                  <a:pt x="768851" y="193538"/>
                </a:lnTo>
                <a:lnTo>
                  <a:pt x="768317" y="169035"/>
                </a:lnTo>
                <a:lnTo>
                  <a:pt x="766658" y="171608"/>
                </a:lnTo>
                <a:lnTo>
                  <a:pt x="763277" y="173462"/>
                </a:lnTo>
                <a:lnTo>
                  <a:pt x="747436" y="175553"/>
                </a:lnTo>
                <a:lnTo>
                  <a:pt x="737103" y="175771"/>
                </a:lnTo>
                <a:lnTo>
                  <a:pt x="54056" y="175771"/>
                </a:lnTo>
                <a:lnTo>
                  <a:pt x="36720" y="196227"/>
                </a:lnTo>
                <a:lnTo>
                  <a:pt x="53941" y="196993"/>
                </a:lnTo>
                <a:lnTo>
                  <a:pt x="737212" y="196993"/>
                </a:lnTo>
                <a:lnTo>
                  <a:pt x="755103" y="196156"/>
                </a:lnTo>
                <a:close/>
              </a:path>
            </a:pathLst>
          </a:custGeom>
          <a:solidFill>
            <a:srgbClr val="FDFDFD"/>
          </a:solidFill>
        </p:spPr>
        <p:txBody>
          <a:bodyPr wrap="square" lIns="0" tIns="0" rIns="0" bIns="0" rtlCol="0">
            <a:noAutofit/>
          </a:bodyPr>
          <a:lstStyle/>
          <a:p>
            <a:endParaRPr/>
          </a:p>
        </p:txBody>
      </p:sp>
      <p:sp>
        <p:nvSpPr>
          <p:cNvPr id="22" name="object 22"/>
          <p:cNvSpPr/>
          <p:nvPr/>
        </p:nvSpPr>
        <p:spPr>
          <a:xfrm>
            <a:off x="5961823" y="3059541"/>
            <a:ext cx="159861" cy="537666"/>
          </a:xfrm>
          <a:custGeom>
            <a:avLst/>
            <a:gdLst/>
            <a:ahLst/>
            <a:cxnLst/>
            <a:rect l="l" t="t" r="r" b="b"/>
            <a:pathLst>
              <a:path w="177623" h="597407">
                <a:moveTo>
                  <a:pt x="14387" y="597400"/>
                </a:moveTo>
                <a:lnTo>
                  <a:pt x="79347" y="341152"/>
                </a:lnTo>
                <a:lnTo>
                  <a:pt x="177623" y="398230"/>
                </a:lnTo>
                <a:lnTo>
                  <a:pt x="153464" y="0"/>
                </a:lnTo>
                <a:lnTo>
                  <a:pt x="91707" y="254245"/>
                </a:lnTo>
                <a:lnTo>
                  <a:pt x="0" y="208607"/>
                </a:lnTo>
                <a:lnTo>
                  <a:pt x="14385" y="597401"/>
                </a:lnTo>
                <a:close/>
              </a:path>
            </a:pathLst>
          </a:custGeom>
          <a:solidFill>
            <a:srgbClr val="FEFFFE"/>
          </a:solidFill>
        </p:spPr>
        <p:txBody>
          <a:bodyPr wrap="square" lIns="0" tIns="0" rIns="0" bIns="0" rtlCol="0">
            <a:noAutofit/>
          </a:bodyPr>
          <a:lstStyle/>
          <a:p>
            <a:endParaRPr/>
          </a:p>
        </p:txBody>
      </p:sp>
      <p:sp>
        <p:nvSpPr>
          <p:cNvPr id="23" name="object 23"/>
          <p:cNvSpPr/>
          <p:nvPr/>
        </p:nvSpPr>
        <p:spPr>
          <a:xfrm>
            <a:off x="5961826" y="3059538"/>
            <a:ext cx="152299" cy="325562"/>
          </a:xfrm>
          <a:custGeom>
            <a:avLst/>
            <a:gdLst/>
            <a:ahLst/>
            <a:cxnLst/>
            <a:rect l="l" t="t" r="r" b="b"/>
            <a:pathLst>
              <a:path w="169221" h="361735">
                <a:moveTo>
                  <a:pt x="15006" y="356813"/>
                </a:moveTo>
                <a:lnTo>
                  <a:pt x="25878" y="350944"/>
                </a:lnTo>
                <a:lnTo>
                  <a:pt x="36807" y="344895"/>
                </a:lnTo>
                <a:lnTo>
                  <a:pt x="47790" y="338668"/>
                </a:lnTo>
                <a:lnTo>
                  <a:pt x="58825" y="332261"/>
                </a:lnTo>
                <a:lnTo>
                  <a:pt x="69913" y="325673"/>
                </a:lnTo>
                <a:lnTo>
                  <a:pt x="81051" y="318906"/>
                </a:lnTo>
                <a:lnTo>
                  <a:pt x="92238" y="311957"/>
                </a:lnTo>
                <a:lnTo>
                  <a:pt x="106921" y="302606"/>
                </a:lnTo>
                <a:lnTo>
                  <a:pt x="117765" y="295522"/>
                </a:lnTo>
                <a:lnTo>
                  <a:pt x="128425" y="288407"/>
                </a:lnTo>
                <a:lnTo>
                  <a:pt x="138901" y="281261"/>
                </a:lnTo>
                <a:lnTo>
                  <a:pt x="149192" y="274088"/>
                </a:lnTo>
                <a:lnTo>
                  <a:pt x="159298" y="266889"/>
                </a:lnTo>
                <a:lnTo>
                  <a:pt x="169221" y="259666"/>
                </a:lnTo>
                <a:lnTo>
                  <a:pt x="153464" y="0"/>
                </a:lnTo>
                <a:lnTo>
                  <a:pt x="91707" y="254243"/>
                </a:lnTo>
                <a:lnTo>
                  <a:pt x="0" y="208607"/>
                </a:lnTo>
                <a:lnTo>
                  <a:pt x="5670" y="361735"/>
                </a:lnTo>
                <a:lnTo>
                  <a:pt x="15006" y="356813"/>
                </a:lnTo>
                <a:close/>
              </a:path>
            </a:pathLst>
          </a:custGeom>
          <a:solidFill>
            <a:srgbClr val="FEFFFE"/>
          </a:solidFill>
        </p:spPr>
        <p:txBody>
          <a:bodyPr wrap="square" lIns="0" tIns="0" rIns="0" bIns="0" rtlCol="0">
            <a:noAutofit/>
          </a:bodyPr>
          <a:lstStyle/>
          <a:p>
            <a:endParaRPr/>
          </a:p>
        </p:txBody>
      </p:sp>
      <p:sp>
        <p:nvSpPr>
          <p:cNvPr id="24" name="object 24"/>
          <p:cNvSpPr/>
          <p:nvPr/>
        </p:nvSpPr>
        <p:spPr>
          <a:xfrm>
            <a:off x="1545770" y="1900399"/>
            <a:ext cx="549305" cy="180495"/>
          </a:xfrm>
          <a:custGeom>
            <a:avLst/>
            <a:gdLst/>
            <a:ahLst/>
            <a:cxnLst/>
            <a:rect l="l" t="t" r="r" b="b"/>
            <a:pathLst>
              <a:path w="610339" h="200550">
                <a:moveTo>
                  <a:pt x="610339" y="125342"/>
                </a:moveTo>
                <a:lnTo>
                  <a:pt x="350260" y="96819"/>
                </a:lnTo>
                <a:lnTo>
                  <a:pt x="383716" y="0"/>
                </a:lnTo>
                <a:lnTo>
                  <a:pt x="6" y="64300"/>
                </a:lnTo>
                <a:lnTo>
                  <a:pt x="262486" y="95745"/>
                </a:lnTo>
                <a:lnTo>
                  <a:pt x="218530" y="200550"/>
                </a:lnTo>
                <a:lnTo>
                  <a:pt x="610339" y="125342"/>
                </a:lnTo>
                <a:close/>
              </a:path>
            </a:pathLst>
          </a:custGeom>
          <a:solidFill>
            <a:srgbClr val="FEFFFE"/>
          </a:solidFill>
        </p:spPr>
        <p:txBody>
          <a:bodyPr wrap="square" lIns="0" tIns="0" rIns="0" bIns="0" rtlCol="0">
            <a:noAutofit/>
          </a:bodyPr>
          <a:lstStyle/>
          <a:p>
            <a:endParaRPr/>
          </a:p>
        </p:txBody>
      </p:sp>
      <p:sp>
        <p:nvSpPr>
          <p:cNvPr id="25" name="object 25"/>
          <p:cNvSpPr/>
          <p:nvPr/>
        </p:nvSpPr>
        <p:spPr>
          <a:xfrm>
            <a:off x="1755105" y="1900400"/>
            <a:ext cx="339972" cy="156946"/>
          </a:xfrm>
          <a:custGeom>
            <a:avLst/>
            <a:gdLst/>
            <a:ahLst/>
            <a:cxnLst/>
            <a:rect l="l" t="t" r="r" b="b"/>
            <a:pathLst>
              <a:path w="377747" h="174384">
                <a:moveTo>
                  <a:pt x="377747" y="125342"/>
                </a:moveTo>
                <a:lnTo>
                  <a:pt x="117670" y="96818"/>
                </a:lnTo>
                <a:lnTo>
                  <a:pt x="151124" y="0"/>
                </a:lnTo>
                <a:lnTo>
                  <a:pt x="0" y="25330"/>
                </a:lnTo>
                <a:lnTo>
                  <a:pt x="6082" y="33954"/>
                </a:lnTo>
                <a:lnTo>
                  <a:pt x="13302" y="43981"/>
                </a:lnTo>
                <a:lnTo>
                  <a:pt x="20706" y="54040"/>
                </a:lnTo>
                <a:lnTo>
                  <a:pt x="28295" y="64130"/>
                </a:lnTo>
                <a:lnTo>
                  <a:pt x="36069" y="74249"/>
                </a:lnTo>
                <a:lnTo>
                  <a:pt x="44028" y="84397"/>
                </a:lnTo>
                <a:lnTo>
                  <a:pt x="52173" y="94572"/>
                </a:lnTo>
                <a:lnTo>
                  <a:pt x="60504" y="104772"/>
                </a:lnTo>
                <a:lnTo>
                  <a:pt x="71668" y="118129"/>
                </a:lnTo>
                <a:lnTo>
                  <a:pt x="80088" y="127971"/>
                </a:lnTo>
                <a:lnTo>
                  <a:pt x="88516" y="137626"/>
                </a:lnTo>
                <a:lnTo>
                  <a:pt x="96950" y="147095"/>
                </a:lnTo>
                <a:lnTo>
                  <a:pt x="105388" y="156378"/>
                </a:lnTo>
                <a:lnTo>
                  <a:pt x="113828" y="165474"/>
                </a:lnTo>
                <a:lnTo>
                  <a:pt x="122267" y="174384"/>
                </a:lnTo>
                <a:lnTo>
                  <a:pt x="377747" y="125342"/>
                </a:lnTo>
                <a:close/>
              </a:path>
            </a:pathLst>
          </a:custGeom>
          <a:solidFill>
            <a:srgbClr val="FEFFFE"/>
          </a:solidFill>
        </p:spPr>
        <p:txBody>
          <a:bodyPr wrap="square" lIns="0" tIns="0" rIns="0" bIns="0" rtlCol="0">
            <a:noAutofit/>
          </a:bodyPr>
          <a:lstStyle/>
          <a:p>
            <a:endParaRPr/>
          </a:p>
        </p:txBody>
      </p:sp>
      <p:sp>
        <p:nvSpPr>
          <p:cNvPr id="26" name="object 26"/>
          <p:cNvSpPr/>
          <p:nvPr/>
        </p:nvSpPr>
        <p:spPr>
          <a:xfrm>
            <a:off x="7020740" y="1900399"/>
            <a:ext cx="549303" cy="180495"/>
          </a:xfrm>
          <a:custGeom>
            <a:avLst/>
            <a:gdLst/>
            <a:ahLst/>
            <a:cxnLst/>
            <a:rect l="l" t="t" r="r" b="b"/>
            <a:pathLst>
              <a:path w="610337" h="200550">
                <a:moveTo>
                  <a:pt x="610337" y="125342"/>
                </a:moveTo>
                <a:lnTo>
                  <a:pt x="350260" y="96819"/>
                </a:lnTo>
                <a:lnTo>
                  <a:pt x="383715" y="0"/>
                </a:lnTo>
                <a:lnTo>
                  <a:pt x="6" y="64300"/>
                </a:lnTo>
                <a:lnTo>
                  <a:pt x="262484" y="95745"/>
                </a:lnTo>
                <a:lnTo>
                  <a:pt x="218530" y="200550"/>
                </a:lnTo>
                <a:lnTo>
                  <a:pt x="610337" y="125342"/>
                </a:lnTo>
                <a:close/>
              </a:path>
            </a:pathLst>
          </a:custGeom>
          <a:solidFill>
            <a:srgbClr val="FEFFFE"/>
          </a:solidFill>
        </p:spPr>
        <p:txBody>
          <a:bodyPr wrap="square" lIns="0" tIns="0" rIns="0" bIns="0" rtlCol="0">
            <a:noAutofit/>
          </a:bodyPr>
          <a:lstStyle/>
          <a:p>
            <a:endParaRPr/>
          </a:p>
        </p:txBody>
      </p:sp>
      <p:sp>
        <p:nvSpPr>
          <p:cNvPr id="27" name="object 27"/>
          <p:cNvSpPr/>
          <p:nvPr/>
        </p:nvSpPr>
        <p:spPr>
          <a:xfrm>
            <a:off x="7230076" y="1900400"/>
            <a:ext cx="339971" cy="156946"/>
          </a:xfrm>
          <a:custGeom>
            <a:avLst/>
            <a:gdLst/>
            <a:ahLst/>
            <a:cxnLst/>
            <a:rect l="l" t="t" r="r" b="b"/>
            <a:pathLst>
              <a:path w="377746" h="174384">
                <a:moveTo>
                  <a:pt x="377746" y="125342"/>
                </a:moveTo>
                <a:lnTo>
                  <a:pt x="117669" y="96818"/>
                </a:lnTo>
                <a:lnTo>
                  <a:pt x="151123" y="0"/>
                </a:lnTo>
                <a:lnTo>
                  <a:pt x="0" y="25330"/>
                </a:lnTo>
                <a:lnTo>
                  <a:pt x="6082" y="33954"/>
                </a:lnTo>
                <a:lnTo>
                  <a:pt x="13301" y="43981"/>
                </a:lnTo>
                <a:lnTo>
                  <a:pt x="20706" y="54040"/>
                </a:lnTo>
                <a:lnTo>
                  <a:pt x="28295" y="64130"/>
                </a:lnTo>
                <a:lnTo>
                  <a:pt x="36069" y="74249"/>
                </a:lnTo>
                <a:lnTo>
                  <a:pt x="44028" y="84397"/>
                </a:lnTo>
                <a:lnTo>
                  <a:pt x="52173" y="94572"/>
                </a:lnTo>
                <a:lnTo>
                  <a:pt x="60504" y="104772"/>
                </a:lnTo>
                <a:lnTo>
                  <a:pt x="71667" y="118129"/>
                </a:lnTo>
                <a:lnTo>
                  <a:pt x="80087" y="127971"/>
                </a:lnTo>
                <a:lnTo>
                  <a:pt x="88515" y="137626"/>
                </a:lnTo>
                <a:lnTo>
                  <a:pt x="96949" y="147095"/>
                </a:lnTo>
                <a:lnTo>
                  <a:pt x="105387" y="156377"/>
                </a:lnTo>
                <a:lnTo>
                  <a:pt x="113827" y="165474"/>
                </a:lnTo>
                <a:lnTo>
                  <a:pt x="122266" y="174384"/>
                </a:lnTo>
                <a:lnTo>
                  <a:pt x="377746" y="125342"/>
                </a:lnTo>
                <a:close/>
              </a:path>
            </a:pathLst>
          </a:custGeom>
          <a:solidFill>
            <a:srgbClr val="FEFFFE"/>
          </a:solidFill>
        </p:spPr>
        <p:txBody>
          <a:bodyPr wrap="square" lIns="0" tIns="0" rIns="0" bIns="0" rtlCol="0">
            <a:noAutofit/>
          </a:bodyPr>
          <a:lstStyle/>
          <a:p>
            <a:endParaRPr/>
          </a:p>
        </p:txBody>
      </p:sp>
      <p:sp>
        <p:nvSpPr>
          <p:cNvPr id="28" name="object 28"/>
          <p:cNvSpPr/>
          <p:nvPr/>
        </p:nvSpPr>
        <p:spPr>
          <a:xfrm>
            <a:off x="8051329" y="1645920"/>
            <a:ext cx="562295" cy="427656"/>
          </a:xfrm>
          <a:custGeom>
            <a:avLst/>
            <a:gdLst/>
            <a:ahLst/>
            <a:cxnLst/>
            <a:rect l="l" t="t" r="r" b="b"/>
            <a:pathLst>
              <a:path w="624772" h="475173">
                <a:moveTo>
                  <a:pt x="30703" y="475173"/>
                </a:moveTo>
                <a:lnTo>
                  <a:pt x="32050" y="433971"/>
                </a:lnTo>
                <a:lnTo>
                  <a:pt x="32050" y="29377"/>
                </a:lnTo>
                <a:lnTo>
                  <a:pt x="590509" y="29377"/>
                </a:lnTo>
                <a:lnTo>
                  <a:pt x="594288" y="475090"/>
                </a:lnTo>
                <a:lnTo>
                  <a:pt x="616244" y="458908"/>
                </a:lnTo>
                <a:lnTo>
                  <a:pt x="624772" y="432541"/>
                </a:lnTo>
                <a:lnTo>
                  <a:pt x="624772" y="44869"/>
                </a:lnTo>
                <a:lnTo>
                  <a:pt x="616107" y="18302"/>
                </a:lnTo>
                <a:lnTo>
                  <a:pt x="594069" y="2230"/>
                </a:lnTo>
                <a:lnTo>
                  <a:pt x="580130" y="0"/>
                </a:lnTo>
                <a:lnTo>
                  <a:pt x="44608" y="0"/>
                </a:lnTo>
                <a:lnTo>
                  <a:pt x="18173" y="8719"/>
                </a:lnTo>
                <a:lnTo>
                  <a:pt x="2208" y="30885"/>
                </a:lnTo>
                <a:lnTo>
                  <a:pt x="0" y="44869"/>
                </a:lnTo>
                <a:lnTo>
                  <a:pt x="0" y="432541"/>
                </a:lnTo>
                <a:lnTo>
                  <a:pt x="2288" y="446762"/>
                </a:lnTo>
                <a:lnTo>
                  <a:pt x="8662" y="459108"/>
                </a:lnTo>
                <a:lnTo>
                  <a:pt x="18380" y="468828"/>
                </a:lnTo>
                <a:lnTo>
                  <a:pt x="30703" y="475173"/>
                </a:lnTo>
                <a:close/>
              </a:path>
            </a:pathLst>
          </a:custGeom>
          <a:solidFill>
            <a:srgbClr val="FDFDFD"/>
          </a:solidFill>
        </p:spPr>
        <p:txBody>
          <a:bodyPr wrap="square" lIns="0" tIns="0" rIns="0" bIns="0" rtlCol="0">
            <a:noAutofit/>
          </a:bodyPr>
          <a:lstStyle/>
          <a:p>
            <a:endParaRPr/>
          </a:p>
        </p:txBody>
      </p:sp>
      <p:sp>
        <p:nvSpPr>
          <p:cNvPr id="29" name="object 29"/>
          <p:cNvSpPr/>
          <p:nvPr/>
        </p:nvSpPr>
        <p:spPr>
          <a:xfrm>
            <a:off x="8078962" y="1672360"/>
            <a:ext cx="507226" cy="451733"/>
          </a:xfrm>
          <a:custGeom>
            <a:avLst/>
            <a:gdLst/>
            <a:ahLst/>
            <a:cxnLst/>
            <a:rect l="l" t="t" r="r" b="b"/>
            <a:pathLst>
              <a:path w="563584" h="501925">
                <a:moveTo>
                  <a:pt x="559805" y="404594"/>
                </a:moveTo>
                <a:lnTo>
                  <a:pt x="1347" y="404594"/>
                </a:lnTo>
                <a:lnTo>
                  <a:pt x="0" y="445795"/>
                </a:lnTo>
                <a:lnTo>
                  <a:pt x="13905" y="448016"/>
                </a:lnTo>
                <a:lnTo>
                  <a:pt x="211284" y="448016"/>
                </a:lnTo>
                <a:lnTo>
                  <a:pt x="200889" y="501925"/>
                </a:lnTo>
                <a:lnTo>
                  <a:pt x="362442" y="501925"/>
                </a:lnTo>
                <a:lnTo>
                  <a:pt x="352049" y="448016"/>
                </a:lnTo>
                <a:lnTo>
                  <a:pt x="549427" y="448016"/>
                </a:lnTo>
                <a:lnTo>
                  <a:pt x="563584" y="445712"/>
                </a:lnTo>
                <a:lnTo>
                  <a:pt x="559805" y="0"/>
                </a:lnTo>
                <a:lnTo>
                  <a:pt x="559805" y="404594"/>
                </a:lnTo>
                <a:close/>
              </a:path>
            </a:pathLst>
          </a:custGeom>
          <a:solidFill>
            <a:srgbClr val="FDFDFD"/>
          </a:solidFill>
        </p:spPr>
        <p:txBody>
          <a:bodyPr wrap="square" lIns="0" tIns="0" rIns="0" bIns="0" rtlCol="0">
            <a:noAutofit/>
          </a:bodyPr>
          <a:lstStyle/>
          <a:p>
            <a:endParaRPr/>
          </a:p>
        </p:txBody>
      </p:sp>
      <p:sp>
        <p:nvSpPr>
          <p:cNvPr id="30" name="object 30"/>
          <p:cNvSpPr/>
          <p:nvPr/>
        </p:nvSpPr>
        <p:spPr>
          <a:xfrm>
            <a:off x="7976454" y="2154426"/>
            <a:ext cx="712043" cy="177298"/>
          </a:xfrm>
          <a:custGeom>
            <a:avLst/>
            <a:gdLst/>
            <a:ahLst/>
            <a:cxnLst/>
            <a:rect l="l" t="t" r="r" b="b"/>
            <a:pathLst>
              <a:path w="791159" h="196998">
                <a:moveTo>
                  <a:pt x="54055" y="175771"/>
                </a:moveTo>
                <a:lnTo>
                  <a:pt x="33332" y="175018"/>
                </a:lnTo>
                <a:lnTo>
                  <a:pt x="27001" y="173127"/>
                </a:lnTo>
                <a:lnTo>
                  <a:pt x="25100" y="171862"/>
                </a:lnTo>
                <a:lnTo>
                  <a:pt x="22825" y="169035"/>
                </a:lnTo>
                <a:lnTo>
                  <a:pt x="23868" y="166143"/>
                </a:lnTo>
                <a:lnTo>
                  <a:pt x="24152" y="164618"/>
                </a:lnTo>
                <a:lnTo>
                  <a:pt x="26129" y="159735"/>
                </a:lnTo>
                <a:lnTo>
                  <a:pt x="30674" y="151962"/>
                </a:lnTo>
                <a:lnTo>
                  <a:pt x="37374" y="141640"/>
                </a:lnTo>
                <a:lnTo>
                  <a:pt x="45816" y="129110"/>
                </a:lnTo>
                <a:lnTo>
                  <a:pt x="55586" y="114713"/>
                </a:lnTo>
                <a:lnTo>
                  <a:pt x="63233" y="103352"/>
                </a:lnTo>
                <a:lnTo>
                  <a:pt x="727624" y="103352"/>
                </a:lnTo>
                <a:lnTo>
                  <a:pt x="738237" y="118989"/>
                </a:lnTo>
                <a:lnTo>
                  <a:pt x="747754" y="132910"/>
                </a:lnTo>
                <a:lnTo>
                  <a:pt x="755782" y="144812"/>
                </a:lnTo>
                <a:lnTo>
                  <a:pt x="761930" y="154391"/>
                </a:lnTo>
                <a:lnTo>
                  <a:pt x="765805" y="161342"/>
                </a:lnTo>
                <a:lnTo>
                  <a:pt x="766974" y="164586"/>
                </a:lnTo>
                <a:lnTo>
                  <a:pt x="768316" y="169035"/>
                </a:lnTo>
                <a:lnTo>
                  <a:pt x="768851" y="193538"/>
                </a:lnTo>
                <a:lnTo>
                  <a:pt x="778830" y="189006"/>
                </a:lnTo>
                <a:lnTo>
                  <a:pt x="785298" y="182746"/>
                </a:lnTo>
                <a:lnTo>
                  <a:pt x="788330" y="178441"/>
                </a:lnTo>
                <a:lnTo>
                  <a:pt x="789273" y="175990"/>
                </a:lnTo>
                <a:lnTo>
                  <a:pt x="789273" y="165341"/>
                </a:lnTo>
                <a:lnTo>
                  <a:pt x="787652" y="160407"/>
                </a:lnTo>
                <a:lnTo>
                  <a:pt x="785539" y="154408"/>
                </a:lnTo>
                <a:lnTo>
                  <a:pt x="781669" y="146899"/>
                </a:lnTo>
                <a:lnTo>
                  <a:pt x="776269" y="138087"/>
                </a:lnTo>
                <a:lnTo>
                  <a:pt x="769568" y="128178"/>
                </a:lnTo>
                <a:lnTo>
                  <a:pt x="761795" y="117379"/>
                </a:lnTo>
                <a:lnTo>
                  <a:pt x="753179" y="105895"/>
                </a:lnTo>
                <a:lnTo>
                  <a:pt x="743948" y="93934"/>
                </a:lnTo>
                <a:lnTo>
                  <a:pt x="734331" y="81702"/>
                </a:lnTo>
                <a:lnTo>
                  <a:pt x="724557" y="69405"/>
                </a:lnTo>
                <a:lnTo>
                  <a:pt x="714854" y="57250"/>
                </a:lnTo>
                <a:lnTo>
                  <a:pt x="705451" y="45443"/>
                </a:lnTo>
                <a:lnTo>
                  <a:pt x="696576" y="34191"/>
                </a:lnTo>
                <a:lnTo>
                  <a:pt x="688459" y="23699"/>
                </a:lnTo>
                <a:lnTo>
                  <a:pt x="681328" y="14176"/>
                </a:lnTo>
                <a:lnTo>
                  <a:pt x="675411" y="5826"/>
                </a:lnTo>
                <a:lnTo>
                  <a:pt x="672699" y="1764"/>
                </a:lnTo>
                <a:lnTo>
                  <a:pt x="669414" y="0"/>
                </a:lnTo>
                <a:lnTo>
                  <a:pt x="121728" y="0"/>
                </a:lnTo>
                <a:lnTo>
                  <a:pt x="118457" y="1764"/>
                </a:lnTo>
                <a:lnTo>
                  <a:pt x="116499" y="4687"/>
                </a:lnTo>
                <a:lnTo>
                  <a:pt x="110785" y="12843"/>
                </a:lnTo>
                <a:lnTo>
                  <a:pt x="103822" y="22203"/>
                </a:lnTo>
                <a:lnTo>
                  <a:pt x="95839" y="32562"/>
                </a:lnTo>
                <a:lnTo>
                  <a:pt x="87065" y="43712"/>
                </a:lnTo>
                <a:lnTo>
                  <a:pt x="77728" y="55449"/>
                </a:lnTo>
                <a:lnTo>
                  <a:pt x="68057" y="67564"/>
                </a:lnTo>
                <a:lnTo>
                  <a:pt x="58279" y="79852"/>
                </a:lnTo>
                <a:lnTo>
                  <a:pt x="48625" y="92107"/>
                </a:lnTo>
                <a:lnTo>
                  <a:pt x="39321" y="104121"/>
                </a:lnTo>
                <a:lnTo>
                  <a:pt x="30597" y="115689"/>
                </a:lnTo>
                <a:lnTo>
                  <a:pt x="22682" y="126604"/>
                </a:lnTo>
                <a:lnTo>
                  <a:pt x="15803" y="136660"/>
                </a:lnTo>
                <a:lnTo>
                  <a:pt x="10189" y="145650"/>
                </a:lnTo>
                <a:lnTo>
                  <a:pt x="6070" y="153368"/>
                </a:lnTo>
                <a:lnTo>
                  <a:pt x="3672" y="159607"/>
                </a:lnTo>
                <a:lnTo>
                  <a:pt x="3474" y="160407"/>
                </a:lnTo>
                <a:lnTo>
                  <a:pt x="1873" y="165328"/>
                </a:lnTo>
                <a:lnTo>
                  <a:pt x="1873" y="175974"/>
                </a:lnTo>
                <a:lnTo>
                  <a:pt x="2811" y="178424"/>
                </a:lnTo>
                <a:lnTo>
                  <a:pt x="5859" y="182731"/>
                </a:lnTo>
                <a:lnTo>
                  <a:pt x="12672" y="189233"/>
                </a:lnTo>
                <a:lnTo>
                  <a:pt x="22798" y="193686"/>
                </a:lnTo>
                <a:lnTo>
                  <a:pt x="36719" y="196227"/>
                </a:lnTo>
                <a:lnTo>
                  <a:pt x="54055" y="175771"/>
                </a:lnTo>
                <a:close/>
              </a:path>
              <a:path w="791159" h="196998">
                <a:moveTo>
                  <a:pt x="755102" y="196156"/>
                </a:moveTo>
                <a:lnTo>
                  <a:pt x="768851" y="193538"/>
                </a:lnTo>
                <a:lnTo>
                  <a:pt x="768316" y="169035"/>
                </a:lnTo>
                <a:lnTo>
                  <a:pt x="766658" y="171608"/>
                </a:lnTo>
                <a:lnTo>
                  <a:pt x="763276" y="173462"/>
                </a:lnTo>
                <a:lnTo>
                  <a:pt x="747435" y="175553"/>
                </a:lnTo>
                <a:lnTo>
                  <a:pt x="737102" y="175771"/>
                </a:lnTo>
                <a:lnTo>
                  <a:pt x="54055" y="175771"/>
                </a:lnTo>
                <a:lnTo>
                  <a:pt x="36719" y="196227"/>
                </a:lnTo>
                <a:lnTo>
                  <a:pt x="53940" y="196993"/>
                </a:lnTo>
                <a:lnTo>
                  <a:pt x="737211" y="196993"/>
                </a:lnTo>
                <a:lnTo>
                  <a:pt x="755102" y="196156"/>
                </a:lnTo>
                <a:close/>
              </a:path>
            </a:pathLst>
          </a:custGeom>
          <a:solidFill>
            <a:srgbClr val="FDFDFD"/>
          </a:solidFill>
        </p:spPr>
        <p:txBody>
          <a:bodyPr wrap="square" lIns="0" tIns="0" rIns="0" bIns="0" rtlCol="0">
            <a:noAutofit/>
          </a:bodyPr>
          <a:lstStyle/>
          <a:p>
            <a:endParaRPr/>
          </a:p>
        </p:txBody>
      </p:sp>
      <p:sp>
        <p:nvSpPr>
          <p:cNvPr id="31" name="object 31"/>
          <p:cNvSpPr/>
          <p:nvPr/>
        </p:nvSpPr>
        <p:spPr>
          <a:xfrm>
            <a:off x="5314949" y="4023360"/>
            <a:ext cx="1611630" cy="1611630"/>
          </a:xfrm>
          <a:custGeom>
            <a:avLst/>
            <a:gdLst/>
            <a:ahLst/>
            <a:cxnLst/>
            <a:rect l="l" t="t" r="r" b="b"/>
            <a:pathLst>
              <a:path w="1790700" h="1790700">
                <a:moveTo>
                  <a:pt x="1528456" y="262242"/>
                </a:moveTo>
                <a:lnTo>
                  <a:pt x="1474433" y="212416"/>
                </a:lnTo>
                <a:lnTo>
                  <a:pt x="1417476" y="167835"/>
                </a:lnTo>
                <a:lnTo>
                  <a:pt x="1357913" y="128498"/>
                </a:lnTo>
                <a:lnTo>
                  <a:pt x="1296069" y="94407"/>
                </a:lnTo>
                <a:lnTo>
                  <a:pt x="1232269" y="65560"/>
                </a:lnTo>
                <a:lnTo>
                  <a:pt x="1166840" y="41958"/>
                </a:lnTo>
                <a:lnTo>
                  <a:pt x="1100108" y="23601"/>
                </a:lnTo>
                <a:lnTo>
                  <a:pt x="1032398" y="10489"/>
                </a:lnTo>
                <a:lnTo>
                  <a:pt x="964036" y="2622"/>
                </a:lnTo>
                <a:lnTo>
                  <a:pt x="895348" y="0"/>
                </a:lnTo>
                <a:lnTo>
                  <a:pt x="826661" y="2622"/>
                </a:lnTo>
                <a:lnTo>
                  <a:pt x="758299" y="10489"/>
                </a:lnTo>
                <a:lnTo>
                  <a:pt x="690589" y="23601"/>
                </a:lnTo>
                <a:lnTo>
                  <a:pt x="623857" y="41958"/>
                </a:lnTo>
                <a:lnTo>
                  <a:pt x="558428" y="65560"/>
                </a:lnTo>
                <a:lnTo>
                  <a:pt x="494628" y="94407"/>
                </a:lnTo>
                <a:lnTo>
                  <a:pt x="432784" y="128498"/>
                </a:lnTo>
                <a:lnTo>
                  <a:pt x="373221" y="167835"/>
                </a:lnTo>
                <a:lnTo>
                  <a:pt x="316265" y="212416"/>
                </a:lnTo>
                <a:lnTo>
                  <a:pt x="262242" y="262242"/>
                </a:lnTo>
                <a:lnTo>
                  <a:pt x="212416" y="316265"/>
                </a:lnTo>
                <a:lnTo>
                  <a:pt x="167835" y="373221"/>
                </a:lnTo>
                <a:lnTo>
                  <a:pt x="128498" y="432784"/>
                </a:lnTo>
                <a:lnTo>
                  <a:pt x="94407" y="494628"/>
                </a:lnTo>
                <a:lnTo>
                  <a:pt x="65560" y="558428"/>
                </a:lnTo>
                <a:lnTo>
                  <a:pt x="41958" y="623857"/>
                </a:lnTo>
                <a:lnTo>
                  <a:pt x="23601" y="690589"/>
                </a:lnTo>
                <a:lnTo>
                  <a:pt x="10489" y="758299"/>
                </a:lnTo>
                <a:lnTo>
                  <a:pt x="2622" y="826661"/>
                </a:lnTo>
                <a:lnTo>
                  <a:pt x="0" y="895348"/>
                </a:lnTo>
                <a:lnTo>
                  <a:pt x="2622" y="964036"/>
                </a:lnTo>
                <a:lnTo>
                  <a:pt x="10489" y="1032398"/>
                </a:lnTo>
                <a:lnTo>
                  <a:pt x="23601" y="1100108"/>
                </a:lnTo>
                <a:lnTo>
                  <a:pt x="41958" y="1166840"/>
                </a:lnTo>
                <a:lnTo>
                  <a:pt x="65560" y="1232269"/>
                </a:lnTo>
                <a:lnTo>
                  <a:pt x="94407" y="1296069"/>
                </a:lnTo>
                <a:lnTo>
                  <a:pt x="128498" y="1357913"/>
                </a:lnTo>
                <a:lnTo>
                  <a:pt x="167835" y="1417476"/>
                </a:lnTo>
                <a:lnTo>
                  <a:pt x="212416" y="1474433"/>
                </a:lnTo>
                <a:lnTo>
                  <a:pt x="262242" y="1528456"/>
                </a:lnTo>
                <a:lnTo>
                  <a:pt x="316265" y="1578282"/>
                </a:lnTo>
                <a:lnTo>
                  <a:pt x="373221" y="1622864"/>
                </a:lnTo>
                <a:lnTo>
                  <a:pt x="432784" y="1662200"/>
                </a:lnTo>
                <a:lnTo>
                  <a:pt x="494628" y="1696292"/>
                </a:lnTo>
                <a:lnTo>
                  <a:pt x="558428" y="1725139"/>
                </a:lnTo>
                <a:lnTo>
                  <a:pt x="623857" y="1748741"/>
                </a:lnTo>
                <a:lnTo>
                  <a:pt x="690589" y="1767098"/>
                </a:lnTo>
                <a:lnTo>
                  <a:pt x="758299" y="1780210"/>
                </a:lnTo>
                <a:lnTo>
                  <a:pt x="826661" y="1788078"/>
                </a:lnTo>
                <a:lnTo>
                  <a:pt x="895348" y="1790700"/>
                </a:lnTo>
                <a:lnTo>
                  <a:pt x="964036" y="1788078"/>
                </a:lnTo>
                <a:lnTo>
                  <a:pt x="1032398" y="1780210"/>
                </a:lnTo>
                <a:lnTo>
                  <a:pt x="1100108" y="1767098"/>
                </a:lnTo>
                <a:lnTo>
                  <a:pt x="1166840" y="1748741"/>
                </a:lnTo>
                <a:lnTo>
                  <a:pt x="1232269" y="1725139"/>
                </a:lnTo>
                <a:lnTo>
                  <a:pt x="1296069" y="1696292"/>
                </a:lnTo>
                <a:lnTo>
                  <a:pt x="1357913" y="1662200"/>
                </a:lnTo>
                <a:lnTo>
                  <a:pt x="1417476" y="1622864"/>
                </a:lnTo>
                <a:lnTo>
                  <a:pt x="1474433" y="1578282"/>
                </a:lnTo>
                <a:lnTo>
                  <a:pt x="1528456" y="1528456"/>
                </a:lnTo>
                <a:lnTo>
                  <a:pt x="1578282" y="1474433"/>
                </a:lnTo>
                <a:lnTo>
                  <a:pt x="1622864" y="1417476"/>
                </a:lnTo>
                <a:lnTo>
                  <a:pt x="1662200" y="1357913"/>
                </a:lnTo>
                <a:lnTo>
                  <a:pt x="1696292" y="1296069"/>
                </a:lnTo>
                <a:lnTo>
                  <a:pt x="1725139" y="1232269"/>
                </a:lnTo>
                <a:lnTo>
                  <a:pt x="1748741" y="1166840"/>
                </a:lnTo>
                <a:lnTo>
                  <a:pt x="1767098" y="1100108"/>
                </a:lnTo>
                <a:lnTo>
                  <a:pt x="1780210" y="1032398"/>
                </a:lnTo>
                <a:lnTo>
                  <a:pt x="1788078" y="964036"/>
                </a:lnTo>
                <a:lnTo>
                  <a:pt x="1790700" y="895348"/>
                </a:lnTo>
                <a:lnTo>
                  <a:pt x="1788078" y="826661"/>
                </a:lnTo>
                <a:lnTo>
                  <a:pt x="1780210" y="758299"/>
                </a:lnTo>
                <a:lnTo>
                  <a:pt x="1767098" y="690589"/>
                </a:lnTo>
                <a:lnTo>
                  <a:pt x="1748741" y="623857"/>
                </a:lnTo>
                <a:lnTo>
                  <a:pt x="1725139" y="558428"/>
                </a:lnTo>
                <a:lnTo>
                  <a:pt x="1696292" y="494628"/>
                </a:lnTo>
                <a:lnTo>
                  <a:pt x="1662200" y="432784"/>
                </a:lnTo>
                <a:lnTo>
                  <a:pt x="1622864" y="373221"/>
                </a:lnTo>
                <a:lnTo>
                  <a:pt x="1578282" y="316265"/>
                </a:lnTo>
                <a:lnTo>
                  <a:pt x="1528456" y="262242"/>
                </a:lnTo>
                <a:close/>
              </a:path>
            </a:pathLst>
          </a:custGeom>
          <a:solidFill>
            <a:srgbClr val="C0C0C0"/>
          </a:solidFill>
        </p:spPr>
        <p:txBody>
          <a:bodyPr wrap="square" lIns="0" tIns="0" rIns="0" bIns="0" rtlCol="0">
            <a:noAutofit/>
          </a:bodyPr>
          <a:lstStyle/>
          <a:p>
            <a:endParaRPr/>
          </a:p>
        </p:txBody>
      </p:sp>
      <p:sp>
        <p:nvSpPr>
          <p:cNvPr id="32" name="object 32"/>
          <p:cNvSpPr/>
          <p:nvPr/>
        </p:nvSpPr>
        <p:spPr>
          <a:xfrm>
            <a:off x="5314949" y="4023359"/>
            <a:ext cx="1611630" cy="1611630"/>
          </a:xfrm>
          <a:custGeom>
            <a:avLst/>
            <a:gdLst/>
            <a:ahLst/>
            <a:cxnLst/>
            <a:rect l="l" t="t" r="r" b="b"/>
            <a:pathLst>
              <a:path w="1790700" h="1790700">
                <a:moveTo>
                  <a:pt x="1528456" y="262242"/>
                </a:moveTo>
                <a:lnTo>
                  <a:pt x="1578282" y="316265"/>
                </a:lnTo>
                <a:lnTo>
                  <a:pt x="1622864" y="373221"/>
                </a:lnTo>
                <a:lnTo>
                  <a:pt x="1662200" y="432784"/>
                </a:lnTo>
                <a:lnTo>
                  <a:pt x="1696292" y="494628"/>
                </a:lnTo>
                <a:lnTo>
                  <a:pt x="1725139" y="558428"/>
                </a:lnTo>
                <a:lnTo>
                  <a:pt x="1748741" y="623857"/>
                </a:lnTo>
                <a:lnTo>
                  <a:pt x="1767098" y="690589"/>
                </a:lnTo>
                <a:lnTo>
                  <a:pt x="1780210" y="758299"/>
                </a:lnTo>
                <a:lnTo>
                  <a:pt x="1788078" y="826661"/>
                </a:lnTo>
                <a:lnTo>
                  <a:pt x="1790700" y="895348"/>
                </a:lnTo>
                <a:lnTo>
                  <a:pt x="1788078" y="964036"/>
                </a:lnTo>
                <a:lnTo>
                  <a:pt x="1780210" y="1032398"/>
                </a:lnTo>
                <a:lnTo>
                  <a:pt x="1767098" y="1100108"/>
                </a:lnTo>
                <a:lnTo>
                  <a:pt x="1748741" y="1166840"/>
                </a:lnTo>
                <a:lnTo>
                  <a:pt x="1725139" y="1232269"/>
                </a:lnTo>
                <a:lnTo>
                  <a:pt x="1696292" y="1296069"/>
                </a:lnTo>
                <a:lnTo>
                  <a:pt x="1662200" y="1357913"/>
                </a:lnTo>
                <a:lnTo>
                  <a:pt x="1622864" y="1417476"/>
                </a:lnTo>
                <a:lnTo>
                  <a:pt x="1578282" y="1474433"/>
                </a:lnTo>
                <a:lnTo>
                  <a:pt x="1528456" y="1528456"/>
                </a:lnTo>
                <a:lnTo>
                  <a:pt x="1474433" y="1578282"/>
                </a:lnTo>
                <a:lnTo>
                  <a:pt x="1417476" y="1622864"/>
                </a:lnTo>
                <a:lnTo>
                  <a:pt x="1357913" y="1662200"/>
                </a:lnTo>
                <a:lnTo>
                  <a:pt x="1296069" y="1696292"/>
                </a:lnTo>
                <a:lnTo>
                  <a:pt x="1232269" y="1725139"/>
                </a:lnTo>
                <a:lnTo>
                  <a:pt x="1166840" y="1748741"/>
                </a:lnTo>
                <a:lnTo>
                  <a:pt x="1100108" y="1767098"/>
                </a:lnTo>
                <a:lnTo>
                  <a:pt x="1032398" y="1780210"/>
                </a:lnTo>
                <a:lnTo>
                  <a:pt x="964036" y="1788078"/>
                </a:lnTo>
                <a:lnTo>
                  <a:pt x="895348" y="1790700"/>
                </a:lnTo>
                <a:lnTo>
                  <a:pt x="826661" y="1788078"/>
                </a:lnTo>
                <a:lnTo>
                  <a:pt x="758299" y="1780210"/>
                </a:lnTo>
                <a:lnTo>
                  <a:pt x="690589" y="1767098"/>
                </a:lnTo>
                <a:lnTo>
                  <a:pt x="623857" y="1748741"/>
                </a:lnTo>
                <a:lnTo>
                  <a:pt x="558428" y="1725139"/>
                </a:lnTo>
                <a:lnTo>
                  <a:pt x="494628" y="1696292"/>
                </a:lnTo>
                <a:lnTo>
                  <a:pt x="432784" y="1662200"/>
                </a:lnTo>
                <a:lnTo>
                  <a:pt x="373221" y="1622864"/>
                </a:lnTo>
                <a:lnTo>
                  <a:pt x="316265" y="1578282"/>
                </a:lnTo>
                <a:lnTo>
                  <a:pt x="262242" y="1528456"/>
                </a:lnTo>
                <a:lnTo>
                  <a:pt x="212416" y="1474433"/>
                </a:lnTo>
                <a:lnTo>
                  <a:pt x="167835" y="1417476"/>
                </a:lnTo>
                <a:lnTo>
                  <a:pt x="128498" y="1357913"/>
                </a:lnTo>
                <a:lnTo>
                  <a:pt x="94407" y="1296069"/>
                </a:lnTo>
                <a:lnTo>
                  <a:pt x="65560" y="1232269"/>
                </a:lnTo>
                <a:lnTo>
                  <a:pt x="41958" y="1166840"/>
                </a:lnTo>
                <a:lnTo>
                  <a:pt x="23601" y="1100108"/>
                </a:lnTo>
                <a:lnTo>
                  <a:pt x="10489" y="1032398"/>
                </a:lnTo>
                <a:lnTo>
                  <a:pt x="2622" y="964036"/>
                </a:lnTo>
                <a:lnTo>
                  <a:pt x="0" y="895348"/>
                </a:lnTo>
                <a:lnTo>
                  <a:pt x="2622" y="826661"/>
                </a:lnTo>
                <a:lnTo>
                  <a:pt x="10489" y="758299"/>
                </a:lnTo>
                <a:lnTo>
                  <a:pt x="23601" y="690589"/>
                </a:lnTo>
                <a:lnTo>
                  <a:pt x="41958" y="623857"/>
                </a:lnTo>
                <a:lnTo>
                  <a:pt x="65560" y="558428"/>
                </a:lnTo>
                <a:lnTo>
                  <a:pt x="94407" y="494628"/>
                </a:lnTo>
                <a:lnTo>
                  <a:pt x="128498" y="432784"/>
                </a:lnTo>
                <a:lnTo>
                  <a:pt x="167835" y="373221"/>
                </a:lnTo>
                <a:lnTo>
                  <a:pt x="212416" y="316265"/>
                </a:lnTo>
                <a:lnTo>
                  <a:pt x="262242" y="262242"/>
                </a:lnTo>
                <a:lnTo>
                  <a:pt x="316265" y="212416"/>
                </a:lnTo>
                <a:lnTo>
                  <a:pt x="373221" y="167835"/>
                </a:lnTo>
                <a:lnTo>
                  <a:pt x="432784" y="128498"/>
                </a:lnTo>
                <a:lnTo>
                  <a:pt x="494628" y="94407"/>
                </a:lnTo>
                <a:lnTo>
                  <a:pt x="558428" y="65560"/>
                </a:lnTo>
                <a:lnTo>
                  <a:pt x="623857" y="41958"/>
                </a:lnTo>
                <a:lnTo>
                  <a:pt x="690589" y="23601"/>
                </a:lnTo>
                <a:lnTo>
                  <a:pt x="758299" y="10489"/>
                </a:lnTo>
                <a:lnTo>
                  <a:pt x="826661" y="2622"/>
                </a:lnTo>
                <a:lnTo>
                  <a:pt x="895348" y="0"/>
                </a:lnTo>
                <a:lnTo>
                  <a:pt x="964036" y="2622"/>
                </a:lnTo>
                <a:lnTo>
                  <a:pt x="1032398" y="10489"/>
                </a:lnTo>
                <a:lnTo>
                  <a:pt x="1100108" y="23601"/>
                </a:lnTo>
                <a:lnTo>
                  <a:pt x="1166840" y="41958"/>
                </a:lnTo>
                <a:lnTo>
                  <a:pt x="1232269" y="65560"/>
                </a:lnTo>
                <a:lnTo>
                  <a:pt x="1296069" y="94407"/>
                </a:lnTo>
                <a:lnTo>
                  <a:pt x="1357913" y="128498"/>
                </a:lnTo>
                <a:lnTo>
                  <a:pt x="1417476" y="167835"/>
                </a:lnTo>
                <a:lnTo>
                  <a:pt x="1474433" y="212416"/>
                </a:lnTo>
                <a:lnTo>
                  <a:pt x="1528456" y="262242"/>
                </a:lnTo>
              </a:path>
            </a:pathLst>
          </a:custGeom>
          <a:ln w="25400">
            <a:solidFill>
              <a:srgbClr val="FEFFFF"/>
            </a:solidFill>
          </a:ln>
        </p:spPr>
        <p:txBody>
          <a:bodyPr wrap="square" lIns="0" tIns="0" rIns="0" bIns="0" rtlCol="0">
            <a:noAutofit/>
          </a:bodyPr>
          <a:lstStyle/>
          <a:p>
            <a:endParaRPr/>
          </a:p>
        </p:txBody>
      </p:sp>
      <p:sp>
        <p:nvSpPr>
          <p:cNvPr id="33" name="object 33"/>
          <p:cNvSpPr/>
          <p:nvPr/>
        </p:nvSpPr>
        <p:spPr>
          <a:xfrm>
            <a:off x="0" y="0"/>
            <a:ext cx="9144000" cy="6858000"/>
          </a:xfrm>
          <a:custGeom>
            <a:avLst/>
            <a:gdLst/>
            <a:ahLst/>
            <a:cxnLst/>
            <a:rect l="l" t="t" r="r" b="b"/>
            <a:pathLst>
              <a:path w="10160000" h="7620000">
                <a:moveTo>
                  <a:pt x="0" y="7620000"/>
                </a:moveTo>
                <a:lnTo>
                  <a:pt x="10160000" y="7620000"/>
                </a:lnTo>
                <a:lnTo>
                  <a:pt x="10160000" y="0"/>
                </a:lnTo>
                <a:lnTo>
                  <a:pt x="0" y="0"/>
                </a:lnTo>
                <a:lnTo>
                  <a:pt x="0" y="7620000"/>
                </a:lnTo>
                <a:close/>
              </a:path>
            </a:pathLst>
          </a:custGeom>
          <a:ln w="12700">
            <a:solidFill>
              <a:srgbClr val="4C4C4C"/>
            </a:solidFill>
          </a:ln>
        </p:spPr>
        <p:txBody>
          <a:bodyPr wrap="square" lIns="0" tIns="0" rIns="0" bIns="0" rtlCol="0">
            <a:noAutofit/>
          </a:bodyPr>
          <a:lstStyle/>
          <a:p>
            <a:endParaRPr/>
          </a:p>
        </p:txBody>
      </p:sp>
      <p:sp>
        <p:nvSpPr>
          <p:cNvPr id="6" name="object 6"/>
          <p:cNvSpPr txBox="1"/>
          <p:nvPr/>
        </p:nvSpPr>
        <p:spPr>
          <a:xfrm>
            <a:off x="2696462" y="1723725"/>
            <a:ext cx="802820" cy="228600"/>
          </a:xfrm>
          <a:prstGeom prst="rect">
            <a:avLst/>
          </a:prstGeom>
        </p:spPr>
        <p:txBody>
          <a:bodyPr wrap="square" lIns="0" tIns="0" rIns="0" bIns="0" rtlCol="0">
            <a:noAutofit/>
          </a:bodyPr>
          <a:lstStyle/>
          <a:p>
            <a:pPr marL="11430">
              <a:lnSpc>
                <a:spcPts val="1719"/>
              </a:lnSpc>
              <a:spcBef>
                <a:spcPts val="86"/>
              </a:spcBef>
            </a:pPr>
            <a:r>
              <a:rPr sz="1600" spc="31" dirty="0" smtClean="0">
                <a:solidFill>
                  <a:srgbClr val="212121"/>
                </a:solidFill>
                <a:latin typeface="Times New Roman"/>
                <a:cs typeface="Times New Roman"/>
              </a:rPr>
              <a:t>SERVER</a:t>
            </a:r>
            <a:endParaRPr sz="1600">
              <a:latin typeface="Times New Roman"/>
              <a:cs typeface="Times New Roman"/>
            </a:endParaRPr>
          </a:p>
        </p:txBody>
      </p:sp>
      <p:sp>
        <p:nvSpPr>
          <p:cNvPr id="5" name="object 5"/>
          <p:cNvSpPr txBox="1"/>
          <p:nvPr/>
        </p:nvSpPr>
        <p:spPr>
          <a:xfrm>
            <a:off x="2183130" y="4869180"/>
            <a:ext cx="1805940" cy="525780"/>
          </a:xfrm>
          <a:prstGeom prst="rect">
            <a:avLst/>
          </a:prstGeom>
        </p:spPr>
        <p:txBody>
          <a:bodyPr wrap="square" lIns="0" tIns="0" rIns="0" bIns="0" rtlCol="0">
            <a:noAutofit/>
          </a:bodyPr>
          <a:lstStyle/>
          <a:p>
            <a:pPr>
              <a:lnSpc>
                <a:spcPts val="810"/>
              </a:lnSpc>
              <a:spcBef>
                <a:spcPts val="23"/>
              </a:spcBef>
            </a:pPr>
            <a:endParaRPr sz="800"/>
          </a:p>
          <a:p>
            <a:pPr marL="178709">
              <a:lnSpc>
                <a:spcPct val="95825"/>
              </a:lnSpc>
            </a:pPr>
            <a:r>
              <a:rPr sz="1700" dirty="0" smtClean="0">
                <a:solidFill>
                  <a:srgbClr val="212121"/>
                </a:solidFill>
                <a:latin typeface="Times New Roman"/>
                <a:cs typeface="Times New Roman"/>
              </a:rPr>
              <a:t>SQL</a:t>
            </a:r>
            <a:r>
              <a:rPr sz="1700" spc="17" dirty="0" smtClean="0">
                <a:solidFill>
                  <a:srgbClr val="212121"/>
                </a:solidFill>
                <a:latin typeface="Times New Roman"/>
                <a:cs typeface="Times New Roman"/>
              </a:rPr>
              <a:t> </a:t>
            </a:r>
            <a:r>
              <a:rPr sz="1700" dirty="0" smtClean="0">
                <a:solidFill>
                  <a:srgbClr val="212121"/>
                </a:solidFill>
                <a:latin typeface="Times New Roman"/>
                <a:cs typeface="Times New Roman"/>
              </a:rPr>
              <a:t>databases</a:t>
            </a:r>
            <a:endParaRPr sz="1700">
              <a:latin typeface="Times New Roman"/>
              <a:cs typeface="Times New Roman"/>
            </a:endParaRPr>
          </a:p>
        </p:txBody>
      </p:sp>
      <p:sp>
        <p:nvSpPr>
          <p:cNvPr id="4" name="object 4"/>
          <p:cNvSpPr txBox="1"/>
          <p:nvPr/>
        </p:nvSpPr>
        <p:spPr>
          <a:xfrm>
            <a:off x="2183130" y="4091940"/>
            <a:ext cx="1805940" cy="525780"/>
          </a:xfrm>
          <a:prstGeom prst="rect">
            <a:avLst/>
          </a:prstGeom>
        </p:spPr>
        <p:txBody>
          <a:bodyPr wrap="square" lIns="0" tIns="0" rIns="0" bIns="0" rtlCol="0">
            <a:noAutofit/>
          </a:bodyPr>
          <a:lstStyle/>
          <a:p>
            <a:pPr marL="22860">
              <a:lnSpc>
                <a:spcPts val="900"/>
              </a:lnSpc>
            </a:pPr>
            <a:endParaRPr sz="900"/>
          </a:p>
        </p:txBody>
      </p:sp>
      <p:sp>
        <p:nvSpPr>
          <p:cNvPr id="3" name="object 3"/>
          <p:cNvSpPr txBox="1"/>
          <p:nvPr/>
        </p:nvSpPr>
        <p:spPr>
          <a:xfrm>
            <a:off x="5463540" y="1234440"/>
            <a:ext cx="1154430" cy="1497330"/>
          </a:xfrm>
          <a:prstGeom prst="rect">
            <a:avLst/>
          </a:prstGeom>
        </p:spPr>
        <p:txBody>
          <a:bodyPr wrap="square" lIns="0" tIns="0" rIns="0" bIns="0" rtlCol="0">
            <a:noAutofit/>
          </a:bodyPr>
          <a:lstStyle/>
          <a:p>
            <a:pPr marL="22860">
              <a:lnSpc>
                <a:spcPts val="900"/>
              </a:lnSpc>
            </a:pPr>
            <a:endParaRPr sz="900"/>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540"/>
              </a:lnSpc>
              <a:spcBef>
                <a:spcPts val="35"/>
              </a:spcBef>
            </a:pPr>
            <a:endParaRPr sz="500"/>
          </a:p>
          <a:p>
            <a:pPr marL="5411157">
              <a:lnSpc>
                <a:spcPct val="95825"/>
              </a:lnSpc>
              <a:spcBef>
                <a:spcPts val="5400"/>
              </a:spcBef>
            </a:pPr>
            <a:r>
              <a:rPr sz="1900" dirty="0" smtClean="0">
                <a:solidFill>
                  <a:srgbClr val="FEFFFF"/>
                </a:solidFill>
                <a:latin typeface="Times New Roman"/>
                <a:cs typeface="Times New Roman"/>
              </a:rPr>
              <a:t>front-end</a:t>
            </a:r>
            <a:endParaRPr sz="1900">
              <a:latin typeface="Times New Roman"/>
              <a:cs typeface="Times New Roman"/>
            </a:endParaRPr>
          </a:p>
          <a:p>
            <a:pPr marL="5749290">
              <a:lnSpc>
                <a:spcPct val="95825"/>
              </a:lnSpc>
              <a:spcBef>
                <a:spcPts val="3664"/>
              </a:spcBef>
            </a:pPr>
            <a:r>
              <a:rPr sz="1700" dirty="0" smtClean="0">
                <a:solidFill>
                  <a:srgbClr val="212121"/>
                </a:solidFill>
                <a:latin typeface="Times New Roman"/>
                <a:cs typeface="Times New Roman"/>
              </a:rPr>
              <a:t>HTML</a:t>
            </a:r>
            <a:endParaRPr sz="1700">
              <a:latin typeface="Times New Roman"/>
              <a:cs typeface="Times New Roman"/>
            </a:endParaRPr>
          </a:p>
          <a:p>
            <a:pPr marL="5562221" marR="2578781" indent="-2949585">
              <a:lnSpc>
                <a:spcPts val="1966"/>
              </a:lnSpc>
              <a:spcBef>
                <a:spcPts val="692"/>
              </a:spcBef>
              <a:tabLst>
                <a:tab pos="5840730" algn="l"/>
              </a:tabLst>
            </a:pPr>
            <a:r>
              <a:rPr sz="1600" spc="31" dirty="0" smtClean="0">
                <a:solidFill>
                  <a:srgbClr val="212121"/>
                </a:solidFill>
                <a:latin typeface="Times New Roman"/>
                <a:cs typeface="Times New Roman"/>
              </a:rPr>
              <a:t>REQUES</a:t>
            </a:r>
            <a:r>
              <a:rPr sz="1600" dirty="0" smtClean="0">
                <a:solidFill>
                  <a:srgbClr val="212121"/>
                </a:solidFill>
                <a:latin typeface="Times New Roman"/>
                <a:cs typeface="Times New Roman"/>
              </a:rPr>
              <a:t>T		</a:t>
            </a:r>
            <a:r>
              <a:rPr sz="2600" baseline="24410" dirty="0" smtClean="0">
                <a:solidFill>
                  <a:srgbClr val="212121"/>
                </a:solidFill>
                <a:latin typeface="Times New Roman"/>
                <a:cs typeface="Times New Roman"/>
              </a:rPr>
              <a:t>CSS </a:t>
            </a:r>
            <a:r>
              <a:rPr sz="1700" dirty="0" smtClean="0">
                <a:solidFill>
                  <a:srgbClr val="212121"/>
                </a:solidFill>
                <a:latin typeface="Times New Roman"/>
                <a:cs typeface="Times New Roman"/>
              </a:rPr>
              <a:t>Javascript</a:t>
            </a:r>
            <a:endParaRPr sz="1700">
              <a:latin typeface="Times New Roman"/>
              <a:cs typeface="Times New Roman"/>
            </a:endParaRPr>
          </a:p>
          <a:p>
            <a:pPr marL="404816">
              <a:lnSpc>
                <a:spcPts val="2533"/>
              </a:lnSpc>
              <a:spcBef>
                <a:spcPts val="1162"/>
              </a:spcBef>
            </a:pPr>
            <a:r>
              <a:rPr sz="1900" dirty="0" smtClean="0">
                <a:solidFill>
                  <a:srgbClr val="FEFFFF"/>
                </a:solidFill>
                <a:latin typeface="Times New Roman"/>
                <a:cs typeface="Times New Roman"/>
              </a:rPr>
              <a:t>Can</a:t>
            </a:r>
            <a:r>
              <a:rPr sz="1900" spc="357" dirty="0" smtClean="0">
                <a:solidFill>
                  <a:srgbClr val="FEFFFF"/>
                </a:solidFill>
                <a:latin typeface="Times New Roman"/>
                <a:cs typeface="Times New Roman"/>
              </a:rPr>
              <a:t> </a:t>
            </a:r>
            <a:r>
              <a:rPr sz="1900" dirty="0" smtClean="0">
                <a:solidFill>
                  <a:srgbClr val="FEFFFF"/>
                </a:solidFill>
                <a:latin typeface="Times New Roman"/>
                <a:cs typeface="Times New Roman"/>
              </a:rPr>
              <a:t>I</a:t>
            </a:r>
            <a:r>
              <a:rPr sz="1900" spc="134" dirty="0" smtClean="0">
                <a:solidFill>
                  <a:srgbClr val="FEFFFF"/>
                </a:solidFill>
                <a:latin typeface="Times New Roman"/>
                <a:cs typeface="Times New Roman"/>
              </a:rPr>
              <a:t> </a:t>
            </a:r>
            <a:r>
              <a:rPr sz="1900" dirty="0" smtClean="0">
                <a:solidFill>
                  <a:srgbClr val="FEFFFF"/>
                </a:solidFill>
                <a:latin typeface="Times New Roman"/>
                <a:cs typeface="Times New Roman"/>
              </a:rPr>
              <a:t>have                                                                                                          </a:t>
            </a:r>
            <a:r>
              <a:rPr sz="1900" spc="216" dirty="0" smtClean="0">
                <a:solidFill>
                  <a:srgbClr val="FEFFFF"/>
                </a:solidFill>
                <a:latin typeface="Times New Roman"/>
                <a:cs typeface="Times New Roman"/>
              </a:rPr>
              <a:t> </a:t>
            </a:r>
            <a:r>
              <a:rPr sz="2800" baseline="11043" dirty="0" smtClean="0">
                <a:solidFill>
                  <a:srgbClr val="FEFFFF"/>
                </a:solidFill>
                <a:latin typeface="Times New Roman"/>
                <a:cs typeface="Times New Roman"/>
              </a:rPr>
              <a:t>thanks!</a:t>
            </a:r>
            <a:endParaRPr sz="1900">
              <a:latin typeface="Times New Roman"/>
              <a:cs typeface="Times New Roman"/>
            </a:endParaRPr>
          </a:p>
          <a:p>
            <a:pPr marL="404816" marR="7426102">
              <a:lnSpc>
                <a:spcPct val="99179"/>
              </a:lnSpc>
              <a:spcBef>
                <a:spcPts val="77"/>
              </a:spcBef>
            </a:pPr>
            <a:r>
              <a:rPr sz="1900" dirty="0" smtClean="0">
                <a:solidFill>
                  <a:srgbClr val="FEFFFF"/>
                </a:solidFill>
                <a:latin typeface="Times New Roman"/>
                <a:cs typeface="Times New Roman"/>
              </a:rPr>
              <a:t>a</a:t>
            </a:r>
            <a:r>
              <a:rPr sz="1900" spc="196" dirty="0" smtClean="0">
                <a:solidFill>
                  <a:srgbClr val="FEFFFF"/>
                </a:solidFill>
                <a:latin typeface="Times New Roman"/>
                <a:cs typeface="Times New Roman"/>
              </a:rPr>
              <a:t> </a:t>
            </a:r>
            <a:r>
              <a:rPr sz="1900" dirty="0" smtClean="0">
                <a:solidFill>
                  <a:srgbClr val="FEFFFF"/>
                </a:solidFill>
                <a:latin typeface="Times New Roman"/>
                <a:cs typeface="Times New Roman"/>
              </a:rPr>
              <a:t>webpage, please?</a:t>
            </a:r>
            <a:endParaRPr sz="1900">
              <a:latin typeface="Times New Roman"/>
              <a:cs typeface="Times New Roman"/>
            </a:endParaRPr>
          </a:p>
          <a:p>
            <a:pPr marL="2873245" marR="5845045" algn="ctr">
              <a:lnSpc>
                <a:spcPct val="95825"/>
              </a:lnSpc>
              <a:spcBef>
                <a:spcPts val="5751"/>
              </a:spcBef>
            </a:pPr>
            <a:r>
              <a:rPr sz="1700" dirty="0" smtClean="0">
                <a:solidFill>
                  <a:srgbClr val="212121"/>
                </a:solidFill>
                <a:latin typeface="Times New Roman"/>
                <a:cs typeface="Times New Roman"/>
              </a:rPr>
              <a:t>.net</a:t>
            </a:r>
            <a:endParaRPr sz="1700">
              <a:latin typeface="Times New Roman"/>
              <a:cs typeface="Times New Roman"/>
            </a:endParaRPr>
          </a:p>
          <a:p>
            <a:pPr marL="5748272">
              <a:lnSpc>
                <a:spcPct val="95825"/>
              </a:lnSpc>
              <a:spcBef>
                <a:spcPts val="817"/>
              </a:spcBef>
            </a:pPr>
            <a:r>
              <a:rPr sz="1600" spc="31" dirty="0" smtClean="0">
                <a:solidFill>
                  <a:srgbClr val="212121"/>
                </a:solidFill>
                <a:latin typeface="Times New Roman"/>
                <a:cs typeface="Times New Roman"/>
              </a:rPr>
              <a:t>SERVER</a:t>
            </a:r>
            <a:endParaRPr sz="1600">
              <a:latin typeface="Times New Roman"/>
              <a:cs typeface="Times New Roman"/>
            </a:endParaRPr>
          </a:p>
          <a:p>
            <a:pPr marL="5557232" marR="2455586" algn="ctr">
              <a:lnSpc>
                <a:spcPts val="1800"/>
              </a:lnSpc>
              <a:spcBef>
                <a:spcPts val="90"/>
              </a:spcBef>
            </a:pPr>
            <a:r>
              <a:rPr sz="1600" spc="31" dirty="0" smtClean="0">
                <a:solidFill>
                  <a:srgbClr val="212121"/>
                </a:solidFill>
                <a:latin typeface="Times New Roman"/>
                <a:cs typeface="Times New Roman"/>
              </a:rPr>
              <a:t>RESPONSE</a:t>
            </a:r>
            <a:endParaRPr sz="1600">
              <a:latin typeface="Times New Roman"/>
              <a:cs typeface="Times New Roman"/>
            </a:endParaRPr>
          </a:p>
          <a:p>
            <a:pPr marL="2089885" marR="5002761" algn="ctr">
              <a:lnSpc>
                <a:spcPct val="95825"/>
              </a:lnSpc>
              <a:spcBef>
                <a:spcPts val="4275"/>
              </a:spcBef>
            </a:pPr>
            <a:r>
              <a:rPr sz="1900" dirty="0" smtClean="0">
                <a:solidFill>
                  <a:srgbClr val="FEFFFF"/>
                </a:solidFill>
                <a:latin typeface="Times New Roman"/>
                <a:cs typeface="Times New Roman"/>
              </a:rPr>
              <a:t>back-end</a:t>
            </a:r>
            <a:r>
              <a:rPr sz="1900" spc="-155" dirty="0" smtClean="0">
                <a:solidFill>
                  <a:srgbClr val="FEFFFF"/>
                </a:solidFill>
                <a:latin typeface="Times New Roman"/>
                <a:cs typeface="Times New Roman"/>
              </a:rPr>
              <a:t> </a:t>
            </a:r>
            <a:r>
              <a:rPr sz="1900" dirty="0" smtClean="0">
                <a:solidFill>
                  <a:srgbClr val="FEFFFF"/>
                </a:solidFill>
                <a:latin typeface="Times New Roman"/>
                <a:cs typeface="Times New Roman"/>
              </a:rPr>
              <a:t>“recipe”</a:t>
            </a:r>
            <a:endParaRPr sz="19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285750" y="-320040"/>
            <a:ext cx="9692640" cy="7429500"/>
          </a:xfrm>
          <a:custGeom>
            <a:avLst/>
            <a:gdLst/>
            <a:ahLst/>
            <a:cxnLst/>
            <a:rect l="l" t="t" r="r" b="b"/>
            <a:pathLst>
              <a:path w="10769600" h="8255000">
                <a:moveTo>
                  <a:pt x="10477500" y="355600"/>
                </a:moveTo>
                <a:lnTo>
                  <a:pt x="317500" y="355600"/>
                </a:lnTo>
                <a:lnTo>
                  <a:pt x="317500" y="7975600"/>
                </a:lnTo>
                <a:lnTo>
                  <a:pt x="10477500" y="7975600"/>
                </a:lnTo>
                <a:lnTo>
                  <a:pt x="10477500" y="355600"/>
                </a:lnTo>
                <a:close/>
              </a:path>
            </a:pathLst>
          </a:custGeom>
          <a:solidFill>
            <a:srgbClr val="005392"/>
          </a:solidFill>
        </p:spPr>
        <p:txBody>
          <a:bodyPr wrap="square" lIns="0" tIns="0" rIns="0" bIns="0" rtlCol="0">
            <a:noAutofit/>
          </a:bodyPr>
          <a:lstStyle/>
          <a:p>
            <a:endParaRPr/>
          </a:p>
        </p:txBody>
      </p:sp>
      <p:sp>
        <p:nvSpPr>
          <p:cNvPr id="5" name="object 5"/>
          <p:cNvSpPr/>
          <p:nvPr/>
        </p:nvSpPr>
        <p:spPr>
          <a:xfrm>
            <a:off x="1" y="2365905"/>
            <a:ext cx="9753018" cy="104"/>
          </a:xfrm>
          <a:custGeom>
            <a:avLst/>
            <a:gdLst/>
            <a:ahLst/>
            <a:cxnLst/>
            <a:rect l="l" t="t" r="r" b="b"/>
            <a:pathLst>
              <a:path w="10836687" h="116">
                <a:moveTo>
                  <a:pt x="10160000" y="7"/>
                </a:moveTo>
                <a:lnTo>
                  <a:pt x="0" y="116"/>
                </a:lnTo>
              </a:path>
              <a:path w="10836687" h="116">
                <a:moveTo>
                  <a:pt x="0" y="118"/>
                </a:moveTo>
                <a:lnTo>
                  <a:pt x="10160000" y="7"/>
                </a:lnTo>
              </a:path>
            </a:pathLst>
          </a:custGeom>
          <a:ln w="12700">
            <a:solidFill>
              <a:srgbClr val="EAEAEA"/>
            </a:solidFill>
          </a:ln>
        </p:spPr>
        <p:txBody>
          <a:bodyPr wrap="square" lIns="0" tIns="0" rIns="0" bIns="0" rtlCol="0">
            <a:noAutofit/>
          </a:bodyPr>
          <a:lstStyle/>
          <a:p>
            <a:endParaRPr/>
          </a:p>
        </p:txBody>
      </p:sp>
      <p:sp>
        <p:nvSpPr>
          <p:cNvPr id="6" name="object 6"/>
          <p:cNvSpPr/>
          <p:nvPr/>
        </p:nvSpPr>
        <p:spPr>
          <a:xfrm>
            <a:off x="1" y="4171845"/>
            <a:ext cx="9753018" cy="104"/>
          </a:xfrm>
          <a:custGeom>
            <a:avLst/>
            <a:gdLst/>
            <a:ahLst/>
            <a:cxnLst/>
            <a:rect l="l" t="t" r="r" b="b"/>
            <a:pathLst>
              <a:path w="10836687" h="116">
                <a:moveTo>
                  <a:pt x="10160000" y="7"/>
                </a:moveTo>
                <a:lnTo>
                  <a:pt x="0" y="116"/>
                </a:lnTo>
              </a:path>
              <a:path w="10836687" h="116">
                <a:moveTo>
                  <a:pt x="0" y="118"/>
                </a:moveTo>
                <a:lnTo>
                  <a:pt x="10160000" y="7"/>
                </a:lnTo>
              </a:path>
            </a:pathLst>
          </a:custGeom>
          <a:ln w="12700">
            <a:solidFill>
              <a:srgbClr val="EAEAEA"/>
            </a:solidFill>
          </a:ln>
        </p:spPr>
        <p:txBody>
          <a:bodyPr wrap="square" lIns="0" tIns="0" rIns="0" bIns="0" rtlCol="0">
            <a:noAutofit/>
          </a:bodyPr>
          <a:lstStyle/>
          <a:p>
            <a:endParaRPr/>
          </a:p>
        </p:txBody>
      </p:sp>
      <p:sp>
        <p:nvSpPr>
          <p:cNvPr id="7" name="object 7"/>
          <p:cNvSpPr/>
          <p:nvPr/>
        </p:nvSpPr>
        <p:spPr>
          <a:xfrm>
            <a:off x="0" y="0"/>
            <a:ext cx="9144000" cy="6858000"/>
          </a:xfrm>
          <a:custGeom>
            <a:avLst/>
            <a:gdLst/>
            <a:ahLst/>
            <a:cxnLst/>
            <a:rect l="l" t="t" r="r" b="b"/>
            <a:pathLst>
              <a:path w="10160000" h="7620000">
                <a:moveTo>
                  <a:pt x="0" y="7620000"/>
                </a:moveTo>
                <a:lnTo>
                  <a:pt x="10160000" y="7620000"/>
                </a:lnTo>
                <a:lnTo>
                  <a:pt x="10160000" y="0"/>
                </a:lnTo>
                <a:lnTo>
                  <a:pt x="0" y="0"/>
                </a:lnTo>
                <a:lnTo>
                  <a:pt x="0" y="7620000"/>
                </a:lnTo>
                <a:close/>
              </a:path>
            </a:pathLst>
          </a:custGeom>
          <a:ln w="12700">
            <a:solidFill>
              <a:srgbClr val="4C4C4C"/>
            </a:solidFill>
          </a:ln>
        </p:spPr>
        <p:txBody>
          <a:bodyPr wrap="square" lIns="0" tIns="0" rIns="0" bIns="0" rtlCol="0">
            <a:noAutofit/>
          </a:bodyPr>
          <a:lstStyle/>
          <a:p>
            <a:endParaRPr/>
          </a:p>
        </p:txBody>
      </p:sp>
      <p:sp>
        <p:nvSpPr>
          <p:cNvPr id="4" name="object 4"/>
          <p:cNvSpPr txBox="1"/>
          <p:nvPr/>
        </p:nvSpPr>
        <p:spPr>
          <a:xfrm>
            <a:off x="0" y="0"/>
            <a:ext cx="9144000" cy="2365957"/>
          </a:xfrm>
          <a:prstGeom prst="rect">
            <a:avLst/>
          </a:prstGeom>
        </p:spPr>
        <p:txBody>
          <a:bodyPr wrap="square" lIns="0" tIns="0" rIns="0" bIns="0" rtlCol="0">
            <a:noAutofit/>
          </a:bodyPr>
          <a:lstStyle/>
          <a:p>
            <a:pPr marL="22860">
              <a:lnSpc>
                <a:spcPts val="900"/>
              </a:lnSpc>
            </a:pPr>
            <a:endParaRPr sz="900"/>
          </a:p>
        </p:txBody>
      </p:sp>
      <p:sp>
        <p:nvSpPr>
          <p:cNvPr id="3" name="object 3"/>
          <p:cNvSpPr txBox="1"/>
          <p:nvPr/>
        </p:nvSpPr>
        <p:spPr>
          <a:xfrm>
            <a:off x="0" y="2365957"/>
            <a:ext cx="9144000" cy="1805939"/>
          </a:xfrm>
          <a:prstGeom prst="rect">
            <a:avLst/>
          </a:prstGeom>
        </p:spPr>
        <p:txBody>
          <a:bodyPr wrap="square" lIns="0" tIns="0" rIns="0" bIns="0" rtlCol="0">
            <a:noAutofit/>
          </a:bodyPr>
          <a:lstStyle/>
          <a:p>
            <a:pPr>
              <a:lnSpc>
                <a:spcPts val="765"/>
              </a:lnSpc>
              <a:spcBef>
                <a:spcPts val="31"/>
              </a:spcBef>
            </a:pPr>
            <a:endParaRPr sz="800"/>
          </a:p>
          <a:p>
            <a:pPr marL="2326384" marR="2351594" algn="ctr">
              <a:lnSpc>
                <a:spcPct val="95825"/>
              </a:lnSpc>
              <a:spcBef>
                <a:spcPts val="900"/>
              </a:spcBef>
            </a:pPr>
            <a:r>
              <a:rPr sz="3200" dirty="0" smtClean="0">
                <a:solidFill>
                  <a:srgbClr val="FEFFFF"/>
                </a:solidFill>
                <a:latin typeface="Times New Roman"/>
                <a:cs typeface="Times New Roman"/>
              </a:rPr>
              <a:t>Server-side</a:t>
            </a:r>
            <a:r>
              <a:rPr sz="3200" spc="-41" dirty="0" smtClean="0">
                <a:solidFill>
                  <a:srgbClr val="FEFFFF"/>
                </a:solidFill>
                <a:latin typeface="Times New Roman"/>
                <a:cs typeface="Times New Roman"/>
              </a:rPr>
              <a:t> </a:t>
            </a:r>
            <a:r>
              <a:rPr sz="3200" dirty="0" smtClean="0">
                <a:solidFill>
                  <a:srgbClr val="FEFFFF"/>
                </a:solidFill>
                <a:latin typeface="Times New Roman"/>
                <a:cs typeface="Times New Roman"/>
              </a:rPr>
              <a:t>/</a:t>
            </a:r>
            <a:r>
              <a:rPr sz="3200" spc="174" dirty="0" smtClean="0">
                <a:solidFill>
                  <a:srgbClr val="FEFFFF"/>
                </a:solidFill>
                <a:latin typeface="Times New Roman"/>
                <a:cs typeface="Times New Roman"/>
              </a:rPr>
              <a:t> </a:t>
            </a:r>
            <a:r>
              <a:rPr sz="3200" dirty="0" smtClean="0">
                <a:solidFill>
                  <a:srgbClr val="FEFFFF"/>
                </a:solidFill>
                <a:latin typeface="Times New Roman"/>
                <a:cs typeface="Times New Roman"/>
              </a:rPr>
              <a:t>Client-side</a:t>
            </a:r>
            <a:endParaRPr sz="3200">
              <a:latin typeface="Times New Roman"/>
              <a:cs typeface="Times New Roman"/>
            </a:endParaRPr>
          </a:p>
          <a:p>
            <a:pPr marL="4319043" marR="4344256" algn="ctr">
              <a:lnSpc>
                <a:spcPct val="95825"/>
              </a:lnSpc>
              <a:spcBef>
                <a:spcPts val="1242"/>
              </a:spcBef>
            </a:pPr>
            <a:r>
              <a:rPr sz="2200" dirty="0" smtClean="0">
                <a:solidFill>
                  <a:srgbClr val="FEFFFF"/>
                </a:solidFill>
                <a:latin typeface="Times New Roman"/>
                <a:cs typeface="Times New Roman"/>
              </a:rPr>
              <a:t>aka</a:t>
            </a:r>
            <a:endParaRPr sz="2200">
              <a:latin typeface="Times New Roman"/>
              <a:cs typeface="Times New Roman"/>
            </a:endParaRPr>
          </a:p>
          <a:p>
            <a:pPr marL="2573067" marR="2598277" algn="ctr">
              <a:lnSpc>
                <a:spcPct val="95825"/>
              </a:lnSpc>
              <a:spcBef>
                <a:spcPts val="827"/>
              </a:spcBef>
            </a:pPr>
            <a:r>
              <a:rPr sz="3200" dirty="0" smtClean="0">
                <a:solidFill>
                  <a:srgbClr val="FEFFFF"/>
                </a:solidFill>
                <a:latin typeface="Times New Roman"/>
                <a:cs typeface="Times New Roman"/>
              </a:rPr>
              <a:t>Back</a:t>
            </a:r>
            <a:r>
              <a:rPr sz="3200" spc="164" dirty="0" smtClean="0">
                <a:solidFill>
                  <a:srgbClr val="FEFFFF"/>
                </a:solidFill>
                <a:latin typeface="Times New Roman"/>
                <a:cs typeface="Times New Roman"/>
              </a:rPr>
              <a:t> </a:t>
            </a:r>
            <a:r>
              <a:rPr sz="3200" dirty="0" smtClean="0">
                <a:solidFill>
                  <a:srgbClr val="FEFFFF"/>
                </a:solidFill>
                <a:latin typeface="Times New Roman"/>
                <a:cs typeface="Times New Roman"/>
              </a:rPr>
              <a:t>End</a:t>
            </a:r>
            <a:r>
              <a:rPr sz="3200" spc="500" dirty="0" smtClean="0">
                <a:solidFill>
                  <a:srgbClr val="FEFFFF"/>
                </a:solidFill>
                <a:latin typeface="Times New Roman"/>
                <a:cs typeface="Times New Roman"/>
              </a:rPr>
              <a:t> </a:t>
            </a:r>
            <a:r>
              <a:rPr sz="3200" dirty="0" smtClean="0">
                <a:solidFill>
                  <a:srgbClr val="FEFFFF"/>
                </a:solidFill>
                <a:latin typeface="Times New Roman"/>
                <a:cs typeface="Times New Roman"/>
              </a:rPr>
              <a:t>/</a:t>
            </a:r>
            <a:r>
              <a:rPr sz="3200" spc="122" dirty="0" smtClean="0">
                <a:solidFill>
                  <a:srgbClr val="FEFFFF"/>
                </a:solidFill>
                <a:latin typeface="Times New Roman"/>
                <a:cs typeface="Times New Roman"/>
              </a:rPr>
              <a:t> </a:t>
            </a:r>
            <a:r>
              <a:rPr sz="3200" dirty="0" smtClean="0">
                <a:solidFill>
                  <a:srgbClr val="FEFFFF"/>
                </a:solidFill>
                <a:latin typeface="Times New Roman"/>
                <a:cs typeface="Times New Roman"/>
              </a:rPr>
              <a:t>Front-end</a:t>
            </a:r>
            <a:endParaRPr sz="3200">
              <a:latin typeface="Times New Roman"/>
              <a:cs typeface="Times New Roman"/>
            </a:endParaRPr>
          </a:p>
        </p:txBody>
      </p:sp>
      <p:sp>
        <p:nvSpPr>
          <p:cNvPr id="2" name="object 2"/>
          <p:cNvSpPr txBox="1"/>
          <p:nvPr/>
        </p:nvSpPr>
        <p:spPr>
          <a:xfrm>
            <a:off x="0" y="4171897"/>
            <a:ext cx="9144000" cy="2686102"/>
          </a:xfrm>
          <a:prstGeom prst="rect">
            <a:avLst/>
          </a:prstGeom>
        </p:spPr>
        <p:txBody>
          <a:bodyPr wrap="square" lIns="0" tIns="0" rIns="0" bIns="0" rtlCol="0">
            <a:noAutofit/>
          </a:bodyPr>
          <a:lstStyle/>
          <a:p>
            <a:pPr marL="22860">
              <a:lnSpc>
                <a:spcPts val="900"/>
              </a:lnSpc>
            </a:pP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285750" y="-285750"/>
            <a:ext cx="9692640" cy="7429500"/>
          </a:xfrm>
          <a:custGeom>
            <a:avLst/>
            <a:gdLst/>
            <a:ahLst/>
            <a:cxnLst/>
            <a:rect l="l" t="t" r="r" b="b"/>
            <a:pathLst>
              <a:path w="10769600" h="8255000">
                <a:moveTo>
                  <a:pt x="10477500" y="317500"/>
                </a:moveTo>
                <a:lnTo>
                  <a:pt x="317500" y="317500"/>
                </a:lnTo>
                <a:lnTo>
                  <a:pt x="317500" y="7937500"/>
                </a:lnTo>
                <a:lnTo>
                  <a:pt x="10477500" y="7937500"/>
                </a:lnTo>
                <a:lnTo>
                  <a:pt x="10477500" y="317500"/>
                </a:lnTo>
                <a:close/>
              </a:path>
            </a:pathLst>
          </a:custGeom>
          <a:solidFill>
            <a:srgbClr val="5E5E5E"/>
          </a:solidFill>
        </p:spPr>
        <p:txBody>
          <a:bodyPr wrap="square" lIns="0" tIns="0" rIns="0" bIns="0" rtlCol="0">
            <a:noAutofit/>
          </a:bodyPr>
          <a:lstStyle/>
          <a:p>
            <a:endParaRPr/>
          </a:p>
        </p:txBody>
      </p:sp>
      <p:sp>
        <p:nvSpPr>
          <p:cNvPr id="10" name="object 10"/>
          <p:cNvSpPr/>
          <p:nvPr/>
        </p:nvSpPr>
        <p:spPr>
          <a:xfrm>
            <a:off x="2548889" y="457201"/>
            <a:ext cx="1588770" cy="1588769"/>
          </a:xfrm>
          <a:custGeom>
            <a:avLst/>
            <a:gdLst/>
            <a:ahLst/>
            <a:cxnLst/>
            <a:rect l="l" t="t" r="r" b="b"/>
            <a:pathLst>
              <a:path w="1765300" h="1765299">
                <a:moveTo>
                  <a:pt x="1506776" y="258521"/>
                </a:moveTo>
                <a:lnTo>
                  <a:pt x="1453519" y="209402"/>
                </a:lnTo>
                <a:lnTo>
                  <a:pt x="1397371" y="165453"/>
                </a:lnTo>
                <a:lnTo>
                  <a:pt x="1338652" y="126675"/>
                </a:lnTo>
                <a:lnTo>
                  <a:pt x="1277685" y="93067"/>
                </a:lnTo>
                <a:lnTo>
                  <a:pt x="1214791" y="64630"/>
                </a:lnTo>
                <a:lnTo>
                  <a:pt x="1150290" y="41363"/>
                </a:lnTo>
                <a:lnTo>
                  <a:pt x="1084504" y="23266"/>
                </a:lnTo>
                <a:lnTo>
                  <a:pt x="1017754" y="10340"/>
                </a:lnTo>
                <a:lnTo>
                  <a:pt x="950362" y="2585"/>
                </a:lnTo>
                <a:lnTo>
                  <a:pt x="882649" y="0"/>
                </a:lnTo>
                <a:lnTo>
                  <a:pt x="814935" y="2585"/>
                </a:lnTo>
                <a:lnTo>
                  <a:pt x="747543" y="10340"/>
                </a:lnTo>
                <a:lnTo>
                  <a:pt x="680794" y="23266"/>
                </a:lnTo>
                <a:lnTo>
                  <a:pt x="615008" y="41363"/>
                </a:lnTo>
                <a:lnTo>
                  <a:pt x="550507" y="64630"/>
                </a:lnTo>
                <a:lnTo>
                  <a:pt x="487613" y="93067"/>
                </a:lnTo>
                <a:lnTo>
                  <a:pt x="426646" y="126675"/>
                </a:lnTo>
                <a:lnTo>
                  <a:pt x="367927" y="165453"/>
                </a:lnTo>
                <a:lnTo>
                  <a:pt x="311779" y="209402"/>
                </a:lnTo>
                <a:lnTo>
                  <a:pt x="258522" y="258521"/>
                </a:lnTo>
                <a:lnTo>
                  <a:pt x="209403" y="311778"/>
                </a:lnTo>
                <a:lnTo>
                  <a:pt x="165454" y="367926"/>
                </a:lnTo>
                <a:lnTo>
                  <a:pt x="126676" y="426645"/>
                </a:lnTo>
                <a:lnTo>
                  <a:pt x="93068" y="487612"/>
                </a:lnTo>
                <a:lnTo>
                  <a:pt x="64630" y="550506"/>
                </a:lnTo>
                <a:lnTo>
                  <a:pt x="41363" y="615007"/>
                </a:lnTo>
                <a:lnTo>
                  <a:pt x="23267" y="680793"/>
                </a:lnTo>
                <a:lnTo>
                  <a:pt x="10340" y="747542"/>
                </a:lnTo>
                <a:lnTo>
                  <a:pt x="2585" y="814934"/>
                </a:lnTo>
                <a:lnTo>
                  <a:pt x="0" y="882648"/>
                </a:lnTo>
                <a:lnTo>
                  <a:pt x="2585" y="950361"/>
                </a:lnTo>
                <a:lnTo>
                  <a:pt x="10340" y="1017753"/>
                </a:lnTo>
                <a:lnTo>
                  <a:pt x="23267" y="1084503"/>
                </a:lnTo>
                <a:lnTo>
                  <a:pt x="41363" y="1150289"/>
                </a:lnTo>
                <a:lnTo>
                  <a:pt x="64630" y="1214790"/>
                </a:lnTo>
                <a:lnTo>
                  <a:pt x="93068" y="1277684"/>
                </a:lnTo>
                <a:lnTo>
                  <a:pt x="126676" y="1338651"/>
                </a:lnTo>
                <a:lnTo>
                  <a:pt x="165454" y="1397370"/>
                </a:lnTo>
                <a:lnTo>
                  <a:pt x="209403" y="1453518"/>
                </a:lnTo>
                <a:lnTo>
                  <a:pt x="258522" y="1506775"/>
                </a:lnTo>
                <a:lnTo>
                  <a:pt x="311779" y="1555895"/>
                </a:lnTo>
                <a:lnTo>
                  <a:pt x="367927" y="1599844"/>
                </a:lnTo>
                <a:lnTo>
                  <a:pt x="426646" y="1638622"/>
                </a:lnTo>
                <a:lnTo>
                  <a:pt x="487613" y="1672230"/>
                </a:lnTo>
                <a:lnTo>
                  <a:pt x="550507" y="1700668"/>
                </a:lnTo>
                <a:lnTo>
                  <a:pt x="615008" y="1723935"/>
                </a:lnTo>
                <a:lnTo>
                  <a:pt x="680794" y="1742032"/>
                </a:lnTo>
                <a:lnTo>
                  <a:pt x="747543" y="1754958"/>
                </a:lnTo>
                <a:lnTo>
                  <a:pt x="814935" y="1762714"/>
                </a:lnTo>
                <a:lnTo>
                  <a:pt x="882649" y="1765299"/>
                </a:lnTo>
                <a:lnTo>
                  <a:pt x="950362" y="1762714"/>
                </a:lnTo>
                <a:lnTo>
                  <a:pt x="1017754" y="1754958"/>
                </a:lnTo>
                <a:lnTo>
                  <a:pt x="1084504" y="1742032"/>
                </a:lnTo>
                <a:lnTo>
                  <a:pt x="1150290" y="1723935"/>
                </a:lnTo>
                <a:lnTo>
                  <a:pt x="1214791" y="1700668"/>
                </a:lnTo>
                <a:lnTo>
                  <a:pt x="1277685" y="1672230"/>
                </a:lnTo>
                <a:lnTo>
                  <a:pt x="1338652" y="1638622"/>
                </a:lnTo>
                <a:lnTo>
                  <a:pt x="1397371" y="1599844"/>
                </a:lnTo>
                <a:lnTo>
                  <a:pt x="1453519" y="1555895"/>
                </a:lnTo>
                <a:lnTo>
                  <a:pt x="1506776" y="1506775"/>
                </a:lnTo>
                <a:lnTo>
                  <a:pt x="1555896" y="1453518"/>
                </a:lnTo>
                <a:lnTo>
                  <a:pt x="1599845" y="1397370"/>
                </a:lnTo>
                <a:lnTo>
                  <a:pt x="1638623" y="1338651"/>
                </a:lnTo>
                <a:lnTo>
                  <a:pt x="1672231" y="1277684"/>
                </a:lnTo>
                <a:lnTo>
                  <a:pt x="1700669" y="1214790"/>
                </a:lnTo>
                <a:lnTo>
                  <a:pt x="1723936" y="1150289"/>
                </a:lnTo>
                <a:lnTo>
                  <a:pt x="1742033" y="1084503"/>
                </a:lnTo>
                <a:lnTo>
                  <a:pt x="1754959" y="1017753"/>
                </a:lnTo>
                <a:lnTo>
                  <a:pt x="1762715" y="950361"/>
                </a:lnTo>
                <a:lnTo>
                  <a:pt x="1765300" y="882648"/>
                </a:lnTo>
                <a:lnTo>
                  <a:pt x="1762715" y="814934"/>
                </a:lnTo>
                <a:lnTo>
                  <a:pt x="1754959" y="747542"/>
                </a:lnTo>
                <a:lnTo>
                  <a:pt x="1742033" y="680793"/>
                </a:lnTo>
                <a:lnTo>
                  <a:pt x="1723936" y="615007"/>
                </a:lnTo>
                <a:lnTo>
                  <a:pt x="1700669" y="550506"/>
                </a:lnTo>
                <a:lnTo>
                  <a:pt x="1672231" y="487612"/>
                </a:lnTo>
                <a:lnTo>
                  <a:pt x="1638623" y="426645"/>
                </a:lnTo>
                <a:lnTo>
                  <a:pt x="1599845" y="367926"/>
                </a:lnTo>
                <a:lnTo>
                  <a:pt x="1555896" y="311778"/>
                </a:lnTo>
                <a:lnTo>
                  <a:pt x="1506776" y="258521"/>
                </a:lnTo>
                <a:close/>
              </a:path>
            </a:pathLst>
          </a:custGeom>
          <a:solidFill>
            <a:srgbClr val="C0C0C0"/>
          </a:solidFill>
        </p:spPr>
        <p:txBody>
          <a:bodyPr wrap="square" lIns="0" tIns="0" rIns="0" bIns="0" rtlCol="0">
            <a:noAutofit/>
          </a:bodyPr>
          <a:lstStyle/>
          <a:p>
            <a:endParaRPr/>
          </a:p>
        </p:txBody>
      </p:sp>
      <p:sp>
        <p:nvSpPr>
          <p:cNvPr id="11" name="object 11"/>
          <p:cNvSpPr/>
          <p:nvPr/>
        </p:nvSpPr>
        <p:spPr>
          <a:xfrm>
            <a:off x="2548889" y="457201"/>
            <a:ext cx="1588770" cy="1588769"/>
          </a:xfrm>
          <a:custGeom>
            <a:avLst/>
            <a:gdLst/>
            <a:ahLst/>
            <a:cxnLst/>
            <a:rect l="l" t="t" r="r" b="b"/>
            <a:pathLst>
              <a:path w="1765300" h="1765299">
                <a:moveTo>
                  <a:pt x="1506776" y="258522"/>
                </a:moveTo>
                <a:lnTo>
                  <a:pt x="1555896" y="311779"/>
                </a:lnTo>
                <a:lnTo>
                  <a:pt x="1599845" y="367927"/>
                </a:lnTo>
                <a:lnTo>
                  <a:pt x="1638623" y="426645"/>
                </a:lnTo>
                <a:lnTo>
                  <a:pt x="1672231" y="487612"/>
                </a:lnTo>
                <a:lnTo>
                  <a:pt x="1700669" y="550507"/>
                </a:lnTo>
                <a:lnTo>
                  <a:pt x="1723936" y="615008"/>
                </a:lnTo>
                <a:lnTo>
                  <a:pt x="1742033" y="680793"/>
                </a:lnTo>
                <a:lnTo>
                  <a:pt x="1754959" y="747543"/>
                </a:lnTo>
                <a:lnTo>
                  <a:pt x="1762715" y="814935"/>
                </a:lnTo>
                <a:lnTo>
                  <a:pt x="1765300" y="882648"/>
                </a:lnTo>
                <a:lnTo>
                  <a:pt x="1762715" y="950362"/>
                </a:lnTo>
                <a:lnTo>
                  <a:pt x="1754959" y="1017754"/>
                </a:lnTo>
                <a:lnTo>
                  <a:pt x="1742033" y="1084503"/>
                </a:lnTo>
                <a:lnTo>
                  <a:pt x="1723936" y="1150289"/>
                </a:lnTo>
                <a:lnTo>
                  <a:pt x="1700669" y="1214790"/>
                </a:lnTo>
                <a:lnTo>
                  <a:pt x="1672231" y="1277685"/>
                </a:lnTo>
                <a:lnTo>
                  <a:pt x="1638623" y="1338652"/>
                </a:lnTo>
                <a:lnTo>
                  <a:pt x="1599845" y="1397370"/>
                </a:lnTo>
                <a:lnTo>
                  <a:pt x="1555896" y="1453518"/>
                </a:lnTo>
                <a:lnTo>
                  <a:pt x="1506776" y="1506776"/>
                </a:lnTo>
                <a:lnTo>
                  <a:pt x="1453519" y="1555895"/>
                </a:lnTo>
                <a:lnTo>
                  <a:pt x="1397371" y="1599844"/>
                </a:lnTo>
                <a:lnTo>
                  <a:pt x="1338652" y="1638623"/>
                </a:lnTo>
                <a:lnTo>
                  <a:pt x="1277685" y="1672231"/>
                </a:lnTo>
                <a:lnTo>
                  <a:pt x="1214791" y="1700668"/>
                </a:lnTo>
                <a:lnTo>
                  <a:pt x="1150290" y="1723936"/>
                </a:lnTo>
                <a:lnTo>
                  <a:pt x="1084504" y="1742032"/>
                </a:lnTo>
                <a:lnTo>
                  <a:pt x="1017754" y="1754958"/>
                </a:lnTo>
                <a:lnTo>
                  <a:pt x="950362" y="1762714"/>
                </a:lnTo>
                <a:lnTo>
                  <a:pt x="882649" y="1765299"/>
                </a:lnTo>
                <a:lnTo>
                  <a:pt x="814935" y="1762714"/>
                </a:lnTo>
                <a:lnTo>
                  <a:pt x="747543" y="1754958"/>
                </a:lnTo>
                <a:lnTo>
                  <a:pt x="680794" y="1742032"/>
                </a:lnTo>
                <a:lnTo>
                  <a:pt x="615008" y="1723936"/>
                </a:lnTo>
                <a:lnTo>
                  <a:pt x="550507" y="1700668"/>
                </a:lnTo>
                <a:lnTo>
                  <a:pt x="487613" y="1672231"/>
                </a:lnTo>
                <a:lnTo>
                  <a:pt x="426646" y="1638623"/>
                </a:lnTo>
                <a:lnTo>
                  <a:pt x="367927" y="1599844"/>
                </a:lnTo>
                <a:lnTo>
                  <a:pt x="311779" y="1555895"/>
                </a:lnTo>
                <a:lnTo>
                  <a:pt x="258522" y="1506776"/>
                </a:lnTo>
                <a:lnTo>
                  <a:pt x="209403" y="1453518"/>
                </a:lnTo>
                <a:lnTo>
                  <a:pt x="165454" y="1397370"/>
                </a:lnTo>
                <a:lnTo>
                  <a:pt x="126676" y="1338652"/>
                </a:lnTo>
                <a:lnTo>
                  <a:pt x="93068" y="1277685"/>
                </a:lnTo>
                <a:lnTo>
                  <a:pt x="64630" y="1214790"/>
                </a:lnTo>
                <a:lnTo>
                  <a:pt x="41363" y="1150289"/>
                </a:lnTo>
                <a:lnTo>
                  <a:pt x="23267" y="1084503"/>
                </a:lnTo>
                <a:lnTo>
                  <a:pt x="10340" y="1017754"/>
                </a:lnTo>
                <a:lnTo>
                  <a:pt x="2585" y="950362"/>
                </a:lnTo>
                <a:lnTo>
                  <a:pt x="0" y="882648"/>
                </a:lnTo>
                <a:lnTo>
                  <a:pt x="2585" y="814935"/>
                </a:lnTo>
                <a:lnTo>
                  <a:pt x="10340" y="747543"/>
                </a:lnTo>
                <a:lnTo>
                  <a:pt x="23267" y="680793"/>
                </a:lnTo>
                <a:lnTo>
                  <a:pt x="41363" y="615008"/>
                </a:lnTo>
                <a:lnTo>
                  <a:pt x="64630" y="550507"/>
                </a:lnTo>
                <a:lnTo>
                  <a:pt x="93068" y="487612"/>
                </a:lnTo>
                <a:lnTo>
                  <a:pt x="126676" y="426645"/>
                </a:lnTo>
                <a:lnTo>
                  <a:pt x="165454" y="367927"/>
                </a:lnTo>
                <a:lnTo>
                  <a:pt x="209403" y="311779"/>
                </a:lnTo>
                <a:lnTo>
                  <a:pt x="258522" y="258522"/>
                </a:lnTo>
                <a:lnTo>
                  <a:pt x="311779" y="209402"/>
                </a:lnTo>
                <a:lnTo>
                  <a:pt x="367927" y="165454"/>
                </a:lnTo>
                <a:lnTo>
                  <a:pt x="426646" y="126675"/>
                </a:lnTo>
                <a:lnTo>
                  <a:pt x="487613" y="93067"/>
                </a:lnTo>
                <a:lnTo>
                  <a:pt x="550507" y="64630"/>
                </a:lnTo>
                <a:lnTo>
                  <a:pt x="615008" y="41363"/>
                </a:lnTo>
                <a:lnTo>
                  <a:pt x="680794" y="23266"/>
                </a:lnTo>
                <a:lnTo>
                  <a:pt x="747543" y="10340"/>
                </a:lnTo>
                <a:lnTo>
                  <a:pt x="814935" y="2585"/>
                </a:lnTo>
                <a:lnTo>
                  <a:pt x="882649" y="0"/>
                </a:lnTo>
                <a:lnTo>
                  <a:pt x="950362" y="2585"/>
                </a:lnTo>
                <a:lnTo>
                  <a:pt x="1017754" y="10340"/>
                </a:lnTo>
                <a:lnTo>
                  <a:pt x="1084504" y="23266"/>
                </a:lnTo>
                <a:lnTo>
                  <a:pt x="1150290" y="41363"/>
                </a:lnTo>
                <a:lnTo>
                  <a:pt x="1214791" y="64630"/>
                </a:lnTo>
                <a:lnTo>
                  <a:pt x="1277685" y="93067"/>
                </a:lnTo>
                <a:lnTo>
                  <a:pt x="1338652" y="126675"/>
                </a:lnTo>
                <a:lnTo>
                  <a:pt x="1397371" y="165454"/>
                </a:lnTo>
                <a:lnTo>
                  <a:pt x="1453519" y="209402"/>
                </a:lnTo>
                <a:lnTo>
                  <a:pt x="1506776" y="258522"/>
                </a:lnTo>
              </a:path>
            </a:pathLst>
          </a:custGeom>
          <a:ln w="25400">
            <a:solidFill>
              <a:srgbClr val="FEFFFF"/>
            </a:solidFill>
          </a:ln>
        </p:spPr>
        <p:txBody>
          <a:bodyPr wrap="square" lIns="0" tIns="0" rIns="0" bIns="0" rtlCol="0">
            <a:noAutofit/>
          </a:bodyPr>
          <a:lstStyle/>
          <a:p>
            <a:endParaRPr/>
          </a:p>
        </p:txBody>
      </p:sp>
      <p:sp>
        <p:nvSpPr>
          <p:cNvPr id="12" name="object 12"/>
          <p:cNvSpPr/>
          <p:nvPr/>
        </p:nvSpPr>
        <p:spPr>
          <a:xfrm>
            <a:off x="7006590" y="480060"/>
            <a:ext cx="1805940" cy="857250"/>
          </a:xfrm>
          <a:custGeom>
            <a:avLst/>
            <a:gdLst/>
            <a:ahLst/>
            <a:cxnLst/>
            <a:rect l="l" t="t" r="r" b="b"/>
            <a:pathLst>
              <a:path w="2006600" h="952500">
                <a:moveTo>
                  <a:pt x="0" y="0"/>
                </a:moveTo>
                <a:lnTo>
                  <a:pt x="0" y="952500"/>
                </a:lnTo>
                <a:lnTo>
                  <a:pt x="2006600" y="952500"/>
                </a:lnTo>
                <a:lnTo>
                  <a:pt x="2006600" y="0"/>
                </a:lnTo>
                <a:lnTo>
                  <a:pt x="0" y="0"/>
                </a:lnTo>
                <a:close/>
              </a:path>
            </a:pathLst>
          </a:custGeom>
          <a:solidFill>
            <a:srgbClr val="D5D5D5"/>
          </a:solidFill>
        </p:spPr>
        <p:txBody>
          <a:bodyPr wrap="square" lIns="0" tIns="0" rIns="0" bIns="0" rtlCol="0">
            <a:noAutofit/>
          </a:bodyPr>
          <a:lstStyle/>
          <a:p>
            <a:endParaRPr/>
          </a:p>
        </p:txBody>
      </p:sp>
      <p:sp>
        <p:nvSpPr>
          <p:cNvPr id="13" name="object 13"/>
          <p:cNvSpPr/>
          <p:nvPr/>
        </p:nvSpPr>
        <p:spPr>
          <a:xfrm>
            <a:off x="7006590" y="480060"/>
            <a:ext cx="1805940" cy="857250"/>
          </a:xfrm>
          <a:custGeom>
            <a:avLst/>
            <a:gdLst/>
            <a:ahLst/>
            <a:cxnLst/>
            <a:rect l="l" t="t" r="r" b="b"/>
            <a:pathLst>
              <a:path w="2006600" h="952500">
                <a:moveTo>
                  <a:pt x="0" y="0"/>
                </a:moveTo>
                <a:lnTo>
                  <a:pt x="2006600" y="0"/>
                </a:lnTo>
                <a:lnTo>
                  <a:pt x="2006600" y="952500"/>
                </a:lnTo>
                <a:lnTo>
                  <a:pt x="0" y="952500"/>
                </a:lnTo>
                <a:lnTo>
                  <a:pt x="0" y="0"/>
                </a:lnTo>
                <a:close/>
              </a:path>
            </a:pathLst>
          </a:custGeom>
          <a:ln w="25400">
            <a:solidFill>
              <a:srgbClr val="FEFFFF"/>
            </a:solidFill>
          </a:ln>
        </p:spPr>
        <p:txBody>
          <a:bodyPr wrap="square" lIns="0" tIns="0" rIns="0" bIns="0" rtlCol="0">
            <a:noAutofit/>
          </a:bodyPr>
          <a:lstStyle/>
          <a:p>
            <a:endParaRPr/>
          </a:p>
        </p:txBody>
      </p:sp>
      <p:sp>
        <p:nvSpPr>
          <p:cNvPr id="14" name="object 14"/>
          <p:cNvSpPr/>
          <p:nvPr/>
        </p:nvSpPr>
        <p:spPr>
          <a:xfrm>
            <a:off x="400050" y="1234440"/>
            <a:ext cx="1805940" cy="525780"/>
          </a:xfrm>
          <a:custGeom>
            <a:avLst/>
            <a:gdLst/>
            <a:ahLst/>
            <a:cxnLst/>
            <a:rect l="l" t="t" r="r" b="b"/>
            <a:pathLst>
              <a:path w="2006600" h="584200">
                <a:moveTo>
                  <a:pt x="0" y="0"/>
                </a:moveTo>
                <a:lnTo>
                  <a:pt x="0" y="584200"/>
                </a:lnTo>
                <a:lnTo>
                  <a:pt x="2006600" y="584200"/>
                </a:lnTo>
                <a:lnTo>
                  <a:pt x="2006600" y="0"/>
                </a:lnTo>
                <a:lnTo>
                  <a:pt x="0" y="0"/>
                </a:lnTo>
                <a:close/>
              </a:path>
            </a:pathLst>
          </a:custGeom>
          <a:solidFill>
            <a:srgbClr val="D5D5D5"/>
          </a:solidFill>
        </p:spPr>
        <p:txBody>
          <a:bodyPr wrap="square" lIns="0" tIns="0" rIns="0" bIns="0" rtlCol="0">
            <a:noAutofit/>
          </a:bodyPr>
          <a:lstStyle/>
          <a:p>
            <a:endParaRPr/>
          </a:p>
        </p:txBody>
      </p:sp>
      <p:sp>
        <p:nvSpPr>
          <p:cNvPr id="15" name="object 15"/>
          <p:cNvSpPr/>
          <p:nvPr/>
        </p:nvSpPr>
        <p:spPr>
          <a:xfrm>
            <a:off x="400050" y="1234440"/>
            <a:ext cx="1805940" cy="525780"/>
          </a:xfrm>
          <a:custGeom>
            <a:avLst/>
            <a:gdLst/>
            <a:ahLst/>
            <a:cxnLst/>
            <a:rect l="l" t="t" r="r" b="b"/>
            <a:pathLst>
              <a:path w="2006600" h="584200">
                <a:moveTo>
                  <a:pt x="0" y="0"/>
                </a:moveTo>
                <a:lnTo>
                  <a:pt x="2006600" y="0"/>
                </a:lnTo>
                <a:lnTo>
                  <a:pt x="2006600" y="584200"/>
                </a:lnTo>
                <a:lnTo>
                  <a:pt x="0" y="584200"/>
                </a:lnTo>
                <a:lnTo>
                  <a:pt x="0" y="0"/>
                </a:lnTo>
                <a:close/>
              </a:path>
            </a:pathLst>
          </a:custGeom>
          <a:ln w="25400">
            <a:solidFill>
              <a:srgbClr val="FEFFFF"/>
            </a:solidFill>
          </a:ln>
        </p:spPr>
        <p:txBody>
          <a:bodyPr wrap="square" lIns="0" tIns="0" rIns="0" bIns="0" rtlCol="0">
            <a:noAutofit/>
          </a:bodyPr>
          <a:lstStyle/>
          <a:p>
            <a:endParaRPr/>
          </a:p>
        </p:txBody>
      </p:sp>
      <p:sp>
        <p:nvSpPr>
          <p:cNvPr id="16" name="object 16"/>
          <p:cNvSpPr/>
          <p:nvPr/>
        </p:nvSpPr>
        <p:spPr>
          <a:xfrm>
            <a:off x="388620" y="1931670"/>
            <a:ext cx="1805940" cy="525780"/>
          </a:xfrm>
          <a:custGeom>
            <a:avLst/>
            <a:gdLst/>
            <a:ahLst/>
            <a:cxnLst/>
            <a:rect l="l" t="t" r="r" b="b"/>
            <a:pathLst>
              <a:path w="2006600" h="584200">
                <a:moveTo>
                  <a:pt x="0" y="0"/>
                </a:moveTo>
                <a:lnTo>
                  <a:pt x="0" y="584200"/>
                </a:lnTo>
                <a:lnTo>
                  <a:pt x="2006600" y="584200"/>
                </a:lnTo>
                <a:lnTo>
                  <a:pt x="2006600" y="0"/>
                </a:lnTo>
                <a:lnTo>
                  <a:pt x="0" y="0"/>
                </a:lnTo>
                <a:close/>
              </a:path>
            </a:pathLst>
          </a:custGeom>
          <a:solidFill>
            <a:srgbClr val="D5D5D5"/>
          </a:solidFill>
        </p:spPr>
        <p:txBody>
          <a:bodyPr wrap="square" lIns="0" tIns="0" rIns="0" bIns="0" rtlCol="0">
            <a:noAutofit/>
          </a:bodyPr>
          <a:lstStyle/>
          <a:p>
            <a:endParaRPr/>
          </a:p>
        </p:txBody>
      </p:sp>
      <p:sp>
        <p:nvSpPr>
          <p:cNvPr id="17" name="object 17"/>
          <p:cNvSpPr/>
          <p:nvPr/>
        </p:nvSpPr>
        <p:spPr>
          <a:xfrm>
            <a:off x="388620" y="1931670"/>
            <a:ext cx="1805940" cy="525780"/>
          </a:xfrm>
          <a:custGeom>
            <a:avLst/>
            <a:gdLst/>
            <a:ahLst/>
            <a:cxnLst/>
            <a:rect l="l" t="t" r="r" b="b"/>
            <a:pathLst>
              <a:path w="2006600" h="584200">
                <a:moveTo>
                  <a:pt x="0" y="0"/>
                </a:moveTo>
                <a:lnTo>
                  <a:pt x="2006600" y="0"/>
                </a:lnTo>
                <a:lnTo>
                  <a:pt x="2006600" y="584200"/>
                </a:lnTo>
                <a:lnTo>
                  <a:pt x="0" y="584200"/>
                </a:lnTo>
                <a:lnTo>
                  <a:pt x="0" y="0"/>
                </a:lnTo>
                <a:close/>
              </a:path>
            </a:pathLst>
          </a:custGeom>
          <a:ln w="25400">
            <a:solidFill>
              <a:srgbClr val="FEFFFF"/>
            </a:solidFill>
          </a:ln>
        </p:spPr>
        <p:txBody>
          <a:bodyPr wrap="square" lIns="0" tIns="0" rIns="0" bIns="0" rtlCol="0">
            <a:noAutofit/>
          </a:bodyPr>
          <a:lstStyle/>
          <a:p>
            <a:endParaRPr/>
          </a:p>
        </p:txBody>
      </p:sp>
      <p:sp>
        <p:nvSpPr>
          <p:cNvPr id="18" name="object 18"/>
          <p:cNvSpPr/>
          <p:nvPr/>
        </p:nvSpPr>
        <p:spPr>
          <a:xfrm>
            <a:off x="388620" y="2628900"/>
            <a:ext cx="1805940" cy="525780"/>
          </a:xfrm>
          <a:custGeom>
            <a:avLst/>
            <a:gdLst/>
            <a:ahLst/>
            <a:cxnLst/>
            <a:rect l="l" t="t" r="r" b="b"/>
            <a:pathLst>
              <a:path w="2006600" h="584200">
                <a:moveTo>
                  <a:pt x="0" y="0"/>
                </a:moveTo>
                <a:lnTo>
                  <a:pt x="0" y="584200"/>
                </a:lnTo>
                <a:lnTo>
                  <a:pt x="2006600" y="584200"/>
                </a:lnTo>
                <a:lnTo>
                  <a:pt x="2006600" y="0"/>
                </a:lnTo>
                <a:lnTo>
                  <a:pt x="0" y="0"/>
                </a:lnTo>
                <a:close/>
              </a:path>
            </a:pathLst>
          </a:custGeom>
          <a:solidFill>
            <a:srgbClr val="D5D5D5"/>
          </a:solidFill>
        </p:spPr>
        <p:txBody>
          <a:bodyPr wrap="square" lIns="0" tIns="0" rIns="0" bIns="0" rtlCol="0">
            <a:noAutofit/>
          </a:bodyPr>
          <a:lstStyle/>
          <a:p>
            <a:endParaRPr/>
          </a:p>
        </p:txBody>
      </p:sp>
      <p:sp>
        <p:nvSpPr>
          <p:cNvPr id="19" name="object 19"/>
          <p:cNvSpPr/>
          <p:nvPr/>
        </p:nvSpPr>
        <p:spPr>
          <a:xfrm>
            <a:off x="388620" y="2628900"/>
            <a:ext cx="1805940" cy="525780"/>
          </a:xfrm>
          <a:custGeom>
            <a:avLst/>
            <a:gdLst/>
            <a:ahLst/>
            <a:cxnLst/>
            <a:rect l="l" t="t" r="r" b="b"/>
            <a:pathLst>
              <a:path w="2006600" h="584200">
                <a:moveTo>
                  <a:pt x="0" y="0"/>
                </a:moveTo>
                <a:lnTo>
                  <a:pt x="2006600" y="0"/>
                </a:lnTo>
                <a:lnTo>
                  <a:pt x="2006600" y="584200"/>
                </a:lnTo>
                <a:lnTo>
                  <a:pt x="0" y="584200"/>
                </a:lnTo>
                <a:lnTo>
                  <a:pt x="0" y="0"/>
                </a:lnTo>
                <a:close/>
              </a:path>
            </a:pathLst>
          </a:custGeom>
          <a:ln w="25400">
            <a:solidFill>
              <a:srgbClr val="FEFFFF"/>
            </a:solidFill>
          </a:ln>
        </p:spPr>
        <p:txBody>
          <a:bodyPr wrap="square" lIns="0" tIns="0" rIns="0" bIns="0" rtlCol="0">
            <a:noAutofit/>
          </a:bodyPr>
          <a:lstStyle/>
          <a:p>
            <a:endParaRPr/>
          </a:p>
        </p:txBody>
      </p:sp>
      <p:sp>
        <p:nvSpPr>
          <p:cNvPr id="20" name="object 20"/>
          <p:cNvSpPr/>
          <p:nvPr/>
        </p:nvSpPr>
        <p:spPr>
          <a:xfrm>
            <a:off x="400050" y="537210"/>
            <a:ext cx="1805940" cy="525780"/>
          </a:xfrm>
          <a:custGeom>
            <a:avLst/>
            <a:gdLst/>
            <a:ahLst/>
            <a:cxnLst/>
            <a:rect l="l" t="t" r="r" b="b"/>
            <a:pathLst>
              <a:path w="2006600" h="584200">
                <a:moveTo>
                  <a:pt x="0" y="0"/>
                </a:moveTo>
                <a:lnTo>
                  <a:pt x="0" y="584200"/>
                </a:lnTo>
                <a:lnTo>
                  <a:pt x="2006600" y="584200"/>
                </a:lnTo>
                <a:lnTo>
                  <a:pt x="2006600" y="0"/>
                </a:lnTo>
                <a:lnTo>
                  <a:pt x="0" y="0"/>
                </a:lnTo>
                <a:close/>
              </a:path>
            </a:pathLst>
          </a:custGeom>
          <a:solidFill>
            <a:srgbClr val="D5D5D5"/>
          </a:solidFill>
        </p:spPr>
        <p:txBody>
          <a:bodyPr wrap="square" lIns="0" tIns="0" rIns="0" bIns="0" rtlCol="0">
            <a:noAutofit/>
          </a:bodyPr>
          <a:lstStyle/>
          <a:p>
            <a:endParaRPr/>
          </a:p>
        </p:txBody>
      </p:sp>
      <p:sp>
        <p:nvSpPr>
          <p:cNvPr id="21" name="object 21"/>
          <p:cNvSpPr/>
          <p:nvPr/>
        </p:nvSpPr>
        <p:spPr>
          <a:xfrm>
            <a:off x="400050" y="537210"/>
            <a:ext cx="1805940" cy="525780"/>
          </a:xfrm>
          <a:custGeom>
            <a:avLst/>
            <a:gdLst/>
            <a:ahLst/>
            <a:cxnLst/>
            <a:rect l="l" t="t" r="r" b="b"/>
            <a:pathLst>
              <a:path w="2006600" h="584200">
                <a:moveTo>
                  <a:pt x="0" y="0"/>
                </a:moveTo>
                <a:lnTo>
                  <a:pt x="2006600" y="0"/>
                </a:lnTo>
                <a:lnTo>
                  <a:pt x="2006600" y="584200"/>
                </a:lnTo>
                <a:lnTo>
                  <a:pt x="0" y="584200"/>
                </a:lnTo>
                <a:lnTo>
                  <a:pt x="0" y="0"/>
                </a:lnTo>
                <a:close/>
              </a:path>
            </a:pathLst>
          </a:custGeom>
          <a:ln w="25400">
            <a:solidFill>
              <a:srgbClr val="FEFFFF"/>
            </a:solidFill>
          </a:ln>
        </p:spPr>
        <p:txBody>
          <a:bodyPr wrap="square" lIns="0" tIns="0" rIns="0" bIns="0" rtlCol="0">
            <a:noAutofit/>
          </a:bodyPr>
          <a:lstStyle/>
          <a:p>
            <a:endParaRPr/>
          </a:p>
        </p:txBody>
      </p:sp>
      <p:sp>
        <p:nvSpPr>
          <p:cNvPr id="22" name="object 22"/>
          <p:cNvSpPr/>
          <p:nvPr/>
        </p:nvSpPr>
        <p:spPr>
          <a:xfrm>
            <a:off x="4994909" y="457201"/>
            <a:ext cx="1588770" cy="1588769"/>
          </a:xfrm>
          <a:custGeom>
            <a:avLst/>
            <a:gdLst/>
            <a:ahLst/>
            <a:cxnLst/>
            <a:rect l="l" t="t" r="r" b="b"/>
            <a:pathLst>
              <a:path w="1765300" h="1765299">
                <a:moveTo>
                  <a:pt x="1506777" y="258521"/>
                </a:moveTo>
                <a:lnTo>
                  <a:pt x="1453520" y="209402"/>
                </a:lnTo>
                <a:lnTo>
                  <a:pt x="1397372" y="165453"/>
                </a:lnTo>
                <a:lnTo>
                  <a:pt x="1338653" y="126675"/>
                </a:lnTo>
                <a:lnTo>
                  <a:pt x="1277686" y="93067"/>
                </a:lnTo>
                <a:lnTo>
                  <a:pt x="1214791" y="64630"/>
                </a:lnTo>
                <a:lnTo>
                  <a:pt x="1150290" y="41363"/>
                </a:lnTo>
                <a:lnTo>
                  <a:pt x="1084504" y="23266"/>
                </a:lnTo>
                <a:lnTo>
                  <a:pt x="1017754" y="10340"/>
                </a:lnTo>
                <a:lnTo>
                  <a:pt x="950362" y="2585"/>
                </a:lnTo>
                <a:lnTo>
                  <a:pt x="882649" y="0"/>
                </a:lnTo>
                <a:lnTo>
                  <a:pt x="814935" y="2585"/>
                </a:lnTo>
                <a:lnTo>
                  <a:pt x="747543" y="10340"/>
                </a:lnTo>
                <a:lnTo>
                  <a:pt x="680794" y="23266"/>
                </a:lnTo>
                <a:lnTo>
                  <a:pt x="615008" y="41363"/>
                </a:lnTo>
                <a:lnTo>
                  <a:pt x="550507" y="64630"/>
                </a:lnTo>
                <a:lnTo>
                  <a:pt x="487613" y="93067"/>
                </a:lnTo>
                <a:lnTo>
                  <a:pt x="426646" y="126675"/>
                </a:lnTo>
                <a:lnTo>
                  <a:pt x="367927" y="165453"/>
                </a:lnTo>
                <a:lnTo>
                  <a:pt x="311779" y="209402"/>
                </a:lnTo>
                <a:lnTo>
                  <a:pt x="258522" y="258521"/>
                </a:lnTo>
                <a:lnTo>
                  <a:pt x="209403" y="311778"/>
                </a:lnTo>
                <a:lnTo>
                  <a:pt x="165454" y="367926"/>
                </a:lnTo>
                <a:lnTo>
                  <a:pt x="126676" y="426645"/>
                </a:lnTo>
                <a:lnTo>
                  <a:pt x="93068" y="487612"/>
                </a:lnTo>
                <a:lnTo>
                  <a:pt x="64630" y="550506"/>
                </a:lnTo>
                <a:lnTo>
                  <a:pt x="41363" y="615007"/>
                </a:lnTo>
                <a:lnTo>
                  <a:pt x="23267" y="680793"/>
                </a:lnTo>
                <a:lnTo>
                  <a:pt x="10340" y="747542"/>
                </a:lnTo>
                <a:lnTo>
                  <a:pt x="2585" y="814934"/>
                </a:lnTo>
                <a:lnTo>
                  <a:pt x="0" y="882648"/>
                </a:lnTo>
                <a:lnTo>
                  <a:pt x="2585" y="950361"/>
                </a:lnTo>
                <a:lnTo>
                  <a:pt x="10340" y="1017753"/>
                </a:lnTo>
                <a:lnTo>
                  <a:pt x="23267" y="1084503"/>
                </a:lnTo>
                <a:lnTo>
                  <a:pt x="41363" y="1150289"/>
                </a:lnTo>
                <a:lnTo>
                  <a:pt x="64630" y="1214790"/>
                </a:lnTo>
                <a:lnTo>
                  <a:pt x="93068" y="1277684"/>
                </a:lnTo>
                <a:lnTo>
                  <a:pt x="126676" y="1338651"/>
                </a:lnTo>
                <a:lnTo>
                  <a:pt x="165454" y="1397370"/>
                </a:lnTo>
                <a:lnTo>
                  <a:pt x="209403" y="1453518"/>
                </a:lnTo>
                <a:lnTo>
                  <a:pt x="258522" y="1506775"/>
                </a:lnTo>
                <a:lnTo>
                  <a:pt x="311779" y="1555895"/>
                </a:lnTo>
                <a:lnTo>
                  <a:pt x="367927" y="1599844"/>
                </a:lnTo>
                <a:lnTo>
                  <a:pt x="426646" y="1638622"/>
                </a:lnTo>
                <a:lnTo>
                  <a:pt x="487613" y="1672230"/>
                </a:lnTo>
                <a:lnTo>
                  <a:pt x="550507" y="1700668"/>
                </a:lnTo>
                <a:lnTo>
                  <a:pt x="615008" y="1723935"/>
                </a:lnTo>
                <a:lnTo>
                  <a:pt x="680794" y="1742032"/>
                </a:lnTo>
                <a:lnTo>
                  <a:pt x="747543" y="1754958"/>
                </a:lnTo>
                <a:lnTo>
                  <a:pt x="814935" y="1762714"/>
                </a:lnTo>
                <a:lnTo>
                  <a:pt x="882649" y="1765299"/>
                </a:lnTo>
                <a:lnTo>
                  <a:pt x="950362" y="1762714"/>
                </a:lnTo>
                <a:lnTo>
                  <a:pt x="1017754" y="1754958"/>
                </a:lnTo>
                <a:lnTo>
                  <a:pt x="1084504" y="1742032"/>
                </a:lnTo>
                <a:lnTo>
                  <a:pt x="1150290" y="1723935"/>
                </a:lnTo>
                <a:lnTo>
                  <a:pt x="1214791" y="1700668"/>
                </a:lnTo>
                <a:lnTo>
                  <a:pt x="1277686" y="1672230"/>
                </a:lnTo>
                <a:lnTo>
                  <a:pt x="1338653" y="1638622"/>
                </a:lnTo>
                <a:lnTo>
                  <a:pt x="1397372" y="1599844"/>
                </a:lnTo>
                <a:lnTo>
                  <a:pt x="1453520" y="1555895"/>
                </a:lnTo>
                <a:lnTo>
                  <a:pt x="1506777" y="1506775"/>
                </a:lnTo>
                <a:lnTo>
                  <a:pt x="1555897" y="1453518"/>
                </a:lnTo>
                <a:lnTo>
                  <a:pt x="1599846" y="1397370"/>
                </a:lnTo>
                <a:lnTo>
                  <a:pt x="1638624" y="1338651"/>
                </a:lnTo>
                <a:lnTo>
                  <a:pt x="1672232" y="1277684"/>
                </a:lnTo>
                <a:lnTo>
                  <a:pt x="1700669" y="1214790"/>
                </a:lnTo>
                <a:lnTo>
                  <a:pt x="1723936" y="1150289"/>
                </a:lnTo>
                <a:lnTo>
                  <a:pt x="1742033" y="1084503"/>
                </a:lnTo>
                <a:lnTo>
                  <a:pt x="1754959" y="1017753"/>
                </a:lnTo>
                <a:lnTo>
                  <a:pt x="1762715" y="950361"/>
                </a:lnTo>
                <a:lnTo>
                  <a:pt x="1765300" y="882648"/>
                </a:lnTo>
                <a:lnTo>
                  <a:pt x="1762715" y="814934"/>
                </a:lnTo>
                <a:lnTo>
                  <a:pt x="1754959" y="747542"/>
                </a:lnTo>
                <a:lnTo>
                  <a:pt x="1742033" y="680793"/>
                </a:lnTo>
                <a:lnTo>
                  <a:pt x="1723936" y="615007"/>
                </a:lnTo>
                <a:lnTo>
                  <a:pt x="1700669" y="550506"/>
                </a:lnTo>
                <a:lnTo>
                  <a:pt x="1672232" y="487612"/>
                </a:lnTo>
                <a:lnTo>
                  <a:pt x="1638624" y="426645"/>
                </a:lnTo>
                <a:lnTo>
                  <a:pt x="1599846" y="367926"/>
                </a:lnTo>
                <a:lnTo>
                  <a:pt x="1555897" y="311778"/>
                </a:lnTo>
                <a:lnTo>
                  <a:pt x="1506777" y="258521"/>
                </a:lnTo>
                <a:close/>
              </a:path>
            </a:pathLst>
          </a:custGeom>
          <a:solidFill>
            <a:srgbClr val="C0C0C0"/>
          </a:solidFill>
        </p:spPr>
        <p:txBody>
          <a:bodyPr wrap="square" lIns="0" tIns="0" rIns="0" bIns="0" rtlCol="0">
            <a:noAutofit/>
          </a:bodyPr>
          <a:lstStyle/>
          <a:p>
            <a:endParaRPr/>
          </a:p>
        </p:txBody>
      </p:sp>
      <p:sp>
        <p:nvSpPr>
          <p:cNvPr id="23" name="object 23"/>
          <p:cNvSpPr/>
          <p:nvPr/>
        </p:nvSpPr>
        <p:spPr>
          <a:xfrm>
            <a:off x="4994909" y="457201"/>
            <a:ext cx="1588770" cy="1588769"/>
          </a:xfrm>
          <a:custGeom>
            <a:avLst/>
            <a:gdLst/>
            <a:ahLst/>
            <a:cxnLst/>
            <a:rect l="l" t="t" r="r" b="b"/>
            <a:pathLst>
              <a:path w="1765300" h="1765299">
                <a:moveTo>
                  <a:pt x="1506777" y="258522"/>
                </a:moveTo>
                <a:lnTo>
                  <a:pt x="1555897" y="311779"/>
                </a:lnTo>
                <a:lnTo>
                  <a:pt x="1599846" y="367927"/>
                </a:lnTo>
                <a:lnTo>
                  <a:pt x="1638624" y="426645"/>
                </a:lnTo>
                <a:lnTo>
                  <a:pt x="1672232" y="487612"/>
                </a:lnTo>
                <a:lnTo>
                  <a:pt x="1700669" y="550507"/>
                </a:lnTo>
                <a:lnTo>
                  <a:pt x="1723936" y="615008"/>
                </a:lnTo>
                <a:lnTo>
                  <a:pt x="1742033" y="680793"/>
                </a:lnTo>
                <a:lnTo>
                  <a:pt x="1754959" y="747543"/>
                </a:lnTo>
                <a:lnTo>
                  <a:pt x="1762715" y="814935"/>
                </a:lnTo>
                <a:lnTo>
                  <a:pt x="1765300" y="882648"/>
                </a:lnTo>
                <a:lnTo>
                  <a:pt x="1762715" y="950362"/>
                </a:lnTo>
                <a:lnTo>
                  <a:pt x="1754959" y="1017754"/>
                </a:lnTo>
                <a:lnTo>
                  <a:pt x="1742033" y="1084503"/>
                </a:lnTo>
                <a:lnTo>
                  <a:pt x="1723936" y="1150289"/>
                </a:lnTo>
                <a:lnTo>
                  <a:pt x="1700669" y="1214790"/>
                </a:lnTo>
                <a:lnTo>
                  <a:pt x="1672232" y="1277685"/>
                </a:lnTo>
                <a:lnTo>
                  <a:pt x="1638624" y="1338652"/>
                </a:lnTo>
                <a:lnTo>
                  <a:pt x="1599846" y="1397370"/>
                </a:lnTo>
                <a:lnTo>
                  <a:pt x="1555897" y="1453518"/>
                </a:lnTo>
                <a:lnTo>
                  <a:pt x="1506777" y="1506776"/>
                </a:lnTo>
                <a:lnTo>
                  <a:pt x="1453520" y="1555895"/>
                </a:lnTo>
                <a:lnTo>
                  <a:pt x="1397372" y="1599844"/>
                </a:lnTo>
                <a:lnTo>
                  <a:pt x="1338653" y="1638623"/>
                </a:lnTo>
                <a:lnTo>
                  <a:pt x="1277686" y="1672231"/>
                </a:lnTo>
                <a:lnTo>
                  <a:pt x="1214791" y="1700668"/>
                </a:lnTo>
                <a:lnTo>
                  <a:pt x="1150290" y="1723936"/>
                </a:lnTo>
                <a:lnTo>
                  <a:pt x="1084504" y="1742032"/>
                </a:lnTo>
                <a:lnTo>
                  <a:pt x="1017754" y="1754958"/>
                </a:lnTo>
                <a:lnTo>
                  <a:pt x="950362" y="1762714"/>
                </a:lnTo>
                <a:lnTo>
                  <a:pt x="882649" y="1765299"/>
                </a:lnTo>
                <a:lnTo>
                  <a:pt x="814935" y="1762714"/>
                </a:lnTo>
                <a:lnTo>
                  <a:pt x="747543" y="1754958"/>
                </a:lnTo>
                <a:lnTo>
                  <a:pt x="680794" y="1742032"/>
                </a:lnTo>
                <a:lnTo>
                  <a:pt x="615008" y="1723936"/>
                </a:lnTo>
                <a:lnTo>
                  <a:pt x="550507" y="1700668"/>
                </a:lnTo>
                <a:lnTo>
                  <a:pt x="487613" y="1672231"/>
                </a:lnTo>
                <a:lnTo>
                  <a:pt x="426646" y="1638623"/>
                </a:lnTo>
                <a:lnTo>
                  <a:pt x="367927" y="1599844"/>
                </a:lnTo>
                <a:lnTo>
                  <a:pt x="311779" y="1555895"/>
                </a:lnTo>
                <a:lnTo>
                  <a:pt x="258522" y="1506776"/>
                </a:lnTo>
                <a:lnTo>
                  <a:pt x="209403" y="1453518"/>
                </a:lnTo>
                <a:lnTo>
                  <a:pt x="165454" y="1397370"/>
                </a:lnTo>
                <a:lnTo>
                  <a:pt x="126676" y="1338652"/>
                </a:lnTo>
                <a:lnTo>
                  <a:pt x="93068" y="1277685"/>
                </a:lnTo>
                <a:lnTo>
                  <a:pt x="64630" y="1214790"/>
                </a:lnTo>
                <a:lnTo>
                  <a:pt x="41363" y="1150289"/>
                </a:lnTo>
                <a:lnTo>
                  <a:pt x="23267" y="1084503"/>
                </a:lnTo>
                <a:lnTo>
                  <a:pt x="10340" y="1017754"/>
                </a:lnTo>
                <a:lnTo>
                  <a:pt x="2585" y="950362"/>
                </a:lnTo>
                <a:lnTo>
                  <a:pt x="0" y="882648"/>
                </a:lnTo>
                <a:lnTo>
                  <a:pt x="2585" y="814935"/>
                </a:lnTo>
                <a:lnTo>
                  <a:pt x="10340" y="747543"/>
                </a:lnTo>
                <a:lnTo>
                  <a:pt x="23267" y="680793"/>
                </a:lnTo>
                <a:lnTo>
                  <a:pt x="41363" y="615008"/>
                </a:lnTo>
                <a:lnTo>
                  <a:pt x="64630" y="550507"/>
                </a:lnTo>
                <a:lnTo>
                  <a:pt x="93068" y="487612"/>
                </a:lnTo>
                <a:lnTo>
                  <a:pt x="126676" y="426645"/>
                </a:lnTo>
                <a:lnTo>
                  <a:pt x="165454" y="367927"/>
                </a:lnTo>
                <a:lnTo>
                  <a:pt x="209403" y="311779"/>
                </a:lnTo>
                <a:lnTo>
                  <a:pt x="258522" y="258522"/>
                </a:lnTo>
                <a:lnTo>
                  <a:pt x="311779" y="209402"/>
                </a:lnTo>
                <a:lnTo>
                  <a:pt x="367927" y="165454"/>
                </a:lnTo>
                <a:lnTo>
                  <a:pt x="426646" y="126675"/>
                </a:lnTo>
                <a:lnTo>
                  <a:pt x="487613" y="93067"/>
                </a:lnTo>
                <a:lnTo>
                  <a:pt x="550507" y="64630"/>
                </a:lnTo>
                <a:lnTo>
                  <a:pt x="615008" y="41363"/>
                </a:lnTo>
                <a:lnTo>
                  <a:pt x="680794" y="23266"/>
                </a:lnTo>
                <a:lnTo>
                  <a:pt x="747543" y="10340"/>
                </a:lnTo>
                <a:lnTo>
                  <a:pt x="814935" y="2585"/>
                </a:lnTo>
                <a:lnTo>
                  <a:pt x="882649" y="0"/>
                </a:lnTo>
                <a:lnTo>
                  <a:pt x="950362" y="2585"/>
                </a:lnTo>
                <a:lnTo>
                  <a:pt x="1017754" y="10340"/>
                </a:lnTo>
                <a:lnTo>
                  <a:pt x="1084504" y="23266"/>
                </a:lnTo>
                <a:lnTo>
                  <a:pt x="1150290" y="41363"/>
                </a:lnTo>
                <a:lnTo>
                  <a:pt x="1214791" y="64630"/>
                </a:lnTo>
                <a:lnTo>
                  <a:pt x="1277686" y="93067"/>
                </a:lnTo>
                <a:lnTo>
                  <a:pt x="1338653" y="126675"/>
                </a:lnTo>
                <a:lnTo>
                  <a:pt x="1397372" y="165454"/>
                </a:lnTo>
                <a:lnTo>
                  <a:pt x="1453520" y="209402"/>
                </a:lnTo>
                <a:lnTo>
                  <a:pt x="1506777" y="258522"/>
                </a:lnTo>
              </a:path>
            </a:pathLst>
          </a:custGeom>
          <a:ln w="25400">
            <a:solidFill>
              <a:srgbClr val="FEFFFF"/>
            </a:solidFill>
          </a:ln>
        </p:spPr>
        <p:txBody>
          <a:bodyPr wrap="square" lIns="0" tIns="0" rIns="0" bIns="0" rtlCol="0">
            <a:noAutofit/>
          </a:bodyPr>
          <a:lstStyle/>
          <a:p>
            <a:endParaRPr/>
          </a:p>
        </p:txBody>
      </p:sp>
      <p:sp>
        <p:nvSpPr>
          <p:cNvPr id="24" name="object 24"/>
          <p:cNvSpPr/>
          <p:nvPr/>
        </p:nvSpPr>
        <p:spPr>
          <a:xfrm>
            <a:off x="7006590" y="1554480"/>
            <a:ext cx="1805940" cy="948690"/>
          </a:xfrm>
          <a:custGeom>
            <a:avLst/>
            <a:gdLst/>
            <a:ahLst/>
            <a:cxnLst/>
            <a:rect l="l" t="t" r="r" b="b"/>
            <a:pathLst>
              <a:path w="2006600" h="1054100">
                <a:moveTo>
                  <a:pt x="0" y="0"/>
                </a:moveTo>
                <a:lnTo>
                  <a:pt x="0" y="1054100"/>
                </a:lnTo>
                <a:lnTo>
                  <a:pt x="2006600" y="1054100"/>
                </a:lnTo>
                <a:lnTo>
                  <a:pt x="2006600" y="0"/>
                </a:lnTo>
                <a:lnTo>
                  <a:pt x="0" y="0"/>
                </a:lnTo>
                <a:close/>
              </a:path>
            </a:pathLst>
          </a:custGeom>
          <a:solidFill>
            <a:srgbClr val="D5D5D5"/>
          </a:solidFill>
        </p:spPr>
        <p:txBody>
          <a:bodyPr wrap="square" lIns="0" tIns="0" rIns="0" bIns="0" rtlCol="0">
            <a:noAutofit/>
          </a:bodyPr>
          <a:lstStyle/>
          <a:p>
            <a:endParaRPr/>
          </a:p>
        </p:txBody>
      </p:sp>
      <p:sp>
        <p:nvSpPr>
          <p:cNvPr id="25" name="object 25"/>
          <p:cNvSpPr/>
          <p:nvPr/>
        </p:nvSpPr>
        <p:spPr>
          <a:xfrm>
            <a:off x="7006590" y="1554480"/>
            <a:ext cx="1805940" cy="948690"/>
          </a:xfrm>
          <a:custGeom>
            <a:avLst/>
            <a:gdLst/>
            <a:ahLst/>
            <a:cxnLst/>
            <a:rect l="l" t="t" r="r" b="b"/>
            <a:pathLst>
              <a:path w="2006600" h="1054100">
                <a:moveTo>
                  <a:pt x="0" y="0"/>
                </a:moveTo>
                <a:lnTo>
                  <a:pt x="2006600" y="0"/>
                </a:lnTo>
                <a:lnTo>
                  <a:pt x="2006600" y="1054100"/>
                </a:lnTo>
                <a:lnTo>
                  <a:pt x="0" y="1054100"/>
                </a:lnTo>
                <a:lnTo>
                  <a:pt x="0" y="0"/>
                </a:lnTo>
                <a:close/>
              </a:path>
            </a:pathLst>
          </a:custGeom>
          <a:ln w="25400">
            <a:solidFill>
              <a:srgbClr val="FEFFFF"/>
            </a:solidFill>
          </a:ln>
        </p:spPr>
        <p:txBody>
          <a:bodyPr wrap="square" lIns="0" tIns="0" rIns="0" bIns="0" rtlCol="0">
            <a:noAutofit/>
          </a:bodyPr>
          <a:lstStyle/>
          <a:p>
            <a:endParaRPr/>
          </a:p>
        </p:txBody>
      </p:sp>
      <p:sp>
        <p:nvSpPr>
          <p:cNvPr id="26" name="object 26"/>
          <p:cNvSpPr/>
          <p:nvPr/>
        </p:nvSpPr>
        <p:spPr>
          <a:xfrm>
            <a:off x="7006590" y="2731770"/>
            <a:ext cx="1805940" cy="1062990"/>
          </a:xfrm>
          <a:custGeom>
            <a:avLst/>
            <a:gdLst/>
            <a:ahLst/>
            <a:cxnLst/>
            <a:rect l="l" t="t" r="r" b="b"/>
            <a:pathLst>
              <a:path w="2006600" h="1181100">
                <a:moveTo>
                  <a:pt x="0" y="0"/>
                </a:moveTo>
                <a:lnTo>
                  <a:pt x="0" y="1181100"/>
                </a:lnTo>
                <a:lnTo>
                  <a:pt x="2006600" y="1181100"/>
                </a:lnTo>
                <a:lnTo>
                  <a:pt x="2006600" y="0"/>
                </a:lnTo>
                <a:lnTo>
                  <a:pt x="0" y="0"/>
                </a:lnTo>
                <a:close/>
              </a:path>
            </a:pathLst>
          </a:custGeom>
          <a:solidFill>
            <a:srgbClr val="D5D5D5"/>
          </a:solidFill>
        </p:spPr>
        <p:txBody>
          <a:bodyPr wrap="square" lIns="0" tIns="0" rIns="0" bIns="0" rtlCol="0">
            <a:noAutofit/>
          </a:bodyPr>
          <a:lstStyle/>
          <a:p>
            <a:endParaRPr/>
          </a:p>
        </p:txBody>
      </p:sp>
      <p:sp>
        <p:nvSpPr>
          <p:cNvPr id="27" name="object 27"/>
          <p:cNvSpPr/>
          <p:nvPr/>
        </p:nvSpPr>
        <p:spPr>
          <a:xfrm>
            <a:off x="7006590" y="2731770"/>
            <a:ext cx="1805940" cy="1062990"/>
          </a:xfrm>
          <a:custGeom>
            <a:avLst/>
            <a:gdLst/>
            <a:ahLst/>
            <a:cxnLst/>
            <a:rect l="l" t="t" r="r" b="b"/>
            <a:pathLst>
              <a:path w="2006600" h="1181100">
                <a:moveTo>
                  <a:pt x="0" y="0"/>
                </a:moveTo>
                <a:lnTo>
                  <a:pt x="2006600" y="0"/>
                </a:lnTo>
                <a:lnTo>
                  <a:pt x="2006600" y="1181100"/>
                </a:lnTo>
                <a:lnTo>
                  <a:pt x="0" y="1181100"/>
                </a:lnTo>
                <a:lnTo>
                  <a:pt x="0" y="0"/>
                </a:lnTo>
                <a:close/>
              </a:path>
            </a:pathLst>
          </a:custGeom>
          <a:ln w="25400">
            <a:solidFill>
              <a:srgbClr val="FEFFFF"/>
            </a:solidFill>
          </a:ln>
        </p:spPr>
        <p:txBody>
          <a:bodyPr wrap="square" lIns="0" tIns="0" rIns="0" bIns="0" rtlCol="0">
            <a:noAutofit/>
          </a:bodyPr>
          <a:lstStyle/>
          <a:p>
            <a:endParaRPr/>
          </a:p>
        </p:txBody>
      </p:sp>
      <p:sp>
        <p:nvSpPr>
          <p:cNvPr id="28" name="object 28"/>
          <p:cNvSpPr/>
          <p:nvPr/>
        </p:nvSpPr>
        <p:spPr>
          <a:xfrm>
            <a:off x="0" y="0"/>
            <a:ext cx="9144000" cy="6858000"/>
          </a:xfrm>
          <a:custGeom>
            <a:avLst/>
            <a:gdLst/>
            <a:ahLst/>
            <a:cxnLst/>
            <a:rect l="l" t="t" r="r" b="b"/>
            <a:pathLst>
              <a:path w="10160000" h="7620000">
                <a:moveTo>
                  <a:pt x="0" y="7620000"/>
                </a:moveTo>
                <a:lnTo>
                  <a:pt x="10160000" y="7620000"/>
                </a:lnTo>
                <a:lnTo>
                  <a:pt x="10160000" y="0"/>
                </a:lnTo>
                <a:lnTo>
                  <a:pt x="0" y="0"/>
                </a:lnTo>
                <a:lnTo>
                  <a:pt x="0" y="7620000"/>
                </a:lnTo>
                <a:close/>
              </a:path>
            </a:pathLst>
          </a:custGeom>
          <a:ln w="12700">
            <a:solidFill>
              <a:srgbClr val="4C4C4C"/>
            </a:solidFill>
          </a:ln>
        </p:spPr>
        <p:txBody>
          <a:bodyPr wrap="square" lIns="0" tIns="0" rIns="0" bIns="0" rtlCol="0">
            <a:noAutofit/>
          </a:bodyPr>
          <a:lstStyle/>
          <a:p>
            <a:endParaRPr/>
          </a:p>
        </p:txBody>
      </p:sp>
      <p:sp>
        <p:nvSpPr>
          <p:cNvPr id="9" name="object 9"/>
          <p:cNvSpPr txBox="1"/>
          <p:nvPr/>
        </p:nvSpPr>
        <p:spPr>
          <a:xfrm>
            <a:off x="7006590" y="2731770"/>
            <a:ext cx="1805940" cy="1062990"/>
          </a:xfrm>
          <a:prstGeom prst="rect">
            <a:avLst/>
          </a:prstGeom>
        </p:spPr>
        <p:txBody>
          <a:bodyPr wrap="square" lIns="0" tIns="0" rIns="0" bIns="0" rtlCol="0">
            <a:noAutofit/>
          </a:bodyPr>
          <a:lstStyle/>
          <a:p>
            <a:pPr marL="22860">
              <a:lnSpc>
                <a:spcPts val="900"/>
              </a:lnSpc>
            </a:pPr>
            <a:endParaRPr sz="900"/>
          </a:p>
        </p:txBody>
      </p:sp>
      <p:sp>
        <p:nvSpPr>
          <p:cNvPr id="8" name="object 8"/>
          <p:cNvSpPr txBox="1"/>
          <p:nvPr/>
        </p:nvSpPr>
        <p:spPr>
          <a:xfrm>
            <a:off x="388620" y="2628900"/>
            <a:ext cx="1805940" cy="525780"/>
          </a:xfrm>
          <a:prstGeom prst="rect">
            <a:avLst/>
          </a:prstGeom>
        </p:spPr>
        <p:txBody>
          <a:bodyPr wrap="square" lIns="0" tIns="0" rIns="0" bIns="0" rtlCol="0">
            <a:noAutofit/>
          </a:bodyPr>
          <a:lstStyle/>
          <a:p>
            <a:pPr marL="22860">
              <a:lnSpc>
                <a:spcPts val="900"/>
              </a:lnSpc>
            </a:pPr>
            <a:endParaRPr sz="900"/>
          </a:p>
        </p:txBody>
      </p:sp>
      <p:sp>
        <p:nvSpPr>
          <p:cNvPr id="7" name="object 7"/>
          <p:cNvSpPr txBox="1"/>
          <p:nvPr/>
        </p:nvSpPr>
        <p:spPr>
          <a:xfrm>
            <a:off x="388620" y="1931670"/>
            <a:ext cx="1805940" cy="525780"/>
          </a:xfrm>
          <a:prstGeom prst="rect">
            <a:avLst/>
          </a:prstGeom>
        </p:spPr>
        <p:txBody>
          <a:bodyPr wrap="square" lIns="0" tIns="0" rIns="0" bIns="0" rtlCol="0">
            <a:noAutofit/>
          </a:bodyPr>
          <a:lstStyle/>
          <a:p>
            <a:pPr>
              <a:lnSpc>
                <a:spcPts val="810"/>
              </a:lnSpc>
              <a:spcBef>
                <a:spcPts val="23"/>
              </a:spcBef>
            </a:pPr>
            <a:endParaRPr sz="800"/>
          </a:p>
          <a:p>
            <a:pPr marL="670027" marR="670026" algn="ctr">
              <a:lnSpc>
                <a:spcPct val="95825"/>
              </a:lnSpc>
            </a:pPr>
            <a:r>
              <a:rPr sz="1700" dirty="0" smtClean="0">
                <a:solidFill>
                  <a:srgbClr val="212121"/>
                </a:solidFill>
                <a:latin typeface="Times New Roman"/>
                <a:cs typeface="Times New Roman"/>
              </a:rPr>
              <a:t>SQL</a:t>
            </a:r>
            <a:endParaRPr sz="1700">
              <a:latin typeface="Times New Roman"/>
              <a:cs typeface="Times New Roman"/>
            </a:endParaRPr>
          </a:p>
        </p:txBody>
      </p:sp>
      <p:sp>
        <p:nvSpPr>
          <p:cNvPr id="6" name="object 6"/>
          <p:cNvSpPr txBox="1"/>
          <p:nvPr/>
        </p:nvSpPr>
        <p:spPr>
          <a:xfrm>
            <a:off x="7006590" y="1554480"/>
            <a:ext cx="1805940" cy="948690"/>
          </a:xfrm>
          <a:prstGeom prst="rect">
            <a:avLst/>
          </a:prstGeom>
        </p:spPr>
        <p:txBody>
          <a:bodyPr wrap="square" lIns="0" tIns="0" rIns="0" bIns="0" rtlCol="0">
            <a:noAutofit/>
          </a:bodyPr>
          <a:lstStyle/>
          <a:p>
            <a:pPr marL="22860">
              <a:lnSpc>
                <a:spcPts val="900"/>
              </a:lnSpc>
            </a:pPr>
            <a:endParaRPr sz="900"/>
          </a:p>
        </p:txBody>
      </p:sp>
      <p:sp>
        <p:nvSpPr>
          <p:cNvPr id="5" name="object 5"/>
          <p:cNvSpPr txBox="1"/>
          <p:nvPr/>
        </p:nvSpPr>
        <p:spPr>
          <a:xfrm>
            <a:off x="400050" y="1234440"/>
            <a:ext cx="1805940" cy="525780"/>
          </a:xfrm>
          <a:prstGeom prst="rect">
            <a:avLst/>
          </a:prstGeom>
        </p:spPr>
        <p:txBody>
          <a:bodyPr wrap="square" lIns="0" tIns="0" rIns="0" bIns="0" rtlCol="0">
            <a:noAutofit/>
          </a:bodyPr>
          <a:lstStyle/>
          <a:p>
            <a:pPr>
              <a:lnSpc>
                <a:spcPts val="810"/>
              </a:lnSpc>
              <a:spcBef>
                <a:spcPts val="23"/>
              </a:spcBef>
            </a:pPr>
            <a:endParaRPr sz="800"/>
          </a:p>
          <a:p>
            <a:pPr marL="678062" marR="678061" algn="ctr">
              <a:lnSpc>
                <a:spcPct val="95825"/>
              </a:lnSpc>
            </a:pPr>
            <a:r>
              <a:rPr sz="1700" dirty="0" smtClean="0">
                <a:solidFill>
                  <a:srgbClr val="212121"/>
                </a:solidFill>
                <a:latin typeface="Times New Roman"/>
                <a:cs typeface="Times New Roman"/>
              </a:rPr>
              <a:t>.asp</a:t>
            </a:r>
            <a:endParaRPr sz="1700">
              <a:latin typeface="Times New Roman"/>
              <a:cs typeface="Times New Roman"/>
            </a:endParaRPr>
          </a:p>
        </p:txBody>
      </p:sp>
      <p:sp>
        <p:nvSpPr>
          <p:cNvPr id="4" name="object 4"/>
          <p:cNvSpPr txBox="1"/>
          <p:nvPr/>
        </p:nvSpPr>
        <p:spPr>
          <a:xfrm>
            <a:off x="400050" y="537210"/>
            <a:ext cx="1805940" cy="525780"/>
          </a:xfrm>
          <a:prstGeom prst="rect">
            <a:avLst/>
          </a:prstGeom>
        </p:spPr>
        <p:txBody>
          <a:bodyPr wrap="square" lIns="0" tIns="0" rIns="0" bIns="0" rtlCol="0">
            <a:noAutofit/>
          </a:bodyPr>
          <a:lstStyle/>
          <a:p>
            <a:pPr marL="22860">
              <a:lnSpc>
                <a:spcPts val="900"/>
              </a:lnSpc>
            </a:pPr>
            <a:endParaRPr sz="900"/>
          </a:p>
        </p:txBody>
      </p:sp>
      <p:sp>
        <p:nvSpPr>
          <p:cNvPr id="3" name="object 3"/>
          <p:cNvSpPr txBox="1"/>
          <p:nvPr/>
        </p:nvSpPr>
        <p:spPr>
          <a:xfrm>
            <a:off x="7006590" y="480060"/>
            <a:ext cx="1805940" cy="857250"/>
          </a:xfrm>
          <a:prstGeom prst="rect">
            <a:avLst/>
          </a:prstGeom>
        </p:spPr>
        <p:txBody>
          <a:bodyPr wrap="square" lIns="0" tIns="0" rIns="0" bIns="0" rtlCol="0">
            <a:noAutofit/>
          </a:bodyPr>
          <a:lstStyle/>
          <a:p>
            <a:pPr marL="22860">
              <a:lnSpc>
                <a:spcPts val="900"/>
              </a:lnSpc>
            </a:pPr>
            <a:endParaRPr sz="900"/>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540"/>
              </a:lnSpc>
              <a:spcBef>
                <a:spcPts val="23"/>
              </a:spcBef>
            </a:pPr>
            <a:endParaRPr sz="500"/>
          </a:p>
          <a:p>
            <a:pPr marL="1117882">
              <a:lnSpc>
                <a:spcPts val="2866"/>
              </a:lnSpc>
              <a:spcBef>
                <a:spcPts val="4500"/>
              </a:spcBef>
            </a:pPr>
            <a:r>
              <a:rPr sz="2600" baseline="30513" dirty="0" smtClean="0">
                <a:solidFill>
                  <a:srgbClr val="212121"/>
                </a:solidFill>
                <a:latin typeface="Times New Roman"/>
                <a:cs typeface="Times New Roman"/>
              </a:rPr>
              <a:t>.net                                                                                                             </a:t>
            </a:r>
            <a:r>
              <a:rPr sz="2600" spc="34" baseline="30513" dirty="0" smtClean="0">
                <a:solidFill>
                  <a:srgbClr val="212121"/>
                </a:solidFill>
                <a:latin typeface="Times New Roman"/>
                <a:cs typeface="Times New Roman"/>
              </a:rPr>
              <a:t> </a:t>
            </a:r>
            <a:r>
              <a:rPr sz="1700" dirty="0" smtClean="0">
                <a:solidFill>
                  <a:srgbClr val="212121"/>
                </a:solidFill>
                <a:latin typeface="Times New Roman"/>
                <a:cs typeface="Times New Roman"/>
              </a:rPr>
              <a:t>page.html</a:t>
            </a:r>
            <a:endParaRPr sz="1700">
              <a:latin typeface="Times New Roman"/>
              <a:cs typeface="Times New Roman"/>
            </a:endParaRPr>
          </a:p>
          <a:p>
            <a:pPr marL="2888007">
              <a:lnSpc>
                <a:spcPts val="2366"/>
              </a:lnSpc>
              <a:spcBef>
                <a:spcPts val="841"/>
              </a:spcBef>
            </a:pPr>
            <a:r>
              <a:rPr sz="3000" spc="40" baseline="2635" dirty="0" smtClean="0">
                <a:solidFill>
                  <a:srgbClr val="212121"/>
                </a:solidFill>
                <a:latin typeface="Times New Roman"/>
                <a:cs typeface="Times New Roman"/>
              </a:rPr>
              <a:t>SERVE</a:t>
            </a:r>
            <a:r>
              <a:rPr sz="3000" baseline="2635" dirty="0" smtClean="0">
                <a:solidFill>
                  <a:srgbClr val="212121"/>
                </a:solidFill>
                <a:latin typeface="Times New Roman"/>
                <a:cs typeface="Times New Roman"/>
              </a:rPr>
              <a:t>R                   </a:t>
            </a:r>
            <a:r>
              <a:rPr sz="3000" spc="338" baseline="2635" dirty="0" smtClean="0">
                <a:solidFill>
                  <a:srgbClr val="212121"/>
                </a:solidFill>
                <a:latin typeface="Times New Roman"/>
                <a:cs typeface="Times New Roman"/>
              </a:rPr>
              <a:t> </a:t>
            </a:r>
            <a:r>
              <a:rPr sz="2000" spc="17" dirty="0" smtClean="0">
                <a:solidFill>
                  <a:srgbClr val="212121"/>
                </a:solidFill>
                <a:latin typeface="Times New Roman"/>
                <a:cs typeface="Times New Roman"/>
              </a:rPr>
              <a:t>BROWSER</a:t>
            </a:r>
            <a:endParaRPr sz="2000">
              <a:latin typeface="Times New Roman"/>
              <a:cs typeface="Times New Roman"/>
            </a:endParaRPr>
          </a:p>
          <a:p>
            <a:pPr marR="842339" algn="r">
              <a:lnSpc>
                <a:spcPct val="95825"/>
              </a:lnSpc>
              <a:spcBef>
                <a:spcPts val="3645"/>
              </a:spcBef>
            </a:pPr>
            <a:r>
              <a:rPr sz="1700" dirty="0" smtClean="0">
                <a:solidFill>
                  <a:srgbClr val="212121"/>
                </a:solidFill>
                <a:latin typeface="Times New Roman"/>
                <a:cs typeface="Times New Roman"/>
              </a:rPr>
              <a:t>style.css</a:t>
            </a:r>
            <a:endParaRPr sz="1700">
              <a:latin typeface="Times New Roman"/>
              <a:cs typeface="Times New Roman"/>
            </a:endParaRPr>
          </a:p>
          <a:p>
            <a:pPr marL="1142828">
              <a:lnSpc>
                <a:spcPct val="95825"/>
              </a:lnSpc>
              <a:spcBef>
                <a:spcPts val="4784"/>
              </a:spcBef>
            </a:pPr>
            <a:r>
              <a:rPr sz="1700" dirty="0" smtClean="0">
                <a:solidFill>
                  <a:srgbClr val="212121"/>
                </a:solidFill>
                <a:latin typeface="Times New Roman"/>
                <a:cs typeface="Times New Roman"/>
              </a:rPr>
              <a:t>etc</a:t>
            </a:r>
            <a:endParaRPr sz="1700">
              <a:latin typeface="Times New Roman"/>
              <a:cs typeface="Times New Roman"/>
            </a:endParaRPr>
          </a:p>
          <a:p>
            <a:pPr marR="870680" algn="r">
              <a:lnSpc>
                <a:spcPct val="95825"/>
              </a:lnSpc>
              <a:spcBef>
                <a:spcPts val="1004"/>
              </a:spcBef>
            </a:pPr>
            <a:r>
              <a:rPr sz="1700" dirty="0" smtClean="0">
                <a:solidFill>
                  <a:srgbClr val="212121"/>
                </a:solidFill>
                <a:latin typeface="Times New Roman"/>
                <a:cs typeface="Times New Roman"/>
              </a:rPr>
              <a:t>script.js</a:t>
            </a:r>
            <a:endParaRPr sz="1700">
              <a:latin typeface="Times New Roman"/>
              <a:cs typeface="Times New Roman"/>
            </a:endParaRPr>
          </a:p>
          <a:p>
            <a:pPr marL="762060" marR="780835" algn="ctr">
              <a:lnSpc>
                <a:spcPts val="2897"/>
              </a:lnSpc>
              <a:spcBef>
                <a:spcPts val="12172"/>
              </a:spcBef>
            </a:pPr>
            <a:r>
              <a:rPr sz="2500" dirty="0" smtClean="0">
                <a:solidFill>
                  <a:srgbClr val="FEFFFF"/>
                </a:solidFill>
                <a:latin typeface="Times New Roman"/>
                <a:cs typeface="Times New Roman"/>
              </a:rPr>
              <a:t>Client-side</a:t>
            </a:r>
            <a:r>
              <a:rPr sz="2500" spc="8" dirty="0" smtClean="0">
                <a:solidFill>
                  <a:srgbClr val="FEFFFF"/>
                </a:solidFill>
                <a:latin typeface="Times New Roman"/>
                <a:cs typeface="Times New Roman"/>
              </a:rPr>
              <a:t> </a:t>
            </a:r>
            <a:r>
              <a:rPr sz="2500" dirty="0" smtClean="0">
                <a:solidFill>
                  <a:srgbClr val="FEFFFF"/>
                </a:solidFill>
                <a:latin typeface="Times New Roman"/>
                <a:cs typeface="Times New Roman"/>
              </a:rPr>
              <a:t>(front-end)</a:t>
            </a:r>
            <a:r>
              <a:rPr sz="2500" spc="-101" dirty="0" smtClean="0">
                <a:solidFill>
                  <a:srgbClr val="FEFFFF"/>
                </a:solidFill>
                <a:latin typeface="Times New Roman"/>
                <a:cs typeface="Times New Roman"/>
              </a:rPr>
              <a:t> </a:t>
            </a:r>
            <a:r>
              <a:rPr sz="2500" dirty="0" smtClean="0">
                <a:solidFill>
                  <a:srgbClr val="FEFFFF"/>
                </a:solidFill>
                <a:latin typeface="Times New Roman"/>
                <a:cs typeface="Times New Roman"/>
              </a:rPr>
              <a:t>coding</a:t>
            </a:r>
            <a:r>
              <a:rPr sz="2500" spc="214" dirty="0" smtClean="0">
                <a:solidFill>
                  <a:srgbClr val="FEFFFF"/>
                </a:solidFill>
                <a:latin typeface="Times New Roman"/>
                <a:cs typeface="Times New Roman"/>
              </a:rPr>
              <a:t> </a:t>
            </a:r>
            <a:r>
              <a:rPr sz="2500" dirty="0" smtClean="0">
                <a:solidFill>
                  <a:srgbClr val="FEFFFF"/>
                </a:solidFill>
                <a:latin typeface="Times New Roman"/>
                <a:cs typeface="Times New Roman"/>
              </a:rPr>
              <a:t>includes</a:t>
            </a:r>
            <a:r>
              <a:rPr sz="2500" spc="8" dirty="0" smtClean="0">
                <a:solidFill>
                  <a:srgbClr val="FEFFFF"/>
                </a:solidFill>
                <a:latin typeface="Times New Roman"/>
                <a:cs typeface="Times New Roman"/>
              </a:rPr>
              <a:t> </a:t>
            </a:r>
            <a:r>
              <a:rPr sz="2500" dirty="0" smtClean="0">
                <a:solidFill>
                  <a:srgbClr val="FEFFFF"/>
                </a:solidFill>
                <a:latin typeface="Times New Roman"/>
                <a:cs typeface="Times New Roman"/>
              </a:rPr>
              <a:t>HTML,</a:t>
            </a:r>
            <a:r>
              <a:rPr sz="2500" spc="-160" dirty="0" smtClean="0">
                <a:solidFill>
                  <a:srgbClr val="FEFFFF"/>
                </a:solidFill>
                <a:latin typeface="Times New Roman"/>
                <a:cs typeface="Times New Roman"/>
              </a:rPr>
              <a:t> </a:t>
            </a:r>
            <a:r>
              <a:rPr sz="2500" dirty="0" smtClean="0">
                <a:solidFill>
                  <a:srgbClr val="FEFFFF"/>
                </a:solidFill>
                <a:latin typeface="Times New Roman"/>
                <a:cs typeface="Times New Roman"/>
              </a:rPr>
              <a:t>CSS </a:t>
            </a:r>
            <a:endParaRPr sz="2500">
              <a:latin typeface="Times New Roman"/>
              <a:cs typeface="Times New Roman"/>
            </a:endParaRPr>
          </a:p>
          <a:p>
            <a:pPr marL="762060" marR="780835" algn="ctr">
              <a:lnSpc>
                <a:spcPts val="2897"/>
              </a:lnSpc>
              <a:spcBef>
                <a:spcPts val="162"/>
              </a:spcBef>
            </a:pPr>
            <a:r>
              <a:rPr sz="2500" dirty="0" smtClean="0">
                <a:solidFill>
                  <a:srgbClr val="FEFFFF"/>
                </a:solidFill>
                <a:latin typeface="Times New Roman"/>
                <a:cs typeface="Times New Roman"/>
              </a:rPr>
              <a:t>and </a:t>
            </a:r>
            <a:r>
              <a:rPr sz="2500" spc="23" dirty="0" smtClean="0">
                <a:solidFill>
                  <a:srgbClr val="FEFFFF"/>
                </a:solidFill>
                <a:latin typeface="Times New Roman"/>
                <a:cs typeface="Times New Roman"/>
              </a:rPr>
              <a:t> </a:t>
            </a:r>
            <a:r>
              <a:rPr sz="2500" dirty="0" smtClean="0">
                <a:solidFill>
                  <a:srgbClr val="FEFFFF"/>
                </a:solidFill>
                <a:latin typeface="Times New Roman"/>
                <a:cs typeface="Times New Roman"/>
              </a:rPr>
              <a:t>Javascript.</a:t>
            </a:r>
            <a:r>
              <a:rPr sz="2500" spc="-9" dirty="0" smtClean="0">
                <a:solidFill>
                  <a:srgbClr val="FEFFFF"/>
                </a:solidFill>
                <a:latin typeface="Times New Roman"/>
                <a:cs typeface="Times New Roman"/>
              </a:rPr>
              <a:t> </a:t>
            </a:r>
            <a:r>
              <a:rPr sz="2500" dirty="0" smtClean="0">
                <a:solidFill>
                  <a:srgbClr val="FEFFFF"/>
                </a:solidFill>
                <a:latin typeface="Times New Roman"/>
                <a:cs typeface="Times New Roman"/>
              </a:rPr>
              <a:t>This</a:t>
            </a:r>
            <a:r>
              <a:rPr sz="2500" spc="161" dirty="0" smtClean="0">
                <a:solidFill>
                  <a:srgbClr val="FEFFFF"/>
                </a:solidFill>
                <a:latin typeface="Times New Roman"/>
                <a:cs typeface="Times New Roman"/>
              </a:rPr>
              <a:t> </a:t>
            </a:r>
            <a:r>
              <a:rPr sz="2500" dirty="0" smtClean="0">
                <a:solidFill>
                  <a:srgbClr val="FEFFFF"/>
                </a:solidFill>
                <a:latin typeface="Times New Roman"/>
                <a:cs typeface="Times New Roman"/>
              </a:rPr>
              <a:t>just</a:t>
            </a:r>
            <a:r>
              <a:rPr sz="2500" spc="472" dirty="0" smtClean="0">
                <a:solidFill>
                  <a:srgbClr val="FEFFFF"/>
                </a:solidFill>
                <a:latin typeface="Times New Roman"/>
                <a:cs typeface="Times New Roman"/>
              </a:rPr>
              <a:t> </a:t>
            </a:r>
            <a:r>
              <a:rPr sz="2500" dirty="0" smtClean="0">
                <a:solidFill>
                  <a:srgbClr val="FEFFFF"/>
                </a:solidFill>
                <a:latin typeface="Times New Roman"/>
                <a:cs typeface="Times New Roman"/>
              </a:rPr>
              <a:t>means</a:t>
            </a:r>
            <a:r>
              <a:rPr sz="2500" spc="-228" dirty="0" smtClean="0">
                <a:solidFill>
                  <a:srgbClr val="FEFFFF"/>
                </a:solidFill>
                <a:latin typeface="Times New Roman"/>
                <a:cs typeface="Times New Roman"/>
              </a:rPr>
              <a:t> </a:t>
            </a:r>
            <a:r>
              <a:rPr sz="2500" dirty="0" smtClean="0">
                <a:solidFill>
                  <a:srgbClr val="FEFFFF"/>
                </a:solidFill>
                <a:latin typeface="Times New Roman"/>
                <a:cs typeface="Times New Roman"/>
              </a:rPr>
              <a:t>that</a:t>
            </a:r>
            <a:r>
              <a:rPr sz="2500" spc="115" dirty="0" smtClean="0">
                <a:solidFill>
                  <a:srgbClr val="FEFFFF"/>
                </a:solidFill>
                <a:latin typeface="Times New Roman"/>
                <a:cs typeface="Times New Roman"/>
              </a:rPr>
              <a:t> </a:t>
            </a:r>
            <a:r>
              <a:rPr sz="2500" dirty="0" smtClean="0">
                <a:solidFill>
                  <a:srgbClr val="FEFFFF"/>
                </a:solidFill>
                <a:latin typeface="Times New Roman"/>
                <a:cs typeface="Times New Roman"/>
              </a:rPr>
              <a:t>our</a:t>
            </a:r>
            <a:r>
              <a:rPr sz="2500" spc="542" dirty="0" smtClean="0">
                <a:solidFill>
                  <a:srgbClr val="FEFFFF"/>
                </a:solidFill>
                <a:latin typeface="Times New Roman"/>
                <a:cs typeface="Times New Roman"/>
              </a:rPr>
              <a:t> </a:t>
            </a:r>
            <a:r>
              <a:rPr sz="2500" dirty="0" smtClean="0">
                <a:solidFill>
                  <a:srgbClr val="FEFFFF"/>
                </a:solidFill>
                <a:latin typeface="Times New Roman"/>
                <a:cs typeface="Times New Roman"/>
              </a:rPr>
              <a:t>code</a:t>
            </a:r>
            <a:r>
              <a:rPr sz="2500" spc="-41" dirty="0" smtClean="0">
                <a:solidFill>
                  <a:srgbClr val="FEFFFF"/>
                </a:solidFill>
                <a:latin typeface="Times New Roman"/>
                <a:cs typeface="Times New Roman"/>
              </a:rPr>
              <a:t> </a:t>
            </a:r>
            <a:r>
              <a:rPr sz="2500" dirty="0" smtClean="0">
                <a:solidFill>
                  <a:srgbClr val="FEFFFF"/>
                </a:solidFill>
                <a:latin typeface="Times New Roman"/>
                <a:cs typeface="Times New Roman"/>
              </a:rPr>
              <a:t>will</a:t>
            </a:r>
            <a:r>
              <a:rPr sz="2500" spc="-123" dirty="0" smtClean="0">
                <a:solidFill>
                  <a:srgbClr val="FEFFFF"/>
                </a:solidFill>
                <a:latin typeface="Times New Roman"/>
                <a:cs typeface="Times New Roman"/>
              </a:rPr>
              <a:t> </a:t>
            </a:r>
            <a:r>
              <a:rPr sz="2500" dirty="0" smtClean="0">
                <a:solidFill>
                  <a:srgbClr val="FEFFFF"/>
                </a:solidFill>
                <a:latin typeface="Times New Roman"/>
                <a:cs typeface="Times New Roman"/>
              </a:rPr>
              <a:t>be </a:t>
            </a:r>
            <a:endParaRPr sz="2500">
              <a:latin typeface="Times New Roman"/>
              <a:cs typeface="Times New Roman"/>
            </a:endParaRPr>
          </a:p>
          <a:p>
            <a:pPr marL="762060" marR="780835" algn="ctr">
              <a:lnSpc>
                <a:spcPts val="2897"/>
              </a:lnSpc>
              <a:spcBef>
                <a:spcPts val="162"/>
              </a:spcBef>
            </a:pPr>
            <a:r>
              <a:rPr sz="2500" dirty="0" smtClean="0">
                <a:solidFill>
                  <a:srgbClr val="FEFFFF"/>
                </a:solidFill>
                <a:latin typeface="Times New Roman"/>
                <a:cs typeface="Times New Roman"/>
              </a:rPr>
              <a:t>downloaded</a:t>
            </a:r>
            <a:r>
              <a:rPr sz="2500" spc="-23" dirty="0" smtClean="0">
                <a:solidFill>
                  <a:srgbClr val="FEFFFF"/>
                </a:solidFill>
                <a:latin typeface="Times New Roman"/>
                <a:cs typeface="Times New Roman"/>
              </a:rPr>
              <a:t> </a:t>
            </a:r>
            <a:r>
              <a:rPr sz="2500" dirty="0" smtClean="0">
                <a:solidFill>
                  <a:srgbClr val="FEFFFF"/>
                </a:solidFill>
                <a:latin typeface="Times New Roman"/>
                <a:cs typeface="Times New Roman"/>
              </a:rPr>
              <a:t>from</a:t>
            </a:r>
            <a:r>
              <a:rPr sz="2500" spc="561" dirty="0" smtClean="0">
                <a:solidFill>
                  <a:srgbClr val="FEFFFF"/>
                </a:solidFill>
                <a:latin typeface="Times New Roman"/>
                <a:cs typeface="Times New Roman"/>
              </a:rPr>
              <a:t> </a:t>
            </a:r>
            <a:r>
              <a:rPr sz="2500" dirty="0" smtClean="0">
                <a:solidFill>
                  <a:srgbClr val="FEFFFF"/>
                </a:solidFill>
                <a:latin typeface="Times New Roman"/>
                <a:cs typeface="Times New Roman"/>
              </a:rPr>
              <a:t>the </a:t>
            </a:r>
            <a:r>
              <a:rPr sz="2500" spc="87" dirty="0" smtClean="0">
                <a:solidFill>
                  <a:srgbClr val="FEFFFF"/>
                </a:solidFill>
                <a:latin typeface="Times New Roman"/>
                <a:cs typeface="Times New Roman"/>
              </a:rPr>
              <a:t> </a:t>
            </a:r>
            <a:r>
              <a:rPr sz="2500" dirty="0" smtClean="0">
                <a:solidFill>
                  <a:srgbClr val="FEFFFF"/>
                </a:solidFill>
                <a:latin typeface="Times New Roman"/>
                <a:cs typeface="Times New Roman"/>
              </a:rPr>
              <a:t>server</a:t>
            </a:r>
            <a:r>
              <a:rPr sz="2500" spc="-15" dirty="0" smtClean="0">
                <a:solidFill>
                  <a:srgbClr val="FEFFFF"/>
                </a:solidFill>
                <a:latin typeface="Times New Roman"/>
                <a:cs typeface="Times New Roman"/>
              </a:rPr>
              <a:t> </a:t>
            </a:r>
            <a:r>
              <a:rPr sz="2500" dirty="0" smtClean="0">
                <a:solidFill>
                  <a:srgbClr val="FEFFFF"/>
                </a:solidFill>
                <a:latin typeface="Times New Roman"/>
                <a:cs typeface="Times New Roman"/>
              </a:rPr>
              <a:t>and </a:t>
            </a:r>
            <a:r>
              <a:rPr sz="2500" spc="23" dirty="0" smtClean="0">
                <a:solidFill>
                  <a:srgbClr val="FEFFFF"/>
                </a:solidFill>
                <a:latin typeface="Times New Roman"/>
                <a:cs typeface="Times New Roman"/>
              </a:rPr>
              <a:t> </a:t>
            </a:r>
            <a:r>
              <a:rPr sz="2500" dirty="0" smtClean="0">
                <a:solidFill>
                  <a:srgbClr val="FEFFFF"/>
                </a:solidFill>
                <a:latin typeface="Times New Roman"/>
                <a:cs typeface="Times New Roman"/>
              </a:rPr>
              <a:t>then</a:t>
            </a:r>
            <a:r>
              <a:rPr sz="2500" spc="256" dirty="0" smtClean="0">
                <a:solidFill>
                  <a:srgbClr val="FEFFFF"/>
                </a:solidFill>
                <a:latin typeface="Times New Roman"/>
                <a:cs typeface="Times New Roman"/>
              </a:rPr>
              <a:t> </a:t>
            </a:r>
            <a:r>
              <a:rPr sz="2500" dirty="0" smtClean="0">
                <a:solidFill>
                  <a:srgbClr val="FEFFFF"/>
                </a:solidFill>
                <a:latin typeface="Times New Roman"/>
                <a:cs typeface="Times New Roman"/>
              </a:rPr>
              <a:t>compiled </a:t>
            </a:r>
            <a:endParaRPr sz="2500">
              <a:latin typeface="Times New Roman"/>
              <a:cs typeface="Times New Roman"/>
            </a:endParaRPr>
          </a:p>
          <a:p>
            <a:pPr marL="762060" marR="780835" algn="ctr">
              <a:lnSpc>
                <a:spcPts val="2897"/>
              </a:lnSpc>
              <a:spcBef>
                <a:spcPts val="162"/>
              </a:spcBef>
            </a:pPr>
            <a:r>
              <a:rPr sz="2500" dirty="0" smtClean="0">
                <a:solidFill>
                  <a:srgbClr val="FEFFFF"/>
                </a:solidFill>
                <a:latin typeface="Times New Roman"/>
                <a:cs typeface="Times New Roman"/>
              </a:rPr>
              <a:t>entirely</a:t>
            </a:r>
            <a:r>
              <a:rPr sz="2500" spc="2" dirty="0" smtClean="0">
                <a:solidFill>
                  <a:srgbClr val="FEFFFF"/>
                </a:solidFill>
                <a:latin typeface="Times New Roman"/>
                <a:cs typeface="Times New Roman"/>
              </a:rPr>
              <a:t> </a:t>
            </a:r>
            <a:r>
              <a:rPr sz="2500" dirty="0" smtClean="0">
                <a:solidFill>
                  <a:srgbClr val="FEFFFF"/>
                </a:solidFill>
                <a:latin typeface="Times New Roman"/>
                <a:cs typeface="Times New Roman"/>
              </a:rPr>
              <a:t>in</a:t>
            </a:r>
            <a:r>
              <a:rPr sz="2500" spc="111" dirty="0" smtClean="0">
                <a:solidFill>
                  <a:srgbClr val="FEFFFF"/>
                </a:solidFill>
                <a:latin typeface="Times New Roman"/>
                <a:cs typeface="Times New Roman"/>
              </a:rPr>
              <a:t> </a:t>
            </a:r>
            <a:r>
              <a:rPr sz="2500" dirty="0" smtClean="0">
                <a:solidFill>
                  <a:srgbClr val="FEFFFF"/>
                </a:solidFill>
                <a:latin typeface="Times New Roman"/>
                <a:cs typeface="Times New Roman"/>
              </a:rPr>
              <a:t>the </a:t>
            </a:r>
            <a:r>
              <a:rPr sz="2500" spc="87" dirty="0" smtClean="0">
                <a:solidFill>
                  <a:srgbClr val="FEFFFF"/>
                </a:solidFill>
                <a:latin typeface="Times New Roman"/>
                <a:cs typeface="Times New Roman"/>
              </a:rPr>
              <a:t> </a:t>
            </a:r>
            <a:r>
              <a:rPr sz="2500" dirty="0" smtClean="0">
                <a:solidFill>
                  <a:srgbClr val="FEFFFF"/>
                </a:solidFill>
                <a:latin typeface="Times New Roman"/>
                <a:cs typeface="Times New Roman"/>
              </a:rPr>
              <a:t>browser.</a:t>
            </a:r>
            <a:endParaRPr sz="25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285750" y="-320040"/>
            <a:ext cx="9692640" cy="7429500"/>
          </a:xfrm>
          <a:custGeom>
            <a:avLst/>
            <a:gdLst/>
            <a:ahLst/>
            <a:cxnLst/>
            <a:rect l="l" t="t" r="r" b="b"/>
            <a:pathLst>
              <a:path w="10769600" h="8255000">
                <a:moveTo>
                  <a:pt x="10477500" y="355600"/>
                </a:moveTo>
                <a:lnTo>
                  <a:pt x="317500" y="355600"/>
                </a:lnTo>
                <a:lnTo>
                  <a:pt x="317500" y="7975600"/>
                </a:lnTo>
                <a:lnTo>
                  <a:pt x="10477500" y="7975600"/>
                </a:lnTo>
                <a:lnTo>
                  <a:pt x="10477500" y="355600"/>
                </a:lnTo>
                <a:close/>
              </a:path>
            </a:pathLst>
          </a:custGeom>
          <a:solidFill>
            <a:srgbClr val="941651"/>
          </a:solidFill>
        </p:spPr>
        <p:txBody>
          <a:bodyPr wrap="square" lIns="0" tIns="0" rIns="0" bIns="0" rtlCol="0">
            <a:noAutofit/>
          </a:bodyPr>
          <a:lstStyle/>
          <a:p>
            <a:endParaRPr/>
          </a:p>
        </p:txBody>
      </p:sp>
      <p:sp>
        <p:nvSpPr>
          <p:cNvPr id="5" name="object 5"/>
          <p:cNvSpPr/>
          <p:nvPr/>
        </p:nvSpPr>
        <p:spPr>
          <a:xfrm>
            <a:off x="1" y="2365905"/>
            <a:ext cx="9753018" cy="104"/>
          </a:xfrm>
          <a:custGeom>
            <a:avLst/>
            <a:gdLst/>
            <a:ahLst/>
            <a:cxnLst/>
            <a:rect l="l" t="t" r="r" b="b"/>
            <a:pathLst>
              <a:path w="10836687" h="116">
                <a:moveTo>
                  <a:pt x="10160000" y="7"/>
                </a:moveTo>
                <a:lnTo>
                  <a:pt x="0" y="116"/>
                </a:lnTo>
              </a:path>
              <a:path w="10836687" h="116">
                <a:moveTo>
                  <a:pt x="0" y="118"/>
                </a:moveTo>
                <a:lnTo>
                  <a:pt x="10160000" y="7"/>
                </a:lnTo>
              </a:path>
            </a:pathLst>
          </a:custGeom>
          <a:ln w="12700">
            <a:solidFill>
              <a:srgbClr val="EAEAEA"/>
            </a:solidFill>
          </a:ln>
        </p:spPr>
        <p:txBody>
          <a:bodyPr wrap="square" lIns="0" tIns="0" rIns="0" bIns="0" rtlCol="0">
            <a:noAutofit/>
          </a:bodyPr>
          <a:lstStyle/>
          <a:p>
            <a:endParaRPr/>
          </a:p>
        </p:txBody>
      </p:sp>
      <p:sp>
        <p:nvSpPr>
          <p:cNvPr id="6" name="object 6"/>
          <p:cNvSpPr/>
          <p:nvPr/>
        </p:nvSpPr>
        <p:spPr>
          <a:xfrm>
            <a:off x="1" y="4171845"/>
            <a:ext cx="9753018" cy="104"/>
          </a:xfrm>
          <a:custGeom>
            <a:avLst/>
            <a:gdLst/>
            <a:ahLst/>
            <a:cxnLst/>
            <a:rect l="l" t="t" r="r" b="b"/>
            <a:pathLst>
              <a:path w="10836687" h="116">
                <a:moveTo>
                  <a:pt x="10160000" y="7"/>
                </a:moveTo>
                <a:lnTo>
                  <a:pt x="0" y="116"/>
                </a:lnTo>
              </a:path>
              <a:path w="10836687" h="116">
                <a:moveTo>
                  <a:pt x="0" y="118"/>
                </a:moveTo>
                <a:lnTo>
                  <a:pt x="10160000" y="7"/>
                </a:lnTo>
              </a:path>
            </a:pathLst>
          </a:custGeom>
          <a:ln w="12700">
            <a:solidFill>
              <a:srgbClr val="EAEAEA"/>
            </a:solidFill>
          </a:ln>
        </p:spPr>
        <p:txBody>
          <a:bodyPr wrap="square" lIns="0" tIns="0" rIns="0" bIns="0" rtlCol="0">
            <a:noAutofit/>
          </a:bodyPr>
          <a:lstStyle/>
          <a:p>
            <a:endParaRPr/>
          </a:p>
        </p:txBody>
      </p:sp>
      <p:sp>
        <p:nvSpPr>
          <p:cNvPr id="7" name="object 7"/>
          <p:cNvSpPr/>
          <p:nvPr/>
        </p:nvSpPr>
        <p:spPr>
          <a:xfrm>
            <a:off x="0" y="0"/>
            <a:ext cx="9144000" cy="6858000"/>
          </a:xfrm>
          <a:custGeom>
            <a:avLst/>
            <a:gdLst/>
            <a:ahLst/>
            <a:cxnLst/>
            <a:rect l="l" t="t" r="r" b="b"/>
            <a:pathLst>
              <a:path w="10160000" h="7620000">
                <a:moveTo>
                  <a:pt x="0" y="7620000"/>
                </a:moveTo>
                <a:lnTo>
                  <a:pt x="10160000" y="7620000"/>
                </a:lnTo>
                <a:lnTo>
                  <a:pt x="10160000" y="0"/>
                </a:lnTo>
                <a:lnTo>
                  <a:pt x="0" y="0"/>
                </a:lnTo>
                <a:lnTo>
                  <a:pt x="0" y="7620000"/>
                </a:lnTo>
                <a:close/>
              </a:path>
            </a:pathLst>
          </a:custGeom>
          <a:ln w="12700">
            <a:solidFill>
              <a:srgbClr val="4C4C4C"/>
            </a:solidFill>
          </a:ln>
        </p:spPr>
        <p:txBody>
          <a:bodyPr wrap="square" lIns="0" tIns="0" rIns="0" bIns="0" rtlCol="0">
            <a:noAutofit/>
          </a:bodyPr>
          <a:lstStyle/>
          <a:p>
            <a:endParaRPr/>
          </a:p>
        </p:txBody>
      </p:sp>
      <p:sp>
        <p:nvSpPr>
          <p:cNvPr id="4" name="object 4"/>
          <p:cNvSpPr txBox="1"/>
          <p:nvPr/>
        </p:nvSpPr>
        <p:spPr>
          <a:xfrm>
            <a:off x="0" y="0"/>
            <a:ext cx="9144000" cy="2365957"/>
          </a:xfrm>
          <a:prstGeom prst="rect">
            <a:avLst/>
          </a:prstGeom>
        </p:spPr>
        <p:txBody>
          <a:bodyPr wrap="square" lIns="0" tIns="0" rIns="0" bIns="0" rtlCol="0">
            <a:noAutofit/>
          </a:bodyPr>
          <a:lstStyle/>
          <a:p>
            <a:pPr marL="22860">
              <a:lnSpc>
                <a:spcPts val="900"/>
              </a:lnSpc>
            </a:pPr>
            <a:endParaRPr sz="900"/>
          </a:p>
        </p:txBody>
      </p:sp>
      <p:sp>
        <p:nvSpPr>
          <p:cNvPr id="3" name="object 3"/>
          <p:cNvSpPr txBox="1"/>
          <p:nvPr/>
        </p:nvSpPr>
        <p:spPr>
          <a:xfrm>
            <a:off x="0" y="2365957"/>
            <a:ext cx="9144000" cy="1805939"/>
          </a:xfrm>
          <a:prstGeom prst="rect">
            <a:avLst/>
          </a:prstGeom>
        </p:spPr>
        <p:txBody>
          <a:bodyPr wrap="square" lIns="0" tIns="0" rIns="0" bIns="0" rtlCol="0">
            <a:noAutofit/>
          </a:bodyPr>
          <a:lstStyle/>
          <a:p>
            <a:pPr>
              <a:lnSpc>
                <a:spcPts val="495"/>
              </a:lnSpc>
              <a:spcBef>
                <a:spcPts val="31"/>
              </a:spcBef>
            </a:pPr>
            <a:endParaRPr sz="500"/>
          </a:p>
          <a:p>
            <a:pPr marL="2524124">
              <a:lnSpc>
                <a:spcPct val="95825"/>
              </a:lnSpc>
              <a:spcBef>
                <a:spcPts val="4500"/>
              </a:spcBef>
            </a:pPr>
            <a:r>
              <a:rPr sz="3200" dirty="0" smtClean="0">
                <a:solidFill>
                  <a:srgbClr val="FEFFFF"/>
                </a:solidFill>
                <a:latin typeface="Times New Roman"/>
                <a:cs typeface="Times New Roman"/>
              </a:rPr>
              <a:t>HTML,</a:t>
            </a:r>
            <a:r>
              <a:rPr sz="3200" spc="71" dirty="0" smtClean="0">
                <a:solidFill>
                  <a:srgbClr val="FEFFFF"/>
                </a:solidFill>
                <a:latin typeface="Times New Roman"/>
                <a:cs typeface="Times New Roman"/>
              </a:rPr>
              <a:t> </a:t>
            </a:r>
            <a:r>
              <a:rPr sz="3200" dirty="0" smtClean="0">
                <a:solidFill>
                  <a:srgbClr val="FEFFFF"/>
                </a:solidFill>
                <a:latin typeface="Times New Roman"/>
                <a:cs typeface="Times New Roman"/>
              </a:rPr>
              <a:t>CSS,</a:t>
            </a:r>
            <a:r>
              <a:rPr sz="3200" spc="162" dirty="0" smtClean="0">
                <a:solidFill>
                  <a:srgbClr val="FEFFFF"/>
                </a:solidFill>
                <a:latin typeface="Times New Roman"/>
                <a:cs typeface="Times New Roman"/>
              </a:rPr>
              <a:t> </a:t>
            </a:r>
            <a:r>
              <a:rPr sz="3200" dirty="0" smtClean="0">
                <a:solidFill>
                  <a:srgbClr val="FEFFFF"/>
                </a:solidFill>
                <a:latin typeface="Times New Roman"/>
                <a:cs typeface="Times New Roman"/>
              </a:rPr>
              <a:t>Javascript</a:t>
            </a:r>
            <a:endParaRPr sz="3200">
              <a:latin typeface="Times New Roman"/>
              <a:cs typeface="Times New Roman"/>
            </a:endParaRPr>
          </a:p>
        </p:txBody>
      </p:sp>
      <p:sp>
        <p:nvSpPr>
          <p:cNvPr id="2" name="object 2"/>
          <p:cNvSpPr txBox="1"/>
          <p:nvPr/>
        </p:nvSpPr>
        <p:spPr>
          <a:xfrm>
            <a:off x="0" y="4171897"/>
            <a:ext cx="9144000" cy="2686102"/>
          </a:xfrm>
          <a:prstGeom prst="rect">
            <a:avLst/>
          </a:prstGeom>
        </p:spPr>
        <p:txBody>
          <a:bodyPr wrap="square" lIns="0" tIns="0" rIns="0" bIns="0" rtlCol="0">
            <a:noAutofit/>
          </a:bodyPr>
          <a:lstStyle/>
          <a:p>
            <a:pPr marL="22860">
              <a:lnSpc>
                <a:spcPts val="900"/>
              </a:lnSpc>
            </a:pP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85750" y="-320040"/>
            <a:ext cx="9692640" cy="7429500"/>
          </a:xfrm>
          <a:custGeom>
            <a:avLst/>
            <a:gdLst/>
            <a:ahLst/>
            <a:cxnLst/>
            <a:rect l="l" t="t" r="r" b="b"/>
            <a:pathLst>
              <a:path w="10769600" h="8255000">
                <a:moveTo>
                  <a:pt x="10477500" y="355600"/>
                </a:moveTo>
                <a:lnTo>
                  <a:pt x="317500" y="355600"/>
                </a:lnTo>
                <a:lnTo>
                  <a:pt x="317500" y="7975600"/>
                </a:lnTo>
                <a:lnTo>
                  <a:pt x="10477500" y="7975600"/>
                </a:lnTo>
                <a:lnTo>
                  <a:pt x="10477500" y="355600"/>
                </a:lnTo>
                <a:close/>
              </a:path>
            </a:pathLst>
          </a:custGeom>
          <a:solidFill>
            <a:srgbClr val="941651"/>
          </a:solidFill>
        </p:spPr>
        <p:txBody>
          <a:bodyPr wrap="square" lIns="0" tIns="0" rIns="0" bIns="0" rtlCol="0">
            <a:noAutofit/>
          </a:bodyPr>
          <a:lstStyle/>
          <a:p>
            <a:endParaRPr/>
          </a:p>
        </p:txBody>
      </p:sp>
      <p:sp>
        <p:nvSpPr>
          <p:cNvPr id="3" name="object 3"/>
          <p:cNvSpPr/>
          <p:nvPr/>
        </p:nvSpPr>
        <p:spPr>
          <a:xfrm>
            <a:off x="0" y="0"/>
            <a:ext cx="9144000" cy="6858000"/>
          </a:xfrm>
          <a:custGeom>
            <a:avLst/>
            <a:gdLst/>
            <a:ahLst/>
            <a:cxnLst/>
            <a:rect l="l" t="t" r="r" b="b"/>
            <a:pathLst>
              <a:path w="10160000" h="7620000">
                <a:moveTo>
                  <a:pt x="0" y="7620000"/>
                </a:moveTo>
                <a:lnTo>
                  <a:pt x="10160000" y="7620000"/>
                </a:lnTo>
                <a:lnTo>
                  <a:pt x="10160000" y="0"/>
                </a:lnTo>
                <a:lnTo>
                  <a:pt x="0" y="0"/>
                </a:lnTo>
                <a:lnTo>
                  <a:pt x="0" y="7620000"/>
                </a:lnTo>
                <a:close/>
              </a:path>
            </a:pathLst>
          </a:custGeom>
          <a:ln w="12700">
            <a:solidFill>
              <a:srgbClr val="4C4C4C"/>
            </a:solidFill>
          </a:ln>
        </p:spPr>
        <p:txBody>
          <a:bodyPr wrap="square" lIns="0" tIns="0" rIns="0" bIns="0" rtlCol="0">
            <a:noAutofit/>
          </a:bodyPr>
          <a:lstStyle/>
          <a:p>
            <a:endParaRPr/>
          </a:p>
        </p:txBody>
      </p:sp>
      <p:sp>
        <p:nvSpPr>
          <p:cNvPr id="2" name="object 2"/>
          <p:cNvSpPr txBox="1"/>
          <p:nvPr/>
        </p:nvSpPr>
        <p:spPr>
          <a:xfrm>
            <a:off x="0" y="0"/>
            <a:ext cx="9144000" cy="6858000"/>
          </a:xfrm>
          <a:prstGeom prst="rect">
            <a:avLst/>
          </a:prstGeom>
        </p:spPr>
        <p:txBody>
          <a:bodyPr wrap="square" lIns="0" tIns="0" rIns="0" bIns="0" rtlCol="0">
            <a:noAutofit/>
          </a:bodyPr>
          <a:lstStyle/>
          <a:p>
            <a:pPr>
              <a:lnSpc>
                <a:spcPts val="585"/>
              </a:lnSpc>
              <a:spcBef>
                <a:spcPts val="6"/>
              </a:spcBef>
            </a:pPr>
            <a:endParaRPr sz="600"/>
          </a:p>
          <a:p>
            <a:pPr marL="2247565" marR="2237755" algn="ctr">
              <a:lnSpc>
                <a:spcPct val="95825"/>
              </a:lnSpc>
              <a:spcBef>
                <a:spcPts val="21600"/>
              </a:spcBef>
            </a:pPr>
            <a:r>
              <a:rPr sz="2900" dirty="0" smtClean="0">
                <a:solidFill>
                  <a:srgbClr val="FEFFFF"/>
                </a:solidFill>
                <a:latin typeface="Times New Roman"/>
                <a:cs typeface="Times New Roman"/>
              </a:rPr>
              <a:t>Three </a:t>
            </a:r>
            <a:r>
              <a:rPr sz="2900" spc="166" dirty="0" smtClean="0">
                <a:solidFill>
                  <a:srgbClr val="FEFFFF"/>
                </a:solidFill>
                <a:latin typeface="Times New Roman"/>
                <a:cs typeface="Times New Roman"/>
              </a:rPr>
              <a:t> </a:t>
            </a:r>
            <a:r>
              <a:rPr sz="2900" dirty="0" smtClean="0">
                <a:solidFill>
                  <a:srgbClr val="FEFFFF"/>
                </a:solidFill>
                <a:latin typeface="Times New Roman"/>
                <a:cs typeface="Times New Roman"/>
              </a:rPr>
              <a:t>layers </a:t>
            </a:r>
            <a:r>
              <a:rPr sz="2900" spc="48" dirty="0" smtClean="0">
                <a:solidFill>
                  <a:srgbClr val="FEFFFF"/>
                </a:solidFill>
                <a:latin typeface="Times New Roman"/>
                <a:cs typeface="Times New Roman"/>
              </a:rPr>
              <a:t> </a:t>
            </a:r>
            <a:r>
              <a:rPr sz="2900" dirty="0" smtClean="0">
                <a:solidFill>
                  <a:srgbClr val="FEFFFF"/>
                </a:solidFill>
                <a:latin typeface="Times New Roman"/>
                <a:cs typeface="Times New Roman"/>
              </a:rPr>
              <a:t>of</a:t>
            </a:r>
            <a:r>
              <a:rPr sz="2900" spc="345" dirty="0" smtClean="0">
                <a:solidFill>
                  <a:srgbClr val="FEFFFF"/>
                </a:solidFill>
                <a:latin typeface="Times New Roman"/>
                <a:cs typeface="Times New Roman"/>
              </a:rPr>
              <a:t> </a:t>
            </a:r>
            <a:r>
              <a:rPr sz="2900" dirty="0" smtClean="0">
                <a:solidFill>
                  <a:srgbClr val="FEFFFF"/>
                </a:solidFill>
                <a:latin typeface="Times New Roman"/>
                <a:cs typeface="Times New Roman"/>
              </a:rPr>
              <a:t>web </a:t>
            </a:r>
            <a:r>
              <a:rPr sz="2900" spc="80" dirty="0" smtClean="0">
                <a:solidFill>
                  <a:srgbClr val="FEFFFF"/>
                </a:solidFill>
                <a:latin typeface="Times New Roman"/>
                <a:cs typeface="Times New Roman"/>
              </a:rPr>
              <a:t> </a:t>
            </a:r>
            <a:r>
              <a:rPr sz="2900" dirty="0" smtClean="0">
                <a:solidFill>
                  <a:srgbClr val="FEFFFF"/>
                </a:solidFill>
                <a:latin typeface="Times New Roman"/>
                <a:cs typeface="Times New Roman"/>
              </a:rPr>
              <a:t>design:</a:t>
            </a:r>
            <a:endParaRPr sz="2900">
              <a:latin typeface="Times New Roman"/>
              <a:cs typeface="Times New Roman"/>
            </a:endParaRPr>
          </a:p>
          <a:p>
            <a:pPr marL="2314176" marR="2316527" algn="ctr">
              <a:lnSpc>
                <a:spcPct val="95825"/>
              </a:lnSpc>
              <a:spcBef>
                <a:spcPts val="1818"/>
              </a:spcBef>
            </a:pPr>
            <a:r>
              <a:rPr sz="2900" dirty="0" smtClean="0">
                <a:solidFill>
                  <a:srgbClr val="FEFFFF"/>
                </a:solidFill>
                <a:latin typeface="Times New Roman"/>
                <a:cs typeface="Times New Roman"/>
              </a:rPr>
              <a:t>Structure, </a:t>
            </a:r>
            <a:r>
              <a:rPr sz="2900" spc="12" dirty="0" smtClean="0">
                <a:solidFill>
                  <a:srgbClr val="FEFFFF"/>
                </a:solidFill>
                <a:latin typeface="Times New Roman"/>
                <a:cs typeface="Times New Roman"/>
              </a:rPr>
              <a:t> </a:t>
            </a:r>
            <a:r>
              <a:rPr sz="2900" dirty="0" smtClean="0">
                <a:solidFill>
                  <a:srgbClr val="FEFFFF"/>
                </a:solidFill>
                <a:latin typeface="Times New Roman"/>
                <a:cs typeface="Times New Roman"/>
              </a:rPr>
              <a:t>Style,</a:t>
            </a:r>
            <a:r>
              <a:rPr sz="2900" spc="169" dirty="0" smtClean="0">
                <a:solidFill>
                  <a:srgbClr val="FEFFFF"/>
                </a:solidFill>
                <a:latin typeface="Times New Roman"/>
                <a:cs typeface="Times New Roman"/>
              </a:rPr>
              <a:t> </a:t>
            </a:r>
            <a:r>
              <a:rPr sz="2900" dirty="0" smtClean="0">
                <a:solidFill>
                  <a:srgbClr val="FEFFFF"/>
                </a:solidFill>
                <a:latin typeface="Times New Roman"/>
                <a:cs typeface="Times New Roman"/>
              </a:rPr>
              <a:t>Behavior</a:t>
            </a:r>
            <a:endParaRPr sz="29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760720" y="4572000"/>
            <a:ext cx="3246120" cy="216027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5772150" y="2366010"/>
            <a:ext cx="3211830" cy="202311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5783580" y="68580"/>
            <a:ext cx="3200400" cy="2125980"/>
          </a:xfrm>
          <a:prstGeom prst="rect">
            <a:avLst/>
          </a:prstGeom>
          <a:blipFill>
            <a:blip r:embed="rId4" cstate="print"/>
            <a:stretch>
              <a:fillRect/>
            </a:stretch>
          </a:blipFill>
        </p:spPr>
        <p:txBody>
          <a:bodyPr wrap="square" lIns="0" tIns="0" rIns="0" bIns="0" rtlCol="0">
            <a:noAutofit/>
          </a:bodyPr>
          <a:lstStyle/>
          <a:p>
            <a:endParaRPr/>
          </a:p>
        </p:txBody>
      </p:sp>
      <p:sp>
        <p:nvSpPr>
          <p:cNvPr id="8" name="object 8"/>
          <p:cNvSpPr/>
          <p:nvPr/>
        </p:nvSpPr>
        <p:spPr>
          <a:xfrm>
            <a:off x="1" y="4480455"/>
            <a:ext cx="9753018" cy="104"/>
          </a:xfrm>
          <a:custGeom>
            <a:avLst/>
            <a:gdLst/>
            <a:ahLst/>
            <a:cxnLst/>
            <a:rect l="l" t="t" r="r" b="b"/>
            <a:pathLst>
              <a:path w="10836687" h="116">
                <a:moveTo>
                  <a:pt x="10160000" y="7"/>
                </a:moveTo>
                <a:lnTo>
                  <a:pt x="0" y="116"/>
                </a:lnTo>
              </a:path>
              <a:path w="10836687" h="116">
                <a:moveTo>
                  <a:pt x="0" y="118"/>
                </a:moveTo>
                <a:lnTo>
                  <a:pt x="10160000" y="7"/>
                </a:lnTo>
              </a:path>
            </a:pathLst>
          </a:custGeom>
          <a:ln w="12700">
            <a:solidFill>
              <a:srgbClr val="D5D5D5"/>
            </a:solidFill>
          </a:ln>
        </p:spPr>
        <p:txBody>
          <a:bodyPr wrap="square" lIns="0" tIns="0" rIns="0" bIns="0" rtlCol="0">
            <a:noAutofit/>
          </a:bodyPr>
          <a:lstStyle/>
          <a:p>
            <a:endParaRPr/>
          </a:p>
        </p:txBody>
      </p:sp>
      <p:sp>
        <p:nvSpPr>
          <p:cNvPr id="9" name="object 9"/>
          <p:cNvSpPr/>
          <p:nvPr/>
        </p:nvSpPr>
        <p:spPr>
          <a:xfrm>
            <a:off x="1" y="2274570"/>
            <a:ext cx="9753018" cy="104"/>
          </a:xfrm>
          <a:custGeom>
            <a:avLst/>
            <a:gdLst/>
            <a:ahLst/>
            <a:cxnLst/>
            <a:rect l="l" t="t" r="r" b="b"/>
            <a:pathLst>
              <a:path w="10836687" h="116">
                <a:moveTo>
                  <a:pt x="10160000" y="7"/>
                </a:moveTo>
                <a:lnTo>
                  <a:pt x="0" y="116"/>
                </a:lnTo>
              </a:path>
              <a:path w="10836687" h="116">
                <a:moveTo>
                  <a:pt x="0" y="118"/>
                </a:moveTo>
                <a:lnTo>
                  <a:pt x="10160000" y="7"/>
                </a:lnTo>
              </a:path>
            </a:pathLst>
          </a:custGeom>
          <a:ln w="12700">
            <a:solidFill>
              <a:srgbClr val="D5D5D5"/>
            </a:solidFill>
          </a:ln>
        </p:spPr>
        <p:txBody>
          <a:bodyPr wrap="square" lIns="0" tIns="0" rIns="0" bIns="0" rtlCol="0">
            <a:noAutofit/>
          </a:bodyPr>
          <a:lstStyle/>
          <a:p>
            <a:endParaRPr/>
          </a:p>
        </p:txBody>
      </p:sp>
      <p:sp>
        <p:nvSpPr>
          <p:cNvPr id="10" name="object 10"/>
          <p:cNvSpPr/>
          <p:nvPr/>
        </p:nvSpPr>
        <p:spPr>
          <a:xfrm>
            <a:off x="0" y="0"/>
            <a:ext cx="9144000" cy="6858000"/>
          </a:xfrm>
          <a:custGeom>
            <a:avLst/>
            <a:gdLst/>
            <a:ahLst/>
            <a:cxnLst/>
            <a:rect l="l" t="t" r="r" b="b"/>
            <a:pathLst>
              <a:path w="10160000" h="7620000">
                <a:moveTo>
                  <a:pt x="0" y="7620000"/>
                </a:moveTo>
                <a:lnTo>
                  <a:pt x="10160000" y="7620000"/>
                </a:lnTo>
                <a:lnTo>
                  <a:pt x="10160000" y="0"/>
                </a:lnTo>
                <a:lnTo>
                  <a:pt x="0" y="0"/>
                </a:lnTo>
                <a:lnTo>
                  <a:pt x="0" y="7620000"/>
                </a:lnTo>
                <a:close/>
              </a:path>
            </a:pathLst>
          </a:custGeom>
          <a:ln w="12700">
            <a:solidFill>
              <a:srgbClr val="4C4C4C"/>
            </a:solidFill>
          </a:ln>
        </p:spPr>
        <p:txBody>
          <a:bodyPr wrap="square" lIns="0" tIns="0" rIns="0" bIns="0" rtlCol="0">
            <a:noAutofit/>
          </a:bodyPr>
          <a:lstStyle/>
          <a:p>
            <a:endParaRPr/>
          </a:p>
        </p:txBody>
      </p:sp>
      <p:sp>
        <p:nvSpPr>
          <p:cNvPr id="4" name="object 4"/>
          <p:cNvSpPr txBox="1"/>
          <p:nvPr/>
        </p:nvSpPr>
        <p:spPr>
          <a:xfrm>
            <a:off x="0" y="0"/>
            <a:ext cx="9144000" cy="2274622"/>
          </a:xfrm>
          <a:prstGeom prst="rect">
            <a:avLst/>
          </a:prstGeom>
        </p:spPr>
        <p:txBody>
          <a:bodyPr wrap="square" lIns="0" tIns="0" rIns="0" bIns="0" rtlCol="0">
            <a:noAutofit/>
          </a:bodyPr>
          <a:lstStyle/>
          <a:p>
            <a:pPr>
              <a:lnSpc>
                <a:spcPts val="720"/>
              </a:lnSpc>
              <a:spcBef>
                <a:spcPts val="35"/>
              </a:spcBef>
            </a:pPr>
            <a:endParaRPr sz="700"/>
          </a:p>
          <a:p>
            <a:pPr marL="320040">
              <a:lnSpc>
                <a:spcPct val="95825"/>
              </a:lnSpc>
              <a:spcBef>
                <a:spcPts val="5400"/>
              </a:spcBef>
            </a:pPr>
            <a:r>
              <a:rPr sz="1900" dirty="0" smtClean="0">
                <a:latin typeface="Times New Roman"/>
                <a:cs typeface="Times New Roman"/>
              </a:rPr>
              <a:t>BEHAVIOR</a:t>
            </a:r>
            <a:endParaRPr sz="1900">
              <a:latin typeface="Times New Roman"/>
              <a:cs typeface="Times New Roman"/>
            </a:endParaRPr>
          </a:p>
          <a:p>
            <a:pPr marL="320040">
              <a:lnSpc>
                <a:spcPct val="95825"/>
              </a:lnSpc>
              <a:spcBef>
                <a:spcPts val="797"/>
              </a:spcBef>
            </a:pPr>
            <a:r>
              <a:rPr sz="1900" dirty="0" smtClean="0">
                <a:latin typeface="Times New Roman"/>
                <a:cs typeface="Times New Roman"/>
              </a:rPr>
              <a:t>Javascript</a:t>
            </a:r>
            <a:endParaRPr sz="1900">
              <a:latin typeface="Times New Roman"/>
              <a:cs typeface="Times New Roman"/>
            </a:endParaRPr>
          </a:p>
        </p:txBody>
      </p:sp>
      <p:sp>
        <p:nvSpPr>
          <p:cNvPr id="3" name="object 3"/>
          <p:cNvSpPr txBox="1"/>
          <p:nvPr/>
        </p:nvSpPr>
        <p:spPr>
          <a:xfrm>
            <a:off x="0" y="2274623"/>
            <a:ext cx="9144000" cy="2205885"/>
          </a:xfrm>
          <a:prstGeom prst="rect">
            <a:avLst/>
          </a:prstGeom>
        </p:spPr>
        <p:txBody>
          <a:bodyPr wrap="square" lIns="0" tIns="0" rIns="0" bIns="0" rtlCol="0">
            <a:noAutofit/>
          </a:bodyPr>
          <a:lstStyle/>
          <a:p>
            <a:pPr>
              <a:lnSpc>
                <a:spcPts val="765"/>
              </a:lnSpc>
              <a:spcBef>
                <a:spcPts val="34"/>
              </a:spcBef>
            </a:pPr>
            <a:endParaRPr sz="800"/>
          </a:p>
          <a:p>
            <a:pPr marL="320040">
              <a:lnSpc>
                <a:spcPct val="95825"/>
              </a:lnSpc>
              <a:spcBef>
                <a:spcPts val="3600"/>
              </a:spcBef>
            </a:pPr>
            <a:r>
              <a:rPr sz="1900" dirty="0" smtClean="0">
                <a:latin typeface="Times New Roman"/>
                <a:cs typeface="Times New Roman"/>
              </a:rPr>
              <a:t>PRESENTATION</a:t>
            </a:r>
            <a:endParaRPr sz="1900">
              <a:latin typeface="Times New Roman"/>
              <a:cs typeface="Times New Roman"/>
            </a:endParaRPr>
          </a:p>
          <a:p>
            <a:pPr marL="320040" marR="7919890">
              <a:lnSpc>
                <a:spcPts val="2173"/>
              </a:lnSpc>
              <a:spcBef>
                <a:spcPts val="797"/>
              </a:spcBef>
            </a:pPr>
            <a:r>
              <a:rPr sz="1900" dirty="0" smtClean="0">
                <a:latin typeface="Times New Roman"/>
                <a:cs typeface="Times New Roman"/>
              </a:rPr>
              <a:t>CSS </a:t>
            </a:r>
            <a:endParaRPr sz="1900">
              <a:latin typeface="Times New Roman"/>
              <a:cs typeface="Times New Roman"/>
            </a:endParaRPr>
          </a:p>
          <a:p>
            <a:pPr marL="320040" marR="7919890">
              <a:lnSpc>
                <a:spcPts val="2173"/>
              </a:lnSpc>
              <a:spcBef>
                <a:spcPts val="797"/>
              </a:spcBef>
            </a:pPr>
            <a:r>
              <a:rPr sz="1900" dirty="0" smtClean="0">
                <a:latin typeface="Times New Roman"/>
                <a:cs typeface="Times New Roman"/>
              </a:rPr>
              <a:t>Imagery</a:t>
            </a:r>
            <a:endParaRPr sz="1900">
              <a:latin typeface="Times New Roman"/>
              <a:cs typeface="Times New Roman"/>
            </a:endParaRPr>
          </a:p>
        </p:txBody>
      </p:sp>
      <p:sp>
        <p:nvSpPr>
          <p:cNvPr id="2" name="object 2"/>
          <p:cNvSpPr txBox="1"/>
          <p:nvPr/>
        </p:nvSpPr>
        <p:spPr>
          <a:xfrm>
            <a:off x="0" y="4480507"/>
            <a:ext cx="9144000" cy="2377492"/>
          </a:xfrm>
          <a:prstGeom prst="rect">
            <a:avLst/>
          </a:prstGeom>
        </p:spPr>
        <p:txBody>
          <a:bodyPr wrap="square" lIns="0" tIns="0" rIns="0" bIns="0" rtlCol="0">
            <a:noAutofit/>
          </a:bodyPr>
          <a:lstStyle/>
          <a:p>
            <a:pPr>
              <a:lnSpc>
                <a:spcPts val="450"/>
              </a:lnSpc>
              <a:spcBef>
                <a:spcPts val="35"/>
              </a:spcBef>
            </a:pPr>
            <a:endParaRPr sz="500"/>
          </a:p>
          <a:p>
            <a:pPr marL="320040" marR="7271089">
              <a:lnSpc>
                <a:spcPts val="2173"/>
              </a:lnSpc>
              <a:spcBef>
                <a:spcPts val="4500"/>
              </a:spcBef>
            </a:pPr>
            <a:r>
              <a:rPr sz="1900" dirty="0" smtClean="0">
                <a:latin typeface="Times New Roman"/>
                <a:cs typeface="Times New Roman"/>
              </a:rPr>
              <a:t>STRUCTURE </a:t>
            </a:r>
            <a:endParaRPr sz="1900">
              <a:latin typeface="Times New Roman"/>
              <a:cs typeface="Times New Roman"/>
            </a:endParaRPr>
          </a:p>
          <a:p>
            <a:pPr marL="320040" marR="7271089">
              <a:lnSpc>
                <a:spcPts val="2173"/>
              </a:lnSpc>
              <a:spcBef>
                <a:spcPts val="797"/>
              </a:spcBef>
            </a:pPr>
            <a:r>
              <a:rPr sz="1900" dirty="0" smtClean="0">
                <a:latin typeface="Times New Roman"/>
                <a:cs typeface="Times New Roman"/>
              </a:rPr>
              <a:t>HTML</a:t>
            </a:r>
            <a:r>
              <a:rPr sz="1900" spc="46" dirty="0" smtClean="0">
                <a:latin typeface="Times New Roman"/>
                <a:cs typeface="Times New Roman"/>
              </a:rPr>
              <a:t> </a:t>
            </a:r>
            <a:r>
              <a:rPr sz="1900" dirty="0" smtClean="0">
                <a:latin typeface="Times New Roman"/>
                <a:cs typeface="Times New Roman"/>
              </a:rPr>
              <a:t>markup </a:t>
            </a:r>
            <a:endParaRPr sz="1900">
              <a:latin typeface="Times New Roman"/>
              <a:cs typeface="Times New Roman"/>
            </a:endParaRPr>
          </a:p>
          <a:p>
            <a:pPr marL="320040" marR="7271089">
              <a:lnSpc>
                <a:spcPts val="2173"/>
              </a:lnSpc>
              <a:spcBef>
                <a:spcPts val="797"/>
              </a:spcBef>
            </a:pPr>
            <a:r>
              <a:rPr sz="1900" dirty="0" smtClean="0">
                <a:latin typeface="Times New Roman"/>
                <a:cs typeface="Times New Roman"/>
              </a:rPr>
              <a:t>Site</a:t>
            </a:r>
            <a:r>
              <a:rPr sz="1900" spc="252" dirty="0" smtClean="0">
                <a:latin typeface="Times New Roman"/>
                <a:cs typeface="Times New Roman"/>
              </a:rPr>
              <a:t> </a:t>
            </a:r>
            <a:r>
              <a:rPr sz="1900" dirty="0" smtClean="0">
                <a:latin typeface="Times New Roman"/>
                <a:cs typeface="Times New Roman"/>
              </a:rPr>
              <a:t>planning</a:t>
            </a:r>
            <a:endParaRPr sz="19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Difference Between HTTP &amp;HTTPS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26</a:t>
            </a:fld>
            <a:endParaRPr lang="en-IN" dirty="0"/>
          </a:p>
        </p:txBody>
      </p:sp>
      <p:graphicFrame>
        <p:nvGraphicFramePr>
          <p:cNvPr id="6" name="Table 5"/>
          <p:cNvGraphicFramePr>
            <a:graphicFrameLocks noGrp="1"/>
          </p:cNvGraphicFramePr>
          <p:nvPr/>
        </p:nvGraphicFramePr>
        <p:xfrm>
          <a:off x="228601" y="1397000"/>
          <a:ext cx="8762998" cy="5234748"/>
        </p:xfrm>
        <a:graphic>
          <a:graphicData uri="http://schemas.openxmlformats.org/drawingml/2006/table">
            <a:tbl>
              <a:tblPr firstRow="1" bandRow="1">
                <a:tableStyleId>{00A15C55-8517-42AA-B614-E9B94910E393}</a:tableStyleId>
              </a:tblPr>
              <a:tblGrid>
                <a:gridCol w="1064664">
                  <a:extLst>
                    <a:ext uri="{9D8B030D-6E8A-4147-A177-3AD203B41FA5}">
                      <a16:colId xmlns="" xmlns:a16="http://schemas.microsoft.com/office/drawing/2014/main" val="20000"/>
                    </a:ext>
                  </a:extLst>
                </a:gridCol>
                <a:gridCol w="3767270">
                  <a:extLst>
                    <a:ext uri="{9D8B030D-6E8A-4147-A177-3AD203B41FA5}">
                      <a16:colId xmlns="" xmlns:a16="http://schemas.microsoft.com/office/drawing/2014/main" val="20001"/>
                    </a:ext>
                  </a:extLst>
                </a:gridCol>
                <a:gridCol w="3931064">
                  <a:extLst>
                    <a:ext uri="{9D8B030D-6E8A-4147-A177-3AD203B41FA5}">
                      <a16:colId xmlns="" xmlns:a16="http://schemas.microsoft.com/office/drawing/2014/main" val="20002"/>
                    </a:ext>
                  </a:extLst>
                </a:gridCol>
              </a:tblGrid>
              <a:tr h="710533">
                <a:tc>
                  <a:txBody>
                    <a:bodyPr/>
                    <a:lstStyle/>
                    <a:p>
                      <a:pPr algn="ctr"/>
                      <a:r>
                        <a:rPr lang="en-US" sz="2000" dirty="0" smtClean="0">
                          <a:latin typeface="Times New Roman" pitchFamily="18" charset="0"/>
                          <a:cs typeface="Times New Roman" pitchFamily="18" charset="0"/>
                        </a:rPr>
                        <a:t>Sr.No</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HTTP</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HTTPs</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710533">
                <a:tc>
                  <a:txBody>
                    <a:bodyPr/>
                    <a:lstStyle/>
                    <a:p>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 is hypertext transfer protocol</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 is hypertext transfer protocol with secure</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710533">
                <a:tc>
                  <a:txBody>
                    <a:bodyPr/>
                    <a:lstStyle/>
                    <a:p>
                      <a:r>
                        <a:rPr lang="en-US" sz="2000" dirty="0" smtClean="0">
                          <a:latin typeface="Times New Roman" pitchFamily="18" charset="0"/>
                          <a:cs typeface="Times New Roman" pitchFamily="18" charset="0"/>
                        </a:rPr>
                        <a:t>2</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 is not secure</a:t>
                      </a:r>
                      <a:r>
                        <a:rPr lang="en-US" sz="2000" baseline="0" dirty="0" smtClean="0">
                          <a:latin typeface="Times New Roman" pitchFamily="18" charset="0"/>
                          <a:cs typeface="Times New Roman" pitchFamily="18" charset="0"/>
                        </a:rPr>
                        <a:t> &amp; unreliable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 is secure and reliable</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r h="710533">
                <a:tc>
                  <a:txBody>
                    <a:bodyPr/>
                    <a:lstStyle/>
                    <a:p>
                      <a:r>
                        <a:rPr lang="en-US" sz="2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HTTP URLs</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begin with</a:t>
                      </a:r>
                      <a:r>
                        <a:rPr lang="en-US" sz="2000" baseline="0" dirty="0" smtClean="0">
                          <a:latin typeface="Times New Roman" pitchFamily="18" charset="0"/>
                          <a:cs typeface="Times New Roman" pitchFamily="18" charset="0"/>
                        </a:rPr>
                        <a:t>  http://</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HTTPs URLs</a:t>
                      </a:r>
                      <a:r>
                        <a:rPr lang="en-US" sz="2000" baseline="0" dirty="0" smtClean="0">
                          <a:latin typeface="Times New Roman" pitchFamily="18" charset="0"/>
                          <a:cs typeface="Times New Roman" pitchFamily="18" charset="0"/>
                        </a:rPr>
                        <a:t>  begin with https://</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3"/>
                  </a:ext>
                </a:extLst>
              </a:tr>
              <a:tr h="710533">
                <a:tc>
                  <a:txBody>
                    <a:bodyPr/>
                    <a:lstStyle/>
                    <a:p>
                      <a:r>
                        <a:rPr lang="en-US" sz="2000" dirty="0" smtClean="0">
                          <a:latin typeface="Times New Roman" pitchFamily="18" charset="0"/>
                          <a:cs typeface="Times New Roman" pitchFamily="18" charset="0"/>
                        </a:rPr>
                        <a:t>4</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 uses port 80 for communication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 uses port 443 for communication</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4"/>
                  </a:ext>
                </a:extLst>
              </a:tr>
              <a:tr h="710533">
                <a:tc>
                  <a:txBody>
                    <a:bodyPr/>
                    <a:lstStyle/>
                    <a:p>
                      <a:r>
                        <a:rPr lang="en-US" sz="2000" dirty="0" smtClean="0">
                          <a:latin typeface="Times New Roman" pitchFamily="18" charset="0"/>
                          <a:cs typeface="Times New Roman" pitchFamily="18" charset="0"/>
                        </a:rPr>
                        <a:t>5</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Operates at Application Layer</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Operates at Transport Layer</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5"/>
                  </a:ext>
                </a:extLst>
              </a:tr>
              <a:tr h="969199">
                <a:tc>
                  <a:txBody>
                    <a:bodyPr/>
                    <a:lstStyle/>
                    <a:p>
                      <a:r>
                        <a:rPr lang="en-US" sz="2000" dirty="0" smtClean="0">
                          <a:latin typeface="Times New Roman" pitchFamily="18" charset="0"/>
                          <a:cs typeface="Times New Roman" pitchFamily="18" charset="0"/>
                        </a:rPr>
                        <a:t>6</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No </a:t>
                      </a:r>
                      <a:r>
                        <a:rPr lang="en-US" sz="2000" dirty="0" smtClean="0">
                          <a:latin typeface="Times New Roman" pitchFamily="18" charset="0"/>
                          <a:cs typeface="Times New Roman" pitchFamily="18" charset="0"/>
                        </a:rPr>
                        <a:t>encryption &amp;No certificates required</a:t>
                      </a:r>
                    </a:p>
                    <a:p>
                      <a:endParaRPr lang="en-US" sz="2000" dirty="0">
                        <a:latin typeface="Times New Roman" pitchFamily="18" charset="0"/>
                        <a:cs typeface="Times New Roman" pitchFamily="18" charset="0"/>
                      </a:endParaRPr>
                    </a:p>
                  </a:txBody>
                  <a:tcPr marL="28575" marR="28575" marT="28575" marB="28575"/>
                </a:tc>
                <a:tc>
                  <a:txBody>
                    <a:bodyPr/>
                    <a:lstStyle/>
                    <a:p>
                      <a:r>
                        <a:rPr lang="en-US" sz="2000" dirty="0">
                          <a:latin typeface="Times New Roman" pitchFamily="18" charset="0"/>
                          <a:cs typeface="Times New Roman" pitchFamily="18" charset="0"/>
                        </a:rPr>
                        <a:t>Encryption is </a:t>
                      </a:r>
                      <a:r>
                        <a:rPr lang="en-US" sz="2000" dirty="0" smtClean="0">
                          <a:latin typeface="Times New Roman" pitchFamily="18" charset="0"/>
                          <a:cs typeface="Times New Roman" pitchFamily="18" charset="0"/>
                        </a:rPr>
                        <a:t>present &amp;certificate required</a:t>
                      </a:r>
                      <a:endParaRPr lang="en-US" sz="2000" dirty="0">
                        <a:latin typeface="Times New Roman" pitchFamily="18" charset="0"/>
                        <a:cs typeface="Times New Roman" pitchFamily="18" charset="0"/>
                      </a:endParaRPr>
                    </a:p>
                  </a:txBody>
                  <a:tcPr marL="28575" marR="28575" marT="28575" marB="28575"/>
                </a:tc>
                <a:extLst>
                  <a:ext uri="{0D108BD9-81ED-4DB2-BD59-A6C34878D82A}">
                    <a16:rowId xmlns="" xmlns:a16="http://schemas.microsoft.com/office/drawing/2014/main" val="10006"/>
                  </a:ext>
                </a:extLst>
              </a:tr>
            </a:tbl>
          </a:graphicData>
        </a:graphic>
      </p:graphicFrame>
    </p:spTree>
  </p:cSld>
  <p:clrMapOvr>
    <a:masterClrMapping/>
  </p:clrMapOvr>
  <p:transition>
    <p:pull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3200" b="1" dirty="0" smtClean="0">
                <a:latin typeface="Goudy Old Style" pitchFamily="18" charset="0"/>
                <a:cs typeface="Times New Roman" pitchFamily="18" charset="0"/>
              </a:rPr>
              <a:t>Difference Between HTML4 &amp;HTML5</a:t>
            </a:r>
            <a:endParaRPr lang="en-US" sz="3200"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27</a:t>
            </a:fld>
            <a:endParaRPr lang="en-IN" dirty="0"/>
          </a:p>
        </p:txBody>
      </p:sp>
      <p:graphicFrame>
        <p:nvGraphicFramePr>
          <p:cNvPr id="6" name="Table 5"/>
          <p:cNvGraphicFramePr>
            <a:graphicFrameLocks noGrp="1"/>
          </p:cNvGraphicFramePr>
          <p:nvPr/>
        </p:nvGraphicFramePr>
        <p:xfrm>
          <a:off x="228601" y="1397000"/>
          <a:ext cx="8762998" cy="5423439"/>
        </p:xfrm>
        <a:graphic>
          <a:graphicData uri="http://schemas.openxmlformats.org/drawingml/2006/table">
            <a:tbl>
              <a:tblPr firstRow="1" bandRow="1">
                <a:tableStyleId>{00A15C55-8517-42AA-B614-E9B94910E393}</a:tableStyleId>
              </a:tblPr>
              <a:tblGrid>
                <a:gridCol w="609599">
                  <a:extLst>
                    <a:ext uri="{9D8B030D-6E8A-4147-A177-3AD203B41FA5}">
                      <a16:colId xmlns="" xmlns:a16="http://schemas.microsoft.com/office/drawing/2014/main" val="20000"/>
                    </a:ext>
                  </a:extLst>
                </a:gridCol>
                <a:gridCol w="4222335">
                  <a:extLst>
                    <a:ext uri="{9D8B030D-6E8A-4147-A177-3AD203B41FA5}">
                      <a16:colId xmlns="" xmlns:a16="http://schemas.microsoft.com/office/drawing/2014/main" val="20001"/>
                    </a:ext>
                  </a:extLst>
                </a:gridCol>
                <a:gridCol w="3931064">
                  <a:extLst>
                    <a:ext uri="{9D8B030D-6E8A-4147-A177-3AD203B41FA5}">
                      <a16:colId xmlns="" xmlns:a16="http://schemas.microsoft.com/office/drawing/2014/main" val="20002"/>
                    </a:ext>
                  </a:extLst>
                </a:gridCol>
              </a:tblGrid>
              <a:tr h="710533">
                <a:tc>
                  <a:txBody>
                    <a:bodyPr/>
                    <a:lstStyle/>
                    <a:p>
                      <a:pPr algn="ctr"/>
                      <a:r>
                        <a:rPr lang="en-US" sz="2000" dirty="0" smtClean="0">
                          <a:latin typeface="Times New Roman" pitchFamily="18" charset="0"/>
                          <a:cs typeface="Times New Roman" pitchFamily="18" charset="0"/>
                        </a:rPr>
                        <a:t>Sr.No</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HTML4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HTML5</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710533">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r>
                        <a:rPr lang="en-US" sz="1800" dirty="0" err="1">
                          <a:latin typeface="Times New Roman" pitchFamily="18" charset="0"/>
                          <a:cs typeface="Times New Roman" pitchFamily="18" charset="0"/>
                        </a:rPr>
                        <a:t>Doctype</a:t>
                      </a:r>
                      <a:r>
                        <a:rPr lang="en-US" sz="1800" dirty="0">
                          <a:latin typeface="Times New Roman" pitchFamily="18" charset="0"/>
                          <a:cs typeface="Times New Roman" pitchFamily="18" charset="0"/>
                        </a:rPr>
                        <a:t> declaration in Html is too longer</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&lt;!DOCTYPE HTML PUBLIC "-//W3C//DTD HTML 4.01//EN" "http://www.w3.org/TR/html4/strict.dtd"&gt;</a:t>
                      </a:r>
                    </a:p>
                  </a:txBody>
                  <a:tcPr anchor="ctr"/>
                </a:tc>
                <a:tc>
                  <a:txBody>
                    <a:bodyPr/>
                    <a:lstStyle/>
                    <a:p>
                      <a:r>
                        <a:rPr lang="en-US" sz="1800" dirty="0">
                          <a:latin typeface="Times New Roman" pitchFamily="18" charset="0"/>
                          <a:cs typeface="Times New Roman" pitchFamily="18" charset="0"/>
                        </a:rPr>
                        <a:t>DOCTYPE declaration in Html5 is very simple "&lt;!DOCTYPE html&gt;</a:t>
                      </a:r>
                    </a:p>
                  </a:txBody>
                  <a:tcPr anchor="ctr"/>
                </a:tc>
                <a:extLst>
                  <a:ext uri="{0D108BD9-81ED-4DB2-BD59-A6C34878D82A}">
                    <a16:rowId xmlns="" xmlns:a16="http://schemas.microsoft.com/office/drawing/2014/main" val="10001"/>
                  </a:ext>
                </a:extLst>
              </a:tr>
              <a:tr h="710533">
                <a:tc>
                  <a:txBody>
                    <a:bodyPr/>
                    <a:lstStyle/>
                    <a:p>
                      <a:pPr algn="ctr"/>
                      <a:r>
                        <a:rPr lang="en-US" sz="2000" dirty="0" smtClean="0">
                          <a:latin typeface="Times New Roman" pitchFamily="18" charset="0"/>
                          <a:cs typeface="Times New Roman" pitchFamily="18" charset="0"/>
                        </a:rPr>
                        <a:t>2</a:t>
                      </a:r>
                      <a:endParaRPr lang="en-US" sz="2000" dirty="0">
                        <a:latin typeface="Times New Roman" pitchFamily="18" charset="0"/>
                        <a:cs typeface="Times New Roman" pitchFamily="18" charset="0"/>
                      </a:endParaRPr>
                    </a:p>
                  </a:txBody>
                  <a:tcPr/>
                </a:tc>
                <a:tc>
                  <a:txBody>
                    <a:bodyPr/>
                    <a:lstStyle/>
                    <a:p>
                      <a:r>
                        <a:rPr lang="en-US" sz="1800">
                          <a:latin typeface="Times New Roman" pitchFamily="18" charset="0"/>
                          <a:cs typeface="Times New Roman" pitchFamily="18" charset="0"/>
                        </a:rPr>
                        <a:t>character encoding in Html is also longer </a:t>
                      </a:r>
                      <a:br>
                        <a:rPr lang="en-US" sz="1800">
                          <a:latin typeface="Times New Roman" pitchFamily="18" charset="0"/>
                          <a:cs typeface="Times New Roman" pitchFamily="18" charset="0"/>
                        </a:rPr>
                      </a:br>
                      <a:r>
                        <a:rPr lang="en-US" sz="1800">
                          <a:latin typeface="Times New Roman" pitchFamily="18" charset="0"/>
                          <a:cs typeface="Times New Roman" pitchFamily="18" charset="0"/>
                        </a:rPr>
                        <a:t>&lt;!DOCTYPE HTML PUBLIC "-//W3C//DTD HTML 4.0 Transitional//EN"&gt;</a:t>
                      </a:r>
                    </a:p>
                  </a:txBody>
                  <a:tcPr anchor="ctr"/>
                </a:tc>
                <a:tc>
                  <a:txBody>
                    <a:bodyPr/>
                    <a:lstStyle/>
                    <a:p>
                      <a:r>
                        <a:rPr lang="en-US" sz="1800" dirty="0">
                          <a:latin typeface="Times New Roman" pitchFamily="18" charset="0"/>
                          <a:cs typeface="Times New Roman" pitchFamily="18" charset="0"/>
                        </a:rPr>
                        <a:t>character encoding (</a:t>
                      </a:r>
                      <a:r>
                        <a:rPr lang="en-US" sz="1800" dirty="0" err="1">
                          <a:latin typeface="Times New Roman" pitchFamily="18" charset="0"/>
                          <a:cs typeface="Times New Roman" pitchFamily="18" charset="0"/>
                        </a:rPr>
                        <a:t>charset</a:t>
                      </a:r>
                      <a:r>
                        <a:rPr lang="en-US" sz="1800" dirty="0">
                          <a:latin typeface="Times New Roman" pitchFamily="18" charset="0"/>
                          <a:cs typeface="Times New Roman" pitchFamily="18" charset="0"/>
                        </a:rPr>
                        <a:t>) declaration is also very simple &lt;meta </a:t>
                      </a:r>
                      <a:r>
                        <a:rPr lang="en-US" sz="1800" dirty="0" err="1">
                          <a:latin typeface="Times New Roman" pitchFamily="18" charset="0"/>
                          <a:cs typeface="Times New Roman" pitchFamily="18" charset="0"/>
                        </a:rPr>
                        <a:t>charset</a:t>
                      </a:r>
                      <a:r>
                        <a:rPr lang="en-US" sz="1800" dirty="0">
                          <a:latin typeface="Times New Roman" pitchFamily="18" charset="0"/>
                          <a:cs typeface="Times New Roman" pitchFamily="18" charset="0"/>
                        </a:rPr>
                        <a:t>="UTF-8"&gt;</a:t>
                      </a:r>
                    </a:p>
                  </a:txBody>
                  <a:tcPr anchor="ctr"/>
                </a:tc>
                <a:extLst>
                  <a:ext uri="{0D108BD9-81ED-4DB2-BD59-A6C34878D82A}">
                    <a16:rowId xmlns="" xmlns:a16="http://schemas.microsoft.com/office/drawing/2014/main" val="10002"/>
                  </a:ext>
                </a:extLst>
              </a:tr>
              <a:tr h="710533">
                <a:tc>
                  <a:txBody>
                    <a:bodyPr/>
                    <a:lstStyle/>
                    <a:p>
                      <a:pPr algn="ctr"/>
                      <a:r>
                        <a:rPr lang="en-US" sz="2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txBody>
                  <a:tcPr/>
                </a:tc>
                <a:tc>
                  <a:txBody>
                    <a:bodyPr/>
                    <a:lstStyle/>
                    <a:p>
                      <a:r>
                        <a:rPr lang="en-US" sz="1800">
                          <a:latin typeface="Times New Roman" pitchFamily="18" charset="0"/>
                          <a:cs typeface="Times New Roman" pitchFamily="18" charset="0"/>
                        </a:rPr>
                        <a:t>Audio and Video are not part of HTML4</a:t>
                      </a:r>
                    </a:p>
                  </a:txBody>
                  <a:tcPr anchor="ctr"/>
                </a:tc>
                <a:tc>
                  <a:txBody>
                    <a:bodyPr/>
                    <a:lstStyle/>
                    <a:p>
                      <a:r>
                        <a:rPr lang="en-US" sz="1800" dirty="0">
                          <a:latin typeface="Times New Roman" pitchFamily="18" charset="0"/>
                          <a:cs typeface="Times New Roman" pitchFamily="18" charset="0"/>
                        </a:rPr>
                        <a:t>Audio and Videos are integral part of HTML5 e.g. &lt;audio&gt; and &lt;video&gt; tags.</a:t>
                      </a:r>
                    </a:p>
                  </a:txBody>
                  <a:tcPr anchor="ctr"/>
                </a:tc>
                <a:extLst>
                  <a:ext uri="{0D108BD9-81ED-4DB2-BD59-A6C34878D82A}">
                    <a16:rowId xmlns="" xmlns:a16="http://schemas.microsoft.com/office/drawing/2014/main" val="10003"/>
                  </a:ext>
                </a:extLst>
              </a:tr>
              <a:tr h="710533">
                <a:tc>
                  <a:txBody>
                    <a:bodyPr/>
                    <a:lstStyle/>
                    <a:p>
                      <a:pPr algn="ctr"/>
                      <a:r>
                        <a:rPr lang="en-US" sz="2000" dirty="0" smtClean="0">
                          <a:latin typeface="Times New Roman" pitchFamily="18" charset="0"/>
                          <a:cs typeface="Times New Roman" pitchFamily="18" charset="0"/>
                        </a:rPr>
                        <a:t>4</a:t>
                      </a:r>
                      <a:endParaRPr lang="en-US" sz="2000" dirty="0">
                        <a:latin typeface="Times New Roman" pitchFamily="18" charset="0"/>
                        <a:cs typeface="Times New Roman" pitchFamily="18" charset="0"/>
                      </a:endParaRPr>
                    </a:p>
                  </a:txBody>
                  <a:tcPr/>
                </a:tc>
                <a:tc>
                  <a:txBody>
                    <a:bodyPr/>
                    <a:lstStyle/>
                    <a:p>
                      <a:r>
                        <a:rPr lang="en-US" sz="1800">
                          <a:latin typeface="Times New Roman" pitchFamily="18" charset="0"/>
                          <a:cs typeface="Times New Roman" pitchFamily="18" charset="0"/>
                        </a:rPr>
                        <a:t>Vector Graphics is possible with the help of technologies such as VML, Silverlight, Flash etc</a:t>
                      </a:r>
                    </a:p>
                  </a:txBody>
                  <a:tcPr anchor="ctr"/>
                </a:tc>
                <a:tc>
                  <a:txBody>
                    <a:bodyPr/>
                    <a:lstStyle/>
                    <a:p>
                      <a:r>
                        <a:rPr lang="en-US" sz="1800" dirty="0">
                          <a:latin typeface="Times New Roman" pitchFamily="18" charset="0"/>
                          <a:cs typeface="Times New Roman" pitchFamily="18" charset="0"/>
                        </a:rPr>
                        <a:t>Vector graphics is integral part of HTML5 e.g. SVG and canvas</a:t>
                      </a:r>
                    </a:p>
                  </a:txBody>
                  <a:tcPr anchor="ctr"/>
                </a:tc>
                <a:extLst>
                  <a:ext uri="{0D108BD9-81ED-4DB2-BD59-A6C34878D82A}">
                    <a16:rowId xmlns="" xmlns:a16="http://schemas.microsoft.com/office/drawing/2014/main" val="10004"/>
                  </a:ext>
                </a:extLst>
              </a:tr>
              <a:tr h="710533">
                <a:tc>
                  <a:txBody>
                    <a:bodyPr/>
                    <a:lstStyle/>
                    <a:p>
                      <a:pPr algn="ctr"/>
                      <a:r>
                        <a:rPr lang="en-US" sz="2000" dirty="0" smtClean="0">
                          <a:latin typeface="Times New Roman" pitchFamily="18" charset="0"/>
                          <a:cs typeface="Times New Roman" pitchFamily="18" charset="0"/>
                        </a:rPr>
                        <a:t>5</a:t>
                      </a:r>
                      <a:endParaRPr lang="en-US" sz="2000" dirty="0">
                        <a:latin typeface="Times New Roman" pitchFamily="18" charset="0"/>
                        <a:cs typeface="Times New Roman" pitchFamily="18" charset="0"/>
                      </a:endParaRPr>
                    </a:p>
                  </a:txBody>
                  <a:tcPr/>
                </a:tc>
                <a:tc>
                  <a:txBody>
                    <a:bodyPr/>
                    <a:lstStyle/>
                    <a:p>
                      <a:r>
                        <a:rPr lang="en-US" sz="1800">
                          <a:latin typeface="Times New Roman" pitchFamily="18" charset="0"/>
                          <a:cs typeface="Times New Roman" pitchFamily="18" charset="0"/>
                        </a:rPr>
                        <a:t>Html5 use cookies.</a:t>
                      </a:r>
                    </a:p>
                  </a:txBody>
                  <a:tcPr anchor="ctr"/>
                </a:tc>
                <a:tc>
                  <a:txBody>
                    <a:bodyPr/>
                    <a:lstStyle/>
                    <a:p>
                      <a:r>
                        <a:rPr lang="en-US" sz="1800" dirty="0">
                          <a:latin typeface="Times New Roman" pitchFamily="18" charset="0"/>
                          <a:cs typeface="Times New Roman" pitchFamily="18" charset="0"/>
                        </a:rPr>
                        <a:t>It provides local storage in place of cookies.</a:t>
                      </a:r>
                    </a:p>
                  </a:txBody>
                  <a:tcPr anchor="ctr"/>
                </a:tc>
                <a:extLst>
                  <a:ext uri="{0D108BD9-81ED-4DB2-BD59-A6C34878D82A}">
                    <a16:rowId xmlns="" xmlns:a16="http://schemas.microsoft.com/office/drawing/2014/main" val="10005"/>
                  </a:ext>
                </a:extLst>
              </a:tr>
            </a:tbl>
          </a:graphicData>
        </a:graphic>
      </p:graphicFrame>
    </p:spTree>
  </p:cSld>
  <p:clrMapOvr>
    <a:masterClrMapping/>
  </p:clrMapOvr>
  <p:transition>
    <p:pull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3200" b="1" dirty="0" smtClean="0">
                <a:latin typeface="Goudy Old Style" pitchFamily="18" charset="0"/>
                <a:cs typeface="Times New Roman" pitchFamily="18" charset="0"/>
              </a:rPr>
              <a:t>Difference Between HTML4 &amp;HTML5</a:t>
            </a:r>
            <a:endParaRPr lang="en-US" sz="3200"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28</a:t>
            </a:fld>
            <a:endParaRPr lang="en-IN" dirty="0"/>
          </a:p>
        </p:txBody>
      </p:sp>
      <p:graphicFrame>
        <p:nvGraphicFramePr>
          <p:cNvPr id="6" name="Table 5"/>
          <p:cNvGraphicFramePr>
            <a:graphicFrameLocks noGrp="1"/>
          </p:cNvGraphicFramePr>
          <p:nvPr/>
        </p:nvGraphicFramePr>
        <p:xfrm>
          <a:off x="228601" y="1397000"/>
          <a:ext cx="8762998" cy="5158612"/>
        </p:xfrm>
        <a:graphic>
          <a:graphicData uri="http://schemas.openxmlformats.org/drawingml/2006/table">
            <a:tbl>
              <a:tblPr firstRow="1" bandRow="1">
                <a:tableStyleId>{00A15C55-8517-42AA-B614-E9B94910E393}</a:tableStyleId>
              </a:tblPr>
              <a:tblGrid>
                <a:gridCol w="609599">
                  <a:extLst>
                    <a:ext uri="{9D8B030D-6E8A-4147-A177-3AD203B41FA5}">
                      <a16:colId xmlns="" xmlns:a16="http://schemas.microsoft.com/office/drawing/2014/main" val="20000"/>
                    </a:ext>
                  </a:extLst>
                </a:gridCol>
                <a:gridCol w="4222335">
                  <a:extLst>
                    <a:ext uri="{9D8B030D-6E8A-4147-A177-3AD203B41FA5}">
                      <a16:colId xmlns="" xmlns:a16="http://schemas.microsoft.com/office/drawing/2014/main" val="20001"/>
                    </a:ext>
                  </a:extLst>
                </a:gridCol>
                <a:gridCol w="3931064">
                  <a:extLst>
                    <a:ext uri="{9D8B030D-6E8A-4147-A177-3AD203B41FA5}">
                      <a16:colId xmlns="" xmlns:a16="http://schemas.microsoft.com/office/drawing/2014/main" val="20002"/>
                    </a:ext>
                  </a:extLst>
                </a:gridCol>
              </a:tblGrid>
              <a:tr h="710533">
                <a:tc>
                  <a:txBody>
                    <a:bodyPr/>
                    <a:lstStyle/>
                    <a:p>
                      <a:pPr algn="ctr"/>
                      <a:r>
                        <a:rPr lang="en-US" sz="2000" dirty="0" smtClean="0">
                          <a:latin typeface="Times New Roman" pitchFamily="18" charset="0"/>
                          <a:cs typeface="Times New Roman" pitchFamily="18" charset="0"/>
                        </a:rPr>
                        <a:t>Sr.No</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HTML4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HTML5</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710533">
                <a:tc>
                  <a:txBody>
                    <a:bodyPr/>
                    <a:lstStyle/>
                    <a:p>
                      <a:pPr algn="ctr"/>
                      <a:r>
                        <a:rPr lang="en-US" sz="2000" dirty="0" smtClean="0">
                          <a:latin typeface="Times New Roman" pitchFamily="18" charset="0"/>
                          <a:cs typeface="Times New Roman" pitchFamily="18" charset="0"/>
                        </a:rPr>
                        <a:t>6</a:t>
                      </a:r>
                      <a:endParaRPr lang="en-US"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It is almost impossible to get true </a:t>
                      </a:r>
                      <a:r>
                        <a:rPr lang="en-US" sz="2000" dirty="0" err="1">
                          <a:latin typeface="Times New Roman" pitchFamily="18" charset="0"/>
                          <a:cs typeface="Times New Roman" pitchFamily="18" charset="0"/>
                        </a:rPr>
                        <a:t>GeoLocation</a:t>
                      </a:r>
                      <a:r>
                        <a:rPr lang="en-US" sz="2000" dirty="0">
                          <a:latin typeface="Times New Roman" pitchFamily="18" charset="0"/>
                          <a:cs typeface="Times New Roman" pitchFamily="18" charset="0"/>
                        </a:rPr>
                        <a:t> of user browsing any website especially if it comes to mobile devices.</a:t>
                      </a:r>
                    </a:p>
                  </a:txBody>
                  <a:tcPr anchor="ctr"/>
                </a:tc>
                <a:tc>
                  <a:txBody>
                    <a:bodyPr/>
                    <a:lstStyle/>
                    <a:p>
                      <a:r>
                        <a:rPr lang="en-US" sz="2000" dirty="0">
                          <a:latin typeface="Times New Roman" pitchFamily="18" charset="0"/>
                          <a:cs typeface="Times New Roman" pitchFamily="18" charset="0"/>
                        </a:rPr>
                        <a:t>JS </a:t>
                      </a:r>
                      <a:r>
                        <a:rPr lang="en-US" sz="2000" dirty="0" err="1">
                          <a:latin typeface="Times New Roman" pitchFamily="18" charset="0"/>
                          <a:cs typeface="Times New Roman" pitchFamily="18" charset="0"/>
                        </a:rPr>
                        <a:t>GeoLocation</a:t>
                      </a:r>
                      <a:r>
                        <a:rPr lang="en-US" sz="2000" dirty="0">
                          <a:latin typeface="Times New Roman" pitchFamily="18" charset="0"/>
                          <a:cs typeface="Times New Roman" pitchFamily="18" charset="0"/>
                        </a:rPr>
                        <a:t> API in HTML5 helps identify location of user browsing any website (provided user allows it)</a:t>
                      </a:r>
                    </a:p>
                  </a:txBody>
                  <a:tcPr anchor="ctr"/>
                </a:tc>
                <a:extLst>
                  <a:ext uri="{0D108BD9-81ED-4DB2-BD59-A6C34878D82A}">
                    <a16:rowId xmlns="" xmlns:a16="http://schemas.microsoft.com/office/drawing/2014/main" val="10001"/>
                  </a:ext>
                </a:extLst>
              </a:tr>
              <a:tr h="710533">
                <a:tc>
                  <a:txBody>
                    <a:bodyPr/>
                    <a:lstStyle/>
                    <a:p>
                      <a:pPr algn="ctr"/>
                      <a:r>
                        <a:rPr lang="en-US" sz="2000" dirty="0" smtClean="0">
                          <a:latin typeface="Times New Roman" pitchFamily="18" charset="0"/>
                          <a:cs typeface="Times New Roman" pitchFamily="18" charset="0"/>
                        </a:rPr>
                        <a:t>7</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possible to draw shapes like circle, rectangle, triangle.</a:t>
                      </a:r>
                    </a:p>
                  </a:txBody>
                  <a:tcPr anchor="ctr"/>
                </a:tc>
                <a:tc>
                  <a:txBody>
                    <a:bodyPr/>
                    <a:lstStyle/>
                    <a:p>
                      <a:r>
                        <a:rPr lang="en-US" sz="2000">
                          <a:latin typeface="Times New Roman" pitchFamily="18" charset="0"/>
                          <a:cs typeface="Times New Roman" pitchFamily="18" charset="0"/>
                        </a:rPr>
                        <a:t>Using Html5 you can draw shapes like circle, rectangle, triangle.</a:t>
                      </a:r>
                    </a:p>
                  </a:txBody>
                  <a:tcPr anchor="ctr"/>
                </a:tc>
                <a:extLst>
                  <a:ext uri="{0D108BD9-81ED-4DB2-BD59-A6C34878D82A}">
                    <a16:rowId xmlns="" xmlns:a16="http://schemas.microsoft.com/office/drawing/2014/main" val="10002"/>
                  </a:ext>
                </a:extLst>
              </a:tr>
              <a:tr h="710533">
                <a:tc>
                  <a:txBody>
                    <a:bodyPr/>
                    <a:lstStyle/>
                    <a:p>
                      <a:pPr algn="ctr"/>
                      <a:r>
                        <a:rPr lang="en-US" sz="2000" dirty="0" smtClean="0">
                          <a:latin typeface="Times New Roman" pitchFamily="18" charset="0"/>
                          <a:cs typeface="Times New Roman" pitchFamily="18" charset="0"/>
                        </a:rPr>
                        <a:t>8</a:t>
                      </a:r>
                      <a:endParaRPr lang="en-US" sz="2000" dirty="0">
                        <a:latin typeface="Times New Roman" pitchFamily="18" charset="0"/>
                        <a:cs typeface="Times New Roman" pitchFamily="18" charset="0"/>
                      </a:endParaRPr>
                    </a:p>
                  </a:txBody>
                  <a:tcPr/>
                </a:tc>
                <a:tc>
                  <a:txBody>
                    <a:bodyPr/>
                    <a:lstStyle/>
                    <a:p>
                      <a:r>
                        <a:rPr lang="en-US" sz="2000">
                          <a:latin typeface="Times New Roman" pitchFamily="18" charset="0"/>
                          <a:cs typeface="Times New Roman" pitchFamily="18" charset="0"/>
                        </a:rPr>
                        <a:t>Does not allow JavaScript to run in browser. JS runs in same thread as browser interface.</a:t>
                      </a:r>
                    </a:p>
                  </a:txBody>
                  <a:tcPr anchor="ctr"/>
                </a:tc>
                <a:tc>
                  <a:txBody>
                    <a:bodyPr/>
                    <a:lstStyle/>
                    <a:p>
                      <a:r>
                        <a:rPr lang="en-US" sz="2000" dirty="0">
                          <a:latin typeface="Times New Roman" pitchFamily="18" charset="0"/>
                          <a:cs typeface="Times New Roman" pitchFamily="18" charset="0"/>
                        </a:rPr>
                        <a:t>Allows JavaScript to run in background. This is possible due to JS Web worker API in HTML5</a:t>
                      </a:r>
                    </a:p>
                  </a:txBody>
                  <a:tcPr anchor="ctr"/>
                </a:tc>
                <a:extLst>
                  <a:ext uri="{0D108BD9-81ED-4DB2-BD59-A6C34878D82A}">
                    <a16:rowId xmlns="" xmlns:a16="http://schemas.microsoft.com/office/drawing/2014/main" val="10003"/>
                  </a:ext>
                </a:extLst>
              </a:tr>
              <a:tr h="710533">
                <a:tc>
                  <a:txBody>
                    <a:bodyPr/>
                    <a:lstStyle/>
                    <a:p>
                      <a:pPr algn="ctr"/>
                      <a:r>
                        <a:rPr lang="en-US" sz="2000" dirty="0" smtClean="0">
                          <a:latin typeface="Times New Roman" pitchFamily="18" charset="0"/>
                          <a:cs typeface="Times New Roman" pitchFamily="18" charset="0"/>
                        </a:rPr>
                        <a:t>9</a:t>
                      </a:r>
                      <a:endParaRPr lang="en-US" sz="2000" dirty="0">
                        <a:latin typeface="Times New Roman" pitchFamily="18" charset="0"/>
                        <a:cs typeface="Times New Roman" pitchFamily="18" charset="0"/>
                      </a:endParaRPr>
                    </a:p>
                  </a:txBody>
                  <a:tcPr/>
                </a:tc>
                <a:tc>
                  <a:txBody>
                    <a:bodyPr/>
                    <a:lstStyle/>
                    <a:p>
                      <a:r>
                        <a:rPr lang="en-US" sz="2000">
                          <a:latin typeface="Times New Roman" pitchFamily="18" charset="0"/>
                          <a:cs typeface="Times New Roman" pitchFamily="18" charset="0"/>
                        </a:rPr>
                        <a:t>Works with all old browsers</a:t>
                      </a:r>
                    </a:p>
                  </a:txBody>
                  <a:tcPr anchor="ctr"/>
                </a:tc>
                <a:tc>
                  <a:txBody>
                    <a:bodyPr/>
                    <a:lstStyle/>
                    <a:p>
                      <a:r>
                        <a:rPr lang="en-US" sz="2000" dirty="0">
                          <a:latin typeface="Times New Roman" pitchFamily="18" charset="0"/>
                          <a:cs typeface="Times New Roman" pitchFamily="18" charset="0"/>
                        </a:rPr>
                        <a:t>Supported by all new browser.</a:t>
                      </a:r>
                    </a:p>
                  </a:txBody>
                  <a:tcPr anchor="ctr"/>
                </a:tc>
                <a:extLst>
                  <a:ext uri="{0D108BD9-81ED-4DB2-BD59-A6C34878D82A}">
                    <a16:rowId xmlns="" xmlns:a16="http://schemas.microsoft.com/office/drawing/2014/main" val="10004"/>
                  </a:ext>
                </a:extLst>
              </a:tr>
              <a:tr h="710533">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possible to draw shapes like circle, rectangle, triangle.</a:t>
                      </a:r>
                    </a:p>
                  </a:txBody>
                  <a:tcPr anchor="ctr"/>
                </a:tc>
                <a:tc>
                  <a:txBody>
                    <a:bodyPr/>
                    <a:lstStyle/>
                    <a:p>
                      <a:r>
                        <a:rPr lang="en-US" sz="2000" dirty="0">
                          <a:latin typeface="Times New Roman" pitchFamily="18" charset="0"/>
                          <a:cs typeface="Times New Roman" pitchFamily="18" charset="0"/>
                        </a:rPr>
                        <a:t>Using Html5 you can draw shapes like circle, rectangle, triangle.</a:t>
                      </a:r>
                    </a:p>
                  </a:txBody>
                  <a:tcPr anchor="ctr"/>
                </a:tc>
                <a:extLst>
                  <a:ext uri="{0D108BD9-81ED-4DB2-BD59-A6C34878D82A}">
                    <a16:rowId xmlns="" xmlns:a16="http://schemas.microsoft.com/office/drawing/2014/main" val="10005"/>
                  </a:ext>
                </a:extLst>
              </a:tr>
            </a:tbl>
          </a:graphicData>
        </a:graphic>
      </p:graphicFrame>
    </p:spTree>
  </p:cSld>
  <p:clrMapOvr>
    <a:masterClrMapping/>
  </p:clrMapOvr>
  <p:transition>
    <p:pull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HTML-5</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29</a:t>
            </a:fld>
            <a:endParaRPr lang="en-IN" dirty="0"/>
          </a:p>
        </p:txBody>
      </p:sp>
      <p:sp>
        <p:nvSpPr>
          <p:cNvPr id="9" name="Content Placeholder 8"/>
          <p:cNvSpPr>
            <a:spLocks noGrp="1"/>
          </p:cNvSpPr>
          <p:nvPr>
            <p:ph idx="1"/>
          </p:nvPr>
        </p:nvSpPr>
        <p:spPr>
          <a:xfrm>
            <a:off x="228600" y="1676400"/>
            <a:ext cx="8610600" cy="4876800"/>
          </a:xfrm>
        </p:spPr>
        <p:txBody>
          <a:bodyPr>
            <a:normAutofit/>
          </a:bodyPr>
          <a:lstStyle/>
          <a:p>
            <a:pPr algn="just">
              <a:buFont typeface="Wingdings" pitchFamily="2" charset="2"/>
              <a:buChar char="Ø"/>
            </a:pPr>
            <a:r>
              <a:rPr lang="en-US" sz="2800" dirty="0" smtClean="0">
                <a:latin typeface="Times New Roman" pitchFamily="18" charset="0"/>
                <a:cs typeface="Times New Roman" pitchFamily="18" charset="0"/>
              </a:rPr>
              <a:t>HTML stands for </a:t>
            </a:r>
            <a:r>
              <a:rPr lang="en-US" sz="2800" b="1" dirty="0" smtClean="0">
                <a:latin typeface="Times New Roman" pitchFamily="18" charset="0"/>
                <a:cs typeface="Times New Roman" pitchFamily="18" charset="0"/>
              </a:rPr>
              <a:t>Hyper Text Markup Language</a:t>
            </a:r>
            <a:r>
              <a:rPr lang="en-US" sz="2800" dirty="0" smtClean="0">
                <a:latin typeface="Times New Roman" pitchFamily="18" charset="0"/>
                <a:cs typeface="Times New Roman" pitchFamily="18" charset="0"/>
              </a:rPr>
              <a:t>.</a:t>
            </a:r>
          </a:p>
          <a:p>
            <a:pPr algn="just">
              <a:buFont typeface="Wingdings" pitchFamily="2" charset="2"/>
              <a:buChar char="Ø"/>
            </a:pPr>
            <a:r>
              <a:rPr lang="en-US" sz="2800" dirty="0" smtClean="0">
                <a:latin typeface="Times New Roman" pitchFamily="18" charset="0"/>
                <a:cs typeface="Times New Roman" pitchFamily="18" charset="0"/>
              </a:rPr>
              <a:t> HTML describes the structure of Web pages using markup.</a:t>
            </a:r>
          </a:p>
          <a:p>
            <a:pPr algn="just">
              <a:buFont typeface="Wingdings" pitchFamily="2" charset="2"/>
              <a:buChar char="Ø"/>
            </a:pPr>
            <a:r>
              <a:rPr lang="en-US" sz="2800" dirty="0" smtClean="0">
                <a:latin typeface="Times New Roman" pitchFamily="18" charset="0"/>
                <a:cs typeface="Times New Roman" pitchFamily="18" charset="0"/>
              </a:rPr>
              <a:t>Markup Language is a way of writing layout information within documents.</a:t>
            </a:r>
          </a:p>
          <a:p>
            <a:pPr algn="just">
              <a:buFont typeface="Wingdings" pitchFamily="2" charset="2"/>
              <a:buChar char="Ø"/>
            </a:pPr>
            <a:r>
              <a:rPr lang="en-US" sz="2800" dirty="0" smtClean="0">
                <a:latin typeface="Times New Roman" pitchFamily="18" charset="0"/>
                <a:cs typeface="Times New Roman" pitchFamily="18" charset="0"/>
              </a:rPr>
              <a:t> HTML elements are the building blocks of HTML pages .</a:t>
            </a:r>
          </a:p>
          <a:p>
            <a:pPr algn="just">
              <a:buFont typeface="Wingdings" pitchFamily="2" charset="2"/>
              <a:buChar char="Ø"/>
            </a:pPr>
            <a:r>
              <a:rPr lang="en-US" sz="2800" dirty="0" smtClean="0">
                <a:latin typeface="Times New Roman" pitchFamily="18" charset="0"/>
                <a:cs typeface="Times New Roman" pitchFamily="18" charset="0"/>
              </a:rPr>
              <a:t>HTML elements are represented by tags.</a:t>
            </a:r>
          </a:p>
          <a:p>
            <a:pPr algn="just">
              <a:buFont typeface="Wingdings" pitchFamily="2" charset="2"/>
              <a:buChar char="Ø"/>
            </a:pPr>
            <a:r>
              <a:rPr lang="en-US" sz="2800" b="1" dirty="0" smtClean="0">
                <a:latin typeface="Times New Roman" pitchFamily="18" charset="0"/>
                <a:cs typeface="Times New Roman" pitchFamily="18" charset="0"/>
              </a:rPr>
              <a:t>&lt;!DOCTYPE html&gt;  </a:t>
            </a:r>
            <a:r>
              <a:rPr lang="en-US" sz="2800" dirty="0" smtClean="0">
                <a:latin typeface="Times New Roman" pitchFamily="18" charset="0"/>
                <a:cs typeface="Times New Roman" pitchFamily="18" charset="0"/>
              </a:rPr>
              <a:t>is compulsory in HTML-5.</a:t>
            </a:r>
          </a:p>
          <a:p>
            <a:pPr algn="just">
              <a:buFont typeface="Wingdings" pitchFamily="2" charset="2"/>
              <a:buChar char="Ø"/>
            </a:pPr>
            <a:r>
              <a:rPr lang="en-US" sz="2800" dirty="0" smtClean="0">
                <a:latin typeface="Times New Roman" pitchFamily="18" charset="0"/>
                <a:cs typeface="Times New Roman" pitchFamily="18" charset="0"/>
              </a:rPr>
              <a:t>The default character encoding in HTML5 is </a:t>
            </a:r>
            <a:r>
              <a:rPr lang="en-US" sz="2800" b="1" dirty="0" smtClean="0">
                <a:latin typeface="Times New Roman" pitchFamily="18" charset="0"/>
                <a:cs typeface="Times New Roman" pitchFamily="18" charset="0"/>
              </a:rPr>
              <a:t>UTF-8</a:t>
            </a:r>
            <a:r>
              <a:rPr lang="en-US" sz="2800" dirty="0" smtClean="0">
                <a:latin typeface="Times New Roman" pitchFamily="18" charset="0"/>
                <a:cs typeface="Times New Roman" pitchFamily="18" charset="0"/>
              </a:rPr>
              <a:t>.</a:t>
            </a:r>
          </a:p>
        </p:txBody>
      </p:sp>
    </p:spTree>
  </p:cSld>
  <p:clrMapOvr>
    <a:masterClrMapping/>
  </p:clrMapOvr>
  <p:transition>
    <p:pull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3620564" y="1532558"/>
            <a:ext cx="2078171" cy="2171207"/>
          </a:xfrm>
          <a:custGeom>
            <a:avLst/>
            <a:gdLst/>
            <a:ahLst/>
            <a:cxnLst/>
            <a:rect l="l" t="t" r="r" b="b"/>
            <a:pathLst>
              <a:path w="2078171" h="2171207">
                <a:moveTo>
                  <a:pt x="1605194" y="2099797"/>
                </a:moveTo>
                <a:lnTo>
                  <a:pt x="1575392" y="2067665"/>
                </a:lnTo>
                <a:lnTo>
                  <a:pt x="1556791" y="2037307"/>
                </a:lnTo>
                <a:lnTo>
                  <a:pt x="1612644" y="2030161"/>
                </a:lnTo>
                <a:lnTo>
                  <a:pt x="1586593" y="1973018"/>
                </a:lnTo>
                <a:lnTo>
                  <a:pt x="1538139" y="1964098"/>
                </a:lnTo>
                <a:lnTo>
                  <a:pt x="1534440" y="1903382"/>
                </a:lnTo>
                <a:lnTo>
                  <a:pt x="1530689" y="1785548"/>
                </a:lnTo>
                <a:lnTo>
                  <a:pt x="1523238" y="1664141"/>
                </a:lnTo>
                <a:lnTo>
                  <a:pt x="1519539" y="1585585"/>
                </a:lnTo>
                <a:lnTo>
                  <a:pt x="1508337" y="1537362"/>
                </a:lnTo>
                <a:lnTo>
                  <a:pt x="1497187" y="1478445"/>
                </a:lnTo>
                <a:lnTo>
                  <a:pt x="1486037" y="1424900"/>
                </a:lnTo>
                <a:lnTo>
                  <a:pt x="1482286" y="1383823"/>
                </a:lnTo>
                <a:lnTo>
                  <a:pt x="1478587" y="1344545"/>
                </a:lnTo>
                <a:lnTo>
                  <a:pt x="1467385" y="1292774"/>
                </a:lnTo>
                <a:lnTo>
                  <a:pt x="1456235" y="1240978"/>
                </a:lnTo>
                <a:lnTo>
                  <a:pt x="1452484" y="1201700"/>
                </a:lnTo>
                <a:lnTo>
                  <a:pt x="1512088" y="1203499"/>
                </a:lnTo>
                <a:lnTo>
                  <a:pt x="1519539" y="1201700"/>
                </a:lnTo>
                <a:lnTo>
                  <a:pt x="1534440" y="1199926"/>
                </a:lnTo>
                <a:lnTo>
                  <a:pt x="1564242" y="1198127"/>
                </a:lnTo>
                <a:lnTo>
                  <a:pt x="1608945" y="1199926"/>
                </a:lnTo>
                <a:lnTo>
                  <a:pt x="1597743" y="1169568"/>
                </a:lnTo>
                <a:lnTo>
                  <a:pt x="1567941" y="1123144"/>
                </a:lnTo>
                <a:lnTo>
                  <a:pt x="1530689" y="1074946"/>
                </a:lnTo>
                <a:lnTo>
                  <a:pt x="1500938" y="1037442"/>
                </a:lnTo>
                <a:lnTo>
                  <a:pt x="1486037" y="1001737"/>
                </a:lnTo>
                <a:lnTo>
                  <a:pt x="1486037" y="958886"/>
                </a:lnTo>
                <a:lnTo>
                  <a:pt x="1489737" y="919608"/>
                </a:lnTo>
                <a:lnTo>
                  <a:pt x="1493488" y="891024"/>
                </a:lnTo>
                <a:lnTo>
                  <a:pt x="1489737" y="862441"/>
                </a:lnTo>
                <a:lnTo>
                  <a:pt x="1478587" y="823261"/>
                </a:lnTo>
                <a:lnTo>
                  <a:pt x="1467385" y="783835"/>
                </a:lnTo>
                <a:lnTo>
                  <a:pt x="1463686" y="751802"/>
                </a:lnTo>
                <a:lnTo>
                  <a:pt x="1478587" y="762397"/>
                </a:lnTo>
                <a:lnTo>
                  <a:pt x="1497187" y="778661"/>
                </a:lnTo>
                <a:lnTo>
                  <a:pt x="1519539" y="799852"/>
                </a:lnTo>
                <a:lnTo>
                  <a:pt x="1541890" y="823261"/>
                </a:lnTo>
                <a:lnTo>
                  <a:pt x="1564242" y="846424"/>
                </a:lnTo>
                <a:lnTo>
                  <a:pt x="1582842" y="867862"/>
                </a:lnTo>
                <a:lnTo>
                  <a:pt x="1594044" y="885603"/>
                </a:lnTo>
                <a:lnTo>
                  <a:pt x="1597743" y="899895"/>
                </a:lnTo>
                <a:lnTo>
                  <a:pt x="1601494" y="914187"/>
                </a:lnTo>
                <a:lnTo>
                  <a:pt x="1608945" y="932175"/>
                </a:lnTo>
                <a:lnTo>
                  <a:pt x="1623794" y="953613"/>
                </a:lnTo>
                <a:lnTo>
                  <a:pt x="1642446" y="976726"/>
                </a:lnTo>
                <a:lnTo>
                  <a:pt x="1661047" y="999938"/>
                </a:lnTo>
                <a:lnTo>
                  <a:pt x="1679698" y="1021376"/>
                </a:lnTo>
                <a:lnTo>
                  <a:pt x="1698299" y="1037442"/>
                </a:lnTo>
                <a:lnTo>
                  <a:pt x="1716899" y="1048161"/>
                </a:lnTo>
                <a:lnTo>
                  <a:pt x="1791404" y="1024949"/>
                </a:lnTo>
                <a:lnTo>
                  <a:pt x="1813756" y="1046362"/>
                </a:lnTo>
                <a:lnTo>
                  <a:pt x="1836107" y="1064227"/>
                </a:lnTo>
                <a:lnTo>
                  <a:pt x="1862158" y="1076720"/>
                </a:lnTo>
                <a:lnTo>
                  <a:pt x="1891960" y="1083866"/>
                </a:lnTo>
                <a:lnTo>
                  <a:pt x="1921762" y="1089213"/>
                </a:lnTo>
                <a:lnTo>
                  <a:pt x="1947813" y="1089213"/>
                </a:lnTo>
                <a:lnTo>
                  <a:pt x="1973916" y="1087439"/>
                </a:lnTo>
                <a:lnTo>
                  <a:pt x="1996267" y="1083866"/>
                </a:lnTo>
                <a:lnTo>
                  <a:pt x="2029768" y="1064227"/>
                </a:lnTo>
                <a:lnTo>
                  <a:pt x="2044669" y="1035668"/>
                </a:lnTo>
                <a:lnTo>
                  <a:pt x="2040919" y="1007084"/>
                </a:lnTo>
                <a:lnTo>
                  <a:pt x="2022318" y="987445"/>
                </a:lnTo>
                <a:lnTo>
                  <a:pt x="2026069" y="989244"/>
                </a:lnTo>
                <a:lnTo>
                  <a:pt x="2033468" y="989244"/>
                </a:lnTo>
                <a:lnTo>
                  <a:pt x="2048369" y="985671"/>
                </a:lnTo>
                <a:lnTo>
                  <a:pt x="2074471" y="974952"/>
                </a:lnTo>
                <a:lnTo>
                  <a:pt x="2078171" y="967806"/>
                </a:lnTo>
                <a:lnTo>
                  <a:pt x="2067021" y="953613"/>
                </a:lnTo>
                <a:lnTo>
                  <a:pt x="2052120" y="933900"/>
                </a:lnTo>
                <a:lnTo>
                  <a:pt x="2029768" y="910737"/>
                </a:lnTo>
                <a:lnTo>
                  <a:pt x="2003717" y="887575"/>
                </a:lnTo>
                <a:lnTo>
                  <a:pt x="1977615" y="866137"/>
                </a:lnTo>
                <a:lnTo>
                  <a:pt x="1955264" y="848149"/>
                </a:lnTo>
                <a:lnTo>
                  <a:pt x="1936663" y="835582"/>
                </a:lnTo>
                <a:lnTo>
                  <a:pt x="1921762" y="823261"/>
                </a:lnTo>
                <a:lnTo>
                  <a:pt x="1899411" y="803548"/>
                </a:lnTo>
                <a:lnTo>
                  <a:pt x="1877059" y="782110"/>
                </a:lnTo>
                <a:lnTo>
                  <a:pt x="1851008" y="757223"/>
                </a:lnTo>
                <a:lnTo>
                  <a:pt x="1824906" y="732089"/>
                </a:lnTo>
                <a:lnTo>
                  <a:pt x="1802606" y="710651"/>
                </a:lnTo>
                <a:lnTo>
                  <a:pt x="1783954" y="692909"/>
                </a:lnTo>
                <a:lnTo>
                  <a:pt x="1772804" y="682067"/>
                </a:lnTo>
                <a:lnTo>
                  <a:pt x="1750452" y="660629"/>
                </a:lnTo>
                <a:lnTo>
                  <a:pt x="1720650" y="624900"/>
                </a:lnTo>
                <a:lnTo>
                  <a:pt x="1694599" y="589170"/>
                </a:lnTo>
                <a:lnTo>
                  <a:pt x="1675948" y="557136"/>
                </a:lnTo>
                <a:lnTo>
                  <a:pt x="1664797" y="542845"/>
                </a:lnTo>
                <a:lnTo>
                  <a:pt x="1649897" y="528553"/>
                </a:lnTo>
                <a:lnTo>
                  <a:pt x="1634996" y="514261"/>
                </a:lnTo>
                <a:lnTo>
                  <a:pt x="1612644" y="498244"/>
                </a:lnTo>
                <a:lnTo>
                  <a:pt x="1594044" y="485677"/>
                </a:lnTo>
                <a:lnTo>
                  <a:pt x="1575392" y="471385"/>
                </a:lnTo>
                <a:lnTo>
                  <a:pt x="1560491" y="460789"/>
                </a:lnTo>
                <a:lnTo>
                  <a:pt x="1549341" y="451919"/>
                </a:lnTo>
                <a:lnTo>
                  <a:pt x="1534440" y="439352"/>
                </a:lnTo>
                <a:lnTo>
                  <a:pt x="1526989" y="433931"/>
                </a:lnTo>
                <a:lnTo>
                  <a:pt x="1519539" y="428510"/>
                </a:lnTo>
                <a:lnTo>
                  <a:pt x="1504638" y="426785"/>
                </a:lnTo>
                <a:lnTo>
                  <a:pt x="1493488" y="425060"/>
                </a:lnTo>
                <a:lnTo>
                  <a:pt x="1478587" y="423335"/>
                </a:lnTo>
                <a:lnTo>
                  <a:pt x="1459935" y="419639"/>
                </a:lnTo>
                <a:lnTo>
                  <a:pt x="1437583" y="416189"/>
                </a:lnTo>
                <a:lnTo>
                  <a:pt x="1415232" y="410768"/>
                </a:lnTo>
                <a:lnTo>
                  <a:pt x="1392932" y="407072"/>
                </a:lnTo>
                <a:lnTo>
                  <a:pt x="1374280" y="403622"/>
                </a:lnTo>
                <a:lnTo>
                  <a:pt x="1359379" y="401897"/>
                </a:lnTo>
                <a:lnTo>
                  <a:pt x="1344478" y="399926"/>
                </a:lnTo>
                <a:lnTo>
                  <a:pt x="1329577" y="396476"/>
                </a:lnTo>
                <a:lnTo>
                  <a:pt x="1310977" y="394751"/>
                </a:lnTo>
                <a:lnTo>
                  <a:pt x="1292376" y="392780"/>
                </a:lnTo>
                <a:lnTo>
                  <a:pt x="1273724" y="391055"/>
                </a:lnTo>
                <a:lnTo>
                  <a:pt x="1255124" y="387605"/>
                </a:lnTo>
                <a:lnTo>
                  <a:pt x="1236472" y="383909"/>
                </a:lnTo>
                <a:lnTo>
                  <a:pt x="1221571" y="380459"/>
                </a:lnTo>
                <a:lnTo>
                  <a:pt x="1206670" y="366167"/>
                </a:lnTo>
                <a:lnTo>
                  <a:pt x="1191820" y="359021"/>
                </a:lnTo>
                <a:lnTo>
                  <a:pt x="1176919" y="357297"/>
                </a:lnTo>
                <a:lnTo>
                  <a:pt x="1158267" y="355325"/>
                </a:lnTo>
                <a:lnTo>
                  <a:pt x="1154568" y="335859"/>
                </a:lnTo>
                <a:lnTo>
                  <a:pt x="1173168" y="326741"/>
                </a:lnTo>
                <a:lnTo>
                  <a:pt x="1195520" y="312450"/>
                </a:lnTo>
                <a:lnTo>
                  <a:pt x="1217871" y="291012"/>
                </a:lnTo>
                <a:lnTo>
                  <a:pt x="1236472" y="258978"/>
                </a:lnTo>
                <a:lnTo>
                  <a:pt x="1266274" y="253557"/>
                </a:lnTo>
                <a:lnTo>
                  <a:pt x="1299775" y="244686"/>
                </a:lnTo>
                <a:lnTo>
                  <a:pt x="1325877" y="230394"/>
                </a:lnTo>
                <a:lnTo>
                  <a:pt x="1340778" y="214378"/>
                </a:lnTo>
                <a:lnTo>
                  <a:pt x="1337028" y="196390"/>
                </a:lnTo>
                <a:lnTo>
                  <a:pt x="1322127" y="180373"/>
                </a:lnTo>
                <a:lnTo>
                  <a:pt x="1296076" y="167806"/>
                </a:lnTo>
                <a:lnTo>
                  <a:pt x="1270025" y="157210"/>
                </a:lnTo>
                <a:lnTo>
                  <a:pt x="1284926" y="146614"/>
                </a:lnTo>
                <a:lnTo>
                  <a:pt x="1296076" y="132323"/>
                </a:lnTo>
                <a:lnTo>
                  <a:pt x="1299775" y="112610"/>
                </a:lnTo>
                <a:lnTo>
                  <a:pt x="1296076" y="91172"/>
                </a:lnTo>
                <a:lnTo>
                  <a:pt x="1284926" y="78605"/>
                </a:lnTo>
                <a:lnTo>
                  <a:pt x="1273724" y="68009"/>
                </a:lnTo>
                <a:lnTo>
                  <a:pt x="1255124" y="57167"/>
                </a:lnTo>
                <a:lnTo>
                  <a:pt x="1236472" y="48296"/>
                </a:lnTo>
                <a:lnTo>
                  <a:pt x="1217871" y="39425"/>
                </a:lnTo>
                <a:lnTo>
                  <a:pt x="1199219" y="32279"/>
                </a:lnTo>
                <a:lnTo>
                  <a:pt x="1184370" y="25133"/>
                </a:lnTo>
                <a:lnTo>
                  <a:pt x="1169469" y="19712"/>
                </a:lnTo>
                <a:lnTo>
                  <a:pt x="1150817" y="14291"/>
                </a:lnTo>
                <a:lnTo>
                  <a:pt x="1124766" y="9117"/>
                </a:lnTo>
                <a:lnTo>
                  <a:pt x="1091213" y="5421"/>
                </a:lnTo>
                <a:lnTo>
                  <a:pt x="1054012" y="1971"/>
                </a:lnTo>
                <a:lnTo>
                  <a:pt x="1016759" y="0"/>
                </a:lnTo>
                <a:lnTo>
                  <a:pt x="983258" y="1971"/>
                </a:lnTo>
                <a:lnTo>
                  <a:pt x="953456" y="5421"/>
                </a:lnTo>
                <a:lnTo>
                  <a:pt x="931105" y="12566"/>
                </a:lnTo>
                <a:lnTo>
                  <a:pt x="919903" y="7145"/>
                </a:lnTo>
                <a:lnTo>
                  <a:pt x="912453" y="5421"/>
                </a:lnTo>
                <a:lnTo>
                  <a:pt x="897552" y="5421"/>
                </a:lnTo>
                <a:lnTo>
                  <a:pt x="886402" y="7145"/>
                </a:lnTo>
                <a:lnTo>
                  <a:pt x="871501" y="10842"/>
                </a:lnTo>
                <a:lnTo>
                  <a:pt x="852900" y="16263"/>
                </a:lnTo>
                <a:lnTo>
                  <a:pt x="837999" y="25133"/>
                </a:lnTo>
                <a:lnTo>
                  <a:pt x="819347" y="32279"/>
                </a:lnTo>
                <a:lnTo>
                  <a:pt x="804446" y="41150"/>
                </a:lnTo>
                <a:lnTo>
                  <a:pt x="793296" y="48296"/>
                </a:lnTo>
                <a:lnTo>
                  <a:pt x="785846" y="55442"/>
                </a:lnTo>
                <a:lnTo>
                  <a:pt x="770945" y="71459"/>
                </a:lnTo>
                <a:lnTo>
                  <a:pt x="752344" y="94622"/>
                </a:lnTo>
                <a:lnTo>
                  <a:pt x="737443" y="119756"/>
                </a:lnTo>
                <a:lnTo>
                  <a:pt x="737443" y="150064"/>
                </a:lnTo>
                <a:lnTo>
                  <a:pt x="722542" y="158935"/>
                </a:lnTo>
                <a:lnTo>
                  <a:pt x="715092" y="174952"/>
                </a:lnTo>
                <a:lnTo>
                  <a:pt x="711341" y="191215"/>
                </a:lnTo>
                <a:lnTo>
                  <a:pt x="715092" y="205507"/>
                </a:lnTo>
                <a:lnTo>
                  <a:pt x="729993" y="221524"/>
                </a:lnTo>
                <a:lnTo>
                  <a:pt x="752344" y="241237"/>
                </a:lnTo>
                <a:lnTo>
                  <a:pt x="778395" y="253557"/>
                </a:lnTo>
                <a:lnTo>
                  <a:pt x="804446" y="255528"/>
                </a:lnTo>
                <a:lnTo>
                  <a:pt x="811897" y="273270"/>
                </a:lnTo>
                <a:lnTo>
                  <a:pt x="830549" y="296433"/>
                </a:lnTo>
                <a:lnTo>
                  <a:pt x="852900" y="316146"/>
                </a:lnTo>
                <a:lnTo>
                  <a:pt x="886402" y="330438"/>
                </a:lnTo>
                <a:lnTo>
                  <a:pt x="890101" y="353600"/>
                </a:lnTo>
                <a:lnTo>
                  <a:pt x="878951" y="350151"/>
                </a:lnTo>
                <a:lnTo>
                  <a:pt x="864050" y="344730"/>
                </a:lnTo>
                <a:lnTo>
                  <a:pt x="852900" y="341033"/>
                </a:lnTo>
                <a:lnTo>
                  <a:pt x="834248" y="344730"/>
                </a:lnTo>
                <a:lnTo>
                  <a:pt x="815648" y="355325"/>
                </a:lnTo>
                <a:lnTo>
                  <a:pt x="796996" y="371342"/>
                </a:lnTo>
                <a:lnTo>
                  <a:pt x="782095" y="385634"/>
                </a:lnTo>
                <a:lnTo>
                  <a:pt x="770945" y="394751"/>
                </a:lnTo>
                <a:lnTo>
                  <a:pt x="759795" y="396476"/>
                </a:lnTo>
                <a:lnTo>
                  <a:pt x="726242" y="396476"/>
                </a:lnTo>
                <a:lnTo>
                  <a:pt x="703890" y="398201"/>
                </a:lnTo>
                <a:lnTo>
                  <a:pt x="688990" y="399926"/>
                </a:lnTo>
                <a:lnTo>
                  <a:pt x="670389" y="401897"/>
                </a:lnTo>
                <a:lnTo>
                  <a:pt x="648038" y="403622"/>
                </a:lnTo>
                <a:lnTo>
                  <a:pt x="625686" y="407072"/>
                </a:lnTo>
                <a:lnTo>
                  <a:pt x="599635" y="409043"/>
                </a:lnTo>
                <a:lnTo>
                  <a:pt x="577284" y="410768"/>
                </a:lnTo>
                <a:lnTo>
                  <a:pt x="558683" y="414218"/>
                </a:lnTo>
                <a:lnTo>
                  <a:pt x="543782" y="416189"/>
                </a:lnTo>
                <a:lnTo>
                  <a:pt x="521431" y="423335"/>
                </a:lnTo>
                <a:lnTo>
                  <a:pt x="499079" y="433931"/>
                </a:lnTo>
                <a:lnTo>
                  <a:pt x="476728" y="449947"/>
                </a:lnTo>
                <a:lnTo>
                  <a:pt x="461827" y="467935"/>
                </a:lnTo>
                <a:lnTo>
                  <a:pt x="450677" y="480256"/>
                </a:lnTo>
                <a:lnTo>
                  <a:pt x="432025" y="501694"/>
                </a:lnTo>
                <a:lnTo>
                  <a:pt x="409673" y="526828"/>
                </a:lnTo>
                <a:lnTo>
                  <a:pt x="387322" y="553687"/>
                </a:lnTo>
                <a:lnTo>
                  <a:pt x="361271" y="580299"/>
                </a:lnTo>
                <a:lnTo>
                  <a:pt x="338919" y="605433"/>
                </a:lnTo>
                <a:lnTo>
                  <a:pt x="324019" y="623175"/>
                </a:lnTo>
                <a:lnTo>
                  <a:pt x="312868" y="634017"/>
                </a:lnTo>
                <a:lnTo>
                  <a:pt x="294217" y="657180"/>
                </a:lnTo>
                <a:lnTo>
                  <a:pt x="268166" y="689213"/>
                </a:lnTo>
                <a:lnTo>
                  <a:pt x="238364" y="719522"/>
                </a:lnTo>
                <a:lnTo>
                  <a:pt x="216012" y="746381"/>
                </a:lnTo>
                <a:lnTo>
                  <a:pt x="197412" y="771515"/>
                </a:lnTo>
                <a:lnTo>
                  <a:pt x="171309" y="796402"/>
                </a:lnTo>
                <a:lnTo>
                  <a:pt x="149009" y="819565"/>
                </a:lnTo>
                <a:lnTo>
                  <a:pt x="134108" y="837553"/>
                </a:lnTo>
                <a:lnTo>
                  <a:pt x="119207" y="851845"/>
                </a:lnTo>
                <a:lnTo>
                  <a:pt x="96856" y="864166"/>
                </a:lnTo>
                <a:lnTo>
                  <a:pt x="78204" y="876733"/>
                </a:lnTo>
                <a:lnTo>
                  <a:pt x="67054" y="889300"/>
                </a:lnTo>
                <a:lnTo>
                  <a:pt x="52153" y="908766"/>
                </a:lnTo>
                <a:lnTo>
                  <a:pt x="29801" y="933900"/>
                </a:lnTo>
                <a:lnTo>
                  <a:pt x="11201" y="962459"/>
                </a:lnTo>
                <a:lnTo>
                  <a:pt x="0" y="985671"/>
                </a:lnTo>
                <a:lnTo>
                  <a:pt x="3750" y="1003511"/>
                </a:lnTo>
                <a:lnTo>
                  <a:pt x="18651" y="1016004"/>
                </a:lnTo>
                <a:lnTo>
                  <a:pt x="41003" y="1024949"/>
                </a:lnTo>
                <a:lnTo>
                  <a:pt x="67054" y="1028522"/>
                </a:lnTo>
                <a:lnTo>
                  <a:pt x="48453" y="1057081"/>
                </a:lnTo>
                <a:lnTo>
                  <a:pt x="41003" y="1089213"/>
                </a:lnTo>
                <a:lnTo>
                  <a:pt x="48453" y="1119571"/>
                </a:lnTo>
                <a:lnTo>
                  <a:pt x="78204" y="1137436"/>
                </a:lnTo>
                <a:lnTo>
                  <a:pt x="100555" y="1141009"/>
                </a:lnTo>
                <a:lnTo>
                  <a:pt x="130357" y="1144582"/>
                </a:lnTo>
                <a:lnTo>
                  <a:pt x="160159" y="1142783"/>
                </a:lnTo>
                <a:lnTo>
                  <a:pt x="193661" y="1139210"/>
                </a:lnTo>
                <a:lnTo>
                  <a:pt x="223463" y="1130290"/>
                </a:lnTo>
                <a:lnTo>
                  <a:pt x="249565" y="1117797"/>
                </a:lnTo>
                <a:lnTo>
                  <a:pt x="268166" y="1099932"/>
                </a:lnTo>
                <a:lnTo>
                  <a:pt x="279316" y="1076720"/>
                </a:lnTo>
                <a:lnTo>
                  <a:pt x="331469" y="1083866"/>
                </a:lnTo>
                <a:lnTo>
                  <a:pt x="350121" y="1064227"/>
                </a:lnTo>
                <a:lnTo>
                  <a:pt x="379871" y="1032095"/>
                </a:lnTo>
                <a:lnTo>
                  <a:pt x="405974" y="1001737"/>
                </a:lnTo>
                <a:lnTo>
                  <a:pt x="417124" y="976726"/>
                </a:lnTo>
                <a:lnTo>
                  <a:pt x="424574" y="953613"/>
                </a:lnTo>
                <a:lnTo>
                  <a:pt x="443226" y="925029"/>
                </a:lnTo>
                <a:lnTo>
                  <a:pt x="461827" y="892749"/>
                </a:lnTo>
                <a:lnTo>
                  <a:pt x="472977" y="864166"/>
                </a:lnTo>
                <a:lnTo>
                  <a:pt x="484178" y="837553"/>
                </a:lnTo>
                <a:lnTo>
                  <a:pt x="502779" y="808969"/>
                </a:lnTo>
                <a:lnTo>
                  <a:pt x="525130" y="785807"/>
                </a:lnTo>
                <a:lnTo>
                  <a:pt x="532581" y="767819"/>
                </a:lnTo>
                <a:lnTo>
                  <a:pt x="528881" y="796402"/>
                </a:lnTo>
                <a:lnTo>
                  <a:pt x="525130" y="830407"/>
                </a:lnTo>
                <a:lnTo>
                  <a:pt x="517680" y="864166"/>
                </a:lnTo>
                <a:lnTo>
                  <a:pt x="510229" y="889300"/>
                </a:lnTo>
                <a:lnTo>
                  <a:pt x="499079" y="925029"/>
                </a:lnTo>
                <a:lnTo>
                  <a:pt x="495328" y="980299"/>
                </a:lnTo>
                <a:lnTo>
                  <a:pt x="487878" y="1033869"/>
                </a:lnTo>
                <a:lnTo>
                  <a:pt x="476728" y="1067800"/>
                </a:lnTo>
                <a:lnTo>
                  <a:pt x="465526" y="1091012"/>
                </a:lnTo>
                <a:lnTo>
                  <a:pt x="458127" y="1124918"/>
                </a:lnTo>
                <a:lnTo>
                  <a:pt x="446926" y="1158849"/>
                </a:lnTo>
                <a:lnTo>
                  <a:pt x="435776" y="1185634"/>
                </a:lnTo>
                <a:lnTo>
                  <a:pt x="580983" y="1201700"/>
                </a:lnTo>
                <a:lnTo>
                  <a:pt x="573533" y="1240978"/>
                </a:lnTo>
                <a:lnTo>
                  <a:pt x="566134" y="1292774"/>
                </a:lnTo>
                <a:lnTo>
                  <a:pt x="554932" y="1344545"/>
                </a:lnTo>
                <a:lnTo>
                  <a:pt x="551233" y="1383823"/>
                </a:lnTo>
                <a:lnTo>
                  <a:pt x="547482" y="1424900"/>
                </a:lnTo>
                <a:lnTo>
                  <a:pt x="536332" y="1478445"/>
                </a:lnTo>
                <a:lnTo>
                  <a:pt x="525130" y="1537362"/>
                </a:lnTo>
                <a:lnTo>
                  <a:pt x="513980" y="1585585"/>
                </a:lnTo>
                <a:lnTo>
                  <a:pt x="510229" y="1664141"/>
                </a:lnTo>
                <a:lnTo>
                  <a:pt x="506530" y="1785548"/>
                </a:lnTo>
                <a:lnTo>
                  <a:pt x="499079" y="1903382"/>
                </a:lnTo>
                <a:lnTo>
                  <a:pt x="495328" y="1964098"/>
                </a:lnTo>
                <a:lnTo>
                  <a:pt x="446926" y="1973018"/>
                </a:lnTo>
                <a:lnTo>
                  <a:pt x="420875" y="2030161"/>
                </a:lnTo>
                <a:lnTo>
                  <a:pt x="476728" y="2037307"/>
                </a:lnTo>
                <a:lnTo>
                  <a:pt x="458127" y="2067665"/>
                </a:lnTo>
                <a:lnTo>
                  <a:pt x="428325" y="2099797"/>
                </a:lnTo>
                <a:lnTo>
                  <a:pt x="405974" y="2130155"/>
                </a:lnTo>
                <a:lnTo>
                  <a:pt x="413424" y="2151568"/>
                </a:lnTo>
                <a:lnTo>
                  <a:pt x="446926" y="2165860"/>
                </a:lnTo>
                <a:lnTo>
                  <a:pt x="487878" y="2171207"/>
                </a:lnTo>
                <a:lnTo>
                  <a:pt x="528881" y="2169433"/>
                </a:lnTo>
                <a:lnTo>
                  <a:pt x="569833" y="2158714"/>
                </a:lnTo>
                <a:lnTo>
                  <a:pt x="614536" y="2140874"/>
                </a:lnTo>
                <a:lnTo>
                  <a:pt x="662938" y="2119436"/>
                </a:lnTo>
                <a:lnTo>
                  <a:pt x="707641" y="2090877"/>
                </a:lnTo>
                <a:lnTo>
                  <a:pt x="756044" y="2060519"/>
                </a:lnTo>
                <a:lnTo>
                  <a:pt x="785846" y="2058720"/>
                </a:lnTo>
                <a:lnTo>
                  <a:pt x="796996" y="2053373"/>
                </a:lnTo>
                <a:lnTo>
                  <a:pt x="804446" y="2049800"/>
                </a:lnTo>
                <a:lnTo>
                  <a:pt x="804446" y="2048026"/>
                </a:lnTo>
                <a:lnTo>
                  <a:pt x="849149" y="1981963"/>
                </a:lnTo>
                <a:lnTo>
                  <a:pt x="811897" y="1974817"/>
                </a:lnTo>
                <a:lnTo>
                  <a:pt x="830549" y="1921247"/>
                </a:lnTo>
                <a:lnTo>
                  <a:pt x="852900" y="1842691"/>
                </a:lnTo>
                <a:lnTo>
                  <a:pt x="864050" y="1773055"/>
                </a:lnTo>
                <a:lnTo>
                  <a:pt x="871501" y="1742697"/>
                </a:lnTo>
                <a:lnTo>
                  <a:pt x="878951" y="1717711"/>
                </a:lnTo>
                <a:lnTo>
                  <a:pt x="893852" y="1683780"/>
                </a:lnTo>
                <a:lnTo>
                  <a:pt x="905002" y="1651648"/>
                </a:lnTo>
                <a:lnTo>
                  <a:pt x="908753" y="1628436"/>
                </a:lnTo>
                <a:lnTo>
                  <a:pt x="890101" y="1648075"/>
                </a:lnTo>
                <a:lnTo>
                  <a:pt x="871501" y="1687353"/>
                </a:lnTo>
                <a:lnTo>
                  <a:pt x="852900" y="1730204"/>
                </a:lnTo>
                <a:lnTo>
                  <a:pt x="841699" y="1765909"/>
                </a:lnTo>
                <a:lnTo>
                  <a:pt x="837999" y="1735551"/>
                </a:lnTo>
                <a:lnTo>
                  <a:pt x="845450" y="1690926"/>
                </a:lnTo>
                <a:lnTo>
                  <a:pt x="856600" y="1646276"/>
                </a:lnTo>
                <a:lnTo>
                  <a:pt x="867801" y="1615943"/>
                </a:lnTo>
                <a:lnTo>
                  <a:pt x="878951" y="1598078"/>
                </a:lnTo>
                <a:lnTo>
                  <a:pt x="893852" y="1578439"/>
                </a:lnTo>
                <a:lnTo>
                  <a:pt x="905002" y="1558800"/>
                </a:lnTo>
                <a:lnTo>
                  <a:pt x="908753" y="1535588"/>
                </a:lnTo>
                <a:lnTo>
                  <a:pt x="919903" y="1505230"/>
                </a:lnTo>
                <a:lnTo>
                  <a:pt x="946006" y="1465952"/>
                </a:lnTo>
                <a:lnTo>
                  <a:pt x="972057" y="1430247"/>
                </a:lnTo>
                <a:lnTo>
                  <a:pt x="983258" y="1407035"/>
                </a:lnTo>
                <a:lnTo>
                  <a:pt x="986958" y="1385597"/>
                </a:lnTo>
                <a:lnTo>
                  <a:pt x="998108" y="1357038"/>
                </a:lnTo>
                <a:lnTo>
                  <a:pt x="1009309" y="1323107"/>
                </a:lnTo>
                <a:lnTo>
                  <a:pt x="1016759" y="1296347"/>
                </a:lnTo>
                <a:lnTo>
                  <a:pt x="1024210" y="1323107"/>
                </a:lnTo>
                <a:lnTo>
                  <a:pt x="1039111" y="1357038"/>
                </a:lnTo>
                <a:lnTo>
                  <a:pt x="1050261" y="1385597"/>
                </a:lnTo>
                <a:lnTo>
                  <a:pt x="1054012" y="1407035"/>
                </a:lnTo>
                <a:lnTo>
                  <a:pt x="1065162" y="1430247"/>
                </a:lnTo>
                <a:lnTo>
                  <a:pt x="1091213" y="1465952"/>
                </a:lnTo>
                <a:lnTo>
                  <a:pt x="1117315" y="1505230"/>
                </a:lnTo>
                <a:lnTo>
                  <a:pt x="1128465" y="1535588"/>
                </a:lnTo>
                <a:lnTo>
                  <a:pt x="1132216" y="1558800"/>
                </a:lnTo>
                <a:lnTo>
                  <a:pt x="1143366" y="1578439"/>
                </a:lnTo>
                <a:lnTo>
                  <a:pt x="1158267" y="1598078"/>
                </a:lnTo>
                <a:lnTo>
                  <a:pt x="1169469" y="1615943"/>
                </a:lnTo>
                <a:lnTo>
                  <a:pt x="1180619" y="1646276"/>
                </a:lnTo>
                <a:lnTo>
                  <a:pt x="1191820" y="1690926"/>
                </a:lnTo>
                <a:lnTo>
                  <a:pt x="1199219" y="1735551"/>
                </a:lnTo>
                <a:lnTo>
                  <a:pt x="1195520" y="1765909"/>
                </a:lnTo>
                <a:lnTo>
                  <a:pt x="1180619" y="1730204"/>
                </a:lnTo>
                <a:lnTo>
                  <a:pt x="1165718" y="1687353"/>
                </a:lnTo>
                <a:lnTo>
                  <a:pt x="1147117" y="1648075"/>
                </a:lnTo>
                <a:lnTo>
                  <a:pt x="1128465" y="1628436"/>
                </a:lnTo>
                <a:lnTo>
                  <a:pt x="1132216" y="1651648"/>
                </a:lnTo>
                <a:lnTo>
                  <a:pt x="1143366" y="1683780"/>
                </a:lnTo>
                <a:lnTo>
                  <a:pt x="1158267" y="1717711"/>
                </a:lnTo>
                <a:lnTo>
                  <a:pt x="1165718" y="1742697"/>
                </a:lnTo>
                <a:lnTo>
                  <a:pt x="1169469" y="1773055"/>
                </a:lnTo>
                <a:lnTo>
                  <a:pt x="1184370" y="1842691"/>
                </a:lnTo>
                <a:lnTo>
                  <a:pt x="1202970" y="1921247"/>
                </a:lnTo>
                <a:lnTo>
                  <a:pt x="1221571" y="1974817"/>
                </a:lnTo>
                <a:lnTo>
                  <a:pt x="1188069" y="1981963"/>
                </a:lnTo>
                <a:lnTo>
                  <a:pt x="1225322" y="2048026"/>
                </a:lnTo>
                <a:lnTo>
                  <a:pt x="1225322" y="2049800"/>
                </a:lnTo>
                <a:lnTo>
                  <a:pt x="1232772" y="2053373"/>
                </a:lnTo>
                <a:lnTo>
                  <a:pt x="1247673" y="2058720"/>
                </a:lnTo>
                <a:lnTo>
                  <a:pt x="1273724" y="2060519"/>
                </a:lnTo>
                <a:lnTo>
                  <a:pt x="1322127" y="2090877"/>
                </a:lnTo>
                <a:lnTo>
                  <a:pt x="1370580" y="2119436"/>
                </a:lnTo>
                <a:lnTo>
                  <a:pt x="1415232" y="2140874"/>
                </a:lnTo>
                <a:lnTo>
                  <a:pt x="1463686" y="2158714"/>
                </a:lnTo>
                <a:lnTo>
                  <a:pt x="1504638" y="2169433"/>
                </a:lnTo>
                <a:lnTo>
                  <a:pt x="1545590" y="2171207"/>
                </a:lnTo>
                <a:lnTo>
                  <a:pt x="1586593" y="2165860"/>
                </a:lnTo>
                <a:lnTo>
                  <a:pt x="1620095" y="2151568"/>
                </a:lnTo>
                <a:lnTo>
                  <a:pt x="1627545" y="2130155"/>
                </a:lnTo>
                <a:lnTo>
                  <a:pt x="1605194" y="2099797"/>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4354257" y="1700364"/>
            <a:ext cx="78204" cy="76880"/>
          </a:xfrm>
          <a:custGeom>
            <a:avLst/>
            <a:gdLst/>
            <a:ahLst/>
            <a:cxnLst/>
            <a:rect l="l" t="t" r="r" b="b"/>
            <a:pathLst>
              <a:path w="78204" h="76880">
                <a:moveTo>
                  <a:pt x="14900" y="44846"/>
                </a:moveTo>
                <a:lnTo>
                  <a:pt x="41003" y="68009"/>
                </a:lnTo>
                <a:lnTo>
                  <a:pt x="78204" y="76880"/>
                </a:lnTo>
                <a:lnTo>
                  <a:pt x="74504" y="64313"/>
                </a:lnTo>
                <a:lnTo>
                  <a:pt x="70753" y="44846"/>
                </a:lnTo>
                <a:lnTo>
                  <a:pt x="67054" y="23409"/>
                </a:lnTo>
                <a:lnTo>
                  <a:pt x="67054" y="9117"/>
                </a:lnTo>
                <a:lnTo>
                  <a:pt x="52153" y="3696"/>
                </a:lnTo>
                <a:lnTo>
                  <a:pt x="33552" y="0"/>
                </a:lnTo>
                <a:lnTo>
                  <a:pt x="14900" y="0"/>
                </a:lnTo>
                <a:lnTo>
                  <a:pt x="3750" y="5421"/>
                </a:lnTo>
                <a:lnTo>
                  <a:pt x="0" y="21437"/>
                </a:lnTo>
                <a:lnTo>
                  <a:pt x="14900" y="44846"/>
                </a:lnTo>
                <a:close/>
              </a:path>
            </a:pathLst>
          </a:custGeom>
          <a:solidFill>
            <a:srgbClr val="B9925B"/>
          </a:solidFill>
        </p:spPr>
        <p:txBody>
          <a:bodyPr wrap="square" lIns="0" tIns="0" rIns="0" bIns="0" rtlCol="0">
            <a:noAutofit/>
          </a:bodyPr>
          <a:lstStyle/>
          <a:p>
            <a:endParaRPr/>
          </a:p>
        </p:txBody>
      </p:sp>
      <p:sp>
        <p:nvSpPr>
          <p:cNvPr id="10" name="object 10"/>
          <p:cNvSpPr/>
          <p:nvPr/>
        </p:nvSpPr>
        <p:spPr>
          <a:xfrm>
            <a:off x="4868238" y="1702336"/>
            <a:ext cx="63303" cy="74909"/>
          </a:xfrm>
          <a:custGeom>
            <a:avLst/>
            <a:gdLst/>
            <a:ahLst/>
            <a:cxnLst/>
            <a:rect l="l" t="t" r="r" b="b"/>
            <a:pathLst>
              <a:path w="63303" h="74909">
                <a:moveTo>
                  <a:pt x="63303" y="35729"/>
                </a:moveTo>
                <a:lnTo>
                  <a:pt x="55852" y="26612"/>
                </a:lnTo>
                <a:lnTo>
                  <a:pt x="48402" y="19466"/>
                </a:lnTo>
                <a:lnTo>
                  <a:pt x="33501" y="10595"/>
                </a:lnTo>
                <a:lnTo>
                  <a:pt x="7450" y="0"/>
                </a:lnTo>
                <a:lnTo>
                  <a:pt x="11150" y="12320"/>
                </a:lnTo>
                <a:lnTo>
                  <a:pt x="11150" y="33758"/>
                </a:lnTo>
                <a:lnTo>
                  <a:pt x="3699" y="58892"/>
                </a:lnTo>
                <a:lnTo>
                  <a:pt x="0" y="74909"/>
                </a:lnTo>
                <a:lnTo>
                  <a:pt x="26051" y="67763"/>
                </a:lnTo>
                <a:lnTo>
                  <a:pt x="48402" y="57167"/>
                </a:lnTo>
                <a:lnTo>
                  <a:pt x="63303" y="46325"/>
                </a:lnTo>
                <a:lnTo>
                  <a:pt x="63303" y="35729"/>
                </a:lnTo>
                <a:close/>
              </a:path>
            </a:pathLst>
          </a:custGeom>
          <a:solidFill>
            <a:srgbClr val="B9925B"/>
          </a:solidFill>
        </p:spPr>
        <p:txBody>
          <a:bodyPr wrap="square" lIns="0" tIns="0" rIns="0" bIns="0" rtlCol="0">
            <a:noAutofit/>
          </a:bodyPr>
          <a:lstStyle/>
          <a:p>
            <a:endParaRPr/>
          </a:p>
        </p:txBody>
      </p:sp>
      <p:sp>
        <p:nvSpPr>
          <p:cNvPr id="11" name="object 11"/>
          <p:cNvSpPr/>
          <p:nvPr/>
        </p:nvSpPr>
        <p:spPr>
          <a:xfrm>
            <a:off x="4443663" y="1612888"/>
            <a:ext cx="413373" cy="255528"/>
          </a:xfrm>
          <a:custGeom>
            <a:avLst/>
            <a:gdLst/>
            <a:ahLst/>
            <a:cxnLst/>
            <a:rect l="l" t="t" r="r" b="b"/>
            <a:pathLst>
              <a:path w="413373" h="255528">
                <a:moveTo>
                  <a:pt x="0" y="135772"/>
                </a:moveTo>
                <a:lnTo>
                  <a:pt x="0" y="151789"/>
                </a:lnTo>
                <a:lnTo>
                  <a:pt x="7450" y="176923"/>
                </a:lnTo>
                <a:lnTo>
                  <a:pt x="18600" y="203536"/>
                </a:lnTo>
                <a:lnTo>
                  <a:pt x="37252" y="221524"/>
                </a:lnTo>
                <a:lnTo>
                  <a:pt x="48402" y="226945"/>
                </a:lnTo>
                <a:lnTo>
                  <a:pt x="55852" y="234091"/>
                </a:lnTo>
                <a:lnTo>
                  <a:pt x="67002" y="239265"/>
                </a:lnTo>
                <a:lnTo>
                  <a:pt x="81903" y="244686"/>
                </a:lnTo>
                <a:lnTo>
                  <a:pt x="93105" y="248383"/>
                </a:lnTo>
                <a:lnTo>
                  <a:pt x="111705" y="251832"/>
                </a:lnTo>
                <a:lnTo>
                  <a:pt x="126606" y="255528"/>
                </a:lnTo>
                <a:lnTo>
                  <a:pt x="193661" y="255528"/>
                </a:lnTo>
                <a:lnTo>
                  <a:pt x="216012" y="253557"/>
                </a:lnTo>
                <a:lnTo>
                  <a:pt x="238364" y="251832"/>
                </a:lnTo>
                <a:lnTo>
                  <a:pt x="256964" y="250107"/>
                </a:lnTo>
                <a:lnTo>
                  <a:pt x="275565" y="248383"/>
                </a:lnTo>
                <a:lnTo>
                  <a:pt x="294217" y="244686"/>
                </a:lnTo>
                <a:lnTo>
                  <a:pt x="305367" y="241237"/>
                </a:lnTo>
                <a:lnTo>
                  <a:pt x="331469" y="230394"/>
                </a:lnTo>
                <a:lnTo>
                  <a:pt x="357520" y="216103"/>
                </a:lnTo>
                <a:lnTo>
                  <a:pt x="376121" y="200086"/>
                </a:lnTo>
                <a:lnTo>
                  <a:pt x="383571" y="182098"/>
                </a:lnTo>
                <a:lnTo>
                  <a:pt x="391021" y="160906"/>
                </a:lnTo>
                <a:lnTo>
                  <a:pt x="402223" y="135772"/>
                </a:lnTo>
                <a:lnTo>
                  <a:pt x="409673" y="110885"/>
                </a:lnTo>
                <a:lnTo>
                  <a:pt x="413373" y="91172"/>
                </a:lnTo>
                <a:lnTo>
                  <a:pt x="368721" y="51992"/>
                </a:lnTo>
                <a:lnTo>
                  <a:pt x="316568" y="69734"/>
                </a:lnTo>
                <a:lnTo>
                  <a:pt x="294217" y="44846"/>
                </a:lnTo>
                <a:lnTo>
                  <a:pt x="245814" y="64313"/>
                </a:lnTo>
                <a:lnTo>
                  <a:pt x="208562" y="23409"/>
                </a:lnTo>
                <a:lnTo>
                  <a:pt x="156408" y="42875"/>
                </a:lnTo>
                <a:lnTo>
                  <a:pt x="108006" y="0"/>
                </a:lnTo>
                <a:lnTo>
                  <a:pt x="81903" y="44846"/>
                </a:lnTo>
                <a:lnTo>
                  <a:pt x="52153" y="32279"/>
                </a:lnTo>
                <a:lnTo>
                  <a:pt x="37252" y="62588"/>
                </a:lnTo>
                <a:lnTo>
                  <a:pt x="7450" y="59138"/>
                </a:lnTo>
                <a:lnTo>
                  <a:pt x="7450" y="75155"/>
                </a:lnTo>
                <a:lnTo>
                  <a:pt x="3699" y="98318"/>
                </a:lnTo>
                <a:lnTo>
                  <a:pt x="0" y="121480"/>
                </a:lnTo>
                <a:lnTo>
                  <a:pt x="0" y="135772"/>
                </a:lnTo>
                <a:close/>
              </a:path>
            </a:pathLst>
          </a:custGeom>
          <a:solidFill>
            <a:srgbClr val="B9925B"/>
          </a:solidFill>
        </p:spPr>
        <p:txBody>
          <a:bodyPr wrap="square" lIns="0" tIns="0" rIns="0" bIns="0" rtlCol="0">
            <a:noAutofit/>
          </a:bodyPr>
          <a:lstStyle/>
          <a:p>
            <a:endParaRPr/>
          </a:p>
        </p:txBody>
      </p:sp>
      <p:sp>
        <p:nvSpPr>
          <p:cNvPr id="12" name="object 12"/>
          <p:cNvSpPr/>
          <p:nvPr/>
        </p:nvSpPr>
        <p:spPr>
          <a:xfrm>
            <a:off x="4197848" y="1948747"/>
            <a:ext cx="394772" cy="515986"/>
          </a:xfrm>
          <a:custGeom>
            <a:avLst/>
            <a:gdLst/>
            <a:ahLst/>
            <a:cxnLst/>
            <a:rect l="l" t="t" r="r" b="b"/>
            <a:pathLst>
              <a:path w="394772" h="515986">
                <a:moveTo>
                  <a:pt x="204811" y="278445"/>
                </a:moveTo>
                <a:lnTo>
                  <a:pt x="212261" y="305304"/>
                </a:lnTo>
                <a:lnTo>
                  <a:pt x="230913" y="341033"/>
                </a:lnTo>
                <a:lnTo>
                  <a:pt x="256964" y="380213"/>
                </a:lnTo>
                <a:lnTo>
                  <a:pt x="290517" y="423088"/>
                </a:lnTo>
                <a:lnTo>
                  <a:pt x="335169" y="469414"/>
                </a:lnTo>
                <a:lnTo>
                  <a:pt x="394772" y="515986"/>
                </a:lnTo>
                <a:lnTo>
                  <a:pt x="357520" y="471385"/>
                </a:lnTo>
                <a:lnTo>
                  <a:pt x="331469" y="430234"/>
                </a:lnTo>
                <a:lnTo>
                  <a:pt x="316568" y="394505"/>
                </a:lnTo>
                <a:lnTo>
                  <a:pt x="305367" y="360500"/>
                </a:lnTo>
                <a:lnTo>
                  <a:pt x="297968" y="331916"/>
                </a:lnTo>
                <a:lnTo>
                  <a:pt x="294217" y="310478"/>
                </a:lnTo>
                <a:lnTo>
                  <a:pt x="294217" y="292737"/>
                </a:lnTo>
                <a:lnTo>
                  <a:pt x="290517" y="281895"/>
                </a:lnTo>
                <a:lnTo>
                  <a:pt x="279316" y="257007"/>
                </a:lnTo>
                <a:lnTo>
                  <a:pt x="271865" y="221277"/>
                </a:lnTo>
                <a:lnTo>
                  <a:pt x="268166" y="185548"/>
                </a:lnTo>
                <a:lnTo>
                  <a:pt x="264415" y="162385"/>
                </a:lnTo>
                <a:lnTo>
                  <a:pt x="264415" y="144643"/>
                </a:lnTo>
                <a:lnTo>
                  <a:pt x="260715" y="119509"/>
                </a:lnTo>
                <a:lnTo>
                  <a:pt x="256964" y="96346"/>
                </a:lnTo>
                <a:lnTo>
                  <a:pt x="260715" y="78358"/>
                </a:lnTo>
                <a:lnTo>
                  <a:pt x="260715" y="60617"/>
                </a:lnTo>
                <a:lnTo>
                  <a:pt x="249514" y="39179"/>
                </a:lnTo>
                <a:lnTo>
                  <a:pt x="234613" y="17741"/>
                </a:lnTo>
                <a:lnTo>
                  <a:pt x="212261" y="0"/>
                </a:lnTo>
                <a:lnTo>
                  <a:pt x="182511" y="0"/>
                </a:lnTo>
                <a:lnTo>
                  <a:pt x="163859" y="1724"/>
                </a:lnTo>
                <a:lnTo>
                  <a:pt x="145258" y="3449"/>
                </a:lnTo>
                <a:lnTo>
                  <a:pt x="122907" y="5174"/>
                </a:lnTo>
                <a:lnTo>
                  <a:pt x="100555" y="7145"/>
                </a:lnTo>
                <a:lnTo>
                  <a:pt x="81955" y="8870"/>
                </a:lnTo>
                <a:lnTo>
                  <a:pt x="63303" y="10595"/>
                </a:lnTo>
                <a:lnTo>
                  <a:pt x="70753" y="28583"/>
                </a:lnTo>
                <a:lnTo>
                  <a:pt x="85654" y="44600"/>
                </a:lnTo>
                <a:lnTo>
                  <a:pt x="104255" y="62342"/>
                </a:lnTo>
                <a:lnTo>
                  <a:pt x="130357" y="78358"/>
                </a:lnTo>
                <a:lnTo>
                  <a:pt x="152709" y="90925"/>
                </a:lnTo>
                <a:lnTo>
                  <a:pt x="152709" y="99796"/>
                </a:lnTo>
                <a:lnTo>
                  <a:pt x="141507" y="105217"/>
                </a:lnTo>
                <a:lnTo>
                  <a:pt x="126606" y="101768"/>
                </a:lnTo>
                <a:lnTo>
                  <a:pt x="115456" y="98071"/>
                </a:lnTo>
                <a:lnTo>
                  <a:pt x="100555" y="96346"/>
                </a:lnTo>
                <a:lnTo>
                  <a:pt x="63303" y="96346"/>
                </a:lnTo>
                <a:lnTo>
                  <a:pt x="44702" y="98071"/>
                </a:lnTo>
                <a:lnTo>
                  <a:pt x="26051" y="98071"/>
                </a:lnTo>
                <a:lnTo>
                  <a:pt x="11150" y="101768"/>
                </a:lnTo>
                <a:lnTo>
                  <a:pt x="0" y="103492"/>
                </a:lnTo>
                <a:lnTo>
                  <a:pt x="26051" y="117784"/>
                </a:lnTo>
                <a:lnTo>
                  <a:pt x="52153" y="132076"/>
                </a:lnTo>
                <a:lnTo>
                  <a:pt x="81955" y="148093"/>
                </a:lnTo>
                <a:lnTo>
                  <a:pt x="108006" y="162385"/>
                </a:lnTo>
                <a:lnTo>
                  <a:pt x="137808" y="180126"/>
                </a:lnTo>
                <a:lnTo>
                  <a:pt x="167610" y="201564"/>
                </a:lnTo>
                <a:lnTo>
                  <a:pt x="189961" y="224973"/>
                </a:lnTo>
                <a:lnTo>
                  <a:pt x="197412" y="244440"/>
                </a:lnTo>
                <a:lnTo>
                  <a:pt x="197412" y="257007"/>
                </a:lnTo>
                <a:lnTo>
                  <a:pt x="204811" y="278445"/>
                </a:lnTo>
                <a:close/>
              </a:path>
            </a:pathLst>
          </a:custGeom>
          <a:solidFill>
            <a:srgbClr val="794200"/>
          </a:solidFill>
        </p:spPr>
        <p:txBody>
          <a:bodyPr wrap="square" lIns="0" tIns="0" rIns="0" bIns="0" rtlCol="0">
            <a:noAutofit/>
          </a:bodyPr>
          <a:lstStyle/>
          <a:p>
            <a:endParaRPr/>
          </a:p>
        </p:txBody>
      </p:sp>
      <p:sp>
        <p:nvSpPr>
          <p:cNvPr id="13" name="object 13"/>
          <p:cNvSpPr/>
          <p:nvPr/>
        </p:nvSpPr>
        <p:spPr>
          <a:xfrm>
            <a:off x="3654117" y="1966489"/>
            <a:ext cx="964555" cy="755276"/>
          </a:xfrm>
          <a:custGeom>
            <a:avLst/>
            <a:gdLst/>
            <a:ahLst/>
            <a:cxnLst/>
            <a:rect l="l" t="t" r="r" b="b"/>
            <a:pathLst>
              <a:path w="964555" h="755276">
                <a:moveTo>
                  <a:pt x="0" y="544594"/>
                </a:moveTo>
                <a:lnTo>
                  <a:pt x="3699" y="553514"/>
                </a:lnTo>
                <a:lnTo>
                  <a:pt x="11150" y="560660"/>
                </a:lnTo>
                <a:lnTo>
                  <a:pt x="33501" y="571379"/>
                </a:lnTo>
                <a:lnTo>
                  <a:pt x="52102" y="578525"/>
                </a:lnTo>
                <a:lnTo>
                  <a:pt x="78204" y="589219"/>
                </a:lnTo>
                <a:lnTo>
                  <a:pt x="111705" y="599938"/>
                </a:lnTo>
                <a:lnTo>
                  <a:pt x="145207" y="608858"/>
                </a:lnTo>
                <a:lnTo>
                  <a:pt x="182459" y="619577"/>
                </a:lnTo>
                <a:lnTo>
                  <a:pt x="219712" y="626723"/>
                </a:lnTo>
                <a:lnTo>
                  <a:pt x="249514" y="633869"/>
                </a:lnTo>
                <a:lnTo>
                  <a:pt x="275565" y="635643"/>
                </a:lnTo>
                <a:lnTo>
                  <a:pt x="294217" y="616004"/>
                </a:lnTo>
                <a:lnTo>
                  <a:pt x="320268" y="591018"/>
                </a:lnTo>
                <a:lnTo>
                  <a:pt x="342619" y="564233"/>
                </a:lnTo>
                <a:lnTo>
                  <a:pt x="353769" y="541021"/>
                </a:lnTo>
                <a:lnTo>
                  <a:pt x="357520" y="512536"/>
                </a:lnTo>
                <a:lnTo>
                  <a:pt x="368670" y="478531"/>
                </a:lnTo>
                <a:lnTo>
                  <a:pt x="383571" y="446498"/>
                </a:lnTo>
                <a:lnTo>
                  <a:pt x="394772" y="421364"/>
                </a:lnTo>
                <a:lnTo>
                  <a:pt x="413373" y="399926"/>
                </a:lnTo>
                <a:lnTo>
                  <a:pt x="435724" y="375038"/>
                </a:lnTo>
                <a:lnTo>
                  <a:pt x="458076" y="349904"/>
                </a:lnTo>
                <a:lnTo>
                  <a:pt x="469226" y="328466"/>
                </a:lnTo>
                <a:lnTo>
                  <a:pt x="480427" y="310725"/>
                </a:lnTo>
                <a:lnTo>
                  <a:pt x="495328" y="298158"/>
                </a:lnTo>
                <a:lnTo>
                  <a:pt x="506478" y="294708"/>
                </a:lnTo>
                <a:lnTo>
                  <a:pt x="517680" y="305304"/>
                </a:lnTo>
                <a:lnTo>
                  <a:pt x="525130" y="328466"/>
                </a:lnTo>
                <a:lnTo>
                  <a:pt x="532581" y="357050"/>
                </a:lnTo>
                <a:lnTo>
                  <a:pt x="539980" y="385634"/>
                </a:lnTo>
                <a:lnTo>
                  <a:pt x="536280" y="408797"/>
                </a:lnTo>
                <a:lnTo>
                  <a:pt x="525130" y="437380"/>
                </a:lnTo>
                <a:lnTo>
                  <a:pt x="513929" y="476806"/>
                </a:lnTo>
                <a:lnTo>
                  <a:pt x="502779" y="519682"/>
                </a:lnTo>
                <a:lnTo>
                  <a:pt x="499028" y="555313"/>
                </a:lnTo>
                <a:lnTo>
                  <a:pt x="495328" y="596365"/>
                </a:lnTo>
                <a:lnTo>
                  <a:pt x="484127" y="649935"/>
                </a:lnTo>
                <a:lnTo>
                  <a:pt x="465526" y="701706"/>
                </a:lnTo>
                <a:lnTo>
                  <a:pt x="443175" y="737411"/>
                </a:lnTo>
                <a:lnTo>
                  <a:pt x="469226" y="740984"/>
                </a:lnTo>
                <a:lnTo>
                  <a:pt x="499028" y="742783"/>
                </a:lnTo>
                <a:lnTo>
                  <a:pt x="532581" y="744557"/>
                </a:lnTo>
                <a:lnTo>
                  <a:pt x="651737" y="744557"/>
                </a:lnTo>
                <a:lnTo>
                  <a:pt x="674089" y="746356"/>
                </a:lnTo>
                <a:lnTo>
                  <a:pt x="696440" y="748130"/>
                </a:lnTo>
                <a:lnTo>
                  <a:pt x="722491" y="751703"/>
                </a:lnTo>
                <a:lnTo>
                  <a:pt x="752293" y="753502"/>
                </a:lnTo>
                <a:lnTo>
                  <a:pt x="789545" y="755276"/>
                </a:lnTo>
                <a:lnTo>
                  <a:pt x="826798" y="755276"/>
                </a:lnTo>
                <a:lnTo>
                  <a:pt x="867750" y="751703"/>
                </a:lnTo>
                <a:lnTo>
                  <a:pt x="908702" y="742783"/>
                </a:lnTo>
                <a:lnTo>
                  <a:pt x="953405" y="732064"/>
                </a:lnTo>
                <a:lnTo>
                  <a:pt x="957104" y="690987"/>
                </a:lnTo>
                <a:lnTo>
                  <a:pt x="964555" y="635643"/>
                </a:lnTo>
                <a:lnTo>
                  <a:pt x="964555" y="583872"/>
                </a:lnTo>
                <a:lnTo>
                  <a:pt x="945954" y="549941"/>
                </a:lnTo>
                <a:lnTo>
                  <a:pt x="919903" y="532101"/>
                </a:lnTo>
                <a:lnTo>
                  <a:pt x="890101" y="510565"/>
                </a:lnTo>
                <a:lnTo>
                  <a:pt x="860299" y="487402"/>
                </a:lnTo>
                <a:lnTo>
                  <a:pt x="830497" y="464239"/>
                </a:lnTo>
                <a:lnTo>
                  <a:pt x="804446" y="442801"/>
                </a:lnTo>
                <a:lnTo>
                  <a:pt x="785794" y="425060"/>
                </a:lnTo>
                <a:lnTo>
                  <a:pt x="770893" y="412493"/>
                </a:lnTo>
                <a:lnTo>
                  <a:pt x="767194" y="408797"/>
                </a:lnTo>
                <a:lnTo>
                  <a:pt x="741143" y="382184"/>
                </a:lnTo>
                <a:lnTo>
                  <a:pt x="722491" y="337584"/>
                </a:lnTo>
                <a:lnTo>
                  <a:pt x="711341" y="289287"/>
                </a:lnTo>
                <a:lnTo>
                  <a:pt x="700140" y="251832"/>
                </a:lnTo>
                <a:lnTo>
                  <a:pt x="685239" y="223249"/>
                </a:lnTo>
                <a:lnTo>
                  <a:pt x="659188" y="196390"/>
                </a:lnTo>
                <a:lnTo>
                  <a:pt x="625686" y="173227"/>
                </a:lnTo>
                <a:lnTo>
                  <a:pt x="592133" y="157210"/>
                </a:lnTo>
                <a:lnTo>
                  <a:pt x="558632" y="141193"/>
                </a:lnTo>
                <a:lnTo>
                  <a:pt x="532581" y="119756"/>
                </a:lnTo>
                <a:lnTo>
                  <a:pt x="506478" y="101768"/>
                </a:lnTo>
                <a:lnTo>
                  <a:pt x="487878" y="89201"/>
                </a:lnTo>
                <a:lnTo>
                  <a:pt x="476676" y="80330"/>
                </a:lnTo>
                <a:lnTo>
                  <a:pt x="484127" y="71459"/>
                </a:lnTo>
                <a:lnTo>
                  <a:pt x="502779" y="64313"/>
                </a:lnTo>
                <a:lnTo>
                  <a:pt x="525130" y="60617"/>
                </a:lnTo>
                <a:lnTo>
                  <a:pt x="551181" y="60617"/>
                </a:lnTo>
                <a:lnTo>
                  <a:pt x="584683" y="57167"/>
                </a:lnTo>
                <a:lnTo>
                  <a:pt x="610785" y="55442"/>
                </a:lnTo>
                <a:lnTo>
                  <a:pt x="621935" y="55442"/>
                </a:lnTo>
                <a:lnTo>
                  <a:pt x="607034" y="42875"/>
                </a:lnTo>
                <a:lnTo>
                  <a:pt x="592133" y="28583"/>
                </a:lnTo>
                <a:lnTo>
                  <a:pt x="577232" y="14291"/>
                </a:lnTo>
                <a:lnTo>
                  <a:pt x="566082" y="0"/>
                </a:lnTo>
                <a:lnTo>
                  <a:pt x="536280" y="1724"/>
                </a:lnTo>
                <a:lnTo>
                  <a:pt x="513929" y="7145"/>
                </a:lnTo>
                <a:lnTo>
                  <a:pt x="499028" y="16016"/>
                </a:lnTo>
                <a:lnTo>
                  <a:pt x="480427" y="28583"/>
                </a:lnTo>
                <a:lnTo>
                  <a:pt x="454325" y="53471"/>
                </a:lnTo>
                <a:lnTo>
                  <a:pt x="424574" y="92897"/>
                </a:lnTo>
                <a:lnTo>
                  <a:pt x="394772" y="132076"/>
                </a:lnTo>
                <a:lnTo>
                  <a:pt x="379871" y="157210"/>
                </a:lnTo>
                <a:lnTo>
                  <a:pt x="364970" y="174952"/>
                </a:lnTo>
                <a:lnTo>
                  <a:pt x="335169" y="201811"/>
                </a:lnTo>
                <a:lnTo>
                  <a:pt x="309118" y="228670"/>
                </a:lnTo>
                <a:lnTo>
                  <a:pt x="294217" y="250107"/>
                </a:lnTo>
                <a:lnTo>
                  <a:pt x="290466" y="271299"/>
                </a:lnTo>
                <a:lnTo>
                  <a:pt x="286766" y="299883"/>
                </a:lnTo>
                <a:lnTo>
                  <a:pt x="279316" y="330438"/>
                </a:lnTo>
                <a:lnTo>
                  <a:pt x="256964" y="351875"/>
                </a:lnTo>
                <a:lnTo>
                  <a:pt x="256964" y="346454"/>
                </a:lnTo>
                <a:lnTo>
                  <a:pt x="260664" y="330438"/>
                </a:lnTo>
                <a:lnTo>
                  <a:pt x="260664" y="309000"/>
                </a:lnTo>
                <a:lnTo>
                  <a:pt x="256964" y="282141"/>
                </a:lnTo>
                <a:lnTo>
                  <a:pt x="234613" y="299883"/>
                </a:lnTo>
                <a:lnTo>
                  <a:pt x="216012" y="319596"/>
                </a:lnTo>
                <a:lnTo>
                  <a:pt x="201111" y="341033"/>
                </a:lnTo>
                <a:lnTo>
                  <a:pt x="189910" y="362471"/>
                </a:lnTo>
                <a:lnTo>
                  <a:pt x="171309" y="383909"/>
                </a:lnTo>
                <a:lnTo>
                  <a:pt x="145207" y="407072"/>
                </a:lnTo>
                <a:lnTo>
                  <a:pt x="111705" y="426785"/>
                </a:lnTo>
                <a:lnTo>
                  <a:pt x="81903" y="446498"/>
                </a:lnTo>
                <a:lnTo>
                  <a:pt x="55852" y="467935"/>
                </a:lnTo>
                <a:lnTo>
                  <a:pt x="33501" y="492823"/>
                </a:lnTo>
                <a:lnTo>
                  <a:pt x="18600" y="515986"/>
                </a:lnTo>
                <a:lnTo>
                  <a:pt x="7450" y="533875"/>
                </a:lnTo>
                <a:lnTo>
                  <a:pt x="0" y="544594"/>
                </a:lnTo>
                <a:close/>
              </a:path>
            </a:pathLst>
          </a:custGeom>
          <a:solidFill>
            <a:srgbClr val="794200"/>
          </a:solidFill>
        </p:spPr>
        <p:txBody>
          <a:bodyPr wrap="square" lIns="0" tIns="0" rIns="0" bIns="0" rtlCol="0">
            <a:noAutofit/>
          </a:bodyPr>
          <a:lstStyle/>
          <a:p>
            <a:endParaRPr/>
          </a:p>
        </p:txBody>
      </p:sp>
      <p:sp>
        <p:nvSpPr>
          <p:cNvPr id="14" name="object 14"/>
          <p:cNvSpPr/>
          <p:nvPr/>
        </p:nvSpPr>
        <p:spPr>
          <a:xfrm>
            <a:off x="4425011" y="1893305"/>
            <a:ext cx="182511" cy="140947"/>
          </a:xfrm>
          <a:custGeom>
            <a:avLst/>
            <a:gdLst/>
            <a:ahLst/>
            <a:cxnLst/>
            <a:rect l="l" t="t" r="r" b="b"/>
            <a:pathLst>
              <a:path w="182511" h="140947">
                <a:moveTo>
                  <a:pt x="55904" y="0"/>
                </a:moveTo>
                <a:lnTo>
                  <a:pt x="0" y="37454"/>
                </a:lnTo>
                <a:lnTo>
                  <a:pt x="22351" y="53471"/>
                </a:lnTo>
                <a:lnTo>
                  <a:pt x="48453" y="78605"/>
                </a:lnTo>
                <a:lnTo>
                  <a:pt x="78204" y="103492"/>
                </a:lnTo>
                <a:lnTo>
                  <a:pt x="96856" y="124930"/>
                </a:lnTo>
                <a:lnTo>
                  <a:pt x="111757" y="137497"/>
                </a:lnTo>
                <a:lnTo>
                  <a:pt x="126658" y="140947"/>
                </a:lnTo>
                <a:lnTo>
                  <a:pt x="141559" y="137497"/>
                </a:lnTo>
                <a:lnTo>
                  <a:pt x="145258" y="128626"/>
                </a:lnTo>
                <a:lnTo>
                  <a:pt x="149009" y="116059"/>
                </a:lnTo>
                <a:lnTo>
                  <a:pt x="156460" y="100043"/>
                </a:lnTo>
                <a:lnTo>
                  <a:pt x="167610" y="87476"/>
                </a:lnTo>
                <a:lnTo>
                  <a:pt x="182511" y="78605"/>
                </a:lnTo>
                <a:lnTo>
                  <a:pt x="171361" y="73184"/>
                </a:lnTo>
                <a:lnTo>
                  <a:pt x="156460" y="66038"/>
                </a:lnTo>
                <a:lnTo>
                  <a:pt x="137808" y="57167"/>
                </a:lnTo>
                <a:lnTo>
                  <a:pt x="119207" y="46325"/>
                </a:lnTo>
                <a:lnTo>
                  <a:pt x="100555" y="34004"/>
                </a:lnTo>
                <a:lnTo>
                  <a:pt x="81955" y="21437"/>
                </a:lnTo>
                <a:lnTo>
                  <a:pt x="67054" y="10595"/>
                </a:lnTo>
                <a:lnTo>
                  <a:pt x="55904" y="0"/>
                </a:lnTo>
                <a:close/>
              </a:path>
            </a:pathLst>
          </a:custGeom>
          <a:solidFill>
            <a:srgbClr val="FFF4E1"/>
          </a:solidFill>
        </p:spPr>
        <p:txBody>
          <a:bodyPr wrap="square" lIns="0" tIns="0" rIns="0" bIns="0" rtlCol="0">
            <a:noAutofit/>
          </a:bodyPr>
          <a:lstStyle/>
          <a:p>
            <a:endParaRPr/>
          </a:p>
        </p:txBody>
      </p:sp>
      <p:sp>
        <p:nvSpPr>
          <p:cNvPr id="15" name="object 15"/>
          <p:cNvSpPr/>
          <p:nvPr/>
        </p:nvSpPr>
        <p:spPr>
          <a:xfrm>
            <a:off x="4682027" y="1903901"/>
            <a:ext cx="145207" cy="118031"/>
          </a:xfrm>
          <a:custGeom>
            <a:avLst/>
            <a:gdLst/>
            <a:ahLst/>
            <a:cxnLst/>
            <a:rect l="l" t="t" r="r" b="b"/>
            <a:pathLst>
              <a:path w="145207" h="118031">
                <a:moveTo>
                  <a:pt x="0" y="68009"/>
                </a:moveTo>
                <a:lnTo>
                  <a:pt x="18600" y="80576"/>
                </a:lnTo>
                <a:lnTo>
                  <a:pt x="37201" y="92897"/>
                </a:lnTo>
                <a:lnTo>
                  <a:pt x="44651" y="105464"/>
                </a:lnTo>
                <a:lnTo>
                  <a:pt x="48402" y="118031"/>
                </a:lnTo>
                <a:lnTo>
                  <a:pt x="74453" y="105464"/>
                </a:lnTo>
                <a:lnTo>
                  <a:pt x="104255" y="87722"/>
                </a:lnTo>
                <a:lnTo>
                  <a:pt x="130357" y="64313"/>
                </a:lnTo>
                <a:lnTo>
                  <a:pt x="145207" y="41150"/>
                </a:lnTo>
                <a:lnTo>
                  <a:pt x="137756" y="30555"/>
                </a:lnTo>
                <a:lnTo>
                  <a:pt x="126606" y="19712"/>
                </a:lnTo>
                <a:lnTo>
                  <a:pt x="115456" y="7145"/>
                </a:lnTo>
                <a:lnTo>
                  <a:pt x="104255" y="0"/>
                </a:lnTo>
                <a:lnTo>
                  <a:pt x="85654" y="14291"/>
                </a:lnTo>
                <a:lnTo>
                  <a:pt x="63303" y="34004"/>
                </a:lnTo>
                <a:lnTo>
                  <a:pt x="33501" y="53717"/>
                </a:lnTo>
                <a:lnTo>
                  <a:pt x="0" y="68009"/>
                </a:lnTo>
                <a:close/>
              </a:path>
            </a:pathLst>
          </a:custGeom>
          <a:solidFill>
            <a:srgbClr val="FFF4E1"/>
          </a:solidFill>
        </p:spPr>
        <p:txBody>
          <a:bodyPr wrap="square" lIns="0" tIns="0" rIns="0" bIns="0" rtlCol="0">
            <a:noAutofit/>
          </a:bodyPr>
          <a:lstStyle/>
          <a:p>
            <a:endParaRPr/>
          </a:p>
        </p:txBody>
      </p:sp>
      <p:sp>
        <p:nvSpPr>
          <p:cNvPr id="16" name="object 16"/>
          <p:cNvSpPr/>
          <p:nvPr/>
        </p:nvSpPr>
        <p:spPr>
          <a:xfrm>
            <a:off x="4682027" y="2023657"/>
            <a:ext cx="100555" cy="216103"/>
          </a:xfrm>
          <a:custGeom>
            <a:avLst/>
            <a:gdLst/>
            <a:ahLst/>
            <a:cxnLst/>
            <a:rect l="l" t="t" r="r" b="b"/>
            <a:pathLst>
              <a:path w="100555" h="216103">
                <a:moveTo>
                  <a:pt x="89354" y="21437"/>
                </a:moveTo>
                <a:lnTo>
                  <a:pt x="96804" y="0"/>
                </a:lnTo>
                <a:lnTo>
                  <a:pt x="85654" y="7145"/>
                </a:lnTo>
                <a:lnTo>
                  <a:pt x="70753" y="10595"/>
                </a:lnTo>
                <a:lnTo>
                  <a:pt x="55852" y="14291"/>
                </a:lnTo>
                <a:lnTo>
                  <a:pt x="40951" y="16016"/>
                </a:lnTo>
                <a:lnTo>
                  <a:pt x="0" y="35729"/>
                </a:lnTo>
                <a:lnTo>
                  <a:pt x="22351" y="57167"/>
                </a:lnTo>
                <a:lnTo>
                  <a:pt x="44651" y="87476"/>
                </a:lnTo>
                <a:lnTo>
                  <a:pt x="59552" y="119509"/>
                </a:lnTo>
                <a:lnTo>
                  <a:pt x="67002" y="139222"/>
                </a:lnTo>
                <a:lnTo>
                  <a:pt x="67002" y="148093"/>
                </a:lnTo>
                <a:lnTo>
                  <a:pt x="63303" y="164356"/>
                </a:lnTo>
                <a:lnTo>
                  <a:pt x="55852" y="187519"/>
                </a:lnTo>
                <a:lnTo>
                  <a:pt x="48402" y="216103"/>
                </a:lnTo>
                <a:lnTo>
                  <a:pt x="85654" y="182098"/>
                </a:lnTo>
                <a:lnTo>
                  <a:pt x="100555" y="142918"/>
                </a:lnTo>
                <a:lnTo>
                  <a:pt x="96804" y="105217"/>
                </a:lnTo>
                <a:lnTo>
                  <a:pt x="93105" y="76880"/>
                </a:lnTo>
                <a:lnTo>
                  <a:pt x="89354" y="57167"/>
                </a:lnTo>
                <a:lnTo>
                  <a:pt x="89354" y="21437"/>
                </a:lnTo>
                <a:close/>
              </a:path>
            </a:pathLst>
          </a:custGeom>
          <a:solidFill>
            <a:srgbClr val="ECE1D5"/>
          </a:solidFill>
        </p:spPr>
        <p:txBody>
          <a:bodyPr wrap="square" lIns="0" tIns="0" rIns="0" bIns="0" rtlCol="0">
            <a:noAutofit/>
          </a:bodyPr>
          <a:lstStyle/>
          <a:p>
            <a:endParaRPr/>
          </a:p>
        </p:txBody>
      </p:sp>
      <p:sp>
        <p:nvSpPr>
          <p:cNvPr id="17" name="object 17"/>
          <p:cNvSpPr/>
          <p:nvPr/>
        </p:nvSpPr>
        <p:spPr>
          <a:xfrm>
            <a:off x="4488366" y="2019960"/>
            <a:ext cx="115456" cy="150064"/>
          </a:xfrm>
          <a:custGeom>
            <a:avLst/>
            <a:gdLst/>
            <a:ahLst/>
            <a:cxnLst/>
            <a:rect l="l" t="t" r="r" b="b"/>
            <a:pathLst>
              <a:path w="115456" h="150064">
                <a:moveTo>
                  <a:pt x="14849" y="10842"/>
                </a:moveTo>
                <a:lnTo>
                  <a:pt x="0" y="0"/>
                </a:lnTo>
                <a:lnTo>
                  <a:pt x="3699" y="32279"/>
                </a:lnTo>
                <a:lnTo>
                  <a:pt x="11150" y="76880"/>
                </a:lnTo>
                <a:lnTo>
                  <a:pt x="18600" y="119756"/>
                </a:lnTo>
                <a:lnTo>
                  <a:pt x="29750" y="150064"/>
                </a:lnTo>
                <a:lnTo>
                  <a:pt x="37201" y="123205"/>
                </a:lnTo>
                <a:lnTo>
                  <a:pt x="59552" y="91172"/>
                </a:lnTo>
                <a:lnTo>
                  <a:pt x="85654" y="62588"/>
                </a:lnTo>
                <a:lnTo>
                  <a:pt x="115456" y="39425"/>
                </a:lnTo>
                <a:lnTo>
                  <a:pt x="111705" y="37700"/>
                </a:lnTo>
                <a:lnTo>
                  <a:pt x="104255" y="34004"/>
                </a:lnTo>
                <a:lnTo>
                  <a:pt x="93105" y="32279"/>
                </a:lnTo>
                <a:lnTo>
                  <a:pt x="70753" y="34004"/>
                </a:lnTo>
                <a:lnTo>
                  <a:pt x="48402" y="34004"/>
                </a:lnTo>
                <a:lnTo>
                  <a:pt x="29750" y="25133"/>
                </a:lnTo>
                <a:lnTo>
                  <a:pt x="14849" y="10842"/>
                </a:lnTo>
                <a:close/>
              </a:path>
            </a:pathLst>
          </a:custGeom>
          <a:solidFill>
            <a:srgbClr val="ECE1D5"/>
          </a:solidFill>
        </p:spPr>
        <p:txBody>
          <a:bodyPr wrap="square" lIns="0" tIns="0" rIns="0" bIns="0" rtlCol="0">
            <a:noAutofit/>
          </a:bodyPr>
          <a:lstStyle/>
          <a:p>
            <a:endParaRPr/>
          </a:p>
        </p:txBody>
      </p:sp>
      <p:sp>
        <p:nvSpPr>
          <p:cNvPr id="18" name="object 18"/>
          <p:cNvSpPr/>
          <p:nvPr/>
        </p:nvSpPr>
        <p:spPr>
          <a:xfrm>
            <a:off x="4540468" y="2061111"/>
            <a:ext cx="171309" cy="378488"/>
          </a:xfrm>
          <a:custGeom>
            <a:avLst/>
            <a:gdLst/>
            <a:ahLst/>
            <a:cxnLst/>
            <a:rect l="l" t="t" r="r" b="b"/>
            <a:pathLst>
              <a:path w="171309" h="378488">
                <a:moveTo>
                  <a:pt x="7450" y="219552"/>
                </a:moveTo>
                <a:lnTo>
                  <a:pt x="18651" y="251832"/>
                </a:lnTo>
                <a:lnTo>
                  <a:pt x="37252" y="289287"/>
                </a:lnTo>
                <a:lnTo>
                  <a:pt x="63354" y="332163"/>
                </a:lnTo>
                <a:lnTo>
                  <a:pt x="104306" y="378488"/>
                </a:lnTo>
                <a:lnTo>
                  <a:pt x="137808" y="309000"/>
                </a:lnTo>
                <a:lnTo>
                  <a:pt x="156460" y="223249"/>
                </a:lnTo>
                <a:lnTo>
                  <a:pt x="167610" y="146368"/>
                </a:lnTo>
                <a:lnTo>
                  <a:pt x="171309" y="105464"/>
                </a:lnTo>
                <a:lnTo>
                  <a:pt x="163910" y="84026"/>
                </a:lnTo>
                <a:lnTo>
                  <a:pt x="149009" y="51746"/>
                </a:lnTo>
                <a:lnTo>
                  <a:pt x="126658" y="21437"/>
                </a:lnTo>
                <a:lnTo>
                  <a:pt x="104306" y="0"/>
                </a:lnTo>
                <a:lnTo>
                  <a:pt x="93105" y="10842"/>
                </a:lnTo>
                <a:lnTo>
                  <a:pt x="78204" y="25133"/>
                </a:lnTo>
                <a:lnTo>
                  <a:pt x="59603" y="44600"/>
                </a:lnTo>
                <a:lnTo>
                  <a:pt x="41003" y="64313"/>
                </a:lnTo>
                <a:lnTo>
                  <a:pt x="22351" y="85751"/>
                </a:lnTo>
                <a:lnTo>
                  <a:pt x="11201" y="107189"/>
                </a:lnTo>
                <a:lnTo>
                  <a:pt x="0" y="123205"/>
                </a:lnTo>
                <a:lnTo>
                  <a:pt x="0" y="148339"/>
                </a:lnTo>
                <a:lnTo>
                  <a:pt x="3750" y="166081"/>
                </a:lnTo>
                <a:lnTo>
                  <a:pt x="3750" y="190969"/>
                </a:lnTo>
                <a:lnTo>
                  <a:pt x="7450" y="219552"/>
                </a:lnTo>
                <a:close/>
              </a:path>
            </a:pathLst>
          </a:custGeom>
          <a:solidFill>
            <a:srgbClr val="3888AA"/>
          </a:solidFill>
        </p:spPr>
        <p:txBody>
          <a:bodyPr wrap="square" lIns="0" tIns="0" rIns="0" bIns="0" rtlCol="0">
            <a:noAutofit/>
          </a:bodyPr>
          <a:lstStyle/>
          <a:p>
            <a:endParaRPr/>
          </a:p>
        </p:txBody>
      </p:sp>
      <p:sp>
        <p:nvSpPr>
          <p:cNvPr id="19" name="object 19"/>
          <p:cNvSpPr/>
          <p:nvPr/>
        </p:nvSpPr>
        <p:spPr>
          <a:xfrm>
            <a:off x="4588922" y="2003944"/>
            <a:ext cx="104255" cy="48296"/>
          </a:xfrm>
          <a:custGeom>
            <a:avLst/>
            <a:gdLst/>
            <a:ahLst/>
            <a:cxnLst/>
            <a:rect l="l" t="t" r="r" b="b"/>
            <a:pathLst>
              <a:path w="104255" h="48296">
                <a:moveTo>
                  <a:pt x="0" y="5421"/>
                </a:moveTo>
                <a:lnTo>
                  <a:pt x="3699" y="12566"/>
                </a:lnTo>
                <a:lnTo>
                  <a:pt x="14900" y="26858"/>
                </a:lnTo>
                <a:lnTo>
                  <a:pt x="29750" y="41150"/>
                </a:lnTo>
                <a:lnTo>
                  <a:pt x="48402" y="48296"/>
                </a:lnTo>
                <a:lnTo>
                  <a:pt x="70753" y="42875"/>
                </a:lnTo>
                <a:lnTo>
                  <a:pt x="93105" y="32279"/>
                </a:lnTo>
                <a:lnTo>
                  <a:pt x="104255" y="19712"/>
                </a:lnTo>
                <a:lnTo>
                  <a:pt x="96804" y="10842"/>
                </a:lnTo>
                <a:lnTo>
                  <a:pt x="74453" y="5421"/>
                </a:lnTo>
                <a:lnTo>
                  <a:pt x="48402" y="1971"/>
                </a:lnTo>
                <a:lnTo>
                  <a:pt x="18600" y="0"/>
                </a:lnTo>
                <a:lnTo>
                  <a:pt x="0" y="5421"/>
                </a:lnTo>
                <a:close/>
              </a:path>
            </a:pathLst>
          </a:custGeom>
          <a:solidFill>
            <a:srgbClr val="3888AA"/>
          </a:solidFill>
        </p:spPr>
        <p:txBody>
          <a:bodyPr wrap="square" lIns="0" tIns="0" rIns="0" bIns="0" rtlCol="0">
            <a:noAutofit/>
          </a:bodyPr>
          <a:lstStyle/>
          <a:p>
            <a:endParaRPr/>
          </a:p>
        </p:txBody>
      </p:sp>
      <p:sp>
        <p:nvSpPr>
          <p:cNvPr id="20" name="object 20"/>
          <p:cNvSpPr/>
          <p:nvPr/>
        </p:nvSpPr>
        <p:spPr>
          <a:xfrm>
            <a:off x="4689477" y="1936180"/>
            <a:ext cx="413373" cy="537424"/>
          </a:xfrm>
          <a:custGeom>
            <a:avLst/>
            <a:gdLst/>
            <a:ahLst/>
            <a:cxnLst/>
            <a:rect l="l" t="t" r="r" b="b"/>
            <a:pathLst>
              <a:path w="413373" h="537424">
                <a:moveTo>
                  <a:pt x="37201" y="519435"/>
                </a:moveTo>
                <a:lnTo>
                  <a:pt x="70753" y="494548"/>
                </a:lnTo>
                <a:lnTo>
                  <a:pt x="100555" y="467689"/>
                </a:lnTo>
                <a:lnTo>
                  <a:pt x="122907" y="439105"/>
                </a:lnTo>
                <a:lnTo>
                  <a:pt x="145207" y="410521"/>
                </a:lnTo>
                <a:lnTo>
                  <a:pt x="163859" y="383909"/>
                </a:lnTo>
                <a:lnTo>
                  <a:pt x="178760" y="358775"/>
                </a:lnTo>
                <a:lnTo>
                  <a:pt x="189910" y="341033"/>
                </a:lnTo>
                <a:lnTo>
                  <a:pt x="212261" y="307029"/>
                </a:lnTo>
                <a:lnTo>
                  <a:pt x="238312" y="269574"/>
                </a:lnTo>
                <a:lnTo>
                  <a:pt x="268114" y="235569"/>
                </a:lnTo>
                <a:lnTo>
                  <a:pt x="286766" y="212406"/>
                </a:lnTo>
                <a:lnTo>
                  <a:pt x="305367" y="194665"/>
                </a:lnTo>
                <a:lnTo>
                  <a:pt x="331469" y="174952"/>
                </a:lnTo>
                <a:lnTo>
                  <a:pt x="361220" y="157210"/>
                </a:lnTo>
                <a:lnTo>
                  <a:pt x="387322" y="142918"/>
                </a:lnTo>
                <a:lnTo>
                  <a:pt x="376121" y="135772"/>
                </a:lnTo>
                <a:lnTo>
                  <a:pt x="364970" y="128626"/>
                </a:lnTo>
                <a:lnTo>
                  <a:pt x="350070" y="124930"/>
                </a:lnTo>
                <a:lnTo>
                  <a:pt x="335169" y="121480"/>
                </a:lnTo>
                <a:lnTo>
                  <a:pt x="316568" y="119509"/>
                </a:lnTo>
                <a:lnTo>
                  <a:pt x="297916" y="117784"/>
                </a:lnTo>
                <a:lnTo>
                  <a:pt x="279316" y="117784"/>
                </a:lnTo>
                <a:lnTo>
                  <a:pt x="260664" y="119509"/>
                </a:lnTo>
                <a:lnTo>
                  <a:pt x="238312" y="117784"/>
                </a:lnTo>
                <a:lnTo>
                  <a:pt x="234613" y="110638"/>
                </a:lnTo>
                <a:lnTo>
                  <a:pt x="249514" y="103492"/>
                </a:lnTo>
                <a:lnTo>
                  <a:pt x="271865" y="96346"/>
                </a:lnTo>
                <a:lnTo>
                  <a:pt x="286766" y="92897"/>
                </a:lnTo>
                <a:lnTo>
                  <a:pt x="301667" y="89201"/>
                </a:lnTo>
                <a:lnTo>
                  <a:pt x="320268" y="82055"/>
                </a:lnTo>
                <a:lnTo>
                  <a:pt x="338868" y="74909"/>
                </a:lnTo>
                <a:lnTo>
                  <a:pt x="357520" y="66038"/>
                </a:lnTo>
                <a:lnTo>
                  <a:pt x="376121" y="57167"/>
                </a:lnTo>
                <a:lnTo>
                  <a:pt x="394772" y="48296"/>
                </a:lnTo>
                <a:lnTo>
                  <a:pt x="413373" y="37454"/>
                </a:lnTo>
                <a:lnTo>
                  <a:pt x="398472" y="34004"/>
                </a:lnTo>
                <a:lnTo>
                  <a:pt x="376121" y="32033"/>
                </a:lnTo>
                <a:lnTo>
                  <a:pt x="346319" y="28583"/>
                </a:lnTo>
                <a:lnTo>
                  <a:pt x="312817" y="24887"/>
                </a:lnTo>
                <a:lnTo>
                  <a:pt x="275565" y="19712"/>
                </a:lnTo>
                <a:lnTo>
                  <a:pt x="242063" y="14291"/>
                </a:lnTo>
                <a:lnTo>
                  <a:pt x="204811" y="7145"/>
                </a:lnTo>
                <a:lnTo>
                  <a:pt x="175009" y="0"/>
                </a:lnTo>
                <a:lnTo>
                  <a:pt x="160108" y="24887"/>
                </a:lnTo>
                <a:lnTo>
                  <a:pt x="141507" y="55442"/>
                </a:lnTo>
                <a:lnTo>
                  <a:pt x="126606" y="89201"/>
                </a:lnTo>
                <a:lnTo>
                  <a:pt x="119156" y="119509"/>
                </a:lnTo>
                <a:lnTo>
                  <a:pt x="119156" y="210682"/>
                </a:lnTo>
                <a:lnTo>
                  <a:pt x="115456" y="258978"/>
                </a:lnTo>
                <a:lnTo>
                  <a:pt x="111705" y="291012"/>
                </a:lnTo>
                <a:lnTo>
                  <a:pt x="108006" y="307029"/>
                </a:lnTo>
                <a:lnTo>
                  <a:pt x="96804" y="332163"/>
                </a:lnTo>
                <a:lnTo>
                  <a:pt x="81903" y="365921"/>
                </a:lnTo>
                <a:lnTo>
                  <a:pt x="63303" y="403376"/>
                </a:lnTo>
                <a:lnTo>
                  <a:pt x="44651" y="442801"/>
                </a:lnTo>
                <a:lnTo>
                  <a:pt x="29750" y="480256"/>
                </a:lnTo>
                <a:lnTo>
                  <a:pt x="11150" y="514261"/>
                </a:lnTo>
                <a:lnTo>
                  <a:pt x="0" y="537424"/>
                </a:lnTo>
                <a:lnTo>
                  <a:pt x="37201" y="519435"/>
                </a:lnTo>
                <a:close/>
              </a:path>
            </a:pathLst>
          </a:custGeom>
          <a:solidFill>
            <a:srgbClr val="794200"/>
          </a:solidFill>
        </p:spPr>
        <p:txBody>
          <a:bodyPr wrap="square" lIns="0" tIns="0" rIns="0" bIns="0" rtlCol="0">
            <a:noAutofit/>
          </a:bodyPr>
          <a:lstStyle/>
          <a:p>
            <a:endParaRPr/>
          </a:p>
        </p:txBody>
      </p:sp>
      <p:sp>
        <p:nvSpPr>
          <p:cNvPr id="21" name="object 21"/>
          <p:cNvSpPr/>
          <p:nvPr/>
        </p:nvSpPr>
        <p:spPr>
          <a:xfrm>
            <a:off x="4574021" y="1546850"/>
            <a:ext cx="316568" cy="130351"/>
          </a:xfrm>
          <a:custGeom>
            <a:avLst/>
            <a:gdLst/>
            <a:ahLst/>
            <a:cxnLst/>
            <a:rect l="l" t="t" r="r" b="b"/>
            <a:pathLst>
              <a:path w="316568" h="130351">
                <a:moveTo>
                  <a:pt x="18600" y="0"/>
                </a:moveTo>
                <a:lnTo>
                  <a:pt x="0" y="1971"/>
                </a:lnTo>
                <a:lnTo>
                  <a:pt x="0" y="39425"/>
                </a:lnTo>
                <a:lnTo>
                  <a:pt x="3699" y="51746"/>
                </a:lnTo>
                <a:lnTo>
                  <a:pt x="11150" y="64313"/>
                </a:lnTo>
                <a:lnTo>
                  <a:pt x="22351" y="76880"/>
                </a:lnTo>
                <a:lnTo>
                  <a:pt x="29801" y="87476"/>
                </a:lnTo>
                <a:lnTo>
                  <a:pt x="33501" y="92897"/>
                </a:lnTo>
                <a:lnTo>
                  <a:pt x="78204" y="60863"/>
                </a:lnTo>
                <a:lnTo>
                  <a:pt x="130357" y="107189"/>
                </a:lnTo>
                <a:lnTo>
                  <a:pt x="175009" y="73184"/>
                </a:lnTo>
                <a:lnTo>
                  <a:pt x="197360" y="116059"/>
                </a:lnTo>
                <a:lnTo>
                  <a:pt x="238364" y="94622"/>
                </a:lnTo>
                <a:lnTo>
                  <a:pt x="290466" y="130351"/>
                </a:lnTo>
                <a:lnTo>
                  <a:pt x="309118" y="118031"/>
                </a:lnTo>
                <a:lnTo>
                  <a:pt x="316568" y="98318"/>
                </a:lnTo>
                <a:lnTo>
                  <a:pt x="312817" y="78605"/>
                </a:lnTo>
                <a:lnTo>
                  <a:pt x="294217" y="62588"/>
                </a:lnTo>
                <a:lnTo>
                  <a:pt x="279316" y="57167"/>
                </a:lnTo>
                <a:lnTo>
                  <a:pt x="264415" y="50021"/>
                </a:lnTo>
                <a:lnTo>
                  <a:pt x="242063" y="42875"/>
                </a:lnTo>
                <a:lnTo>
                  <a:pt x="223463" y="35729"/>
                </a:lnTo>
                <a:lnTo>
                  <a:pt x="201111" y="28583"/>
                </a:lnTo>
                <a:lnTo>
                  <a:pt x="182459" y="21437"/>
                </a:lnTo>
                <a:lnTo>
                  <a:pt x="163859" y="16263"/>
                </a:lnTo>
                <a:lnTo>
                  <a:pt x="152657" y="12566"/>
                </a:lnTo>
                <a:lnTo>
                  <a:pt x="137756" y="9117"/>
                </a:lnTo>
                <a:lnTo>
                  <a:pt x="122907" y="7145"/>
                </a:lnTo>
                <a:lnTo>
                  <a:pt x="104255" y="3696"/>
                </a:lnTo>
                <a:lnTo>
                  <a:pt x="81903" y="1971"/>
                </a:lnTo>
                <a:lnTo>
                  <a:pt x="59552" y="0"/>
                </a:lnTo>
                <a:lnTo>
                  <a:pt x="18600" y="0"/>
                </a:lnTo>
                <a:close/>
              </a:path>
            </a:pathLst>
          </a:custGeom>
          <a:solidFill>
            <a:srgbClr val="846C44"/>
          </a:solidFill>
        </p:spPr>
        <p:txBody>
          <a:bodyPr wrap="square" lIns="0" tIns="0" rIns="0" bIns="0" rtlCol="0">
            <a:noAutofit/>
          </a:bodyPr>
          <a:lstStyle/>
          <a:p>
            <a:endParaRPr/>
          </a:p>
        </p:txBody>
      </p:sp>
      <p:sp>
        <p:nvSpPr>
          <p:cNvPr id="22" name="object 22"/>
          <p:cNvSpPr/>
          <p:nvPr/>
        </p:nvSpPr>
        <p:spPr>
          <a:xfrm>
            <a:off x="4384059" y="1555967"/>
            <a:ext cx="160159" cy="146368"/>
          </a:xfrm>
          <a:custGeom>
            <a:avLst/>
            <a:gdLst/>
            <a:ahLst/>
            <a:cxnLst/>
            <a:rect l="l" t="t" r="r" b="b"/>
            <a:pathLst>
              <a:path w="160159" h="146368">
                <a:moveTo>
                  <a:pt x="14900" y="128380"/>
                </a:moveTo>
                <a:lnTo>
                  <a:pt x="26051" y="132076"/>
                </a:lnTo>
                <a:lnTo>
                  <a:pt x="37252" y="139222"/>
                </a:lnTo>
                <a:lnTo>
                  <a:pt x="48402" y="146368"/>
                </a:lnTo>
                <a:lnTo>
                  <a:pt x="55852" y="96346"/>
                </a:lnTo>
                <a:lnTo>
                  <a:pt x="85654" y="105217"/>
                </a:lnTo>
                <a:lnTo>
                  <a:pt x="100555" y="62342"/>
                </a:lnTo>
                <a:lnTo>
                  <a:pt x="134057" y="83779"/>
                </a:lnTo>
                <a:lnTo>
                  <a:pt x="137808" y="78358"/>
                </a:lnTo>
                <a:lnTo>
                  <a:pt x="141507" y="64067"/>
                </a:lnTo>
                <a:lnTo>
                  <a:pt x="148958" y="48050"/>
                </a:lnTo>
                <a:lnTo>
                  <a:pt x="156408" y="35483"/>
                </a:lnTo>
                <a:lnTo>
                  <a:pt x="160159" y="24887"/>
                </a:lnTo>
                <a:lnTo>
                  <a:pt x="152709" y="14291"/>
                </a:lnTo>
                <a:lnTo>
                  <a:pt x="137808" y="5174"/>
                </a:lnTo>
                <a:lnTo>
                  <a:pt x="122907" y="0"/>
                </a:lnTo>
                <a:lnTo>
                  <a:pt x="108006" y="5174"/>
                </a:lnTo>
                <a:lnTo>
                  <a:pt x="85654" y="14291"/>
                </a:lnTo>
                <a:lnTo>
                  <a:pt x="59603" y="24887"/>
                </a:lnTo>
                <a:lnTo>
                  <a:pt x="44702" y="35483"/>
                </a:lnTo>
                <a:lnTo>
                  <a:pt x="29801" y="51746"/>
                </a:lnTo>
                <a:lnTo>
                  <a:pt x="14900" y="76634"/>
                </a:lnTo>
                <a:lnTo>
                  <a:pt x="3750" y="105217"/>
                </a:lnTo>
                <a:lnTo>
                  <a:pt x="0" y="124930"/>
                </a:lnTo>
                <a:lnTo>
                  <a:pt x="14900" y="128380"/>
                </a:lnTo>
                <a:close/>
              </a:path>
            </a:pathLst>
          </a:custGeom>
          <a:solidFill>
            <a:srgbClr val="846C44"/>
          </a:solidFill>
        </p:spPr>
        <p:txBody>
          <a:bodyPr wrap="square" lIns="0" tIns="0" rIns="0" bIns="0" rtlCol="0">
            <a:noAutofit/>
          </a:bodyPr>
          <a:lstStyle/>
          <a:p>
            <a:endParaRPr/>
          </a:p>
        </p:txBody>
      </p:sp>
      <p:sp>
        <p:nvSpPr>
          <p:cNvPr id="23" name="object 23"/>
          <p:cNvSpPr/>
          <p:nvPr/>
        </p:nvSpPr>
        <p:spPr>
          <a:xfrm>
            <a:off x="4574021" y="1664881"/>
            <a:ext cx="100555" cy="124930"/>
          </a:xfrm>
          <a:custGeom>
            <a:avLst/>
            <a:gdLst/>
            <a:ahLst/>
            <a:cxnLst/>
            <a:rect l="l" t="t" r="r" b="b"/>
            <a:pathLst>
              <a:path w="100555" h="124930">
                <a:moveTo>
                  <a:pt x="22351" y="69488"/>
                </a:moveTo>
                <a:lnTo>
                  <a:pt x="11150" y="83779"/>
                </a:lnTo>
                <a:lnTo>
                  <a:pt x="0" y="101768"/>
                </a:lnTo>
                <a:lnTo>
                  <a:pt x="0" y="117784"/>
                </a:lnTo>
                <a:lnTo>
                  <a:pt x="11150" y="124930"/>
                </a:lnTo>
                <a:lnTo>
                  <a:pt x="52102" y="124930"/>
                </a:lnTo>
                <a:lnTo>
                  <a:pt x="67002" y="123205"/>
                </a:lnTo>
                <a:lnTo>
                  <a:pt x="81903" y="121234"/>
                </a:lnTo>
                <a:lnTo>
                  <a:pt x="93105" y="117784"/>
                </a:lnTo>
                <a:lnTo>
                  <a:pt x="100555" y="110638"/>
                </a:lnTo>
                <a:lnTo>
                  <a:pt x="93105" y="106942"/>
                </a:lnTo>
                <a:lnTo>
                  <a:pt x="81903" y="106942"/>
                </a:lnTo>
                <a:lnTo>
                  <a:pt x="67002" y="108913"/>
                </a:lnTo>
                <a:lnTo>
                  <a:pt x="52102" y="110638"/>
                </a:lnTo>
                <a:lnTo>
                  <a:pt x="37201" y="110638"/>
                </a:lnTo>
                <a:lnTo>
                  <a:pt x="26051" y="106942"/>
                </a:lnTo>
                <a:lnTo>
                  <a:pt x="29801" y="103492"/>
                </a:lnTo>
                <a:lnTo>
                  <a:pt x="37201" y="94622"/>
                </a:lnTo>
                <a:lnTo>
                  <a:pt x="44651" y="82055"/>
                </a:lnTo>
                <a:lnTo>
                  <a:pt x="48402" y="67763"/>
                </a:lnTo>
                <a:lnTo>
                  <a:pt x="44651" y="55196"/>
                </a:lnTo>
                <a:lnTo>
                  <a:pt x="37201" y="37454"/>
                </a:lnTo>
                <a:lnTo>
                  <a:pt x="29801" y="19466"/>
                </a:lnTo>
                <a:lnTo>
                  <a:pt x="26051" y="8870"/>
                </a:lnTo>
                <a:lnTo>
                  <a:pt x="22351" y="3449"/>
                </a:lnTo>
                <a:lnTo>
                  <a:pt x="14900" y="0"/>
                </a:lnTo>
                <a:lnTo>
                  <a:pt x="7450" y="0"/>
                </a:lnTo>
                <a:lnTo>
                  <a:pt x="3699" y="5174"/>
                </a:lnTo>
                <a:lnTo>
                  <a:pt x="7450" y="17741"/>
                </a:lnTo>
                <a:lnTo>
                  <a:pt x="18600" y="35483"/>
                </a:lnTo>
                <a:lnTo>
                  <a:pt x="22351" y="55196"/>
                </a:lnTo>
                <a:lnTo>
                  <a:pt x="22351" y="69488"/>
                </a:lnTo>
                <a:close/>
              </a:path>
            </a:pathLst>
          </a:custGeom>
          <a:solidFill>
            <a:srgbClr val="000000"/>
          </a:solidFill>
        </p:spPr>
        <p:txBody>
          <a:bodyPr wrap="square" lIns="0" tIns="0" rIns="0" bIns="0" rtlCol="0">
            <a:noAutofit/>
          </a:bodyPr>
          <a:lstStyle/>
          <a:p>
            <a:endParaRPr/>
          </a:p>
        </p:txBody>
      </p:sp>
      <p:sp>
        <p:nvSpPr>
          <p:cNvPr id="24" name="object 24"/>
          <p:cNvSpPr/>
          <p:nvPr/>
        </p:nvSpPr>
        <p:spPr>
          <a:xfrm>
            <a:off x="4689477" y="1711207"/>
            <a:ext cx="115456" cy="16016"/>
          </a:xfrm>
          <a:custGeom>
            <a:avLst/>
            <a:gdLst/>
            <a:ahLst/>
            <a:cxnLst/>
            <a:rect l="l" t="t" r="r" b="b"/>
            <a:pathLst>
              <a:path w="115456" h="16016">
                <a:moveTo>
                  <a:pt x="52102" y="8870"/>
                </a:moveTo>
                <a:lnTo>
                  <a:pt x="67002" y="8870"/>
                </a:lnTo>
                <a:lnTo>
                  <a:pt x="81903" y="10595"/>
                </a:lnTo>
                <a:lnTo>
                  <a:pt x="96804" y="12566"/>
                </a:lnTo>
                <a:lnTo>
                  <a:pt x="108006" y="14291"/>
                </a:lnTo>
                <a:lnTo>
                  <a:pt x="115456" y="16016"/>
                </a:lnTo>
                <a:lnTo>
                  <a:pt x="100555" y="7145"/>
                </a:lnTo>
                <a:lnTo>
                  <a:pt x="85654" y="1724"/>
                </a:lnTo>
                <a:lnTo>
                  <a:pt x="67002" y="0"/>
                </a:lnTo>
                <a:lnTo>
                  <a:pt x="48402" y="0"/>
                </a:lnTo>
                <a:lnTo>
                  <a:pt x="33501" y="1724"/>
                </a:lnTo>
                <a:lnTo>
                  <a:pt x="18600" y="5421"/>
                </a:lnTo>
                <a:lnTo>
                  <a:pt x="7450" y="10595"/>
                </a:lnTo>
                <a:lnTo>
                  <a:pt x="0" y="14291"/>
                </a:lnTo>
                <a:lnTo>
                  <a:pt x="14900" y="10595"/>
                </a:lnTo>
                <a:lnTo>
                  <a:pt x="33501" y="8870"/>
                </a:lnTo>
                <a:lnTo>
                  <a:pt x="52102" y="8870"/>
                </a:lnTo>
                <a:close/>
              </a:path>
            </a:pathLst>
          </a:custGeom>
          <a:solidFill>
            <a:srgbClr val="000000"/>
          </a:solidFill>
        </p:spPr>
        <p:txBody>
          <a:bodyPr wrap="square" lIns="0" tIns="0" rIns="0" bIns="0" rtlCol="0">
            <a:noAutofit/>
          </a:bodyPr>
          <a:lstStyle/>
          <a:p>
            <a:endParaRPr/>
          </a:p>
        </p:txBody>
      </p:sp>
      <p:sp>
        <p:nvSpPr>
          <p:cNvPr id="25" name="object 25"/>
          <p:cNvSpPr/>
          <p:nvPr/>
        </p:nvSpPr>
        <p:spPr>
          <a:xfrm>
            <a:off x="4458564" y="1709482"/>
            <a:ext cx="96804" cy="14291"/>
          </a:xfrm>
          <a:custGeom>
            <a:avLst/>
            <a:gdLst/>
            <a:ahLst/>
            <a:cxnLst/>
            <a:rect l="l" t="t" r="r" b="b"/>
            <a:pathLst>
              <a:path w="96804" h="14291">
                <a:moveTo>
                  <a:pt x="0" y="14291"/>
                </a:moveTo>
                <a:lnTo>
                  <a:pt x="18600" y="12320"/>
                </a:lnTo>
                <a:lnTo>
                  <a:pt x="44651" y="8870"/>
                </a:lnTo>
                <a:lnTo>
                  <a:pt x="70753" y="8870"/>
                </a:lnTo>
                <a:lnTo>
                  <a:pt x="96804" y="12320"/>
                </a:lnTo>
                <a:lnTo>
                  <a:pt x="74453" y="3449"/>
                </a:lnTo>
                <a:lnTo>
                  <a:pt x="48402" y="0"/>
                </a:lnTo>
                <a:lnTo>
                  <a:pt x="22351" y="3449"/>
                </a:lnTo>
                <a:lnTo>
                  <a:pt x="0" y="14291"/>
                </a:lnTo>
                <a:close/>
              </a:path>
            </a:pathLst>
          </a:custGeom>
          <a:solidFill>
            <a:srgbClr val="000000"/>
          </a:solidFill>
        </p:spPr>
        <p:txBody>
          <a:bodyPr wrap="square" lIns="0" tIns="0" rIns="0" bIns="0" rtlCol="0">
            <a:noAutofit/>
          </a:bodyPr>
          <a:lstStyle/>
          <a:p>
            <a:endParaRPr/>
          </a:p>
        </p:txBody>
      </p:sp>
      <p:sp>
        <p:nvSpPr>
          <p:cNvPr id="26" name="object 26"/>
          <p:cNvSpPr/>
          <p:nvPr/>
        </p:nvSpPr>
        <p:spPr>
          <a:xfrm>
            <a:off x="4555369" y="1809278"/>
            <a:ext cx="156408" cy="21437"/>
          </a:xfrm>
          <a:custGeom>
            <a:avLst/>
            <a:gdLst/>
            <a:ahLst/>
            <a:cxnLst/>
            <a:rect l="l" t="t" r="r" b="b"/>
            <a:pathLst>
              <a:path w="156408" h="21437">
                <a:moveTo>
                  <a:pt x="3750" y="0"/>
                </a:moveTo>
                <a:lnTo>
                  <a:pt x="0" y="1971"/>
                </a:lnTo>
                <a:lnTo>
                  <a:pt x="3750" y="7145"/>
                </a:lnTo>
                <a:lnTo>
                  <a:pt x="14900" y="14291"/>
                </a:lnTo>
                <a:lnTo>
                  <a:pt x="22351" y="19712"/>
                </a:lnTo>
                <a:lnTo>
                  <a:pt x="37252" y="21437"/>
                </a:lnTo>
                <a:lnTo>
                  <a:pt x="96856" y="21437"/>
                </a:lnTo>
                <a:lnTo>
                  <a:pt x="119207" y="19712"/>
                </a:lnTo>
                <a:lnTo>
                  <a:pt x="134108" y="14291"/>
                </a:lnTo>
                <a:lnTo>
                  <a:pt x="149009" y="7145"/>
                </a:lnTo>
                <a:lnTo>
                  <a:pt x="156408" y="1971"/>
                </a:lnTo>
                <a:lnTo>
                  <a:pt x="152709" y="0"/>
                </a:lnTo>
                <a:lnTo>
                  <a:pt x="137808" y="3696"/>
                </a:lnTo>
                <a:lnTo>
                  <a:pt x="122907" y="7145"/>
                </a:lnTo>
                <a:lnTo>
                  <a:pt x="104306" y="9117"/>
                </a:lnTo>
                <a:lnTo>
                  <a:pt x="85654" y="9117"/>
                </a:lnTo>
                <a:lnTo>
                  <a:pt x="63303" y="7145"/>
                </a:lnTo>
                <a:lnTo>
                  <a:pt x="44702" y="5421"/>
                </a:lnTo>
                <a:lnTo>
                  <a:pt x="22351" y="1971"/>
                </a:lnTo>
                <a:lnTo>
                  <a:pt x="3750" y="0"/>
                </a:lnTo>
                <a:close/>
              </a:path>
            </a:pathLst>
          </a:custGeom>
          <a:solidFill>
            <a:srgbClr val="000000"/>
          </a:solidFill>
        </p:spPr>
        <p:txBody>
          <a:bodyPr wrap="square" lIns="0" tIns="0" rIns="0" bIns="0" rtlCol="0">
            <a:noAutofit/>
          </a:bodyPr>
          <a:lstStyle/>
          <a:p>
            <a:endParaRPr/>
          </a:p>
        </p:txBody>
      </p:sp>
      <p:sp>
        <p:nvSpPr>
          <p:cNvPr id="27" name="object 27"/>
          <p:cNvSpPr/>
          <p:nvPr/>
        </p:nvSpPr>
        <p:spPr>
          <a:xfrm>
            <a:off x="4529318" y="1873592"/>
            <a:ext cx="227162" cy="75155"/>
          </a:xfrm>
          <a:custGeom>
            <a:avLst/>
            <a:gdLst/>
            <a:ahLst/>
            <a:cxnLst/>
            <a:rect l="l" t="t" r="r" b="b"/>
            <a:pathLst>
              <a:path w="227162" h="75155">
                <a:moveTo>
                  <a:pt x="18600" y="39425"/>
                </a:moveTo>
                <a:lnTo>
                  <a:pt x="44702" y="53717"/>
                </a:lnTo>
                <a:lnTo>
                  <a:pt x="74504" y="68009"/>
                </a:lnTo>
                <a:lnTo>
                  <a:pt x="104255" y="75155"/>
                </a:lnTo>
                <a:lnTo>
                  <a:pt x="119156" y="73184"/>
                </a:lnTo>
                <a:lnTo>
                  <a:pt x="137808" y="69734"/>
                </a:lnTo>
                <a:lnTo>
                  <a:pt x="152709" y="62588"/>
                </a:lnTo>
                <a:lnTo>
                  <a:pt x="171309" y="53717"/>
                </a:lnTo>
                <a:lnTo>
                  <a:pt x="189910" y="44600"/>
                </a:lnTo>
                <a:lnTo>
                  <a:pt x="204811" y="35729"/>
                </a:lnTo>
                <a:lnTo>
                  <a:pt x="216012" y="28583"/>
                </a:lnTo>
                <a:lnTo>
                  <a:pt x="227162" y="23409"/>
                </a:lnTo>
                <a:lnTo>
                  <a:pt x="219712" y="0"/>
                </a:lnTo>
                <a:lnTo>
                  <a:pt x="208562" y="3696"/>
                </a:lnTo>
                <a:lnTo>
                  <a:pt x="193661" y="7145"/>
                </a:lnTo>
                <a:lnTo>
                  <a:pt x="167610" y="10842"/>
                </a:lnTo>
                <a:lnTo>
                  <a:pt x="137808" y="14291"/>
                </a:lnTo>
                <a:lnTo>
                  <a:pt x="70753" y="14291"/>
                </a:lnTo>
                <a:lnTo>
                  <a:pt x="37252" y="9117"/>
                </a:lnTo>
                <a:lnTo>
                  <a:pt x="0" y="1971"/>
                </a:lnTo>
                <a:lnTo>
                  <a:pt x="0" y="28583"/>
                </a:lnTo>
                <a:lnTo>
                  <a:pt x="18600" y="39425"/>
                </a:lnTo>
                <a:close/>
              </a:path>
            </a:pathLst>
          </a:custGeom>
          <a:solidFill>
            <a:srgbClr val="B9925B"/>
          </a:solidFill>
        </p:spPr>
        <p:txBody>
          <a:bodyPr wrap="square" lIns="0" tIns="0" rIns="0" bIns="0" rtlCol="0">
            <a:noAutofit/>
          </a:bodyPr>
          <a:lstStyle/>
          <a:p>
            <a:endParaRPr/>
          </a:p>
        </p:txBody>
      </p:sp>
      <p:sp>
        <p:nvSpPr>
          <p:cNvPr id="28" name="object 28"/>
          <p:cNvSpPr/>
          <p:nvPr/>
        </p:nvSpPr>
        <p:spPr>
          <a:xfrm>
            <a:off x="4074941" y="3505577"/>
            <a:ext cx="350070" cy="67861"/>
          </a:xfrm>
          <a:custGeom>
            <a:avLst/>
            <a:gdLst/>
            <a:ahLst/>
            <a:cxnLst/>
            <a:rect l="l" t="t" r="r" b="b"/>
            <a:pathLst>
              <a:path w="350070" h="67861">
                <a:moveTo>
                  <a:pt x="11150" y="14291"/>
                </a:moveTo>
                <a:lnTo>
                  <a:pt x="0" y="46423"/>
                </a:lnTo>
                <a:lnTo>
                  <a:pt x="29801" y="53569"/>
                </a:lnTo>
                <a:lnTo>
                  <a:pt x="70753" y="58941"/>
                </a:lnTo>
                <a:lnTo>
                  <a:pt x="111757" y="64288"/>
                </a:lnTo>
                <a:lnTo>
                  <a:pt x="160159" y="66062"/>
                </a:lnTo>
                <a:lnTo>
                  <a:pt x="208562" y="67861"/>
                </a:lnTo>
                <a:lnTo>
                  <a:pt x="253265" y="67861"/>
                </a:lnTo>
                <a:lnTo>
                  <a:pt x="290517" y="66062"/>
                </a:lnTo>
                <a:lnTo>
                  <a:pt x="320319" y="64288"/>
                </a:lnTo>
                <a:lnTo>
                  <a:pt x="350070" y="14291"/>
                </a:lnTo>
                <a:lnTo>
                  <a:pt x="320319" y="8944"/>
                </a:lnTo>
                <a:lnTo>
                  <a:pt x="275616" y="16090"/>
                </a:lnTo>
                <a:lnTo>
                  <a:pt x="234613" y="17864"/>
                </a:lnTo>
                <a:lnTo>
                  <a:pt x="193661" y="17864"/>
                </a:lnTo>
                <a:lnTo>
                  <a:pt x="156408" y="14291"/>
                </a:lnTo>
                <a:lnTo>
                  <a:pt x="122907" y="10718"/>
                </a:lnTo>
                <a:lnTo>
                  <a:pt x="96856" y="7145"/>
                </a:lnTo>
                <a:lnTo>
                  <a:pt x="74504" y="3572"/>
                </a:lnTo>
                <a:lnTo>
                  <a:pt x="59603" y="0"/>
                </a:lnTo>
                <a:lnTo>
                  <a:pt x="11150" y="14291"/>
                </a:lnTo>
                <a:close/>
              </a:path>
            </a:pathLst>
          </a:custGeom>
          <a:solidFill>
            <a:srgbClr val="A4A4A4"/>
          </a:solidFill>
        </p:spPr>
        <p:txBody>
          <a:bodyPr wrap="square" lIns="0" tIns="0" rIns="0" bIns="0" rtlCol="0">
            <a:noAutofit/>
          </a:bodyPr>
          <a:lstStyle/>
          <a:p>
            <a:endParaRPr/>
          </a:p>
        </p:txBody>
      </p:sp>
      <p:sp>
        <p:nvSpPr>
          <p:cNvPr id="29" name="object 29"/>
          <p:cNvSpPr/>
          <p:nvPr/>
        </p:nvSpPr>
        <p:spPr>
          <a:xfrm>
            <a:off x="4067490" y="3578786"/>
            <a:ext cx="268166" cy="99993"/>
          </a:xfrm>
          <a:custGeom>
            <a:avLst/>
            <a:gdLst/>
            <a:ahLst/>
            <a:cxnLst/>
            <a:rect l="l" t="t" r="r" b="b"/>
            <a:pathLst>
              <a:path w="268166" h="99993">
                <a:moveTo>
                  <a:pt x="18600" y="49996"/>
                </a:moveTo>
                <a:lnTo>
                  <a:pt x="0" y="76781"/>
                </a:lnTo>
                <a:lnTo>
                  <a:pt x="14900" y="96420"/>
                </a:lnTo>
                <a:lnTo>
                  <a:pt x="48402" y="99993"/>
                </a:lnTo>
                <a:lnTo>
                  <a:pt x="81955" y="98195"/>
                </a:lnTo>
                <a:lnTo>
                  <a:pt x="115456" y="91073"/>
                </a:lnTo>
                <a:lnTo>
                  <a:pt x="148958" y="78556"/>
                </a:lnTo>
                <a:lnTo>
                  <a:pt x="178760" y="64288"/>
                </a:lnTo>
                <a:lnTo>
                  <a:pt x="212313" y="48222"/>
                </a:lnTo>
                <a:lnTo>
                  <a:pt x="242063" y="28583"/>
                </a:lnTo>
                <a:lnTo>
                  <a:pt x="268166" y="8920"/>
                </a:lnTo>
                <a:lnTo>
                  <a:pt x="249514" y="10718"/>
                </a:lnTo>
                <a:lnTo>
                  <a:pt x="223463" y="10718"/>
                </a:lnTo>
                <a:lnTo>
                  <a:pt x="193661" y="8920"/>
                </a:lnTo>
                <a:lnTo>
                  <a:pt x="163859" y="8920"/>
                </a:lnTo>
                <a:lnTo>
                  <a:pt x="130357" y="7145"/>
                </a:lnTo>
                <a:lnTo>
                  <a:pt x="104306" y="5371"/>
                </a:lnTo>
                <a:lnTo>
                  <a:pt x="81955" y="1798"/>
                </a:lnTo>
                <a:lnTo>
                  <a:pt x="70753" y="0"/>
                </a:lnTo>
                <a:lnTo>
                  <a:pt x="48402" y="21437"/>
                </a:lnTo>
                <a:lnTo>
                  <a:pt x="18600" y="49996"/>
                </a:lnTo>
                <a:close/>
              </a:path>
            </a:pathLst>
          </a:custGeom>
          <a:solidFill>
            <a:srgbClr val="794200"/>
          </a:solidFill>
        </p:spPr>
        <p:txBody>
          <a:bodyPr wrap="square" lIns="0" tIns="0" rIns="0" bIns="0" rtlCol="0">
            <a:noAutofit/>
          </a:bodyPr>
          <a:lstStyle/>
          <a:p>
            <a:endParaRPr/>
          </a:p>
        </p:txBody>
      </p:sp>
      <p:sp>
        <p:nvSpPr>
          <p:cNvPr id="30" name="object 30"/>
          <p:cNvSpPr/>
          <p:nvPr/>
        </p:nvSpPr>
        <p:spPr>
          <a:xfrm>
            <a:off x="4153145" y="2719992"/>
            <a:ext cx="964606" cy="787384"/>
          </a:xfrm>
          <a:custGeom>
            <a:avLst/>
            <a:gdLst/>
            <a:ahLst/>
            <a:cxnLst/>
            <a:rect l="l" t="t" r="r" b="b"/>
            <a:pathLst>
              <a:path w="964606" h="787384">
                <a:moveTo>
                  <a:pt x="7450" y="773092"/>
                </a:moveTo>
                <a:lnTo>
                  <a:pt x="26102" y="776665"/>
                </a:lnTo>
                <a:lnTo>
                  <a:pt x="48402" y="780238"/>
                </a:lnTo>
                <a:lnTo>
                  <a:pt x="74504" y="783811"/>
                </a:lnTo>
                <a:lnTo>
                  <a:pt x="104306" y="785585"/>
                </a:lnTo>
                <a:lnTo>
                  <a:pt x="137808" y="787384"/>
                </a:lnTo>
                <a:lnTo>
                  <a:pt x="167610" y="787384"/>
                </a:lnTo>
                <a:lnTo>
                  <a:pt x="197412" y="785585"/>
                </a:lnTo>
                <a:lnTo>
                  <a:pt x="223463" y="782012"/>
                </a:lnTo>
                <a:lnTo>
                  <a:pt x="238364" y="749880"/>
                </a:lnTo>
                <a:lnTo>
                  <a:pt x="253265" y="698109"/>
                </a:lnTo>
                <a:lnTo>
                  <a:pt x="268166" y="648112"/>
                </a:lnTo>
                <a:lnTo>
                  <a:pt x="271865" y="617754"/>
                </a:lnTo>
                <a:lnTo>
                  <a:pt x="271865" y="496347"/>
                </a:lnTo>
                <a:lnTo>
                  <a:pt x="275616" y="474934"/>
                </a:lnTo>
                <a:lnTo>
                  <a:pt x="283067" y="444576"/>
                </a:lnTo>
                <a:lnTo>
                  <a:pt x="294217" y="415992"/>
                </a:lnTo>
                <a:lnTo>
                  <a:pt x="309118" y="394579"/>
                </a:lnTo>
                <a:lnTo>
                  <a:pt x="324019" y="378513"/>
                </a:lnTo>
                <a:lnTo>
                  <a:pt x="338919" y="358874"/>
                </a:lnTo>
                <a:lnTo>
                  <a:pt x="350070" y="341009"/>
                </a:lnTo>
                <a:lnTo>
                  <a:pt x="353820" y="324943"/>
                </a:lnTo>
                <a:lnTo>
                  <a:pt x="357520" y="307078"/>
                </a:lnTo>
                <a:lnTo>
                  <a:pt x="364970" y="282092"/>
                </a:lnTo>
                <a:lnTo>
                  <a:pt x="376172" y="258880"/>
                </a:lnTo>
                <a:lnTo>
                  <a:pt x="387322" y="241015"/>
                </a:lnTo>
                <a:lnTo>
                  <a:pt x="409673" y="207109"/>
                </a:lnTo>
                <a:lnTo>
                  <a:pt x="443226" y="149966"/>
                </a:lnTo>
                <a:lnTo>
                  <a:pt x="472977" y="92823"/>
                </a:lnTo>
                <a:lnTo>
                  <a:pt x="491629" y="60691"/>
                </a:lnTo>
                <a:lnTo>
                  <a:pt x="506530" y="92823"/>
                </a:lnTo>
                <a:lnTo>
                  <a:pt x="536332" y="149966"/>
                </a:lnTo>
                <a:lnTo>
                  <a:pt x="562383" y="207109"/>
                </a:lnTo>
                <a:lnTo>
                  <a:pt x="580983" y="241015"/>
                </a:lnTo>
                <a:lnTo>
                  <a:pt x="592185" y="258880"/>
                </a:lnTo>
                <a:lnTo>
                  <a:pt x="607086" y="282092"/>
                </a:lnTo>
                <a:lnTo>
                  <a:pt x="614536" y="307078"/>
                </a:lnTo>
                <a:lnTo>
                  <a:pt x="618236" y="324943"/>
                </a:lnTo>
                <a:lnTo>
                  <a:pt x="621987" y="341009"/>
                </a:lnTo>
                <a:lnTo>
                  <a:pt x="633137" y="358874"/>
                </a:lnTo>
                <a:lnTo>
                  <a:pt x="648038" y="378513"/>
                </a:lnTo>
                <a:lnTo>
                  <a:pt x="662938" y="394579"/>
                </a:lnTo>
                <a:lnTo>
                  <a:pt x="674089" y="415992"/>
                </a:lnTo>
                <a:lnTo>
                  <a:pt x="685290" y="444576"/>
                </a:lnTo>
                <a:lnTo>
                  <a:pt x="688990" y="474934"/>
                </a:lnTo>
                <a:lnTo>
                  <a:pt x="692740" y="496347"/>
                </a:lnTo>
                <a:lnTo>
                  <a:pt x="692740" y="617754"/>
                </a:lnTo>
                <a:lnTo>
                  <a:pt x="696440" y="648112"/>
                </a:lnTo>
                <a:lnTo>
                  <a:pt x="711341" y="698109"/>
                </a:lnTo>
                <a:lnTo>
                  <a:pt x="726242" y="749880"/>
                </a:lnTo>
                <a:lnTo>
                  <a:pt x="741143" y="782012"/>
                </a:lnTo>
                <a:lnTo>
                  <a:pt x="767194" y="785585"/>
                </a:lnTo>
                <a:lnTo>
                  <a:pt x="796996" y="787384"/>
                </a:lnTo>
                <a:lnTo>
                  <a:pt x="830549" y="787384"/>
                </a:lnTo>
                <a:lnTo>
                  <a:pt x="860351" y="785585"/>
                </a:lnTo>
                <a:lnTo>
                  <a:pt x="890101" y="783811"/>
                </a:lnTo>
                <a:lnTo>
                  <a:pt x="919903" y="780238"/>
                </a:lnTo>
                <a:lnTo>
                  <a:pt x="942255" y="776665"/>
                </a:lnTo>
                <a:lnTo>
                  <a:pt x="960907" y="773092"/>
                </a:lnTo>
                <a:lnTo>
                  <a:pt x="960907" y="755252"/>
                </a:lnTo>
                <a:lnTo>
                  <a:pt x="964606" y="730241"/>
                </a:lnTo>
                <a:lnTo>
                  <a:pt x="964606" y="701682"/>
                </a:lnTo>
                <a:lnTo>
                  <a:pt x="960907" y="676671"/>
                </a:lnTo>
                <a:lnTo>
                  <a:pt x="957156" y="648112"/>
                </a:lnTo>
                <a:lnTo>
                  <a:pt x="957156" y="610608"/>
                </a:lnTo>
                <a:lnTo>
                  <a:pt x="960907" y="571330"/>
                </a:lnTo>
                <a:lnTo>
                  <a:pt x="960907" y="515986"/>
                </a:lnTo>
                <a:lnTo>
                  <a:pt x="957156" y="485628"/>
                </a:lnTo>
                <a:lnTo>
                  <a:pt x="953456" y="458843"/>
                </a:lnTo>
                <a:lnTo>
                  <a:pt x="953456" y="407072"/>
                </a:lnTo>
                <a:lnTo>
                  <a:pt x="949705" y="383860"/>
                </a:lnTo>
                <a:lnTo>
                  <a:pt x="949705" y="362447"/>
                </a:lnTo>
                <a:lnTo>
                  <a:pt x="923654" y="371367"/>
                </a:lnTo>
                <a:lnTo>
                  <a:pt x="919903" y="332089"/>
                </a:lnTo>
                <a:lnTo>
                  <a:pt x="916204" y="267800"/>
                </a:lnTo>
                <a:lnTo>
                  <a:pt x="912453" y="203536"/>
                </a:lnTo>
                <a:lnTo>
                  <a:pt x="912453" y="164258"/>
                </a:lnTo>
                <a:lnTo>
                  <a:pt x="908753" y="133900"/>
                </a:lnTo>
                <a:lnTo>
                  <a:pt x="897552" y="89250"/>
                </a:lnTo>
                <a:lnTo>
                  <a:pt x="886402" y="46399"/>
                </a:lnTo>
                <a:lnTo>
                  <a:pt x="882651" y="19639"/>
                </a:lnTo>
                <a:lnTo>
                  <a:pt x="864050" y="23187"/>
                </a:lnTo>
                <a:lnTo>
                  <a:pt x="834248" y="24986"/>
                </a:lnTo>
                <a:lnTo>
                  <a:pt x="796996" y="24986"/>
                </a:lnTo>
                <a:lnTo>
                  <a:pt x="752344" y="21413"/>
                </a:lnTo>
                <a:lnTo>
                  <a:pt x="707641" y="19639"/>
                </a:lnTo>
                <a:lnTo>
                  <a:pt x="662938" y="14267"/>
                </a:lnTo>
                <a:lnTo>
                  <a:pt x="625686" y="10694"/>
                </a:lnTo>
                <a:lnTo>
                  <a:pt x="599635" y="7121"/>
                </a:lnTo>
                <a:lnTo>
                  <a:pt x="580983" y="3548"/>
                </a:lnTo>
                <a:lnTo>
                  <a:pt x="562383" y="1774"/>
                </a:lnTo>
                <a:lnTo>
                  <a:pt x="543782" y="0"/>
                </a:lnTo>
                <a:lnTo>
                  <a:pt x="510229" y="0"/>
                </a:lnTo>
                <a:lnTo>
                  <a:pt x="495328" y="1774"/>
                </a:lnTo>
                <a:lnTo>
                  <a:pt x="484178" y="3548"/>
                </a:lnTo>
                <a:lnTo>
                  <a:pt x="472977" y="7121"/>
                </a:lnTo>
                <a:lnTo>
                  <a:pt x="458076" y="10694"/>
                </a:lnTo>
                <a:lnTo>
                  <a:pt x="439475" y="14267"/>
                </a:lnTo>
                <a:lnTo>
                  <a:pt x="413424" y="17840"/>
                </a:lnTo>
                <a:lnTo>
                  <a:pt x="379871" y="21413"/>
                </a:lnTo>
                <a:lnTo>
                  <a:pt x="346370" y="23187"/>
                </a:lnTo>
                <a:lnTo>
                  <a:pt x="316568" y="24986"/>
                </a:lnTo>
                <a:lnTo>
                  <a:pt x="286766" y="23187"/>
                </a:lnTo>
                <a:lnTo>
                  <a:pt x="260715" y="21413"/>
                </a:lnTo>
                <a:lnTo>
                  <a:pt x="238364" y="19639"/>
                </a:lnTo>
                <a:lnTo>
                  <a:pt x="212313" y="17840"/>
                </a:lnTo>
                <a:lnTo>
                  <a:pt x="163859" y="17840"/>
                </a:lnTo>
                <a:lnTo>
                  <a:pt x="141507" y="19639"/>
                </a:lnTo>
                <a:lnTo>
                  <a:pt x="85654" y="19639"/>
                </a:lnTo>
                <a:lnTo>
                  <a:pt x="81955" y="46399"/>
                </a:lnTo>
                <a:lnTo>
                  <a:pt x="70753" y="89250"/>
                </a:lnTo>
                <a:lnTo>
                  <a:pt x="59603" y="133900"/>
                </a:lnTo>
                <a:lnTo>
                  <a:pt x="55852" y="164258"/>
                </a:lnTo>
                <a:lnTo>
                  <a:pt x="55852" y="203536"/>
                </a:lnTo>
                <a:lnTo>
                  <a:pt x="52153" y="267800"/>
                </a:lnTo>
                <a:lnTo>
                  <a:pt x="48402" y="332089"/>
                </a:lnTo>
                <a:lnTo>
                  <a:pt x="44702" y="371367"/>
                </a:lnTo>
                <a:lnTo>
                  <a:pt x="18651" y="362447"/>
                </a:lnTo>
                <a:lnTo>
                  <a:pt x="18651" y="383860"/>
                </a:lnTo>
                <a:lnTo>
                  <a:pt x="14900" y="407072"/>
                </a:lnTo>
                <a:lnTo>
                  <a:pt x="11201" y="426711"/>
                </a:lnTo>
                <a:lnTo>
                  <a:pt x="11201" y="485628"/>
                </a:lnTo>
                <a:lnTo>
                  <a:pt x="7450" y="515986"/>
                </a:lnTo>
                <a:lnTo>
                  <a:pt x="7450" y="571330"/>
                </a:lnTo>
                <a:lnTo>
                  <a:pt x="11201" y="610608"/>
                </a:lnTo>
                <a:lnTo>
                  <a:pt x="11201" y="648112"/>
                </a:lnTo>
                <a:lnTo>
                  <a:pt x="7450" y="676671"/>
                </a:lnTo>
                <a:lnTo>
                  <a:pt x="0" y="701682"/>
                </a:lnTo>
                <a:lnTo>
                  <a:pt x="3750" y="730241"/>
                </a:lnTo>
                <a:lnTo>
                  <a:pt x="3750" y="755252"/>
                </a:lnTo>
                <a:lnTo>
                  <a:pt x="7450" y="773092"/>
                </a:lnTo>
                <a:close/>
              </a:path>
            </a:pathLst>
          </a:custGeom>
          <a:solidFill>
            <a:srgbClr val="A4A4A4"/>
          </a:solidFill>
        </p:spPr>
        <p:txBody>
          <a:bodyPr wrap="square" lIns="0" tIns="0" rIns="0" bIns="0" rtlCol="0">
            <a:noAutofit/>
          </a:bodyPr>
          <a:lstStyle/>
          <a:p>
            <a:endParaRPr/>
          </a:p>
        </p:txBody>
      </p:sp>
      <p:sp>
        <p:nvSpPr>
          <p:cNvPr id="31" name="object 31"/>
          <p:cNvSpPr/>
          <p:nvPr/>
        </p:nvSpPr>
        <p:spPr>
          <a:xfrm>
            <a:off x="4845886" y="3505577"/>
            <a:ext cx="353820" cy="67861"/>
          </a:xfrm>
          <a:custGeom>
            <a:avLst/>
            <a:gdLst/>
            <a:ahLst/>
            <a:cxnLst/>
            <a:rect l="l" t="t" r="r" b="b"/>
            <a:pathLst>
              <a:path w="353820" h="67861">
                <a:moveTo>
                  <a:pt x="0" y="14291"/>
                </a:moveTo>
                <a:lnTo>
                  <a:pt x="33501" y="64288"/>
                </a:lnTo>
                <a:lnTo>
                  <a:pt x="63303" y="66062"/>
                </a:lnTo>
                <a:lnTo>
                  <a:pt x="100555" y="67861"/>
                </a:lnTo>
                <a:lnTo>
                  <a:pt x="145258" y="67861"/>
                </a:lnTo>
                <a:lnTo>
                  <a:pt x="193661" y="66062"/>
                </a:lnTo>
                <a:lnTo>
                  <a:pt x="238364" y="64288"/>
                </a:lnTo>
                <a:lnTo>
                  <a:pt x="283015" y="58941"/>
                </a:lnTo>
                <a:lnTo>
                  <a:pt x="324019" y="53569"/>
                </a:lnTo>
                <a:lnTo>
                  <a:pt x="353820" y="46423"/>
                </a:lnTo>
                <a:lnTo>
                  <a:pt x="342619" y="14291"/>
                </a:lnTo>
                <a:lnTo>
                  <a:pt x="294217" y="0"/>
                </a:lnTo>
                <a:lnTo>
                  <a:pt x="279316" y="3572"/>
                </a:lnTo>
                <a:lnTo>
                  <a:pt x="256964" y="7145"/>
                </a:lnTo>
                <a:lnTo>
                  <a:pt x="230913" y="10718"/>
                </a:lnTo>
                <a:lnTo>
                  <a:pt x="197360" y="14291"/>
                </a:lnTo>
                <a:lnTo>
                  <a:pt x="160159" y="17864"/>
                </a:lnTo>
                <a:lnTo>
                  <a:pt x="119156" y="17864"/>
                </a:lnTo>
                <a:lnTo>
                  <a:pt x="78204" y="16090"/>
                </a:lnTo>
                <a:lnTo>
                  <a:pt x="33501" y="8944"/>
                </a:lnTo>
                <a:lnTo>
                  <a:pt x="0" y="14291"/>
                </a:lnTo>
                <a:close/>
              </a:path>
            </a:pathLst>
          </a:custGeom>
          <a:solidFill>
            <a:srgbClr val="A4A4A4"/>
          </a:solidFill>
        </p:spPr>
        <p:txBody>
          <a:bodyPr wrap="square" lIns="0" tIns="0" rIns="0" bIns="0" rtlCol="0">
            <a:noAutofit/>
          </a:bodyPr>
          <a:lstStyle/>
          <a:p>
            <a:endParaRPr/>
          </a:p>
        </p:txBody>
      </p:sp>
      <p:sp>
        <p:nvSpPr>
          <p:cNvPr id="32" name="object 32"/>
          <p:cNvSpPr/>
          <p:nvPr/>
        </p:nvSpPr>
        <p:spPr>
          <a:xfrm>
            <a:off x="4935241" y="3578786"/>
            <a:ext cx="271917" cy="99993"/>
          </a:xfrm>
          <a:custGeom>
            <a:avLst/>
            <a:gdLst/>
            <a:ahLst/>
            <a:cxnLst/>
            <a:rect l="l" t="t" r="r" b="b"/>
            <a:pathLst>
              <a:path w="271917" h="99993">
                <a:moveTo>
                  <a:pt x="271917" y="76781"/>
                </a:moveTo>
                <a:lnTo>
                  <a:pt x="253265" y="49996"/>
                </a:lnTo>
                <a:lnTo>
                  <a:pt x="223463" y="21437"/>
                </a:lnTo>
                <a:lnTo>
                  <a:pt x="201111" y="0"/>
                </a:lnTo>
                <a:lnTo>
                  <a:pt x="189961" y="1798"/>
                </a:lnTo>
                <a:lnTo>
                  <a:pt x="167610" y="5371"/>
                </a:lnTo>
                <a:lnTo>
                  <a:pt x="141559" y="7145"/>
                </a:lnTo>
                <a:lnTo>
                  <a:pt x="108006" y="8920"/>
                </a:lnTo>
                <a:lnTo>
                  <a:pt x="74504" y="8920"/>
                </a:lnTo>
                <a:lnTo>
                  <a:pt x="44702" y="10718"/>
                </a:lnTo>
                <a:lnTo>
                  <a:pt x="18651" y="10718"/>
                </a:lnTo>
                <a:lnTo>
                  <a:pt x="0" y="8920"/>
                </a:lnTo>
                <a:lnTo>
                  <a:pt x="29801" y="28583"/>
                </a:lnTo>
                <a:lnTo>
                  <a:pt x="59603" y="48222"/>
                </a:lnTo>
                <a:lnTo>
                  <a:pt x="93105" y="64288"/>
                </a:lnTo>
                <a:lnTo>
                  <a:pt x="122907" y="78556"/>
                </a:lnTo>
                <a:lnTo>
                  <a:pt x="156460" y="91073"/>
                </a:lnTo>
                <a:lnTo>
                  <a:pt x="189961" y="98195"/>
                </a:lnTo>
                <a:lnTo>
                  <a:pt x="223463" y="99993"/>
                </a:lnTo>
                <a:lnTo>
                  <a:pt x="257016" y="96420"/>
                </a:lnTo>
                <a:lnTo>
                  <a:pt x="271917" y="76781"/>
                </a:lnTo>
                <a:close/>
              </a:path>
            </a:pathLst>
          </a:custGeom>
          <a:solidFill>
            <a:srgbClr val="794200"/>
          </a:solidFill>
        </p:spPr>
        <p:txBody>
          <a:bodyPr wrap="square" lIns="0" tIns="0" rIns="0" bIns="0" rtlCol="0">
            <a:noAutofit/>
          </a:bodyPr>
          <a:lstStyle/>
          <a:p>
            <a:endParaRPr/>
          </a:p>
        </p:txBody>
      </p:sp>
      <p:sp>
        <p:nvSpPr>
          <p:cNvPr id="33" name="object 33"/>
          <p:cNvSpPr/>
          <p:nvPr/>
        </p:nvSpPr>
        <p:spPr>
          <a:xfrm>
            <a:off x="4652225" y="1982506"/>
            <a:ext cx="1016708" cy="742832"/>
          </a:xfrm>
          <a:custGeom>
            <a:avLst/>
            <a:gdLst/>
            <a:ahLst/>
            <a:cxnLst/>
            <a:rect l="l" t="t" r="r" b="b"/>
            <a:pathLst>
              <a:path w="1016708" h="742832">
                <a:moveTo>
                  <a:pt x="540031" y="351875"/>
                </a:moveTo>
                <a:lnTo>
                  <a:pt x="551181" y="360746"/>
                </a:lnTo>
                <a:lnTo>
                  <a:pt x="569833" y="378488"/>
                </a:lnTo>
                <a:lnTo>
                  <a:pt x="580983" y="398201"/>
                </a:lnTo>
                <a:lnTo>
                  <a:pt x="588434" y="417914"/>
                </a:lnTo>
                <a:lnTo>
                  <a:pt x="595884" y="435655"/>
                </a:lnTo>
                <a:lnTo>
                  <a:pt x="607034" y="460789"/>
                </a:lnTo>
                <a:lnTo>
                  <a:pt x="633137" y="496519"/>
                </a:lnTo>
                <a:lnTo>
                  <a:pt x="662938" y="537497"/>
                </a:lnTo>
                <a:lnTo>
                  <a:pt x="700140" y="576775"/>
                </a:lnTo>
                <a:lnTo>
                  <a:pt x="715041" y="571428"/>
                </a:lnTo>
                <a:lnTo>
                  <a:pt x="733692" y="564282"/>
                </a:lnTo>
                <a:lnTo>
                  <a:pt x="752293" y="558935"/>
                </a:lnTo>
                <a:lnTo>
                  <a:pt x="774644" y="553563"/>
                </a:lnTo>
                <a:lnTo>
                  <a:pt x="796996" y="548216"/>
                </a:lnTo>
                <a:lnTo>
                  <a:pt x="815596" y="542869"/>
                </a:lnTo>
                <a:lnTo>
                  <a:pt x="834248" y="539296"/>
                </a:lnTo>
                <a:lnTo>
                  <a:pt x="849149" y="537497"/>
                </a:lnTo>
                <a:lnTo>
                  <a:pt x="864050" y="535723"/>
                </a:lnTo>
                <a:lnTo>
                  <a:pt x="878951" y="533924"/>
                </a:lnTo>
                <a:lnTo>
                  <a:pt x="901251" y="532150"/>
                </a:lnTo>
                <a:lnTo>
                  <a:pt x="923603" y="530352"/>
                </a:lnTo>
                <a:lnTo>
                  <a:pt x="949705" y="528577"/>
                </a:lnTo>
                <a:lnTo>
                  <a:pt x="972057" y="525004"/>
                </a:lnTo>
                <a:lnTo>
                  <a:pt x="994408" y="521431"/>
                </a:lnTo>
                <a:lnTo>
                  <a:pt x="1016708" y="516084"/>
                </a:lnTo>
                <a:lnTo>
                  <a:pt x="1001807" y="505390"/>
                </a:lnTo>
                <a:lnTo>
                  <a:pt x="990657" y="492823"/>
                </a:lnTo>
                <a:lnTo>
                  <a:pt x="975756" y="480256"/>
                </a:lnTo>
                <a:lnTo>
                  <a:pt x="960855" y="464239"/>
                </a:lnTo>
                <a:lnTo>
                  <a:pt x="945954" y="449947"/>
                </a:lnTo>
                <a:lnTo>
                  <a:pt x="931053" y="435655"/>
                </a:lnTo>
                <a:lnTo>
                  <a:pt x="916152" y="423335"/>
                </a:lnTo>
                <a:lnTo>
                  <a:pt x="901251" y="412493"/>
                </a:lnTo>
                <a:lnTo>
                  <a:pt x="886402" y="401897"/>
                </a:lnTo>
                <a:lnTo>
                  <a:pt x="867750" y="387605"/>
                </a:lnTo>
                <a:lnTo>
                  <a:pt x="849149" y="373313"/>
                </a:lnTo>
                <a:lnTo>
                  <a:pt x="830497" y="357050"/>
                </a:lnTo>
                <a:lnTo>
                  <a:pt x="815596" y="341033"/>
                </a:lnTo>
                <a:lnTo>
                  <a:pt x="800695" y="325017"/>
                </a:lnTo>
                <a:lnTo>
                  <a:pt x="785846" y="310725"/>
                </a:lnTo>
                <a:lnTo>
                  <a:pt x="778395" y="298158"/>
                </a:lnTo>
                <a:lnTo>
                  <a:pt x="767194" y="285837"/>
                </a:lnTo>
                <a:lnTo>
                  <a:pt x="756044" y="273270"/>
                </a:lnTo>
                <a:lnTo>
                  <a:pt x="741143" y="258978"/>
                </a:lnTo>
                <a:lnTo>
                  <a:pt x="726242" y="244686"/>
                </a:lnTo>
                <a:lnTo>
                  <a:pt x="711341" y="230394"/>
                </a:lnTo>
                <a:lnTo>
                  <a:pt x="696440" y="217827"/>
                </a:lnTo>
                <a:lnTo>
                  <a:pt x="681539" y="205507"/>
                </a:lnTo>
                <a:lnTo>
                  <a:pt x="666638" y="196390"/>
                </a:lnTo>
                <a:lnTo>
                  <a:pt x="648038" y="174952"/>
                </a:lnTo>
                <a:lnTo>
                  <a:pt x="633137" y="150064"/>
                </a:lnTo>
                <a:lnTo>
                  <a:pt x="621935" y="123205"/>
                </a:lnTo>
                <a:lnTo>
                  <a:pt x="610785" y="103739"/>
                </a:lnTo>
                <a:lnTo>
                  <a:pt x="599584" y="94622"/>
                </a:lnTo>
                <a:lnTo>
                  <a:pt x="584683" y="82301"/>
                </a:lnTo>
                <a:lnTo>
                  <a:pt x="569833" y="69734"/>
                </a:lnTo>
                <a:lnTo>
                  <a:pt x="551181" y="55442"/>
                </a:lnTo>
                <a:lnTo>
                  <a:pt x="532581" y="41150"/>
                </a:lnTo>
                <a:lnTo>
                  <a:pt x="517680" y="26858"/>
                </a:lnTo>
                <a:lnTo>
                  <a:pt x="499028" y="12566"/>
                </a:lnTo>
                <a:lnTo>
                  <a:pt x="487878" y="0"/>
                </a:lnTo>
                <a:lnTo>
                  <a:pt x="484127" y="1971"/>
                </a:lnTo>
                <a:lnTo>
                  <a:pt x="476676" y="7145"/>
                </a:lnTo>
                <a:lnTo>
                  <a:pt x="465526" y="14291"/>
                </a:lnTo>
                <a:lnTo>
                  <a:pt x="450625" y="23409"/>
                </a:lnTo>
                <a:lnTo>
                  <a:pt x="432025" y="34004"/>
                </a:lnTo>
                <a:lnTo>
                  <a:pt x="413373" y="42875"/>
                </a:lnTo>
                <a:lnTo>
                  <a:pt x="394772" y="50021"/>
                </a:lnTo>
                <a:lnTo>
                  <a:pt x="376121" y="53717"/>
                </a:lnTo>
                <a:lnTo>
                  <a:pt x="379871" y="53717"/>
                </a:lnTo>
                <a:lnTo>
                  <a:pt x="387322" y="55442"/>
                </a:lnTo>
                <a:lnTo>
                  <a:pt x="402223" y="57167"/>
                </a:lnTo>
                <a:lnTo>
                  <a:pt x="417124" y="58892"/>
                </a:lnTo>
                <a:lnTo>
                  <a:pt x="435724" y="62588"/>
                </a:lnTo>
                <a:lnTo>
                  <a:pt x="454376" y="68009"/>
                </a:lnTo>
                <a:lnTo>
                  <a:pt x="472977" y="75155"/>
                </a:lnTo>
                <a:lnTo>
                  <a:pt x="487878" y="82301"/>
                </a:lnTo>
                <a:lnTo>
                  <a:pt x="487878" y="103739"/>
                </a:lnTo>
                <a:lnTo>
                  <a:pt x="484127" y="105464"/>
                </a:lnTo>
                <a:lnTo>
                  <a:pt x="469277" y="108913"/>
                </a:lnTo>
                <a:lnTo>
                  <a:pt x="450625" y="114335"/>
                </a:lnTo>
                <a:lnTo>
                  <a:pt x="435724" y="121480"/>
                </a:lnTo>
                <a:lnTo>
                  <a:pt x="420823" y="128626"/>
                </a:lnTo>
                <a:lnTo>
                  <a:pt x="405922" y="135772"/>
                </a:lnTo>
                <a:lnTo>
                  <a:pt x="391021" y="144643"/>
                </a:lnTo>
                <a:lnTo>
                  <a:pt x="376121" y="158935"/>
                </a:lnTo>
                <a:lnTo>
                  <a:pt x="368721" y="171502"/>
                </a:lnTo>
                <a:lnTo>
                  <a:pt x="353820" y="187519"/>
                </a:lnTo>
                <a:lnTo>
                  <a:pt x="338919" y="210682"/>
                </a:lnTo>
                <a:lnTo>
                  <a:pt x="324019" y="234091"/>
                </a:lnTo>
                <a:lnTo>
                  <a:pt x="305367" y="258978"/>
                </a:lnTo>
                <a:lnTo>
                  <a:pt x="290466" y="283866"/>
                </a:lnTo>
                <a:lnTo>
                  <a:pt x="271865" y="303579"/>
                </a:lnTo>
                <a:lnTo>
                  <a:pt x="260715" y="319596"/>
                </a:lnTo>
                <a:lnTo>
                  <a:pt x="245814" y="335859"/>
                </a:lnTo>
                <a:lnTo>
                  <a:pt x="230913" y="355325"/>
                </a:lnTo>
                <a:lnTo>
                  <a:pt x="216012" y="380459"/>
                </a:lnTo>
                <a:lnTo>
                  <a:pt x="197360" y="405347"/>
                </a:lnTo>
                <a:lnTo>
                  <a:pt x="175009" y="432206"/>
                </a:lnTo>
                <a:lnTo>
                  <a:pt x="152709" y="455368"/>
                </a:lnTo>
                <a:lnTo>
                  <a:pt x="130357" y="475081"/>
                </a:lnTo>
                <a:lnTo>
                  <a:pt x="100555" y="491098"/>
                </a:lnTo>
                <a:lnTo>
                  <a:pt x="55852" y="512511"/>
                </a:lnTo>
                <a:lnTo>
                  <a:pt x="33501" y="530352"/>
                </a:lnTo>
                <a:lnTo>
                  <a:pt x="22351" y="542869"/>
                </a:lnTo>
                <a:lnTo>
                  <a:pt x="18600" y="546418"/>
                </a:lnTo>
                <a:lnTo>
                  <a:pt x="14900" y="567855"/>
                </a:lnTo>
                <a:lnTo>
                  <a:pt x="11150" y="619626"/>
                </a:lnTo>
                <a:lnTo>
                  <a:pt x="3699" y="674971"/>
                </a:lnTo>
                <a:lnTo>
                  <a:pt x="0" y="710700"/>
                </a:lnTo>
                <a:lnTo>
                  <a:pt x="33501" y="716047"/>
                </a:lnTo>
                <a:lnTo>
                  <a:pt x="63303" y="721395"/>
                </a:lnTo>
                <a:lnTo>
                  <a:pt x="96804" y="724968"/>
                </a:lnTo>
                <a:lnTo>
                  <a:pt x="126606" y="730339"/>
                </a:lnTo>
                <a:lnTo>
                  <a:pt x="152709" y="732113"/>
                </a:lnTo>
                <a:lnTo>
                  <a:pt x="178760" y="735686"/>
                </a:lnTo>
                <a:lnTo>
                  <a:pt x="204811" y="737485"/>
                </a:lnTo>
                <a:lnTo>
                  <a:pt x="227162" y="739259"/>
                </a:lnTo>
                <a:lnTo>
                  <a:pt x="249514" y="739259"/>
                </a:lnTo>
                <a:lnTo>
                  <a:pt x="268114" y="741034"/>
                </a:lnTo>
                <a:lnTo>
                  <a:pt x="286766" y="742832"/>
                </a:lnTo>
                <a:lnTo>
                  <a:pt x="331469" y="742832"/>
                </a:lnTo>
                <a:lnTo>
                  <a:pt x="346370" y="741034"/>
                </a:lnTo>
                <a:lnTo>
                  <a:pt x="357520" y="739259"/>
                </a:lnTo>
                <a:lnTo>
                  <a:pt x="372421" y="735686"/>
                </a:lnTo>
                <a:lnTo>
                  <a:pt x="387322" y="733912"/>
                </a:lnTo>
                <a:lnTo>
                  <a:pt x="405922" y="730339"/>
                </a:lnTo>
                <a:lnTo>
                  <a:pt x="428274" y="730339"/>
                </a:lnTo>
                <a:lnTo>
                  <a:pt x="450625" y="728540"/>
                </a:lnTo>
                <a:lnTo>
                  <a:pt x="510229" y="728540"/>
                </a:lnTo>
                <a:lnTo>
                  <a:pt x="499028" y="701756"/>
                </a:lnTo>
                <a:lnTo>
                  <a:pt x="480427" y="666050"/>
                </a:lnTo>
                <a:lnTo>
                  <a:pt x="461827" y="630345"/>
                </a:lnTo>
                <a:lnTo>
                  <a:pt x="446926" y="605359"/>
                </a:lnTo>
                <a:lnTo>
                  <a:pt x="439475" y="582147"/>
                </a:lnTo>
                <a:lnTo>
                  <a:pt x="432025" y="549991"/>
                </a:lnTo>
                <a:lnTo>
                  <a:pt x="428274" y="517858"/>
                </a:lnTo>
                <a:lnTo>
                  <a:pt x="428274" y="491098"/>
                </a:lnTo>
                <a:lnTo>
                  <a:pt x="424574" y="462514"/>
                </a:lnTo>
                <a:lnTo>
                  <a:pt x="417124" y="428510"/>
                </a:lnTo>
                <a:lnTo>
                  <a:pt x="405922" y="394751"/>
                </a:lnTo>
                <a:lnTo>
                  <a:pt x="402223" y="373313"/>
                </a:lnTo>
                <a:lnTo>
                  <a:pt x="402223" y="287562"/>
                </a:lnTo>
                <a:lnTo>
                  <a:pt x="409673" y="260703"/>
                </a:lnTo>
                <a:lnTo>
                  <a:pt x="424574" y="269574"/>
                </a:lnTo>
                <a:lnTo>
                  <a:pt x="443175" y="282141"/>
                </a:lnTo>
                <a:lnTo>
                  <a:pt x="465526" y="294708"/>
                </a:lnTo>
                <a:lnTo>
                  <a:pt x="484127" y="310725"/>
                </a:lnTo>
                <a:lnTo>
                  <a:pt x="506478" y="325017"/>
                </a:lnTo>
                <a:lnTo>
                  <a:pt x="525130" y="339308"/>
                </a:lnTo>
                <a:lnTo>
                  <a:pt x="540031" y="351875"/>
                </a:lnTo>
                <a:close/>
              </a:path>
            </a:pathLst>
          </a:custGeom>
          <a:solidFill>
            <a:srgbClr val="794200"/>
          </a:solidFill>
        </p:spPr>
        <p:txBody>
          <a:bodyPr wrap="square" lIns="0" tIns="0" rIns="0" bIns="0" rtlCol="0">
            <a:noAutofit/>
          </a:bodyPr>
          <a:lstStyle/>
          <a:p>
            <a:endParaRPr/>
          </a:p>
        </p:txBody>
      </p:sp>
      <p:sp>
        <p:nvSpPr>
          <p:cNvPr id="34" name="object 34"/>
          <p:cNvSpPr/>
          <p:nvPr/>
        </p:nvSpPr>
        <p:spPr>
          <a:xfrm>
            <a:off x="5449221" y="2528924"/>
            <a:ext cx="167610" cy="76781"/>
          </a:xfrm>
          <a:custGeom>
            <a:avLst/>
            <a:gdLst/>
            <a:ahLst/>
            <a:cxnLst/>
            <a:rect l="l" t="t" r="r" b="b"/>
            <a:pathLst>
              <a:path w="167610" h="76781">
                <a:moveTo>
                  <a:pt x="156408" y="0"/>
                </a:moveTo>
                <a:lnTo>
                  <a:pt x="130357" y="0"/>
                </a:lnTo>
                <a:lnTo>
                  <a:pt x="108006" y="3572"/>
                </a:lnTo>
                <a:lnTo>
                  <a:pt x="85654" y="5371"/>
                </a:lnTo>
                <a:lnTo>
                  <a:pt x="67054" y="8944"/>
                </a:lnTo>
                <a:lnTo>
                  <a:pt x="44702" y="14291"/>
                </a:lnTo>
                <a:lnTo>
                  <a:pt x="29801" y="17864"/>
                </a:lnTo>
                <a:lnTo>
                  <a:pt x="14900" y="21437"/>
                </a:lnTo>
                <a:lnTo>
                  <a:pt x="0" y="25010"/>
                </a:lnTo>
                <a:lnTo>
                  <a:pt x="14900" y="33930"/>
                </a:lnTo>
                <a:lnTo>
                  <a:pt x="26051" y="42851"/>
                </a:lnTo>
                <a:lnTo>
                  <a:pt x="44702" y="53569"/>
                </a:lnTo>
                <a:lnTo>
                  <a:pt x="59603" y="60715"/>
                </a:lnTo>
                <a:lnTo>
                  <a:pt x="78204" y="69635"/>
                </a:lnTo>
                <a:lnTo>
                  <a:pt x="93105" y="75007"/>
                </a:lnTo>
                <a:lnTo>
                  <a:pt x="111705" y="76781"/>
                </a:lnTo>
                <a:lnTo>
                  <a:pt x="130357" y="76781"/>
                </a:lnTo>
                <a:lnTo>
                  <a:pt x="156408" y="64288"/>
                </a:lnTo>
                <a:lnTo>
                  <a:pt x="167610" y="41076"/>
                </a:lnTo>
                <a:lnTo>
                  <a:pt x="167610" y="16090"/>
                </a:lnTo>
                <a:lnTo>
                  <a:pt x="156408" y="0"/>
                </a:lnTo>
                <a:close/>
              </a:path>
            </a:pathLst>
          </a:custGeom>
          <a:solidFill>
            <a:srgbClr val="B9925B"/>
          </a:solidFill>
        </p:spPr>
        <p:txBody>
          <a:bodyPr wrap="square" lIns="0" tIns="0" rIns="0" bIns="0" rtlCol="0">
            <a:noAutofit/>
          </a:bodyPr>
          <a:lstStyle/>
          <a:p>
            <a:endParaRPr/>
          </a:p>
        </p:txBody>
      </p:sp>
      <p:sp>
        <p:nvSpPr>
          <p:cNvPr id="35" name="object 35"/>
          <p:cNvSpPr/>
          <p:nvPr/>
        </p:nvSpPr>
        <p:spPr>
          <a:xfrm>
            <a:off x="3695069" y="2575348"/>
            <a:ext cx="160159" cy="80354"/>
          </a:xfrm>
          <a:custGeom>
            <a:avLst/>
            <a:gdLst/>
            <a:ahLst/>
            <a:cxnLst/>
            <a:rect l="l" t="t" r="r" b="b"/>
            <a:pathLst>
              <a:path w="160159" h="80354">
                <a:moveTo>
                  <a:pt x="0" y="37503"/>
                </a:moveTo>
                <a:lnTo>
                  <a:pt x="0" y="58941"/>
                </a:lnTo>
                <a:lnTo>
                  <a:pt x="26051" y="75007"/>
                </a:lnTo>
                <a:lnTo>
                  <a:pt x="48402" y="78580"/>
                </a:lnTo>
                <a:lnTo>
                  <a:pt x="67054" y="80354"/>
                </a:lnTo>
                <a:lnTo>
                  <a:pt x="85654" y="78580"/>
                </a:lnTo>
                <a:lnTo>
                  <a:pt x="104255" y="75007"/>
                </a:lnTo>
                <a:lnTo>
                  <a:pt x="119156" y="67861"/>
                </a:lnTo>
                <a:lnTo>
                  <a:pt x="137808" y="58941"/>
                </a:lnTo>
                <a:lnTo>
                  <a:pt x="148958" y="46423"/>
                </a:lnTo>
                <a:lnTo>
                  <a:pt x="160159" y="30357"/>
                </a:lnTo>
                <a:lnTo>
                  <a:pt x="145258" y="30357"/>
                </a:lnTo>
                <a:lnTo>
                  <a:pt x="130357" y="26784"/>
                </a:lnTo>
                <a:lnTo>
                  <a:pt x="111705" y="25010"/>
                </a:lnTo>
                <a:lnTo>
                  <a:pt x="96804" y="19639"/>
                </a:lnTo>
                <a:lnTo>
                  <a:pt x="78204" y="16066"/>
                </a:lnTo>
                <a:lnTo>
                  <a:pt x="63303" y="10718"/>
                </a:lnTo>
                <a:lnTo>
                  <a:pt x="44702" y="5371"/>
                </a:lnTo>
                <a:lnTo>
                  <a:pt x="29801" y="0"/>
                </a:lnTo>
                <a:lnTo>
                  <a:pt x="14900" y="17864"/>
                </a:lnTo>
                <a:lnTo>
                  <a:pt x="0" y="37503"/>
                </a:lnTo>
                <a:close/>
              </a:path>
            </a:pathLst>
          </a:custGeom>
          <a:solidFill>
            <a:srgbClr val="B9925B"/>
          </a:solidFill>
        </p:spPr>
        <p:txBody>
          <a:bodyPr wrap="square" lIns="0" tIns="0" rIns="0" bIns="0" rtlCol="0">
            <a:noAutofit/>
          </a:bodyPr>
          <a:lstStyle/>
          <a:p>
            <a:endParaRPr/>
          </a:p>
        </p:txBody>
      </p:sp>
      <p:sp>
        <p:nvSpPr>
          <p:cNvPr id="36" name="object 36"/>
          <p:cNvSpPr/>
          <p:nvPr/>
        </p:nvSpPr>
        <p:spPr>
          <a:xfrm>
            <a:off x="1989324" y="1746936"/>
            <a:ext cx="1761597" cy="2031837"/>
          </a:xfrm>
          <a:custGeom>
            <a:avLst/>
            <a:gdLst/>
            <a:ahLst/>
            <a:cxnLst/>
            <a:rect l="l" t="t" r="r" b="b"/>
            <a:pathLst>
              <a:path w="1761597" h="2031837">
                <a:moveTo>
                  <a:pt x="372416" y="1614021"/>
                </a:moveTo>
                <a:lnTo>
                  <a:pt x="376167" y="1642605"/>
                </a:lnTo>
                <a:lnTo>
                  <a:pt x="391068" y="1669365"/>
                </a:lnTo>
                <a:lnTo>
                  <a:pt x="417119" y="1681883"/>
                </a:lnTo>
                <a:lnTo>
                  <a:pt x="540026" y="1687230"/>
                </a:lnTo>
                <a:lnTo>
                  <a:pt x="547477" y="1721161"/>
                </a:lnTo>
                <a:lnTo>
                  <a:pt x="566077" y="1772932"/>
                </a:lnTo>
                <a:lnTo>
                  <a:pt x="588429" y="1828276"/>
                </a:lnTo>
                <a:lnTo>
                  <a:pt x="610780" y="1865780"/>
                </a:lnTo>
                <a:lnTo>
                  <a:pt x="595879" y="1885419"/>
                </a:lnTo>
                <a:lnTo>
                  <a:pt x="584729" y="1910405"/>
                </a:lnTo>
                <a:lnTo>
                  <a:pt x="588429" y="1935416"/>
                </a:lnTo>
                <a:lnTo>
                  <a:pt x="614531" y="1953256"/>
                </a:lnTo>
                <a:lnTo>
                  <a:pt x="636882" y="1958628"/>
                </a:lnTo>
                <a:lnTo>
                  <a:pt x="655483" y="1963975"/>
                </a:lnTo>
                <a:lnTo>
                  <a:pt x="674083" y="1967548"/>
                </a:lnTo>
                <a:lnTo>
                  <a:pt x="696435" y="1972895"/>
                </a:lnTo>
                <a:lnTo>
                  <a:pt x="715087" y="1976468"/>
                </a:lnTo>
                <a:lnTo>
                  <a:pt x="733687" y="1981840"/>
                </a:lnTo>
                <a:lnTo>
                  <a:pt x="748588" y="1987187"/>
                </a:lnTo>
                <a:lnTo>
                  <a:pt x="767189" y="1994333"/>
                </a:lnTo>
                <a:lnTo>
                  <a:pt x="785841" y="2001479"/>
                </a:lnTo>
                <a:lnTo>
                  <a:pt x="808192" y="2008625"/>
                </a:lnTo>
                <a:lnTo>
                  <a:pt x="834243" y="2015746"/>
                </a:lnTo>
                <a:lnTo>
                  <a:pt x="860294" y="2021118"/>
                </a:lnTo>
                <a:lnTo>
                  <a:pt x="886397" y="2026465"/>
                </a:lnTo>
                <a:lnTo>
                  <a:pt x="912448" y="2030038"/>
                </a:lnTo>
                <a:lnTo>
                  <a:pt x="934799" y="2031837"/>
                </a:lnTo>
                <a:lnTo>
                  <a:pt x="957150" y="2031837"/>
                </a:lnTo>
                <a:lnTo>
                  <a:pt x="990652" y="2022892"/>
                </a:lnTo>
                <a:lnTo>
                  <a:pt x="1013003" y="2008625"/>
                </a:lnTo>
                <a:lnTo>
                  <a:pt x="1016754" y="1988986"/>
                </a:lnTo>
                <a:lnTo>
                  <a:pt x="998102" y="1971121"/>
                </a:lnTo>
                <a:lnTo>
                  <a:pt x="975751" y="1962201"/>
                </a:lnTo>
                <a:lnTo>
                  <a:pt x="953451" y="1949683"/>
                </a:lnTo>
                <a:lnTo>
                  <a:pt x="923649" y="1937190"/>
                </a:lnTo>
                <a:lnTo>
                  <a:pt x="897547" y="1924697"/>
                </a:lnTo>
                <a:lnTo>
                  <a:pt x="867745" y="1910405"/>
                </a:lnTo>
                <a:lnTo>
                  <a:pt x="845445" y="1897912"/>
                </a:lnTo>
                <a:lnTo>
                  <a:pt x="823093" y="1888992"/>
                </a:lnTo>
                <a:lnTo>
                  <a:pt x="804441" y="1880072"/>
                </a:lnTo>
                <a:lnTo>
                  <a:pt x="823093" y="1838995"/>
                </a:lnTo>
                <a:lnTo>
                  <a:pt x="845445" y="1781852"/>
                </a:lnTo>
                <a:lnTo>
                  <a:pt x="860294" y="1724734"/>
                </a:lnTo>
                <a:lnTo>
                  <a:pt x="867745" y="1683657"/>
                </a:lnTo>
                <a:lnTo>
                  <a:pt x="908748" y="1687230"/>
                </a:lnTo>
                <a:lnTo>
                  <a:pt x="912448" y="1714015"/>
                </a:lnTo>
                <a:lnTo>
                  <a:pt x="916198" y="1747946"/>
                </a:lnTo>
                <a:lnTo>
                  <a:pt x="919898" y="1783651"/>
                </a:lnTo>
                <a:lnTo>
                  <a:pt x="927348" y="1805064"/>
                </a:lnTo>
                <a:lnTo>
                  <a:pt x="934799" y="1819356"/>
                </a:lnTo>
                <a:lnTo>
                  <a:pt x="934799" y="1856860"/>
                </a:lnTo>
                <a:lnTo>
                  <a:pt x="927348" y="1871127"/>
                </a:lnTo>
                <a:lnTo>
                  <a:pt x="927348" y="1885419"/>
                </a:lnTo>
                <a:lnTo>
                  <a:pt x="938550" y="1906832"/>
                </a:lnTo>
                <a:lnTo>
                  <a:pt x="964601" y="1926496"/>
                </a:lnTo>
                <a:lnTo>
                  <a:pt x="1001853" y="1938989"/>
                </a:lnTo>
                <a:lnTo>
                  <a:pt x="1024205" y="1942562"/>
                </a:lnTo>
                <a:lnTo>
                  <a:pt x="1046556" y="1944336"/>
                </a:lnTo>
                <a:lnTo>
                  <a:pt x="1068856" y="1944336"/>
                </a:lnTo>
                <a:lnTo>
                  <a:pt x="1091208" y="1946135"/>
                </a:lnTo>
                <a:lnTo>
                  <a:pt x="1109860" y="1947909"/>
                </a:lnTo>
                <a:lnTo>
                  <a:pt x="1132211" y="1949683"/>
                </a:lnTo>
                <a:lnTo>
                  <a:pt x="1150812" y="1953256"/>
                </a:lnTo>
                <a:lnTo>
                  <a:pt x="1169412" y="1958628"/>
                </a:lnTo>
                <a:lnTo>
                  <a:pt x="1188064" y="1963975"/>
                </a:lnTo>
                <a:lnTo>
                  <a:pt x="1210416" y="1969347"/>
                </a:lnTo>
                <a:lnTo>
                  <a:pt x="1232767" y="1972895"/>
                </a:lnTo>
                <a:lnTo>
                  <a:pt x="1258818" y="1976468"/>
                </a:lnTo>
                <a:lnTo>
                  <a:pt x="1281169" y="1978267"/>
                </a:lnTo>
                <a:lnTo>
                  <a:pt x="1303521" y="1978267"/>
                </a:lnTo>
                <a:lnTo>
                  <a:pt x="1325872" y="1974694"/>
                </a:lnTo>
                <a:lnTo>
                  <a:pt x="1340773" y="1971121"/>
                </a:lnTo>
                <a:lnTo>
                  <a:pt x="1355674" y="1955055"/>
                </a:lnTo>
                <a:lnTo>
                  <a:pt x="1355674" y="1931843"/>
                </a:lnTo>
                <a:lnTo>
                  <a:pt x="1333323" y="1906832"/>
                </a:lnTo>
                <a:lnTo>
                  <a:pt x="1299770" y="1892565"/>
                </a:lnTo>
                <a:lnTo>
                  <a:pt x="1277419" y="1887193"/>
                </a:lnTo>
                <a:lnTo>
                  <a:pt x="1251368" y="1883620"/>
                </a:lnTo>
                <a:lnTo>
                  <a:pt x="1225317" y="1876499"/>
                </a:lnTo>
                <a:lnTo>
                  <a:pt x="1199214" y="1871127"/>
                </a:lnTo>
                <a:lnTo>
                  <a:pt x="1173163" y="1865780"/>
                </a:lnTo>
                <a:lnTo>
                  <a:pt x="1154563" y="1858634"/>
                </a:lnTo>
                <a:lnTo>
                  <a:pt x="1135911" y="1855061"/>
                </a:lnTo>
                <a:lnTo>
                  <a:pt x="1121010" y="1849714"/>
                </a:lnTo>
                <a:lnTo>
                  <a:pt x="1135911" y="1812210"/>
                </a:lnTo>
                <a:lnTo>
                  <a:pt x="1158262" y="1756866"/>
                </a:lnTo>
                <a:lnTo>
                  <a:pt x="1173163" y="1699723"/>
                </a:lnTo>
                <a:lnTo>
                  <a:pt x="1180614" y="1656872"/>
                </a:lnTo>
                <a:lnTo>
                  <a:pt x="1195515" y="1655098"/>
                </a:lnTo>
                <a:lnTo>
                  <a:pt x="1214115" y="1653299"/>
                </a:lnTo>
                <a:lnTo>
                  <a:pt x="1236467" y="1651525"/>
                </a:lnTo>
                <a:lnTo>
                  <a:pt x="1258818" y="1647952"/>
                </a:lnTo>
                <a:lnTo>
                  <a:pt x="1281169" y="1644379"/>
                </a:lnTo>
                <a:lnTo>
                  <a:pt x="1303521" y="1640806"/>
                </a:lnTo>
                <a:lnTo>
                  <a:pt x="1325872" y="1637233"/>
                </a:lnTo>
                <a:lnTo>
                  <a:pt x="1344473" y="1633660"/>
                </a:lnTo>
                <a:lnTo>
                  <a:pt x="1333323" y="1589035"/>
                </a:lnTo>
                <a:lnTo>
                  <a:pt x="1318422" y="1522972"/>
                </a:lnTo>
                <a:lnTo>
                  <a:pt x="1299770" y="1456909"/>
                </a:lnTo>
                <a:lnTo>
                  <a:pt x="1281169" y="1414058"/>
                </a:lnTo>
                <a:lnTo>
                  <a:pt x="1266268" y="1389047"/>
                </a:lnTo>
                <a:lnTo>
                  <a:pt x="1262569" y="1365835"/>
                </a:lnTo>
                <a:lnTo>
                  <a:pt x="1262569" y="1280133"/>
                </a:lnTo>
                <a:lnTo>
                  <a:pt x="1258818" y="1249800"/>
                </a:lnTo>
                <a:lnTo>
                  <a:pt x="1251368" y="1221216"/>
                </a:lnTo>
                <a:lnTo>
                  <a:pt x="1247668" y="1192657"/>
                </a:lnTo>
                <a:lnTo>
                  <a:pt x="1243917" y="1151580"/>
                </a:lnTo>
                <a:lnTo>
                  <a:pt x="1229016" y="1094462"/>
                </a:lnTo>
                <a:lnTo>
                  <a:pt x="1217866" y="1033746"/>
                </a:lnTo>
                <a:lnTo>
                  <a:pt x="1217866" y="990895"/>
                </a:lnTo>
                <a:lnTo>
                  <a:pt x="1229016" y="935551"/>
                </a:lnTo>
                <a:lnTo>
                  <a:pt x="1225317" y="908766"/>
                </a:lnTo>
                <a:lnTo>
                  <a:pt x="1221566" y="873061"/>
                </a:lnTo>
                <a:lnTo>
                  <a:pt x="1217866" y="839130"/>
                </a:lnTo>
                <a:lnTo>
                  <a:pt x="1217866" y="796279"/>
                </a:lnTo>
                <a:lnTo>
                  <a:pt x="1210416" y="769494"/>
                </a:lnTo>
                <a:lnTo>
                  <a:pt x="1206665" y="742709"/>
                </a:lnTo>
                <a:lnTo>
                  <a:pt x="1199214" y="719522"/>
                </a:lnTo>
                <a:lnTo>
                  <a:pt x="1202965" y="706955"/>
                </a:lnTo>
                <a:lnTo>
                  <a:pt x="1225317" y="712376"/>
                </a:lnTo>
                <a:lnTo>
                  <a:pt x="1247668" y="726668"/>
                </a:lnTo>
                <a:lnTo>
                  <a:pt x="1262569" y="744508"/>
                </a:lnTo>
                <a:lnTo>
                  <a:pt x="1277419" y="764147"/>
                </a:lnTo>
                <a:lnTo>
                  <a:pt x="1299770" y="785560"/>
                </a:lnTo>
                <a:lnTo>
                  <a:pt x="1322121" y="805199"/>
                </a:lnTo>
                <a:lnTo>
                  <a:pt x="1340773" y="821290"/>
                </a:lnTo>
                <a:lnTo>
                  <a:pt x="1366824" y="851623"/>
                </a:lnTo>
                <a:lnTo>
                  <a:pt x="1385425" y="878408"/>
                </a:lnTo>
                <a:lnTo>
                  <a:pt x="1400326" y="901620"/>
                </a:lnTo>
                <a:lnTo>
                  <a:pt x="1411527" y="921259"/>
                </a:lnTo>
                <a:lnTo>
                  <a:pt x="1500882" y="905193"/>
                </a:lnTo>
                <a:lnTo>
                  <a:pt x="1541885" y="928405"/>
                </a:lnTo>
                <a:lnTo>
                  <a:pt x="1575387" y="944471"/>
                </a:lnTo>
                <a:lnTo>
                  <a:pt x="1608888" y="953391"/>
                </a:lnTo>
                <a:lnTo>
                  <a:pt x="1638690" y="956964"/>
                </a:lnTo>
                <a:lnTo>
                  <a:pt x="1664792" y="955190"/>
                </a:lnTo>
                <a:lnTo>
                  <a:pt x="1687092" y="951617"/>
                </a:lnTo>
                <a:lnTo>
                  <a:pt x="1709444" y="944471"/>
                </a:lnTo>
                <a:lnTo>
                  <a:pt x="1728096" y="939124"/>
                </a:lnTo>
                <a:lnTo>
                  <a:pt x="1750447" y="919485"/>
                </a:lnTo>
                <a:lnTo>
                  <a:pt x="1746696" y="889127"/>
                </a:lnTo>
                <a:lnTo>
                  <a:pt x="1724345" y="855196"/>
                </a:lnTo>
                <a:lnTo>
                  <a:pt x="1694543" y="824838"/>
                </a:lnTo>
                <a:lnTo>
                  <a:pt x="1761597" y="787359"/>
                </a:lnTo>
                <a:lnTo>
                  <a:pt x="1746696" y="778439"/>
                </a:lnTo>
                <a:lnTo>
                  <a:pt x="1728096" y="765921"/>
                </a:lnTo>
                <a:lnTo>
                  <a:pt x="1698294" y="749855"/>
                </a:lnTo>
                <a:lnTo>
                  <a:pt x="1668492" y="735539"/>
                </a:lnTo>
                <a:lnTo>
                  <a:pt x="1638690" y="719522"/>
                </a:lnTo>
                <a:lnTo>
                  <a:pt x="1612639" y="703505"/>
                </a:lnTo>
                <a:lnTo>
                  <a:pt x="1586537" y="689213"/>
                </a:lnTo>
                <a:lnTo>
                  <a:pt x="1571687" y="678371"/>
                </a:lnTo>
                <a:lnTo>
                  <a:pt x="1556786" y="666050"/>
                </a:lnTo>
                <a:lnTo>
                  <a:pt x="1530684" y="649787"/>
                </a:lnTo>
                <a:lnTo>
                  <a:pt x="1500882" y="630321"/>
                </a:lnTo>
                <a:lnTo>
                  <a:pt x="1463681" y="608883"/>
                </a:lnTo>
                <a:lnTo>
                  <a:pt x="1426428" y="587445"/>
                </a:lnTo>
                <a:lnTo>
                  <a:pt x="1389176" y="569457"/>
                </a:lnTo>
                <a:lnTo>
                  <a:pt x="1351923" y="551715"/>
                </a:lnTo>
                <a:lnTo>
                  <a:pt x="1322121" y="540873"/>
                </a:lnTo>
                <a:lnTo>
                  <a:pt x="1296070" y="532002"/>
                </a:lnTo>
                <a:lnTo>
                  <a:pt x="1269968" y="521407"/>
                </a:lnTo>
                <a:lnTo>
                  <a:pt x="1243917" y="508840"/>
                </a:lnTo>
                <a:lnTo>
                  <a:pt x="1217866" y="496273"/>
                </a:lnTo>
                <a:lnTo>
                  <a:pt x="1191764" y="483706"/>
                </a:lnTo>
                <a:lnTo>
                  <a:pt x="1169412" y="471385"/>
                </a:lnTo>
                <a:lnTo>
                  <a:pt x="1143361" y="460543"/>
                </a:lnTo>
                <a:lnTo>
                  <a:pt x="1121010" y="451672"/>
                </a:lnTo>
                <a:lnTo>
                  <a:pt x="1102409" y="441077"/>
                </a:lnTo>
                <a:lnTo>
                  <a:pt x="1080058" y="431959"/>
                </a:lnTo>
                <a:lnTo>
                  <a:pt x="1061406" y="424813"/>
                </a:lnTo>
                <a:lnTo>
                  <a:pt x="1039106" y="417667"/>
                </a:lnTo>
                <a:lnTo>
                  <a:pt x="1020454" y="414218"/>
                </a:lnTo>
                <a:lnTo>
                  <a:pt x="1001853" y="410521"/>
                </a:lnTo>
                <a:lnTo>
                  <a:pt x="983201" y="407072"/>
                </a:lnTo>
                <a:lnTo>
                  <a:pt x="968300" y="405347"/>
                </a:lnTo>
                <a:lnTo>
                  <a:pt x="927348" y="398201"/>
                </a:lnTo>
                <a:lnTo>
                  <a:pt x="901297" y="391055"/>
                </a:lnTo>
                <a:lnTo>
                  <a:pt x="890096" y="378488"/>
                </a:lnTo>
                <a:lnTo>
                  <a:pt x="897547" y="358775"/>
                </a:lnTo>
                <a:lnTo>
                  <a:pt x="934799" y="323045"/>
                </a:lnTo>
                <a:lnTo>
                  <a:pt x="949700" y="282141"/>
                </a:lnTo>
                <a:lnTo>
                  <a:pt x="953451" y="244686"/>
                </a:lnTo>
                <a:lnTo>
                  <a:pt x="964601" y="216103"/>
                </a:lnTo>
                <a:lnTo>
                  <a:pt x="972051" y="196390"/>
                </a:lnTo>
                <a:lnTo>
                  <a:pt x="968300" y="174952"/>
                </a:lnTo>
                <a:lnTo>
                  <a:pt x="953451" y="153514"/>
                </a:lnTo>
                <a:lnTo>
                  <a:pt x="934799" y="130351"/>
                </a:lnTo>
                <a:lnTo>
                  <a:pt x="975751" y="124930"/>
                </a:lnTo>
                <a:lnTo>
                  <a:pt x="1001853" y="108913"/>
                </a:lnTo>
                <a:lnTo>
                  <a:pt x="1009304" y="89201"/>
                </a:lnTo>
                <a:lnTo>
                  <a:pt x="1009304" y="69488"/>
                </a:lnTo>
                <a:lnTo>
                  <a:pt x="1005553" y="57167"/>
                </a:lnTo>
                <a:lnTo>
                  <a:pt x="998102" y="46325"/>
                </a:lnTo>
                <a:lnTo>
                  <a:pt x="983201" y="35729"/>
                </a:lnTo>
                <a:lnTo>
                  <a:pt x="953451" y="26858"/>
                </a:lnTo>
                <a:lnTo>
                  <a:pt x="931099" y="21437"/>
                </a:lnTo>
                <a:lnTo>
                  <a:pt x="904997" y="16016"/>
                </a:lnTo>
                <a:lnTo>
                  <a:pt x="875195" y="10595"/>
                </a:lnTo>
                <a:lnTo>
                  <a:pt x="845445" y="5421"/>
                </a:lnTo>
                <a:lnTo>
                  <a:pt x="815643" y="1724"/>
                </a:lnTo>
                <a:lnTo>
                  <a:pt x="789540" y="0"/>
                </a:lnTo>
                <a:lnTo>
                  <a:pt x="763489" y="1724"/>
                </a:lnTo>
                <a:lnTo>
                  <a:pt x="748588" y="3449"/>
                </a:lnTo>
                <a:lnTo>
                  <a:pt x="733687" y="7145"/>
                </a:lnTo>
                <a:lnTo>
                  <a:pt x="715087" y="10595"/>
                </a:lnTo>
                <a:lnTo>
                  <a:pt x="700186" y="14291"/>
                </a:lnTo>
                <a:lnTo>
                  <a:pt x="681534" y="16016"/>
                </a:lnTo>
                <a:lnTo>
                  <a:pt x="662933" y="17741"/>
                </a:lnTo>
                <a:lnTo>
                  <a:pt x="644281" y="19712"/>
                </a:lnTo>
                <a:lnTo>
                  <a:pt x="629432" y="21437"/>
                </a:lnTo>
                <a:lnTo>
                  <a:pt x="614531" y="21437"/>
                </a:lnTo>
                <a:lnTo>
                  <a:pt x="569828" y="23162"/>
                </a:lnTo>
                <a:lnTo>
                  <a:pt x="532576" y="26858"/>
                </a:lnTo>
                <a:lnTo>
                  <a:pt x="502774" y="32033"/>
                </a:lnTo>
                <a:lnTo>
                  <a:pt x="476723" y="39179"/>
                </a:lnTo>
                <a:lnTo>
                  <a:pt x="461822" y="46325"/>
                </a:lnTo>
                <a:lnTo>
                  <a:pt x="450620" y="55196"/>
                </a:lnTo>
                <a:lnTo>
                  <a:pt x="446921" y="62342"/>
                </a:lnTo>
                <a:lnTo>
                  <a:pt x="450620" y="69488"/>
                </a:lnTo>
                <a:lnTo>
                  <a:pt x="446921" y="90925"/>
                </a:lnTo>
                <a:lnTo>
                  <a:pt x="439470" y="123205"/>
                </a:lnTo>
                <a:lnTo>
                  <a:pt x="435719" y="156964"/>
                </a:lnTo>
                <a:lnTo>
                  <a:pt x="461822" y="182098"/>
                </a:lnTo>
                <a:lnTo>
                  <a:pt x="446921" y="182098"/>
                </a:lnTo>
                <a:lnTo>
                  <a:pt x="428320" y="189244"/>
                </a:lnTo>
                <a:lnTo>
                  <a:pt x="413419" y="199839"/>
                </a:lnTo>
                <a:lnTo>
                  <a:pt x="405969" y="216103"/>
                </a:lnTo>
                <a:lnTo>
                  <a:pt x="405969" y="232119"/>
                </a:lnTo>
                <a:lnTo>
                  <a:pt x="420870" y="249861"/>
                </a:lnTo>
                <a:lnTo>
                  <a:pt x="446921" y="267849"/>
                </a:lnTo>
                <a:lnTo>
                  <a:pt x="495323" y="283866"/>
                </a:lnTo>
                <a:lnTo>
                  <a:pt x="499074" y="298158"/>
                </a:lnTo>
                <a:lnTo>
                  <a:pt x="513975" y="317871"/>
                </a:lnTo>
                <a:lnTo>
                  <a:pt x="528876" y="337337"/>
                </a:lnTo>
                <a:lnTo>
                  <a:pt x="543726" y="355325"/>
                </a:lnTo>
                <a:lnTo>
                  <a:pt x="547477" y="371342"/>
                </a:lnTo>
                <a:lnTo>
                  <a:pt x="543726" y="385634"/>
                </a:lnTo>
                <a:lnTo>
                  <a:pt x="528876" y="401651"/>
                </a:lnTo>
                <a:lnTo>
                  <a:pt x="521426" y="417667"/>
                </a:lnTo>
                <a:lnTo>
                  <a:pt x="491624" y="426785"/>
                </a:lnTo>
                <a:lnTo>
                  <a:pt x="469272" y="435655"/>
                </a:lnTo>
                <a:lnTo>
                  <a:pt x="446921" y="444526"/>
                </a:lnTo>
                <a:lnTo>
                  <a:pt x="424569" y="448222"/>
                </a:lnTo>
                <a:lnTo>
                  <a:pt x="402218" y="446251"/>
                </a:lnTo>
                <a:lnTo>
                  <a:pt x="376167" y="444526"/>
                </a:lnTo>
                <a:lnTo>
                  <a:pt x="364965" y="448222"/>
                </a:lnTo>
                <a:lnTo>
                  <a:pt x="376167" y="457093"/>
                </a:lnTo>
                <a:lnTo>
                  <a:pt x="376167" y="471385"/>
                </a:lnTo>
                <a:lnTo>
                  <a:pt x="357515" y="485677"/>
                </a:lnTo>
                <a:lnTo>
                  <a:pt x="331464" y="497998"/>
                </a:lnTo>
                <a:lnTo>
                  <a:pt x="305392" y="508840"/>
                </a:lnTo>
                <a:lnTo>
                  <a:pt x="290496" y="521407"/>
                </a:lnTo>
                <a:lnTo>
                  <a:pt x="268150" y="542845"/>
                </a:lnTo>
                <a:lnTo>
                  <a:pt x="238353" y="571428"/>
                </a:lnTo>
                <a:lnTo>
                  <a:pt x="208562" y="603462"/>
                </a:lnTo>
                <a:lnTo>
                  <a:pt x="182490" y="637467"/>
                </a:lnTo>
                <a:lnTo>
                  <a:pt x="156419" y="667775"/>
                </a:lnTo>
                <a:lnTo>
                  <a:pt x="134072" y="690938"/>
                </a:lnTo>
                <a:lnTo>
                  <a:pt x="122902" y="705230"/>
                </a:lnTo>
                <a:lnTo>
                  <a:pt x="111726" y="719522"/>
                </a:lnTo>
                <a:lnTo>
                  <a:pt x="93105" y="742709"/>
                </a:lnTo>
                <a:lnTo>
                  <a:pt x="74484" y="771293"/>
                </a:lnTo>
                <a:lnTo>
                  <a:pt x="52137" y="803425"/>
                </a:lnTo>
                <a:lnTo>
                  <a:pt x="29791" y="837356"/>
                </a:lnTo>
                <a:lnTo>
                  <a:pt x="14895" y="873061"/>
                </a:lnTo>
                <a:lnTo>
                  <a:pt x="3725" y="903419"/>
                </a:lnTo>
                <a:lnTo>
                  <a:pt x="0" y="931978"/>
                </a:lnTo>
                <a:lnTo>
                  <a:pt x="33516" y="940898"/>
                </a:lnTo>
                <a:lnTo>
                  <a:pt x="48417" y="955190"/>
                </a:lnTo>
                <a:lnTo>
                  <a:pt x="63313" y="973055"/>
                </a:lnTo>
                <a:lnTo>
                  <a:pt x="104281" y="987322"/>
                </a:lnTo>
                <a:lnTo>
                  <a:pt x="137798" y="992694"/>
                </a:lnTo>
                <a:lnTo>
                  <a:pt x="178765" y="994468"/>
                </a:lnTo>
                <a:lnTo>
                  <a:pt x="223458" y="996242"/>
                </a:lnTo>
                <a:lnTo>
                  <a:pt x="271875" y="994468"/>
                </a:lnTo>
                <a:lnTo>
                  <a:pt x="316568" y="990895"/>
                </a:lnTo>
                <a:lnTo>
                  <a:pt x="353815" y="985548"/>
                </a:lnTo>
                <a:lnTo>
                  <a:pt x="383617" y="976603"/>
                </a:lnTo>
                <a:lnTo>
                  <a:pt x="398518" y="967683"/>
                </a:lnTo>
                <a:lnTo>
                  <a:pt x="391068" y="1017680"/>
                </a:lnTo>
                <a:lnTo>
                  <a:pt x="376167" y="1108729"/>
                </a:lnTo>
                <a:lnTo>
                  <a:pt x="357515" y="1208723"/>
                </a:lnTo>
                <a:lnTo>
                  <a:pt x="353815" y="1280133"/>
                </a:lnTo>
                <a:lnTo>
                  <a:pt x="372416" y="1269439"/>
                </a:lnTo>
                <a:lnTo>
                  <a:pt x="383617" y="1253373"/>
                </a:lnTo>
                <a:lnTo>
                  <a:pt x="391068" y="1235508"/>
                </a:lnTo>
                <a:lnTo>
                  <a:pt x="394767" y="1217643"/>
                </a:lnTo>
                <a:lnTo>
                  <a:pt x="398518" y="1244428"/>
                </a:lnTo>
                <a:lnTo>
                  <a:pt x="394767" y="1281932"/>
                </a:lnTo>
                <a:lnTo>
                  <a:pt x="383617" y="1321210"/>
                </a:lnTo>
                <a:lnTo>
                  <a:pt x="379866" y="1351568"/>
                </a:lnTo>
                <a:lnTo>
                  <a:pt x="379866" y="1374780"/>
                </a:lnTo>
                <a:lnTo>
                  <a:pt x="376167" y="1397992"/>
                </a:lnTo>
                <a:lnTo>
                  <a:pt x="368716" y="1421204"/>
                </a:lnTo>
                <a:lnTo>
                  <a:pt x="368716" y="1589035"/>
                </a:lnTo>
                <a:lnTo>
                  <a:pt x="372416" y="1614021"/>
                </a:lnTo>
                <a:close/>
              </a:path>
            </a:pathLst>
          </a:custGeom>
          <a:solidFill>
            <a:srgbClr val="000000"/>
          </a:solidFill>
        </p:spPr>
        <p:txBody>
          <a:bodyPr wrap="square" lIns="0" tIns="0" rIns="0" bIns="0" rtlCol="0">
            <a:noAutofit/>
          </a:bodyPr>
          <a:lstStyle/>
          <a:p>
            <a:endParaRPr/>
          </a:p>
        </p:txBody>
      </p:sp>
      <p:sp>
        <p:nvSpPr>
          <p:cNvPr id="37" name="object 37"/>
          <p:cNvSpPr/>
          <p:nvPr/>
        </p:nvSpPr>
        <p:spPr>
          <a:xfrm>
            <a:off x="2518201" y="1834412"/>
            <a:ext cx="413373" cy="283866"/>
          </a:xfrm>
          <a:custGeom>
            <a:avLst/>
            <a:gdLst/>
            <a:ahLst/>
            <a:cxnLst/>
            <a:rect l="l" t="t" r="r" b="b"/>
            <a:pathLst>
              <a:path w="413373" h="283866">
                <a:moveTo>
                  <a:pt x="342619" y="258978"/>
                </a:moveTo>
                <a:lnTo>
                  <a:pt x="353769" y="251832"/>
                </a:lnTo>
                <a:lnTo>
                  <a:pt x="353769" y="244686"/>
                </a:lnTo>
                <a:lnTo>
                  <a:pt x="338868" y="235569"/>
                </a:lnTo>
                <a:lnTo>
                  <a:pt x="316568" y="224973"/>
                </a:lnTo>
                <a:lnTo>
                  <a:pt x="294217" y="214131"/>
                </a:lnTo>
                <a:lnTo>
                  <a:pt x="268114" y="206985"/>
                </a:lnTo>
                <a:lnTo>
                  <a:pt x="245763" y="205260"/>
                </a:lnTo>
                <a:lnTo>
                  <a:pt x="223411" y="208957"/>
                </a:lnTo>
                <a:lnTo>
                  <a:pt x="193661" y="214131"/>
                </a:lnTo>
                <a:lnTo>
                  <a:pt x="163859" y="221277"/>
                </a:lnTo>
                <a:lnTo>
                  <a:pt x="137756" y="230394"/>
                </a:lnTo>
                <a:lnTo>
                  <a:pt x="111705" y="235569"/>
                </a:lnTo>
                <a:lnTo>
                  <a:pt x="89354" y="235569"/>
                </a:lnTo>
                <a:lnTo>
                  <a:pt x="74453" y="233844"/>
                </a:lnTo>
                <a:lnTo>
                  <a:pt x="70753" y="226698"/>
                </a:lnTo>
                <a:lnTo>
                  <a:pt x="78204" y="217827"/>
                </a:lnTo>
                <a:lnTo>
                  <a:pt x="93105" y="205260"/>
                </a:lnTo>
                <a:lnTo>
                  <a:pt x="115405" y="194665"/>
                </a:lnTo>
                <a:lnTo>
                  <a:pt x="137756" y="187519"/>
                </a:lnTo>
                <a:lnTo>
                  <a:pt x="160108" y="182098"/>
                </a:lnTo>
                <a:lnTo>
                  <a:pt x="178760" y="174952"/>
                </a:lnTo>
                <a:lnTo>
                  <a:pt x="197360" y="171502"/>
                </a:lnTo>
                <a:lnTo>
                  <a:pt x="219712" y="169531"/>
                </a:lnTo>
                <a:lnTo>
                  <a:pt x="238312" y="160660"/>
                </a:lnTo>
                <a:lnTo>
                  <a:pt x="245763" y="151789"/>
                </a:lnTo>
                <a:lnTo>
                  <a:pt x="245763" y="142918"/>
                </a:lnTo>
                <a:lnTo>
                  <a:pt x="234613" y="132076"/>
                </a:lnTo>
                <a:lnTo>
                  <a:pt x="219712" y="117784"/>
                </a:lnTo>
                <a:lnTo>
                  <a:pt x="204811" y="100043"/>
                </a:lnTo>
                <a:lnTo>
                  <a:pt x="197360" y="80330"/>
                </a:lnTo>
                <a:lnTo>
                  <a:pt x="197360" y="62588"/>
                </a:lnTo>
                <a:lnTo>
                  <a:pt x="204811" y="51746"/>
                </a:lnTo>
                <a:lnTo>
                  <a:pt x="216012" y="50021"/>
                </a:lnTo>
                <a:lnTo>
                  <a:pt x="223411" y="53471"/>
                </a:lnTo>
                <a:lnTo>
                  <a:pt x="227162" y="64313"/>
                </a:lnTo>
                <a:lnTo>
                  <a:pt x="227162" y="78605"/>
                </a:lnTo>
                <a:lnTo>
                  <a:pt x="230862" y="92897"/>
                </a:lnTo>
                <a:lnTo>
                  <a:pt x="242063" y="107189"/>
                </a:lnTo>
                <a:lnTo>
                  <a:pt x="260664" y="117784"/>
                </a:lnTo>
                <a:lnTo>
                  <a:pt x="279316" y="130351"/>
                </a:lnTo>
                <a:lnTo>
                  <a:pt x="294217" y="144643"/>
                </a:lnTo>
                <a:lnTo>
                  <a:pt x="294217" y="162385"/>
                </a:lnTo>
                <a:lnTo>
                  <a:pt x="275565" y="176677"/>
                </a:lnTo>
                <a:lnTo>
                  <a:pt x="301667" y="182098"/>
                </a:lnTo>
                <a:lnTo>
                  <a:pt x="331418" y="190969"/>
                </a:lnTo>
                <a:lnTo>
                  <a:pt x="353769" y="199839"/>
                </a:lnTo>
                <a:lnTo>
                  <a:pt x="372421" y="199839"/>
                </a:lnTo>
                <a:lnTo>
                  <a:pt x="387322" y="192693"/>
                </a:lnTo>
                <a:lnTo>
                  <a:pt x="394772" y="176677"/>
                </a:lnTo>
                <a:lnTo>
                  <a:pt x="398472" y="162385"/>
                </a:lnTo>
                <a:lnTo>
                  <a:pt x="398472" y="150064"/>
                </a:lnTo>
                <a:lnTo>
                  <a:pt x="402223" y="140947"/>
                </a:lnTo>
                <a:lnTo>
                  <a:pt x="405922" y="128626"/>
                </a:lnTo>
                <a:lnTo>
                  <a:pt x="409673" y="114335"/>
                </a:lnTo>
                <a:lnTo>
                  <a:pt x="413373" y="101768"/>
                </a:lnTo>
                <a:lnTo>
                  <a:pt x="409673" y="87476"/>
                </a:lnTo>
                <a:lnTo>
                  <a:pt x="398472" y="73184"/>
                </a:lnTo>
                <a:lnTo>
                  <a:pt x="379871" y="57167"/>
                </a:lnTo>
                <a:lnTo>
                  <a:pt x="357520" y="42875"/>
                </a:lnTo>
                <a:lnTo>
                  <a:pt x="338868" y="41150"/>
                </a:lnTo>
                <a:lnTo>
                  <a:pt x="312817" y="39179"/>
                </a:lnTo>
                <a:lnTo>
                  <a:pt x="283015" y="35729"/>
                </a:lnTo>
                <a:lnTo>
                  <a:pt x="253213" y="30308"/>
                </a:lnTo>
                <a:lnTo>
                  <a:pt x="219712" y="24887"/>
                </a:lnTo>
                <a:lnTo>
                  <a:pt x="189910" y="17741"/>
                </a:lnTo>
                <a:lnTo>
                  <a:pt x="163859" y="12566"/>
                </a:lnTo>
                <a:lnTo>
                  <a:pt x="145207" y="5421"/>
                </a:lnTo>
                <a:lnTo>
                  <a:pt x="122855" y="0"/>
                </a:lnTo>
                <a:lnTo>
                  <a:pt x="111705" y="5421"/>
                </a:lnTo>
                <a:lnTo>
                  <a:pt x="108006" y="17741"/>
                </a:lnTo>
                <a:lnTo>
                  <a:pt x="108006" y="34004"/>
                </a:lnTo>
                <a:lnTo>
                  <a:pt x="96804" y="51746"/>
                </a:lnTo>
                <a:lnTo>
                  <a:pt x="74453" y="69488"/>
                </a:lnTo>
                <a:lnTo>
                  <a:pt x="40951" y="87476"/>
                </a:lnTo>
                <a:lnTo>
                  <a:pt x="3699" y="98071"/>
                </a:lnTo>
                <a:lnTo>
                  <a:pt x="0" y="116059"/>
                </a:lnTo>
                <a:lnTo>
                  <a:pt x="7450" y="146368"/>
                </a:lnTo>
                <a:lnTo>
                  <a:pt x="14849" y="176677"/>
                </a:lnTo>
                <a:lnTo>
                  <a:pt x="18600" y="199839"/>
                </a:lnTo>
                <a:lnTo>
                  <a:pt x="26051" y="217827"/>
                </a:lnTo>
                <a:lnTo>
                  <a:pt x="48402" y="237540"/>
                </a:lnTo>
                <a:lnTo>
                  <a:pt x="81903" y="257007"/>
                </a:lnTo>
                <a:lnTo>
                  <a:pt x="122855" y="274995"/>
                </a:lnTo>
                <a:lnTo>
                  <a:pt x="145207" y="280416"/>
                </a:lnTo>
                <a:lnTo>
                  <a:pt x="171309" y="283866"/>
                </a:lnTo>
                <a:lnTo>
                  <a:pt x="201111" y="283866"/>
                </a:lnTo>
                <a:lnTo>
                  <a:pt x="227162" y="282141"/>
                </a:lnTo>
                <a:lnTo>
                  <a:pt x="253213" y="280416"/>
                </a:lnTo>
                <a:lnTo>
                  <a:pt x="275565" y="276720"/>
                </a:lnTo>
                <a:lnTo>
                  <a:pt x="297916" y="273270"/>
                </a:lnTo>
                <a:lnTo>
                  <a:pt x="316568" y="267849"/>
                </a:lnTo>
                <a:lnTo>
                  <a:pt x="342619" y="258978"/>
                </a:lnTo>
                <a:close/>
              </a:path>
            </a:pathLst>
          </a:custGeom>
          <a:solidFill>
            <a:srgbClr val="B9925B"/>
          </a:solidFill>
        </p:spPr>
        <p:txBody>
          <a:bodyPr wrap="square" lIns="0" tIns="0" rIns="0" bIns="0" rtlCol="0">
            <a:noAutofit/>
          </a:bodyPr>
          <a:lstStyle/>
          <a:p>
            <a:endParaRPr/>
          </a:p>
        </p:txBody>
      </p:sp>
      <p:sp>
        <p:nvSpPr>
          <p:cNvPr id="38" name="object 38"/>
          <p:cNvSpPr/>
          <p:nvPr/>
        </p:nvSpPr>
        <p:spPr>
          <a:xfrm>
            <a:off x="2715561" y="2062836"/>
            <a:ext cx="96856" cy="25133"/>
          </a:xfrm>
          <a:custGeom>
            <a:avLst/>
            <a:gdLst/>
            <a:ahLst/>
            <a:cxnLst/>
            <a:rect l="l" t="t" r="r" b="b"/>
            <a:pathLst>
              <a:path w="96856" h="25133">
                <a:moveTo>
                  <a:pt x="74504" y="9117"/>
                </a:moveTo>
                <a:lnTo>
                  <a:pt x="48402" y="7145"/>
                </a:lnTo>
                <a:lnTo>
                  <a:pt x="26051" y="3696"/>
                </a:lnTo>
                <a:lnTo>
                  <a:pt x="0" y="0"/>
                </a:lnTo>
                <a:lnTo>
                  <a:pt x="26051" y="17988"/>
                </a:lnTo>
                <a:lnTo>
                  <a:pt x="55852" y="25133"/>
                </a:lnTo>
                <a:lnTo>
                  <a:pt x="81955" y="19712"/>
                </a:lnTo>
                <a:lnTo>
                  <a:pt x="96856" y="7145"/>
                </a:lnTo>
                <a:lnTo>
                  <a:pt x="74504" y="9117"/>
                </a:lnTo>
                <a:close/>
              </a:path>
            </a:pathLst>
          </a:custGeom>
          <a:solidFill>
            <a:srgbClr val="000000"/>
          </a:solidFill>
        </p:spPr>
        <p:txBody>
          <a:bodyPr wrap="square" lIns="0" tIns="0" rIns="0" bIns="0" rtlCol="0">
            <a:noAutofit/>
          </a:bodyPr>
          <a:lstStyle/>
          <a:p>
            <a:endParaRPr/>
          </a:p>
        </p:txBody>
      </p:sp>
      <p:sp>
        <p:nvSpPr>
          <p:cNvPr id="39" name="object 39"/>
          <p:cNvSpPr/>
          <p:nvPr/>
        </p:nvSpPr>
        <p:spPr>
          <a:xfrm>
            <a:off x="2425044" y="1952197"/>
            <a:ext cx="63354" cy="58892"/>
          </a:xfrm>
          <a:custGeom>
            <a:avLst/>
            <a:gdLst/>
            <a:ahLst/>
            <a:cxnLst/>
            <a:rect l="l" t="t" r="r" b="b"/>
            <a:pathLst>
              <a:path w="63354" h="58892">
                <a:moveTo>
                  <a:pt x="59603" y="1724"/>
                </a:moveTo>
                <a:lnTo>
                  <a:pt x="48453" y="0"/>
                </a:lnTo>
                <a:lnTo>
                  <a:pt x="33552" y="1724"/>
                </a:lnTo>
                <a:lnTo>
                  <a:pt x="18651" y="5421"/>
                </a:lnTo>
                <a:lnTo>
                  <a:pt x="7450" y="10842"/>
                </a:lnTo>
                <a:lnTo>
                  <a:pt x="0" y="19712"/>
                </a:lnTo>
                <a:lnTo>
                  <a:pt x="3750" y="30308"/>
                </a:lnTo>
                <a:lnTo>
                  <a:pt x="18651" y="44600"/>
                </a:lnTo>
                <a:lnTo>
                  <a:pt x="52153" y="58892"/>
                </a:lnTo>
                <a:lnTo>
                  <a:pt x="55904" y="44600"/>
                </a:lnTo>
                <a:lnTo>
                  <a:pt x="63354" y="28583"/>
                </a:lnTo>
                <a:lnTo>
                  <a:pt x="63354" y="14291"/>
                </a:lnTo>
                <a:lnTo>
                  <a:pt x="59603" y="1724"/>
                </a:lnTo>
                <a:close/>
              </a:path>
            </a:pathLst>
          </a:custGeom>
          <a:solidFill>
            <a:srgbClr val="B9925B"/>
          </a:solidFill>
        </p:spPr>
        <p:txBody>
          <a:bodyPr wrap="square" lIns="0" tIns="0" rIns="0" bIns="0" rtlCol="0">
            <a:noAutofit/>
          </a:bodyPr>
          <a:lstStyle/>
          <a:p>
            <a:endParaRPr/>
          </a:p>
        </p:txBody>
      </p:sp>
      <p:sp>
        <p:nvSpPr>
          <p:cNvPr id="40" name="object 40"/>
          <p:cNvSpPr/>
          <p:nvPr/>
        </p:nvSpPr>
        <p:spPr>
          <a:xfrm>
            <a:off x="2469747" y="1768374"/>
            <a:ext cx="491629" cy="139222"/>
          </a:xfrm>
          <a:custGeom>
            <a:avLst/>
            <a:gdLst/>
            <a:ahLst/>
            <a:cxnLst/>
            <a:rect l="l" t="t" r="r" b="b"/>
            <a:pathLst>
              <a:path w="491629" h="139222">
                <a:moveTo>
                  <a:pt x="3750" y="117784"/>
                </a:moveTo>
                <a:lnTo>
                  <a:pt x="0" y="128626"/>
                </a:lnTo>
                <a:lnTo>
                  <a:pt x="7450" y="137497"/>
                </a:lnTo>
                <a:lnTo>
                  <a:pt x="26102" y="139222"/>
                </a:lnTo>
                <a:lnTo>
                  <a:pt x="52153" y="133801"/>
                </a:lnTo>
                <a:lnTo>
                  <a:pt x="78204" y="124930"/>
                </a:lnTo>
                <a:lnTo>
                  <a:pt x="93105" y="112363"/>
                </a:lnTo>
                <a:lnTo>
                  <a:pt x="104306" y="100043"/>
                </a:lnTo>
                <a:lnTo>
                  <a:pt x="115456" y="83779"/>
                </a:lnTo>
                <a:lnTo>
                  <a:pt x="130357" y="64313"/>
                </a:lnTo>
                <a:lnTo>
                  <a:pt x="149009" y="46325"/>
                </a:lnTo>
                <a:lnTo>
                  <a:pt x="167610" y="39179"/>
                </a:lnTo>
                <a:lnTo>
                  <a:pt x="189961" y="40904"/>
                </a:lnTo>
                <a:lnTo>
                  <a:pt x="216012" y="44600"/>
                </a:lnTo>
                <a:lnTo>
                  <a:pt x="238364" y="51746"/>
                </a:lnTo>
                <a:lnTo>
                  <a:pt x="260715" y="60617"/>
                </a:lnTo>
                <a:lnTo>
                  <a:pt x="271865" y="64313"/>
                </a:lnTo>
                <a:lnTo>
                  <a:pt x="286766" y="69488"/>
                </a:lnTo>
                <a:lnTo>
                  <a:pt x="305418" y="73184"/>
                </a:lnTo>
                <a:lnTo>
                  <a:pt x="324019" y="74909"/>
                </a:lnTo>
                <a:lnTo>
                  <a:pt x="346370" y="78605"/>
                </a:lnTo>
                <a:lnTo>
                  <a:pt x="365022" y="80330"/>
                </a:lnTo>
                <a:lnTo>
                  <a:pt x="379871" y="82055"/>
                </a:lnTo>
                <a:lnTo>
                  <a:pt x="394772" y="83779"/>
                </a:lnTo>
                <a:lnTo>
                  <a:pt x="413424" y="83779"/>
                </a:lnTo>
                <a:lnTo>
                  <a:pt x="435776" y="78605"/>
                </a:lnTo>
                <a:lnTo>
                  <a:pt x="458127" y="69488"/>
                </a:lnTo>
                <a:lnTo>
                  <a:pt x="480427" y="60617"/>
                </a:lnTo>
                <a:lnTo>
                  <a:pt x="491629" y="50021"/>
                </a:lnTo>
                <a:lnTo>
                  <a:pt x="491629" y="39179"/>
                </a:lnTo>
                <a:lnTo>
                  <a:pt x="484178" y="32033"/>
                </a:lnTo>
                <a:lnTo>
                  <a:pt x="469277" y="26612"/>
                </a:lnTo>
                <a:lnTo>
                  <a:pt x="454376" y="23162"/>
                </a:lnTo>
                <a:lnTo>
                  <a:pt x="435776" y="19712"/>
                </a:lnTo>
                <a:lnTo>
                  <a:pt x="402223" y="19712"/>
                </a:lnTo>
                <a:lnTo>
                  <a:pt x="379871" y="17741"/>
                </a:lnTo>
                <a:lnTo>
                  <a:pt x="353820" y="12566"/>
                </a:lnTo>
                <a:lnTo>
                  <a:pt x="324019" y="5421"/>
                </a:lnTo>
                <a:lnTo>
                  <a:pt x="297968" y="0"/>
                </a:lnTo>
                <a:lnTo>
                  <a:pt x="271865" y="0"/>
                </a:lnTo>
                <a:lnTo>
                  <a:pt x="249565" y="3449"/>
                </a:lnTo>
                <a:lnTo>
                  <a:pt x="227214" y="10595"/>
                </a:lnTo>
                <a:lnTo>
                  <a:pt x="204862" y="17741"/>
                </a:lnTo>
                <a:lnTo>
                  <a:pt x="189961" y="21437"/>
                </a:lnTo>
                <a:lnTo>
                  <a:pt x="175060" y="23162"/>
                </a:lnTo>
                <a:lnTo>
                  <a:pt x="156460" y="24887"/>
                </a:lnTo>
                <a:lnTo>
                  <a:pt x="122907" y="24887"/>
                </a:lnTo>
                <a:lnTo>
                  <a:pt x="108006" y="23162"/>
                </a:lnTo>
                <a:lnTo>
                  <a:pt x="81955" y="23162"/>
                </a:lnTo>
                <a:lnTo>
                  <a:pt x="59603" y="24887"/>
                </a:lnTo>
                <a:lnTo>
                  <a:pt x="41003" y="30308"/>
                </a:lnTo>
                <a:lnTo>
                  <a:pt x="26102" y="37454"/>
                </a:lnTo>
                <a:lnTo>
                  <a:pt x="18651" y="48050"/>
                </a:lnTo>
                <a:lnTo>
                  <a:pt x="22351" y="60617"/>
                </a:lnTo>
                <a:lnTo>
                  <a:pt x="22351" y="94622"/>
                </a:lnTo>
                <a:lnTo>
                  <a:pt x="14900" y="107189"/>
                </a:lnTo>
                <a:lnTo>
                  <a:pt x="3750" y="117784"/>
                </a:lnTo>
                <a:close/>
              </a:path>
            </a:pathLst>
          </a:custGeom>
          <a:solidFill>
            <a:srgbClr val="794200"/>
          </a:solidFill>
        </p:spPr>
        <p:txBody>
          <a:bodyPr wrap="square" lIns="0" tIns="0" rIns="0" bIns="0" rtlCol="0">
            <a:noAutofit/>
          </a:bodyPr>
          <a:lstStyle/>
          <a:p>
            <a:endParaRPr/>
          </a:p>
        </p:txBody>
      </p:sp>
      <p:sp>
        <p:nvSpPr>
          <p:cNvPr id="41" name="object 41"/>
          <p:cNvSpPr/>
          <p:nvPr/>
        </p:nvSpPr>
        <p:spPr>
          <a:xfrm>
            <a:off x="2559153" y="2114829"/>
            <a:ext cx="297916" cy="66038"/>
          </a:xfrm>
          <a:custGeom>
            <a:avLst/>
            <a:gdLst/>
            <a:ahLst/>
            <a:cxnLst/>
            <a:rect l="l" t="t" r="r" b="b"/>
            <a:pathLst>
              <a:path w="297916" h="66038">
                <a:moveTo>
                  <a:pt x="52153" y="8870"/>
                </a:moveTo>
                <a:lnTo>
                  <a:pt x="29801" y="0"/>
                </a:lnTo>
                <a:lnTo>
                  <a:pt x="29801" y="10595"/>
                </a:lnTo>
                <a:lnTo>
                  <a:pt x="22351" y="24887"/>
                </a:lnTo>
                <a:lnTo>
                  <a:pt x="11150" y="39179"/>
                </a:lnTo>
                <a:lnTo>
                  <a:pt x="0" y="48050"/>
                </a:lnTo>
                <a:lnTo>
                  <a:pt x="48402" y="56921"/>
                </a:lnTo>
                <a:lnTo>
                  <a:pt x="96804" y="62342"/>
                </a:lnTo>
                <a:lnTo>
                  <a:pt x="141507" y="66038"/>
                </a:lnTo>
                <a:lnTo>
                  <a:pt x="182459" y="64067"/>
                </a:lnTo>
                <a:lnTo>
                  <a:pt x="219712" y="62342"/>
                </a:lnTo>
                <a:lnTo>
                  <a:pt x="249514" y="56921"/>
                </a:lnTo>
                <a:lnTo>
                  <a:pt x="275616" y="53471"/>
                </a:lnTo>
                <a:lnTo>
                  <a:pt x="290466" y="49775"/>
                </a:lnTo>
                <a:lnTo>
                  <a:pt x="294217" y="40904"/>
                </a:lnTo>
                <a:lnTo>
                  <a:pt x="297916" y="30308"/>
                </a:lnTo>
                <a:lnTo>
                  <a:pt x="297916" y="19466"/>
                </a:lnTo>
                <a:lnTo>
                  <a:pt x="290466" y="6899"/>
                </a:lnTo>
                <a:lnTo>
                  <a:pt x="256964" y="19466"/>
                </a:lnTo>
                <a:lnTo>
                  <a:pt x="223463" y="26612"/>
                </a:lnTo>
                <a:lnTo>
                  <a:pt x="186210" y="28337"/>
                </a:lnTo>
                <a:lnTo>
                  <a:pt x="148958" y="28337"/>
                </a:lnTo>
                <a:lnTo>
                  <a:pt x="115456" y="24887"/>
                </a:lnTo>
                <a:lnTo>
                  <a:pt x="81903" y="17741"/>
                </a:lnTo>
                <a:lnTo>
                  <a:pt x="52153" y="8870"/>
                </a:lnTo>
                <a:close/>
              </a:path>
            </a:pathLst>
          </a:custGeom>
          <a:solidFill>
            <a:srgbClr val="FFF4E1"/>
          </a:solidFill>
        </p:spPr>
        <p:txBody>
          <a:bodyPr wrap="square" lIns="0" tIns="0" rIns="0" bIns="0" rtlCol="0">
            <a:noAutofit/>
          </a:bodyPr>
          <a:lstStyle/>
          <a:p>
            <a:endParaRPr/>
          </a:p>
        </p:txBody>
      </p:sp>
      <p:sp>
        <p:nvSpPr>
          <p:cNvPr id="42" name="object 42"/>
          <p:cNvSpPr/>
          <p:nvPr/>
        </p:nvSpPr>
        <p:spPr>
          <a:xfrm>
            <a:off x="2402744" y="2188013"/>
            <a:ext cx="461775" cy="1224740"/>
          </a:xfrm>
          <a:custGeom>
            <a:avLst/>
            <a:gdLst/>
            <a:ahLst/>
            <a:cxnLst/>
            <a:rect l="l" t="t" r="r" b="b"/>
            <a:pathLst>
              <a:path w="461775" h="1224740">
                <a:moveTo>
                  <a:pt x="3699" y="912265"/>
                </a:moveTo>
                <a:lnTo>
                  <a:pt x="3699" y="1174743"/>
                </a:lnTo>
                <a:lnTo>
                  <a:pt x="14900" y="1212222"/>
                </a:lnTo>
                <a:lnTo>
                  <a:pt x="40951" y="1217594"/>
                </a:lnTo>
                <a:lnTo>
                  <a:pt x="63303" y="1221167"/>
                </a:lnTo>
                <a:lnTo>
                  <a:pt x="85654" y="1222941"/>
                </a:lnTo>
                <a:lnTo>
                  <a:pt x="108006" y="1224740"/>
                </a:lnTo>
                <a:lnTo>
                  <a:pt x="189910" y="1224740"/>
                </a:lnTo>
                <a:lnTo>
                  <a:pt x="212261" y="1222941"/>
                </a:lnTo>
                <a:lnTo>
                  <a:pt x="264415" y="1222941"/>
                </a:lnTo>
                <a:lnTo>
                  <a:pt x="294217" y="1221167"/>
                </a:lnTo>
                <a:lnTo>
                  <a:pt x="327718" y="1221167"/>
                </a:lnTo>
                <a:lnTo>
                  <a:pt x="364970" y="1217594"/>
                </a:lnTo>
                <a:lnTo>
                  <a:pt x="402223" y="1214021"/>
                </a:lnTo>
                <a:lnTo>
                  <a:pt x="443175" y="1208649"/>
                </a:lnTo>
                <a:lnTo>
                  <a:pt x="458076" y="1155104"/>
                </a:lnTo>
                <a:lnTo>
                  <a:pt x="461775" y="1081895"/>
                </a:lnTo>
                <a:lnTo>
                  <a:pt x="458076" y="1008686"/>
                </a:lnTo>
                <a:lnTo>
                  <a:pt x="454325" y="955116"/>
                </a:lnTo>
                <a:lnTo>
                  <a:pt x="450625" y="890852"/>
                </a:lnTo>
                <a:lnTo>
                  <a:pt x="446874" y="792657"/>
                </a:lnTo>
                <a:lnTo>
                  <a:pt x="450625" y="689090"/>
                </a:lnTo>
                <a:lnTo>
                  <a:pt x="461775" y="614107"/>
                </a:lnTo>
                <a:lnTo>
                  <a:pt x="458076" y="564110"/>
                </a:lnTo>
                <a:lnTo>
                  <a:pt x="446874" y="505193"/>
                </a:lnTo>
                <a:lnTo>
                  <a:pt x="432025" y="449824"/>
                </a:lnTo>
                <a:lnTo>
                  <a:pt x="417124" y="412345"/>
                </a:lnTo>
                <a:lnTo>
                  <a:pt x="409673" y="380213"/>
                </a:lnTo>
                <a:lnTo>
                  <a:pt x="405922" y="342709"/>
                </a:lnTo>
                <a:lnTo>
                  <a:pt x="405922" y="305205"/>
                </a:lnTo>
                <a:lnTo>
                  <a:pt x="402223" y="273024"/>
                </a:lnTo>
                <a:lnTo>
                  <a:pt x="387322" y="292737"/>
                </a:lnTo>
                <a:lnTo>
                  <a:pt x="376121" y="315924"/>
                </a:lnTo>
                <a:lnTo>
                  <a:pt x="361220" y="339136"/>
                </a:lnTo>
                <a:lnTo>
                  <a:pt x="357520" y="355202"/>
                </a:lnTo>
                <a:lnTo>
                  <a:pt x="350070" y="319497"/>
                </a:lnTo>
                <a:lnTo>
                  <a:pt x="353769" y="276720"/>
                </a:lnTo>
                <a:lnTo>
                  <a:pt x="364970" y="235569"/>
                </a:lnTo>
                <a:lnTo>
                  <a:pt x="372421" y="203536"/>
                </a:lnTo>
                <a:lnTo>
                  <a:pt x="376121" y="167806"/>
                </a:lnTo>
                <a:lnTo>
                  <a:pt x="379871" y="116059"/>
                </a:lnTo>
                <a:lnTo>
                  <a:pt x="376121" y="62342"/>
                </a:lnTo>
                <a:lnTo>
                  <a:pt x="357520" y="24887"/>
                </a:lnTo>
                <a:lnTo>
                  <a:pt x="312817" y="26612"/>
                </a:lnTo>
                <a:lnTo>
                  <a:pt x="271865" y="26612"/>
                </a:lnTo>
                <a:lnTo>
                  <a:pt x="238312" y="24887"/>
                </a:lnTo>
                <a:lnTo>
                  <a:pt x="204811" y="21437"/>
                </a:lnTo>
                <a:lnTo>
                  <a:pt x="178760" y="17741"/>
                </a:lnTo>
                <a:lnTo>
                  <a:pt x="160108" y="10595"/>
                </a:lnTo>
                <a:lnTo>
                  <a:pt x="141507" y="5174"/>
                </a:lnTo>
                <a:lnTo>
                  <a:pt x="130306" y="0"/>
                </a:lnTo>
                <a:lnTo>
                  <a:pt x="115456" y="7145"/>
                </a:lnTo>
                <a:lnTo>
                  <a:pt x="104255" y="12320"/>
                </a:lnTo>
                <a:lnTo>
                  <a:pt x="89354" y="17741"/>
                </a:lnTo>
                <a:lnTo>
                  <a:pt x="74453" y="26612"/>
                </a:lnTo>
                <a:lnTo>
                  <a:pt x="100555" y="49775"/>
                </a:lnTo>
                <a:lnTo>
                  <a:pt x="119156" y="78358"/>
                </a:lnTo>
                <a:lnTo>
                  <a:pt x="126606" y="105217"/>
                </a:lnTo>
                <a:lnTo>
                  <a:pt x="130306" y="126655"/>
                </a:lnTo>
                <a:lnTo>
                  <a:pt x="119156" y="174952"/>
                </a:lnTo>
                <a:lnTo>
                  <a:pt x="89354" y="235569"/>
                </a:lnTo>
                <a:lnTo>
                  <a:pt x="59552" y="296186"/>
                </a:lnTo>
                <a:lnTo>
                  <a:pt x="48402" y="346282"/>
                </a:lnTo>
                <a:lnTo>
                  <a:pt x="48402" y="383761"/>
                </a:lnTo>
                <a:lnTo>
                  <a:pt x="37201" y="415918"/>
                </a:lnTo>
                <a:lnTo>
                  <a:pt x="22300" y="440904"/>
                </a:lnTo>
                <a:lnTo>
                  <a:pt x="0" y="456970"/>
                </a:lnTo>
                <a:lnTo>
                  <a:pt x="14900" y="458769"/>
                </a:lnTo>
                <a:lnTo>
                  <a:pt x="33501" y="453397"/>
                </a:lnTo>
                <a:lnTo>
                  <a:pt x="52102" y="442703"/>
                </a:lnTo>
                <a:lnTo>
                  <a:pt x="63303" y="424838"/>
                </a:lnTo>
                <a:lnTo>
                  <a:pt x="67002" y="446276"/>
                </a:lnTo>
                <a:lnTo>
                  <a:pt x="67002" y="473036"/>
                </a:lnTo>
                <a:lnTo>
                  <a:pt x="63303" y="501620"/>
                </a:lnTo>
                <a:lnTo>
                  <a:pt x="48402" y="521259"/>
                </a:lnTo>
                <a:lnTo>
                  <a:pt x="44651" y="542672"/>
                </a:lnTo>
                <a:lnTo>
                  <a:pt x="37201" y="569457"/>
                </a:lnTo>
                <a:lnTo>
                  <a:pt x="33501" y="596242"/>
                </a:lnTo>
                <a:lnTo>
                  <a:pt x="29750" y="619454"/>
                </a:lnTo>
                <a:lnTo>
                  <a:pt x="22300" y="644440"/>
                </a:lnTo>
                <a:lnTo>
                  <a:pt x="14900" y="674798"/>
                </a:lnTo>
                <a:lnTo>
                  <a:pt x="11150" y="706930"/>
                </a:lnTo>
                <a:lnTo>
                  <a:pt x="7450" y="733715"/>
                </a:lnTo>
                <a:lnTo>
                  <a:pt x="11150" y="767646"/>
                </a:lnTo>
                <a:lnTo>
                  <a:pt x="18600" y="812296"/>
                </a:lnTo>
                <a:lnTo>
                  <a:pt x="22300" y="855147"/>
                </a:lnTo>
                <a:lnTo>
                  <a:pt x="14900" y="885480"/>
                </a:lnTo>
                <a:lnTo>
                  <a:pt x="3699" y="912265"/>
                </a:lnTo>
                <a:close/>
              </a:path>
            </a:pathLst>
          </a:custGeom>
          <a:solidFill>
            <a:srgbClr val="FFF4E1"/>
          </a:solidFill>
        </p:spPr>
        <p:txBody>
          <a:bodyPr wrap="square" lIns="0" tIns="0" rIns="0" bIns="0" rtlCol="0">
            <a:noAutofit/>
          </a:bodyPr>
          <a:lstStyle/>
          <a:p>
            <a:endParaRPr/>
          </a:p>
        </p:txBody>
      </p:sp>
      <p:sp>
        <p:nvSpPr>
          <p:cNvPr id="43" name="object 43"/>
          <p:cNvSpPr/>
          <p:nvPr/>
        </p:nvSpPr>
        <p:spPr>
          <a:xfrm>
            <a:off x="2019116" y="2234339"/>
            <a:ext cx="465531" cy="426711"/>
          </a:xfrm>
          <a:custGeom>
            <a:avLst/>
            <a:gdLst/>
            <a:ahLst/>
            <a:cxnLst/>
            <a:rect l="l" t="t" r="r" b="b"/>
            <a:pathLst>
              <a:path w="465531" h="426711">
                <a:moveTo>
                  <a:pt x="201116" y="382086"/>
                </a:moveTo>
                <a:lnTo>
                  <a:pt x="219737" y="382086"/>
                </a:lnTo>
                <a:lnTo>
                  <a:pt x="242084" y="383860"/>
                </a:lnTo>
                <a:lnTo>
                  <a:pt x="260705" y="385659"/>
                </a:lnTo>
                <a:lnTo>
                  <a:pt x="279326" y="389232"/>
                </a:lnTo>
                <a:lnTo>
                  <a:pt x="297947" y="392804"/>
                </a:lnTo>
                <a:lnTo>
                  <a:pt x="312843" y="399950"/>
                </a:lnTo>
                <a:lnTo>
                  <a:pt x="327723" y="408871"/>
                </a:lnTo>
                <a:lnTo>
                  <a:pt x="342624" y="419589"/>
                </a:lnTo>
                <a:lnTo>
                  <a:pt x="357525" y="398152"/>
                </a:lnTo>
                <a:lnTo>
                  <a:pt x="368727" y="369592"/>
                </a:lnTo>
                <a:lnTo>
                  <a:pt x="372426" y="341009"/>
                </a:lnTo>
                <a:lnTo>
                  <a:pt x="372426" y="317797"/>
                </a:lnTo>
                <a:lnTo>
                  <a:pt x="368727" y="310675"/>
                </a:lnTo>
                <a:lnTo>
                  <a:pt x="361276" y="305304"/>
                </a:lnTo>
                <a:lnTo>
                  <a:pt x="350075" y="299957"/>
                </a:lnTo>
                <a:lnTo>
                  <a:pt x="338925" y="298158"/>
                </a:lnTo>
                <a:lnTo>
                  <a:pt x="301672" y="298158"/>
                </a:lnTo>
                <a:lnTo>
                  <a:pt x="279326" y="299957"/>
                </a:lnTo>
                <a:lnTo>
                  <a:pt x="256980" y="301731"/>
                </a:lnTo>
                <a:lnTo>
                  <a:pt x="212287" y="301731"/>
                </a:lnTo>
                <a:lnTo>
                  <a:pt x="182495" y="296384"/>
                </a:lnTo>
                <a:lnTo>
                  <a:pt x="167594" y="291036"/>
                </a:lnTo>
                <a:lnTo>
                  <a:pt x="178770" y="285665"/>
                </a:lnTo>
                <a:lnTo>
                  <a:pt x="193666" y="283890"/>
                </a:lnTo>
                <a:lnTo>
                  <a:pt x="216012" y="282092"/>
                </a:lnTo>
                <a:lnTo>
                  <a:pt x="242084" y="278519"/>
                </a:lnTo>
                <a:lnTo>
                  <a:pt x="268155" y="276745"/>
                </a:lnTo>
                <a:lnTo>
                  <a:pt x="294222" y="274946"/>
                </a:lnTo>
                <a:lnTo>
                  <a:pt x="320293" y="273172"/>
                </a:lnTo>
                <a:lnTo>
                  <a:pt x="342624" y="274946"/>
                </a:lnTo>
                <a:lnTo>
                  <a:pt x="361276" y="278519"/>
                </a:lnTo>
                <a:lnTo>
                  <a:pt x="353826" y="271373"/>
                </a:lnTo>
                <a:lnTo>
                  <a:pt x="335174" y="264251"/>
                </a:lnTo>
                <a:lnTo>
                  <a:pt x="312843" y="258880"/>
                </a:lnTo>
                <a:lnTo>
                  <a:pt x="286776" y="253557"/>
                </a:lnTo>
                <a:lnTo>
                  <a:pt x="260705" y="251832"/>
                </a:lnTo>
                <a:lnTo>
                  <a:pt x="230908" y="249861"/>
                </a:lnTo>
                <a:lnTo>
                  <a:pt x="208562" y="251832"/>
                </a:lnTo>
                <a:lnTo>
                  <a:pt x="189941" y="255307"/>
                </a:lnTo>
                <a:lnTo>
                  <a:pt x="204842" y="246411"/>
                </a:lnTo>
                <a:lnTo>
                  <a:pt x="227183" y="237540"/>
                </a:lnTo>
                <a:lnTo>
                  <a:pt x="253254" y="232119"/>
                </a:lnTo>
                <a:lnTo>
                  <a:pt x="283051" y="228423"/>
                </a:lnTo>
                <a:lnTo>
                  <a:pt x="312843" y="228423"/>
                </a:lnTo>
                <a:lnTo>
                  <a:pt x="338925" y="230394"/>
                </a:lnTo>
                <a:lnTo>
                  <a:pt x="364976" y="233844"/>
                </a:lnTo>
                <a:lnTo>
                  <a:pt x="379877" y="240990"/>
                </a:lnTo>
                <a:lnTo>
                  <a:pt x="394778" y="216103"/>
                </a:lnTo>
                <a:lnTo>
                  <a:pt x="405928" y="190969"/>
                </a:lnTo>
                <a:lnTo>
                  <a:pt x="417129" y="169531"/>
                </a:lnTo>
                <a:lnTo>
                  <a:pt x="428279" y="153514"/>
                </a:lnTo>
                <a:lnTo>
                  <a:pt x="443180" y="135772"/>
                </a:lnTo>
                <a:lnTo>
                  <a:pt x="458081" y="110638"/>
                </a:lnTo>
                <a:lnTo>
                  <a:pt x="465531" y="84026"/>
                </a:lnTo>
                <a:lnTo>
                  <a:pt x="465531" y="62588"/>
                </a:lnTo>
                <a:lnTo>
                  <a:pt x="458081" y="50021"/>
                </a:lnTo>
                <a:lnTo>
                  <a:pt x="446931" y="37454"/>
                </a:lnTo>
                <a:lnTo>
                  <a:pt x="424580" y="23162"/>
                </a:lnTo>
                <a:lnTo>
                  <a:pt x="387327" y="0"/>
                </a:lnTo>
                <a:lnTo>
                  <a:pt x="372426" y="10595"/>
                </a:lnTo>
                <a:lnTo>
                  <a:pt x="350075" y="21437"/>
                </a:lnTo>
                <a:lnTo>
                  <a:pt x="324024" y="35729"/>
                </a:lnTo>
                <a:lnTo>
                  <a:pt x="294222" y="50021"/>
                </a:lnTo>
                <a:lnTo>
                  <a:pt x="268155" y="66038"/>
                </a:lnTo>
                <a:lnTo>
                  <a:pt x="253254" y="84026"/>
                </a:lnTo>
                <a:lnTo>
                  <a:pt x="249529" y="100043"/>
                </a:lnTo>
                <a:lnTo>
                  <a:pt x="245809" y="114335"/>
                </a:lnTo>
                <a:lnTo>
                  <a:pt x="238358" y="128626"/>
                </a:lnTo>
                <a:lnTo>
                  <a:pt x="227183" y="140947"/>
                </a:lnTo>
                <a:lnTo>
                  <a:pt x="216012" y="155239"/>
                </a:lnTo>
                <a:lnTo>
                  <a:pt x="204842" y="167806"/>
                </a:lnTo>
                <a:lnTo>
                  <a:pt x="189941" y="180373"/>
                </a:lnTo>
                <a:lnTo>
                  <a:pt x="171320" y="194665"/>
                </a:lnTo>
                <a:lnTo>
                  <a:pt x="152698" y="210682"/>
                </a:lnTo>
                <a:lnTo>
                  <a:pt x="145248" y="226698"/>
                </a:lnTo>
                <a:lnTo>
                  <a:pt x="141528" y="240990"/>
                </a:lnTo>
                <a:lnTo>
                  <a:pt x="134077" y="253557"/>
                </a:lnTo>
                <a:lnTo>
                  <a:pt x="119182" y="266026"/>
                </a:lnTo>
                <a:lnTo>
                  <a:pt x="108006" y="278519"/>
                </a:lnTo>
                <a:lnTo>
                  <a:pt x="93110" y="291036"/>
                </a:lnTo>
                <a:lnTo>
                  <a:pt x="78214" y="307102"/>
                </a:lnTo>
                <a:lnTo>
                  <a:pt x="63313" y="321370"/>
                </a:lnTo>
                <a:lnTo>
                  <a:pt x="55868" y="337436"/>
                </a:lnTo>
                <a:lnTo>
                  <a:pt x="48417" y="353526"/>
                </a:lnTo>
                <a:lnTo>
                  <a:pt x="29796" y="373165"/>
                </a:lnTo>
                <a:lnTo>
                  <a:pt x="11175" y="398152"/>
                </a:lnTo>
                <a:lnTo>
                  <a:pt x="0" y="426711"/>
                </a:lnTo>
                <a:lnTo>
                  <a:pt x="7450" y="417791"/>
                </a:lnTo>
                <a:lnTo>
                  <a:pt x="22346" y="410645"/>
                </a:lnTo>
                <a:lnTo>
                  <a:pt x="40967" y="401725"/>
                </a:lnTo>
                <a:lnTo>
                  <a:pt x="63313" y="396377"/>
                </a:lnTo>
                <a:lnTo>
                  <a:pt x="93110" y="389232"/>
                </a:lnTo>
                <a:lnTo>
                  <a:pt x="122907" y="385659"/>
                </a:lnTo>
                <a:lnTo>
                  <a:pt x="160149" y="383860"/>
                </a:lnTo>
                <a:lnTo>
                  <a:pt x="201116" y="382086"/>
                </a:lnTo>
                <a:close/>
              </a:path>
            </a:pathLst>
          </a:custGeom>
          <a:solidFill>
            <a:srgbClr val="FFF4E1"/>
          </a:solidFill>
        </p:spPr>
        <p:txBody>
          <a:bodyPr wrap="square" lIns="0" tIns="0" rIns="0" bIns="0" rtlCol="0">
            <a:noAutofit/>
          </a:bodyPr>
          <a:lstStyle/>
          <a:p>
            <a:endParaRPr/>
          </a:p>
        </p:txBody>
      </p:sp>
      <p:sp>
        <p:nvSpPr>
          <p:cNvPr id="44" name="object 44"/>
          <p:cNvSpPr/>
          <p:nvPr/>
        </p:nvSpPr>
        <p:spPr>
          <a:xfrm>
            <a:off x="2086155" y="2644984"/>
            <a:ext cx="256985" cy="76781"/>
          </a:xfrm>
          <a:custGeom>
            <a:avLst/>
            <a:gdLst/>
            <a:ahLst/>
            <a:cxnLst/>
            <a:rect l="l" t="t" r="r" b="b"/>
            <a:pathLst>
              <a:path w="256985" h="76781">
                <a:moveTo>
                  <a:pt x="37242" y="1798"/>
                </a:moveTo>
                <a:lnTo>
                  <a:pt x="14895" y="12493"/>
                </a:lnTo>
                <a:lnTo>
                  <a:pt x="3725" y="30357"/>
                </a:lnTo>
                <a:lnTo>
                  <a:pt x="0" y="49996"/>
                </a:lnTo>
                <a:lnTo>
                  <a:pt x="14895" y="66062"/>
                </a:lnTo>
                <a:lnTo>
                  <a:pt x="33522" y="71434"/>
                </a:lnTo>
                <a:lnTo>
                  <a:pt x="59588" y="73208"/>
                </a:lnTo>
                <a:lnTo>
                  <a:pt x="89385" y="75007"/>
                </a:lnTo>
                <a:lnTo>
                  <a:pt x="122902" y="76781"/>
                </a:lnTo>
                <a:lnTo>
                  <a:pt x="156424" y="76781"/>
                </a:lnTo>
                <a:lnTo>
                  <a:pt x="189941" y="75007"/>
                </a:lnTo>
                <a:lnTo>
                  <a:pt x="216012" y="73208"/>
                </a:lnTo>
                <a:lnTo>
                  <a:pt x="234633" y="69635"/>
                </a:lnTo>
                <a:lnTo>
                  <a:pt x="253254" y="60715"/>
                </a:lnTo>
                <a:lnTo>
                  <a:pt x="256985" y="48222"/>
                </a:lnTo>
                <a:lnTo>
                  <a:pt x="253254" y="35705"/>
                </a:lnTo>
                <a:lnTo>
                  <a:pt x="234633" y="25010"/>
                </a:lnTo>
                <a:lnTo>
                  <a:pt x="219737" y="19639"/>
                </a:lnTo>
                <a:lnTo>
                  <a:pt x="201116" y="14291"/>
                </a:lnTo>
                <a:lnTo>
                  <a:pt x="178770" y="10718"/>
                </a:lnTo>
                <a:lnTo>
                  <a:pt x="152698" y="5371"/>
                </a:lnTo>
                <a:lnTo>
                  <a:pt x="122902" y="3572"/>
                </a:lnTo>
                <a:lnTo>
                  <a:pt x="93110" y="0"/>
                </a:lnTo>
                <a:lnTo>
                  <a:pt x="67038" y="0"/>
                </a:lnTo>
                <a:lnTo>
                  <a:pt x="37242" y="1798"/>
                </a:lnTo>
                <a:close/>
              </a:path>
            </a:pathLst>
          </a:custGeom>
          <a:solidFill>
            <a:srgbClr val="B9925B"/>
          </a:solidFill>
        </p:spPr>
        <p:txBody>
          <a:bodyPr wrap="square" lIns="0" tIns="0" rIns="0" bIns="0" rtlCol="0">
            <a:noAutofit/>
          </a:bodyPr>
          <a:lstStyle/>
          <a:p>
            <a:endParaRPr/>
          </a:p>
        </p:txBody>
      </p:sp>
      <p:sp>
        <p:nvSpPr>
          <p:cNvPr id="45" name="object 45"/>
          <p:cNvSpPr/>
          <p:nvPr/>
        </p:nvSpPr>
        <p:spPr>
          <a:xfrm>
            <a:off x="2845919" y="2175446"/>
            <a:ext cx="439475" cy="1240855"/>
          </a:xfrm>
          <a:custGeom>
            <a:avLst/>
            <a:gdLst/>
            <a:ahLst/>
            <a:cxnLst/>
            <a:rect l="l" t="t" r="r" b="b"/>
            <a:pathLst>
              <a:path w="439475" h="1240855">
                <a:moveTo>
                  <a:pt x="361271" y="908766"/>
                </a:moveTo>
                <a:lnTo>
                  <a:pt x="357520" y="883780"/>
                </a:lnTo>
                <a:lnTo>
                  <a:pt x="350070" y="848075"/>
                </a:lnTo>
                <a:lnTo>
                  <a:pt x="338919" y="812345"/>
                </a:lnTo>
                <a:lnTo>
                  <a:pt x="331469" y="787359"/>
                </a:lnTo>
                <a:lnTo>
                  <a:pt x="327718" y="748081"/>
                </a:lnTo>
                <a:lnTo>
                  <a:pt x="320268" y="682018"/>
                </a:lnTo>
                <a:lnTo>
                  <a:pt x="309118" y="614156"/>
                </a:lnTo>
                <a:lnTo>
                  <a:pt x="305367" y="571305"/>
                </a:lnTo>
                <a:lnTo>
                  <a:pt x="309118" y="535600"/>
                </a:lnTo>
                <a:lnTo>
                  <a:pt x="316568" y="485603"/>
                </a:lnTo>
                <a:lnTo>
                  <a:pt x="324019" y="437405"/>
                </a:lnTo>
                <a:lnTo>
                  <a:pt x="331469" y="405273"/>
                </a:lnTo>
                <a:lnTo>
                  <a:pt x="327718" y="385634"/>
                </a:lnTo>
                <a:lnTo>
                  <a:pt x="316568" y="365995"/>
                </a:lnTo>
                <a:lnTo>
                  <a:pt x="305367" y="342783"/>
                </a:lnTo>
                <a:lnTo>
                  <a:pt x="305367" y="280170"/>
                </a:lnTo>
                <a:lnTo>
                  <a:pt x="294217" y="248136"/>
                </a:lnTo>
                <a:lnTo>
                  <a:pt x="283067" y="216103"/>
                </a:lnTo>
                <a:lnTo>
                  <a:pt x="275616" y="183823"/>
                </a:lnTo>
                <a:lnTo>
                  <a:pt x="268166" y="146368"/>
                </a:lnTo>
                <a:lnTo>
                  <a:pt x="249514" y="100043"/>
                </a:lnTo>
                <a:lnTo>
                  <a:pt x="227162" y="57167"/>
                </a:lnTo>
                <a:lnTo>
                  <a:pt x="201111" y="30308"/>
                </a:lnTo>
                <a:lnTo>
                  <a:pt x="186210" y="23162"/>
                </a:lnTo>
                <a:lnTo>
                  <a:pt x="171309" y="19712"/>
                </a:lnTo>
                <a:lnTo>
                  <a:pt x="156408" y="14291"/>
                </a:lnTo>
                <a:lnTo>
                  <a:pt x="141507" y="12566"/>
                </a:lnTo>
                <a:lnTo>
                  <a:pt x="126606" y="8870"/>
                </a:lnTo>
                <a:lnTo>
                  <a:pt x="108006" y="7145"/>
                </a:lnTo>
                <a:lnTo>
                  <a:pt x="93105" y="3449"/>
                </a:lnTo>
                <a:lnTo>
                  <a:pt x="78204" y="0"/>
                </a:lnTo>
                <a:lnTo>
                  <a:pt x="63303" y="8870"/>
                </a:lnTo>
                <a:lnTo>
                  <a:pt x="44702" y="16016"/>
                </a:lnTo>
                <a:lnTo>
                  <a:pt x="22351" y="23162"/>
                </a:lnTo>
                <a:lnTo>
                  <a:pt x="0" y="28583"/>
                </a:lnTo>
                <a:lnTo>
                  <a:pt x="7450" y="53471"/>
                </a:lnTo>
                <a:lnTo>
                  <a:pt x="14900" y="89201"/>
                </a:lnTo>
                <a:lnTo>
                  <a:pt x="22351" y="124930"/>
                </a:lnTo>
                <a:lnTo>
                  <a:pt x="22351" y="151789"/>
                </a:lnTo>
                <a:lnTo>
                  <a:pt x="18600" y="174952"/>
                </a:lnTo>
                <a:lnTo>
                  <a:pt x="11150" y="201811"/>
                </a:lnTo>
                <a:lnTo>
                  <a:pt x="7450" y="230394"/>
                </a:lnTo>
                <a:lnTo>
                  <a:pt x="11150" y="249861"/>
                </a:lnTo>
                <a:lnTo>
                  <a:pt x="18600" y="271299"/>
                </a:lnTo>
                <a:lnTo>
                  <a:pt x="29801" y="303579"/>
                </a:lnTo>
                <a:lnTo>
                  <a:pt x="33501" y="333838"/>
                </a:lnTo>
                <a:lnTo>
                  <a:pt x="33501" y="371342"/>
                </a:lnTo>
                <a:lnTo>
                  <a:pt x="37252" y="394554"/>
                </a:lnTo>
                <a:lnTo>
                  <a:pt x="48402" y="417766"/>
                </a:lnTo>
                <a:lnTo>
                  <a:pt x="59603" y="440978"/>
                </a:lnTo>
                <a:lnTo>
                  <a:pt x="74504" y="480256"/>
                </a:lnTo>
                <a:lnTo>
                  <a:pt x="85654" y="542746"/>
                </a:lnTo>
                <a:lnTo>
                  <a:pt x="96856" y="608809"/>
                </a:lnTo>
                <a:lnTo>
                  <a:pt x="96856" y="655233"/>
                </a:lnTo>
                <a:lnTo>
                  <a:pt x="89405" y="682018"/>
                </a:lnTo>
                <a:lnTo>
                  <a:pt x="85654" y="719497"/>
                </a:lnTo>
                <a:lnTo>
                  <a:pt x="81955" y="760574"/>
                </a:lnTo>
                <a:lnTo>
                  <a:pt x="78204" y="792706"/>
                </a:lnTo>
                <a:lnTo>
                  <a:pt x="78204" y="833783"/>
                </a:lnTo>
                <a:lnTo>
                  <a:pt x="74504" y="890926"/>
                </a:lnTo>
                <a:lnTo>
                  <a:pt x="78204" y="951617"/>
                </a:lnTo>
                <a:lnTo>
                  <a:pt x="81955" y="994468"/>
                </a:lnTo>
                <a:lnTo>
                  <a:pt x="89405" y="1042691"/>
                </a:lnTo>
                <a:lnTo>
                  <a:pt x="93105" y="1114101"/>
                </a:lnTo>
                <a:lnTo>
                  <a:pt x="85654" y="1187310"/>
                </a:lnTo>
                <a:lnTo>
                  <a:pt x="78204" y="1240855"/>
                </a:lnTo>
                <a:lnTo>
                  <a:pt x="108006" y="1240855"/>
                </a:lnTo>
                <a:lnTo>
                  <a:pt x="141507" y="1239081"/>
                </a:lnTo>
                <a:lnTo>
                  <a:pt x="178760" y="1235508"/>
                </a:lnTo>
                <a:lnTo>
                  <a:pt x="212261" y="1230161"/>
                </a:lnTo>
                <a:lnTo>
                  <a:pt x="245814" y="1224789"/>
                </a:lnTo>
                <a:lnTo>
                  <a:pt x="279316" y="1219442"/>
                </a:lnTo>
                <a:lnTo>
                  <a:pt x="305367" y="1215869"/>
                </a:lnTo>
                <a:lnTo>
                  <a:pt x="327718" y="1212296"/>
                </a:lnTo>
                <a:lnTo>
                  <a:pt x="346370" y="1210522"/>
                </a:lnTo>
                <a:lnTo>
                  <a:pt x="368721" y="1206949"/>
                </a:lnTo>
                <a:lnTo>
                  <a:pt x="387322" y="1205150"/>
                </a:lnTo>
                <a:lnTo>
                  <a:pt x="405974" y="1201577"/>
                </a:lnTo>
                <a:lnTo>
                  <a:pt x="420823" y="1198004"/>
                </a:lnTo>
                <a:lnTo>
                  <a:pt x="432025" y="1192657"/>
                </a:lnTo>
                <a:lnTo>
                  <a:pt x="439475" y="1185511"/>
                </a:lnTo>
                <a:lnTo>
                  <a:pt x="439475" y="1178365"/>
                </a:lnTo>
                <a:lnTo>
                  <a:pt x="428274" y="1142660"/>
                </a:lnTo>
                <a:lnTo>
                  <a:pt x="409673" y="1083743"/>
                </a:lnTo>
                <a:lnTo>
                  <a:pt x="383622" y="1023027"/>
                </a:lnTo>
                <a:lnTo>
                  <a:pt x="353820" y="978402"/>
                </a:lnTo>
                <a:lnTo>
                  <a:pt x="327718" y="933777"/>
                </a:lnTo>
                <a:lnTo>
                  <a:pt x="305367" y="874835"/>
                </a:lnTo>
                <a:lnTo>
                  <a:pt x="290517" y="819491"/>
                </a:lnTo>
                <a:lnTo>
                  <a:pt x="283067" y="787359"/>
                </a:lnTo>
                <a:lnTo>
                  <a:pt x="361271" y="908766"/>
                </a:lnTo>
                <a:close/>
              </a:path>
            </a:pathLst>
          </a:custGeom>
          <a:solidFill>
            <a:srgbClr val="FFF4E1"/>
          </a:solidFill>
        </p:spPr>
        <p:txBody>
          <a:bodyPr wrap="square" lIns="0" tIns="0" rIns="0" bIns="0" rtlCol="0">
            <a:noAutofit/>
          </a:bodyPr>
          <a:lstStyle/>
          <a:p>
            <a:endParaRPr/>
          </a:p>
        </p:txBody>
      </p:sp>
      <p:sp>
        <p:nvSpPr>
          <p:cNvPr id="46" name="object 46"/>
          <p:cNvSpPr/>
          <p:nvPr/>
        </p:nvSpPr>
        <p:spPr>
          <a:xfrm>
            <a:off x="3155037" y="2255776"/>
            <a:ext cx="536280" cy="382061"/>
          </a:xfrm>
          <a:custGeom>
            <a:avLst/>
            <a:gdLst/>
            <a:ahLst/>
            <a:cxnLst/>
            <a:rect l="l" t="t" r="r" b="b"/>
            <a:pathLst>
              <a:path w="536280" h="382061">
                <a:moveTo>
                  <a:pt x="33501" y="83779"/>
                </a:moveTo>
                <a:lnTo>
                  <a:pt x="59603" y="137497"/>
                </a:lnTo>
                <a:lnTo>
                  <a:pt x="85654" y="169531"/>
                </a:lnTo>
                <a:lnTo>
                  <a:pt x="108006" y="187519"/>
                </a:lnTo>
                <a:lnTo>
                  <a:pt x="130357" y="210682"/>
                </a:lnTo>
                <a:lnTo>
                  <a:pt x="148958" y="232119"/>
                </a:lnTo>
                <a:lnTo>
                  <a:pt x="163859" y="251734"/>
                </a:lnTo>
                <a:lnTo>
                  <a:pt x="175060" y="260654"/>
                </a:lnTo>
                <a:lnTo>
                  <a:pt x="189961" y="273147"/>
                </a:lnTo>
                <a:lnTo>
                  <a:pt x="208562" y="287439"/>
                </a:lnTo>
                <a:lnTo>
                  <a:pt x="230913" y="305304"/>
                </a:lnTo>
                <a:lnTo>
                  <a:pt x="253265" y="323144"/>
                </a:lnTo>
                <a:lnTo>
                  <a:pt x="268166" y="342783"/>
                </a:lnTo>
                <a:lnTo>
                  <a:pt x="279316" y="362422"/>
                </a:lnTo>
                <a:lnTo>
                  <a:pt x="283067" y="382061"/>
                </a:lnTo>
                <a:lnTo>
                  <a:pt x="305418" y="376714"/>
                </a:lnTo>
                <a:lnTo>
                  <a:pt x="335169" y="367794"/>
                </a:lnTo>
                <a:lnTo>
                  <a:pt x="368721" y="355301"/>
                </a:lnTo>
                <a:lnTo>
                  <a:pt x="405974" y="339210"/>
                </a:lnTo>
                <a:lnTo>
                  <a:pt x="443175" y="323144"/>
                </a:lnTo>
                <a:lnTo>
                  <a:pt x="480427" y="307078"/>
                </a:lnTo>
                <a:lnTo>
                  <a:pt x="510229" y="289238"/>
                </a:lnTo>
                <a:lnTo>
                  <a:pt x="536280" y="273147"/>
                </a:lnTo>
                <a:lnTo>
                  <a:pt x="525130" y="266026"/>
                </a:lnTo>
                <a:lnTo>
                  <a:pt x="506530" y="255307"/>
                </a:lnTo>
                <a:lnTo>
                  <a:pt x="484178" y="244588"/>
                </a:lnTo>
                <a:lnTo>
                  <a:pt x="458076" y="232119"/>
                </a:lnTo>
                <a:lnTo>
                  <a:pt x="435724" y="221277"/>
                </a:lnTo>
                <a:lnTo>
                  <a:pt x="413373" y="210682"/>
                </a:lnTo>
                <a:lnTo>
                  <a:pt x="391073" y="199839"/>
                </a:lnTo>
                <a:lnTo>
                  <a:pt x="376172" y="192693"/>
                </a:lnTo>
                <a:lnTo>
                  <a:pt x="361271" y="183823"/>
                </a:lnTo>
                <a:lnTo>
                  <a:pt x="346370" y="174952"/>
                </a:lnTo>
                <a:lnTo>
                  <a:pt x="331469" y="162385"/>
                </a:lnTo>
                <a:lnTo>
                  <a:pt x="316568" y="148093"/>
                </a:lnTo>
                <a:lnTo>
                  <a:pt x="297968" y="135772"/>
                </a:lnTo>
                <a:lnTo>
                  <a:pt x="279316" y="123205"/>
                </a:lnTo>
                <a:lnTo>
                  <a:pt x="260715" y="114335"/>
                </a:lnTo>
                <a:lnTo>
                  <a:pt x="242063" y="105217"/>
                </a:lnTo>
                <a:lnTo>
                  <a:pt x="223463" y="96346"/>
                </a:lnTo>
                <a:lnTo>
                  <a:pt x="193661" y="85751"/>
                </a:lnTo>
                <a:lnTo>
                  <a:pt x="163859" y="71459"/>
                </a:lnTo>
                <a:lnTo>
                  <a:pt x="130357" y="57167"/>
                </a:lnTo>
                <a:lnTo>
                  <a:pt x="93105" y="42875"/>
                </a:lnTo>
                <a:lnTo>
                  <a:pt x="59603" y="26858"/>
                </a:lnTo>
                <a:lnTo>
                  <a:pt x="26051" y="12566"/>
                </a:lnTo>
                <a:lnTo>
                  <a:pt x="0" y="0"/>
                </a:lnTo>
                <a:lnTo>
                  <a:pt x="14900" y="30308"/>
                </a:lnTo>
                <a:lnTo>
                  <a:pt x="33501" y="83779"/>
                </a:lnTo>
                <a:close/>
              </a:path>
            </a:pathLst>
          </a:custGeom>
          <a:solidFill>
            <a:srgbClr val="FFF4E1"/>
          </a:solidFill>
        </p:spPr>
        <p:txBody>
          <a:bodyPr wrap="square" lIns="0" tIns="0" rIns="0" bIns="0" rtlCol="0">
            <a:noAutofit/>
          </a:bodyPr>
          <a:lstStyle/>
          <a:p>
            <a:endParaRPr/>
          </a:p>
        </p:txBody>
      </p:sp>
      <p:sp>
        <p:nvSpPr>
          <p:cNvPr id="47" name="object 47"/>
          <p:cNvSpPr/>
          <p:nvPr/>
        </p:nvSpPr>
        <p:spPr>
          <a:xfrm>
            <a:off x="3516309" y="2594987"/>
            <a:ext cx="193661" cy="92847"/>
          </a:xfrm>
          <a:custGeom>
            <a:avLst/>
            <a:gdLst/>
            <a:ahLst/>
            <a:cxnLst/>
            <a:rect l="l" t="t" r="r" b="b"/>
            <a:pathLst>
              <a:path w="193661" h="92847">
                <a:moveTo>
                  <a:pt x="40951" y="41076"/>
                </a:moveTo>
                <a:lnTo>
                  <a:pt x="18600" y="46423"/>
                </a:lnTo>
                <a:lnTo>
                  <a:pt x="0" y="49996"/>
                </a:lnTo>
                <a:lnTo>
                  <a:pt x="22351" y="58941"/>
                </a:lnTo>
                <a:lnTo>
                  <a:pt x="40951" y="67861"/>
                </a:lnTo>
                <a:lnTo>
                  <a:pt x="63303" y="76781"/>
                </a:lnTo>
                <a:lnTo>
                  <a:pt x="85654" y="83927"/>
                </a:lnTo>
                <a:lnTo>
                  <a:pt x="108006" y="89274"/>
                </a:lnTo>
                <a:lnTo>
                  <a:pt x="126606" y="92847"/>
                </a:lnTo>
                <a:lnTo>
                  <a:pt x="148958" y="91073"/>
                </a:lnTo>
                <a:lnTo>
                  <a:pt x="167558" y="85702"/>
                </a:lnTo>
                <a:lnTo>
                  <a:pt x="193661" y="67861"/>
                </a:lnTo>
                <a:lnTo>
                  <a:pt x="193661" y="46423"/>
                </a:lnTo>
                <a:lnTo>
                  <a:pt x="175009" y="23211"/>
                </a:lnTo>
                <a:lnTo>
                  <a:pt x="141507" y="0"/>
                </a:lnTo>
                <a:lnTo>
                  <a:pt x="130357" y="5371"/>
                </a:lnTo>
                <a:lnTo>
                  <a:pt x="119156" y="12517"/>
                </a:lnTo>
                <a:lnTo>
                  <a:pt x="100555" y="21437"/>
                </a:lnTo>
                <a:lnTo>
                  <a:pt x="81903" y="28583"/>
                </a:lnTo>
                <a:lnTo>
                  <a:pt x="59552" y="35729"/>
                </a:lnTo>
                <a:lnTo>
                  <a:pt x="40951" y="41076"/>
                </a:lnTo>
                <a:close/>
              </a:path>
            </a:pathLst>
          </a:custGeom>
          <a:solidFill>
            <a:srgbClr val="B9925B"/>
          </a:solidFill>
        </p:spPr>
        <p:txBody>
          <a:bodyPr wrap="square" lIns="0" tIns="0" rIns="0" bIns="0" rtlCol="0">
            <a:noAutofit/>
          </a:bodyPr>
          <a:lstStyle/>
          <a:p>
            <a:endParaRPr/>
          </a:p>
        </p:txBody>
      </p:sp>
      <p:sp>
        <p:nvSpPr>
          <p:cNvPr id="48" name="object 48"/>
          <p:cNvSpPr/>
          <p:nvPr/>
        </p:nvSpPr>
        <p:spPr>
          <a:xfrm>
            <a:off x="2585204" y="3430594"/>
            <a:ext cx="208562" cy="198188"/>
          </a:xfrm>
          <a:custGeom>
            <a:avLst/>
            <a:gdLst/>
            <a:ahLst/>
            <a:cxnLst/>
            <a:rect l="l" t="t" r="r" b="b"/>
            <a:pathLst>
              <a:path w="208562" h="198188">
                <a:moveTo>
                  <a:pt x="7450" y="107139"/>
                </a:moveTo>
                <a:lnTo>
                  <a:pt x="14900" y="126778"/>
                </a:lnTo>
                <a:lnTo>
                  <a:pt x="26102" y="149990"/>
                </a:lnTo>
                <a:lnTo>
                  <a:pt x="37252" y="171404"/>
                </a:lnTo>
                <a:lnTo>
                  <a:pt x="59603" y="189268"/>
                </a:lnTo>
                <a:lnTo>
                  <a:pt x="85654" y="198188"/>
                </a:lnTo>
                <a:lnTo>
                  <a:pt x="108006" y="198188"/>
                </a:lnTo>
                <a:lnTo>
                  <a:pt x="134108" y="194616"/>
                </a:lnTo>
                <a:lnTo>
                  <a:pt x="156408" y="191043"/>
                </a:lnTo>
                <a:lnTo>
                  <a:pt x="171309" y="180324"/>
                </a:lnTo>
                <a:lnTo>
                  <a:pt x="178760" y="155337"/>
                </a:lnTo>
                <a:lnTo>
                  <a:pt x="182511" y="126778"/>
                </a:lnTo>
                <a:lnTo>
                  <a:pt x="189961" y="103566"/>
                </a:lnTo>
                <a:lnTo>
                  <a:pt x="197412" y="80354"/>
                </a:lnTo>
                <a:lnTo>
                  <a:pt x="204862" y="49996"/>
                </a:lnTo>
                <a:lnTo>
                  <a:pt x="208562" y="21437"/>
                </a:lnTo>
                <a:lnTo>
                  <a:pt x="204862" y="0"/>
                </a:lnTo>
                <a:lnTo>
                  <a:pt x="186210" y="5347"/>
                </a:lnTo>
                <a:lnTo>
                  <a:pt x="160159" y="8920"/>
                </a:lnTo>
                <a:lnTo>
                  <a:pt x="130357" y="10718"/>
                </a:lnTo>
                <a:lnTo>
                  <a:pt x="100555" y="12493"/>
                </a:lnTo>
                <a:lnTo>
                  <a:pt x="41003" y="12493"/>
                </a:lnTo>
                <a:lnTo>
                  <a:pt x="18651" y="10718"/>
                </a:lnTo>
                <a:lnTo>
                  <a:pt x="0" y="7145"/>
                </a:lnTo>
                <a:lnTo>
                  <a:pt x="0" y="85702"/>
                </a:lnTo>
                <a:lnTo>
                  <a:pt x="7450" y="107139"/>
                </a:lnTo>
                <a:close/>
              </a:path>
            </a:pathLst>
          </a:custGeom>
          <a:solidFill>
            <a:srgbClr val="3888AA"/>
          </a:solidFill>
        </p:spPr>
        <p:txBody>
          <a:bodyPr wrap="square" lIns="0" tIns="0" rIns="0" bIns="0" rtlCol="0">
            <a:noAutofit/>
          </a:bodyPr>
          <a:lstStyle/>
          <a:p>
            <a:endParaRPr/>
          </a:p>
        </p:txBody>
      </p:sp>
      <p:sp>
        <p:nvSpPr>
          <p:cNvPr id="49" name="object 49"/>
          <p:cNvSpPr/>
          <p:nvPr/>
        </p:nvSpPr>
        <p:spPr>
          <a:xfrm>
            <a:off x="2607555" y="3639502"/>
            <a:ext cx="368721" cy="121407"/>
          </a:xfrm>
          <a:custGeom>
            <a:avLst/>
            <a:gdLst/>
            <a:ahLst/>
            <a:cxnLst/>
            <a:rect l="l" t="t" r="r" b="b"/>
            <a:pathLst>
              <a:path w="368721" h="121407">
                <a:moveTo>
                  <a:pt x="7450" y="42851"/>
                </a:moveTo>
                <a:lnTo>
                  <a:pt x="18651" y="51771"/>
                </a:lnTo>
                <a:lnTo>
                  <a:pt x="29801" y="53569"/>
                </a:lnTo>
                <a:lnTo>
                  <a:pt x="44702" y="57118"/>
                </a:lnTo>
                <a:lnTo>
                  <a:pt x="63303" y="58917"/>
                </a:lnTo>
                <a:lnTo>
                  <a:pt x="81955" y="60691"/>
                </a:lnTo>
                <a:lnTo>
                  <a:pt x="100555" y="64264"/>
                </a:lnTo>
                <a:lnTo>
                  <a:pt x="119207" y="66062"/>
                </a:lnTo>
                <a:lnTo>
                  <a:pt x="134057" y="69635"/>
                </a:lnTo>
                <a:lnTo>
                  <a:pt x="145258" y="71410"/>
                </a:lnTo>
                <a:lnTo>
                  <a:pt x="156408" y="74983"/>
                </a:lnTo>
                <a:lnTo>
                  <a:pt x="171309" y="78556"/>
                </a:lnTo>
                <a:lnTo>
                  <a:pt x="189961" y="85702"/>
                </a:lnTo>
                <a:lnTo>
                  <a:pt x="208562" y="92847"/>
                </a:lnTo>
                <a:lnTo>
                  <a:pt x="230913" y="99969"/>
                </a:lnTo>
                <a:lnTo>
                  <a:pt x="249514" y="107115"/>
                </a:lnTo>
                <a:lnTo>
                  <a:pt x="268166" y="112486"/>
                </a:lnTo>
                <a:lnTo>
                  <a:pt x="286766" y="117834"/>
                </a:lnTo>
                <a:lnTo>
                  <a:pt x="316568" y="121407"/>
                </a:lnTo>
                <a:lnTo>
                  <a:pt x="342619" y="117834"/>
                </a:lnTo>
                <a:lnTo>
                  <a:pt x="361271" y="108913"/>
                </a:lnTo>
                <a:lnTo>
                  <a:pt x="368721" y="96420"/>
                </a:lnTo>
                <a:lnTo>
                  <a:pt x="361271" y="87476"/>
                </a:lnTo>
                <a:lnTo>
                  <a:pt x="342619" y="76781"/>
                </a:lnTo>
                <a:lnTo>
                  <a:pt x="316568" y="64264"/>
                </a:lnTo>
                <a:lnTo>
                  <a:pt x="283067" y="49996"/>
                </a:lnTo>
                <a:lnTo>
                  <a:pt x="249514" y="37479"/>
                </a:lnTo>
                <a:lnTo>
                  <a:pt x="219763" y="24986"/>
                </a:lnTo>
                <a:lnTo>
                  <a:pt x="193661" y="16066"/>
                </a:lnTo>
                <a:lnTo>
                  <a:pt x="175060" y="10718"/>
                </a:lnTo>
                <a:lnTo>
                  <a:pt x="152709" y="21413"/>
                </a:lnTo>
                <a:lnTo>
                  <a:pt x="130357" y="26784"/>
                </a:lnTo>
                <a:lnTo>
                  <a:pt x="108006" y="30357"/>
                </a:lnTo>
                <a:lnTo>
                  <a:pt x="85654" y="28559"/>
                </a:lnTo>
                <a:lnTo>
                  <a:pt x="67054" y="24986"/>
                </a:lnTo>
                <a:lnTo>
                  <a:pt x="44702" y="17840"/>
                </a:lnTo>
                <a:lnTo>
                  <a:pt x="26051" y="10718"/>
                </a:lnTo>
                <a:lnTo>
                  <a:pt x="7450" y="0"/>
                </a:lnTo>
                <a:lnTo>
                  <a:pt x="0" y="14267"/>
                </a:lnTo>
                <a:lnTo>
                  <a:pt x="0" y="30357"/>
                </a:lnTo>
                <a:lnTo>
                  <a:pt x="7450" y="42851"/>
                </a:lnTo>
                <a:close/>
              </a:path>
            </a:pathLst>
          </a:custGeom>
          <a:solidFill>
            <a:srgbClr val="794200"/>
          </a:solidFill>
        </p:spPr>
        <p:txBody>
          <a:bodyPr wrap="square" lIns="0" tIns="0" rIns="0" bIns="0" rtlCol="0">
            <a:noAutofit/>
          </a:bodyPr>
          <a:lstStyle/>
          <a:p>
            <a:endParaRPr/>
          </a:p>
        </p:txBody>
      </p:sp>
      <p:sp>
        <p:nvSpPr>
          <p:cNvPr id="50" name="object 50"/>
          <p:cNvSpPr/>
          <p:nvPr/>
        </p:nvSpPr>
        <p:spPr>
          <a:xfrm>
            <a:off x="2935325" y="3425247"/>
            <a:ext cx="175009" cy="176751"/>
          </a:xfrm>
          <a:custGeom>
            <a:avLst/>
            <a:gdLst/>
            <a:ahLst/>
            <a:cxnLst/>
            <a:rect l="l" t="t" r="r" b="b"/>
            <a:pathLst>
              <a:path w="175009" h="176751">
                <a:moveTo>
                  <a:pt x="29750" y="162459"/>
                </a:moveTo>
                <a:lnTo>
                  <a:pt x="40951" y="169605"/>
                </a:lnTo>
                <a:lnTo>
                  <a:pt x="52102" y="173178"/>
                </a:lnTo>
                <a:lnTo>
                  <a:pt x="70753" y="176751"/>
                </a:lnTo>
                <a:lnTo>
                  <a:pt x="89354" y="176751"/>
                </a:lnTo>
                <a:lnTo>
                  <a:pt x="108006" y="173178"/>
                </a:lnTo>
                <a:lnTo>
                  <a:pt x="130306" y="167831"/>
                </a:lnTo>
                <a:lnTo>
                  <a:pt x="148958" y="141046"/>
                </a:lnTo>
                <a:lnTo>
                  <a:pt x="163859" y="94622"/>
                </a:lnTo>
                <a:lnTo>
                  <a:pt x="171309" y="44625"/>
                </a:lnTo>
                <a:lnTo>
                  <a:pt x="175009" y="0"/>
                </a:lnTo>
                <a:lnTo>
                  <a:pt x="160108" y="5347"/>
                </a:lnTo>
                <a:lnTo>
                  <a:pt x="141507" y="10694"/>
                </a:lnTo>
                <a:lnTo>
                  <a:pt x="119156" y="14267"/>
                </a:lnTo>
                <a:lnTo>
                  <a:pt x="93105" y="17840"/>
                </a:lnTo>
                <a:lnTo>
                  <a:pt x="67002" y="21413"/>
                </a:lnTo>
                <a:lnTo>
                  <a:pt x="40951" y="23211"/>
                </a:lnTo>
                <a:lnTo>
                  <a:pt x="18600" y="23211"/>
                </a:lnTo>
                <a:lnTo>
                  <a:pt x="0" y="19639"/>
                </a:lnTo>
                <a:lnTo>
                  <a:pt x="0" y="67837"/>
                </a:lnTo>
                <a:lnTo>
                  <a:pt x="3699" y="83903"/>
                </a:lnTo>
                <a:lnTo>
                  <a:pt x="11150" y="99969"/>
                </a:lnTo>
                <a:lnTo>
                  <a:pt x="22300" y="117834"/>
                </a:lnTo>
                <a:lnTo>
                  <a:pt x="29750" y="133900"/>
                </a:lnTo>
                <a:lnTo>
                  <a:pt x="26051" y="149966"/>
                </a:lnTo>
                <a:lnTo>
                  <a:pt x="26051" y="157112"/>
                </a:lnTo>
                <a:lnTo>
                  <a:pt x="29750" y="162459"/>
                </a:lnTo>
                <a:close/>
              </a:path>
            </a:pathLst>
          </a:custGeom>
          <a:solidFill>
            <a:srgbClr val="3888AA"/>
          </a:solidFill>
        </p:spPr>
        <p:txBody>
          <a:bodyPr wrap="square" lIns="0" tIns="0" rIns="0" bIns="0" rtlCol="0">
            <a:noAutofit/>
          </a:bodyPr>
          <a:lstStyle/>
          <a:p>
            <a:endParaRPr/>
          </a:p>
        </p:txBody>
      </p:sp>
      <p:sp>
        <p:nvSpPr>
          <p:cNvPr id="51" name="object 51"/>
          <p:cNvSpPr/>
          <p:nvPr/>
        </p:nvSpPr>
        <p:spPr>
          <a:xfrm>
            <a:off x="2961376" y="3612717"/>
            <a:ext cx="331469" cy="96420"/>
          </a:xfrm>
          <a:custGeom>
            <a:avLst/>
            <a:gdLst/>
            <a:ahLst/>
            <a:cxnLst/>
            <a:rect l="l" t="t" r="r" b="b"/>
            <a:pathLst>
              <a:path w="331469" h="96420">
                <a:moveTo>
                  <a:pt x="3699" y="24986"/>
                </a:moveTo>
                <a:lnTo>
                  <a:pt x="11150" y="44625"/>
                </a:lnTo>
                <a:lnTo>
                  <a:pt x="40951" y="58917"/>
                </a:lnTo>
                <a:lnTo>
                  <a:pt x="100555" y="62490"/>
                </a:lnTo>
                <a:lnTo>
                  <a:pt x="111705" y="62490"/>
                </a:lnTo>
                <a:lnTo>
                  <a:pt x="130357" y="64264"/>
                </a:lnTo>
                <a:lnTo>
                  <a:pt x="148958" y="67837"/>
                </a:lnTo>
                <a:lnTo>
                  <a:pt x="171309" y="71410"/>
                </a:lnTo>
                <a:lnTo>
                  <a:pt x="193661" y="76781"/>
                </a:lnTo>
                <a:lnTo>
                  <a:pt x="216012" y="82129"/>
                </a:lnTo>
                <a:lnTo>
                  <a:pt x="234613" y="87476"/>
                </a:lnTo>
                <a:lnTo>
                  <a:pt x="253265" y="92847"/>
                </a:lnTo>
                <a:lnTo>
                  <a:pt x="286766" y="96420"/>
                </a:lnTo>
                <a:lnTo>
                  <a:pt x="312817" y="85702"/>
                </a:lnTo>
                <a:lnTo>
                  <a:pt x="331469" y="67837"/>
                </a:lnTo>
                <a:lnTo>
                  <a:pt x="327718" y="51771"/>
                </a:lnTo>
                <a:lnTo>
                  <a:pt x="312817" y="44625"/>
                </a:lnTo>
                <a:lnTo>
                  <a:pt x="290517" y="37503"/>
                </a:lnTo>
                <a:lnTo>
                  <a:pt x="264415" y="30357"/>
                </a:lnTo>
                <a:lnTo>
                  <a:pt x="230913" y="23211"/>
                </a:lnTo>
                <a:lnTo>
                  <a:pt x="197360" y="16066"/>
                </a:lnTo>
                <a:lnTo>
                  <a:pt x="167610" y="10718"/>
                </a:lnTo>
                <a:lnTo>
                  <a:pt x="141507" y="5347"/>
                </a:lnTo>
                <a:lnTo>
                  <a:pt x="122907" y="0"/>
                </a:lnTo>
                <a:lnTo>
                  <a:pt x="111705" y="5347"/>
                </a:lnTo>
                <a:lnTo>
                  <a:pt x="96804" y="8920"/>
                </a:lnTo>
                <a:lnTo>
                  <a:pt x="78204" y="10718"/>
                </a:lnTo>
                <a:lnTo>
                  <a:pt x="63303" y="12493"/>
                </a:lnTo>
                <a:lnTo>
                  <a:pt x="44702" y="12493"/>
                </a:lnTo>
                <a:lnTo>
                  <a:pt x="29801" y="10718"/>
                </a:lnTo>
                <a:lnTo>
                  <a:pt x="14900" y="7145"/>
                </a:lnTo>
                <a:lnTo>
                  <a:pt x="0" y="3572"/>
                </a:lnTo>
                <a:lnTo>
                  <a:pt x="3699" y="24986"/>
                </a:lnTo>
                <a:close/>
              </a:path>
            </a:pathLst>
          </a:custGeom>
          <a:solidFill>
            <a:srgbClr val="794200"/>
          </a:solidFill>
        </p:spPr>
        <p:txBody>
          <a:bodyPr wrap="square" lIns="0" tIns="0" rIns="0" bIns="0" rtlCol="0">
            <a:noAutofit/>
          </a:bodyPr>
          <a:lstStyle/>
          <a:p>
            <a:endParaRPr/>
          </a:p>
        </p:txBody>
      </p:sp>
      <p:sp>
        <p:nvSpPr>
          <p:cNvPr id="52" name="object 52"/>
          <p:cNvSpPr/>
          <p:nvPr/>
        </p:nvSpPr>
        <p:spPr>
          <a:xfrm>
            <a:off x="2641056" y="1932484"/>
            <a:ext cx="37252" cy="48296"/>
          </a:xfrm>
          <a:custGeom>
            <a:avLst/>
            <a:gdLst/>
            <a:ahLst/>
            <a:cxnLst/>
            <a:rect l="l" t="t" r="r" b="b"/>
            <a:pathLst>
              <a:path w="37252" h="48296">
                <a:moveTo>
                  <a:pt x="18651" y="48296"/>
                </a:moveTo>
                <a:lnTo>
                  <a:pt x="26102" y="46571"/>
                </a:lnTo>
                <a:lnTo>
                  <a:pt x="33552" y="41150"/>
                </a:lnTo>
                <a:lnTo>
                  <a:pt x="37252" y="34004"/>
                </a:lnTo>
                <a:lnTo>
                  <a:pt x="37252" y="14291"/>
                </a:lnTo>
                <a:lnTo>
                  <a:pt x="33552" y="7145"/>
                </a:lnTo>
                <a:lnTo>
                  <a:pt x="26102" y="1971"/>
                </a:lnTo>
                <a:lnTo>
                  <a:pt x="18651" y="0"/>
                </a:lnTo>
                <a:lnTo>
                  <a:pt x="11201" y="1971"/>
                </a:lnTo>
                <a:lnTo>
                  <a:pt x="3750" y="7145"/>
                </a:lnTo>
                <a:lnTo>
                  <a:pt x="0" y="14291"/>
                </a:lnTo>
                <a:lnTo>
                  <a:pt x="0" y="34004"/>
                </a:lnTo>
                <a:lnTo>
                  <a:pt x="3750" y="41150"/>
                </a:lnTo>
                <a:lnTo>
                  <a:pt x="11201" y="46571"/>
                </a:lnTo>
                <a:lnTo>
                  <a:pt x="18651" y="48296"/>
                </a:lnTo>
                <a:close/>
              </a:path>
            </a:pathLst>
          </a:custGeom>
          <a:solidFill>
            <a:srgbClr val="000000"/>
          </a:solidFill>
        </p:spPr>
        <p:txBody>
          <a:bodyPr wrap="square" lIns="0" tIns="0" rIns="0" bIns="0" rtlCol="0">
            <a:noAutofit/>
          </a:bodyPr>
          <a:lstStyle/>
          <a:p>
            <a:endParaRPr/>
          </a:p>
        </p:txBody>
      </p:sp>
      <p:sp>
        <p:nvSpPr>
          <p:cNvPr id="53" name="object 53"/>
          <p:cNvSpPr/>
          <p:nvPr/>
        </p:nvSpPr>
        <p:spPr>
          <a:xfrm>
            <a:off x="2827319" y="1923613"/>
            <a:ext cx="37201" cy="50021"/>
          </a:xfrm>
          <a:custGeom>
            <a:avLst/>
            <a:gdLst/>
            <a:ahLst/>
            <a:cxnLst/>
            <a:rect l="l" t="t" r="r" b="b"/>
            <a:pathLst>
              <a:path w="37201" h="50021">
                <a:moveTo>
                  <a:pt x="18600" y="50021"/>
                </a:moveTo>
                <a:lnTo>
                  <a:pt x="26051" y="48296"/>
                </a:lnTo>
                <a:lnTo>
                  <a:pt x="33501" y="42875"/>
                </a:lnTo>
                <a:lnTo>
                  <a:pt x="37201" y="34004"/>
                </a:lnTo>
                <a:lnTo>
                  <a:pt x="37201" y="14291"/>
                </a:lnTo>
                <a:lnTo>
                  <a:pt x="33501" y="7145"/>
                </a:lnTo>
                <a:lnTo>
                  <a:pt x="26051" y="1724"/>
                </a:lnTo>
                <a:lnTo>
                  <a:pt x="18600" y="0"/>
                </a:lnTo>
                <a:lnTo>
                  <a:pt x="11150" y="1724"/>
                </a:lnTo>
                <a:lnTo>
                  <a:pt x="3699" y="7145"/>
                </a:lnTo>
                <a:lnTo>
                  <a:pt x="0" y="14291"/>
                </a:lnTo>
                <a:lnTo>
                  <a:pt x="0" y="34004"/>
                </a:lnTo>
                <a:lnTo>
                  <a:pt x="3699" y="42875"/>
                </a:lnTo>
                <a:lnTo>
                  <a:pt x="11150" y="48296"/>
                </a:lnTo>
                <a:lnTo>
                  <a:pt x="18600" y="50021"/>
                </a:lnTo>
                <a:close/>
              </a:path>
            </a:pathLst>
          </a:custGeom>
          <a:solidFill>
            <a:srgbClr val="000000"/>
          </a:solidFill>
        </p:spPr>
        <p:txBody>
          <a:bodyPr wrap="square" lIns="0" tIns="0" rIns="0" bIns="0" rtlCol="0">
            <a:noAutofit/>
          </a:bodyPr>
          <a:lstStyle/>
          <a:p>
            <a:endParaRPr/>
          </a:p>
        </p:txBody>
      </p:sp>
      <p:sp>
        <p:nvSpPr>
          <p:cNvPr id="54" name="object 54"/>
          <p:cNvSpPr/>
          <p:nvPr/>
        </p:nvSpPr>
        <p:spPr>
          <a:xfrm>
            <a:off x="5583279" y="1820121"/>
            <a:ext cx="1746547" cy="2201467"/>
          </a:xfrm>
          <a:custGeom>
            <a:avLst/>
            <a:gdLst/>
            <a:ahLst/>
            <a:cxnLst/>
            <a:rect l="l" t="t" r="r" b="b"/>
            <a:pathLst>
              <a:path w="1746547" h="2201467">
                <a:moveTo>
                  <a:pt x="487878" y="2058622"/>
                </a:moveTo>
                <a:lnTo>
                  <a:pt x="491629" y="2071115"/>
                </a:lnTo>
                <a:lnTo>
                  <a:pt x="499079" y="2081834"/>
                </a:lnTo>
                <a:lnTo>
                  <a:pt x="517680" y="2090779"/>
                </a:lnTo>
                <a:lnTo>
                  <a:pt x="547482" y="2096126"/>
                </a:lnTo>
                <a:lnTo>
                  <a:pt x="588434" y="2094327"/>
                </a:lnTo>
                <a:lnTo>
                  <a:pt x="629437" y="2088980"/>
                </a:lnTo>
                <a:lnTo>
                  <a:pt x="662938" y="2081834"/>
                </a:lnTo>
                <a:lnTo>
                  <a:pt x="685290" y="2071115"/>
                </a:lnTo>
                <a:lnTo>
                  <a:pt x="703890" y="2062195"/>
                </a:lnTo>
                <a:lnTo>
                  <a:pt x="718791" y="2055049"/>
                </a:lnTo>
                <a:lnTo>
                  <a:pt x="733692" y="2047928"/>
                </a:lnTo>
                <a:lnTo>
                  <a:pt x="752344" y="2044355"/>
                </a:lnTo>
                <a:lnTo>
                  <a:pt x="778395" y="2044355"/>
                </a:lnTo>
                <a:lnTo>
                  <a:pt x="800747" y="2046129"/>
                </a:lnTo>
                <a:lnTo>
                  <a:pt x="823098" y="2046129"/>
                </a:lnTo>
                <a:lnTo>
                  <a:pt x="845450" y="2044355"/>
                </a:lnTo>
                <a:lnTo>
                  <a:pt x="875252" y="2033636"/>
                </a:lnTo>
                <a:lnTo>
                  <a:pt x="893852" y="2022917"/>
                </a:lnTo>
                <a:lnTo>
                  <a:pt x="905002" y="2008625"/>
                </a:lnTo>
                <a:lnTo>
                  <a:pt x="912453" y="1997931"/>
                </a:lnTo>
                <a:lnTo>
                  <a:pt x="912453" y="1992559"/>
                </a:lnTo>
                <a:lnTo>
                  <a:pt x="957156" y="1981865"/>
                </a:lnTo>
                <a:lnTo>
                  <a:pt x="960907" y="1964000"/>
                </a:lnTo>
                <a:lnTo>
                  <a:pt x="968357" y="1922923"/>
                </a:lnTo>
                <a:lnTo>
                  <a:pt x="979507" y="1874725"/>
                </a:lnTo>
                <a:lnTo>
                  <a:pt x="994408" y="1839020"/>
                </a:lnTo>
                <a:lnTo>
                  <a:pt x="1009309" y="1890791"/>
                </a:lnTo>
                <a:lnTo>
                  <a:pt x="1024210" y="1956854"/>
                </a:lnTo>
                <a:lnTo>
                  <a:pt x="1027909" y="2019344"/>
                </a:lnTo>
                <a:lnTo>
                  <a:pt x="1020459" y="2058622"/>
                </a:lnTo>
                <a:lnTo>
                  <a:pt x="1080063" y="2067567"/>
                </a:lnTo>
                <a:lnTo>
                  <a:pt x="1057711" y="2078261"/>
                </a:lnTo>
                <a:lnTo>
                  <a:pt x="1042810" y="2087206"/>
                </a:lnTo>
                <a:lnTo>
                  <a:pt x="1027909" y="2097900"/>
                </a:lnTo>
                <a:lnTo>
                  <a:pt x="1013009" y="2106845"/>
                </a:lnTo>
                <a:lnTo>
                  <a:pt x="1001858" y="2115765"/>
                </a:lnTo>
                <a:lnTo>
                  <a:pt x="986958" y="2124685"/>
                </a:lnTo>
                <a:lnTo>
                  <a:pt x="972057" y="2130057"/>
                </a:lnTo>
                <a:lnTo>
                  <a:pt x="953456" y="2135404"/>
                </a:lnTo>
                <a:lnTo>
                  <a:pt x="934804" y="2142550"/>
                </a:lnTo>
                <a:lnTo>
                  <a:pt x="923654" y="2153269"/>
                </a:lnTo>
                <a:lnTo>
                  <a:pt x="923654" y="2167536"/>
                </a:lnTo>
                <a:lnTo>
                  <a:pt x="927354" y="2180029"/>
                </a:lnTo>
                <a:lnTo>
                  <a:pt x="942255" y="2190748"/>
                </a:lnTo>
                <a:lnTo>
                  <a:pt x="960907" y="2199693"/>
                </a:lnTo>
                <a:lnTo>
                  <a:pt x="990708" y="2201467"/>
                </a:lnTo>
                <a:lnTo>
                  <a:pt x="1024210" y="2196120"/>
                </a:lnTo>
                <a:lnTo>
                  <a:pt x="1057711" y="2187175"/>
                </a:lnTo>
                <a:lnTo>
                  <a:pt x="1087513" y="2178255"/>
                </a:lnTo>
                <a:lnTo>
                  <a:pt x="1109865" y="2169335"/>
                </a:lnTo>
                <a:lnTo>
                  <a:pt x="1128465" y="2162189"/>
                </a:lnTo>
                <a:lnTo>
                  <a:pt x="1147117" y="2156817"/>
                </a:lnTo>
                <a:lnTo>
                  <a:pt x="1165718" y="2151470"/>
                </a:lnTo>
                <a:lnTo>
                  <a:pt x="1180619" y="2149696"/>
                </a:lnTo>
                <a:lnTo>
                  <a:pt x="1199271" y="2149696"/>
                </a:lnTo>
                <a:lnTo>
                  <a:pt x="1221571" y="2151470"/>
                </a:lnTo>
                <a:lnTo>
                  <a:pt x="1247673" y="2149696"/>
                </a:lnTo>
                <a:lnTo>
                  <a:pt x="1273724" y="2146123"/>
                </a:lnTo>
                <a:lnTo>
                  <a:pt x="1299826" y="2140751"/>
                </a:lnTo>
                <a:lnTo>
                  <a:pt x="1322127" y="2131831"/>
                </a:lnTo>
                <a:lnTo>
                  <a:pt x="1337028" y="2121112"/>
                </a:lnTo>
                <a:lnTo>
                  <a:pt x="1344478" y="2105046"/>
                </a:lnTo>
                <a:lnTo>
                  <a:pt x="1340778" y="2087206"/>
                </a:lnTo>
                <a:lnTo>
                  <a:pt x="1322127" y="2046129"/>
                </a:lnTo>
                <a:lnTo>
                  <a:pt x="1366829" y="2035410"/>
                </a:lnTo>
                <a:lnTo>
                  <a:pt x="1363130" y="1971146"/>
                </a:lnTo>
                <a:lnTo>
                  <a:pt x="1366829" y="1864006"/>
                </a:lnTo>
                <a:lnTo>
                  <a:pt x="1370580" y="1755092"/>
                </a:lnTo>
                <a:lnTo>
                  <a:pt x="1374280" y="1687255"/>
                </a:lnTo>
                <a:lnTo>
                  <a:pt x="1381730" y="1626539"/>
                </a:lnTo>
                <a:lnTo>
                  <a:pt x="1400228" y="1531917"/>
                </a:lnTo>
                <a:lnTo>
                  <a:pt x="1411532" y="1437295"/>
                </a:lnTo>
                <a:lnTo>
                  <a:pt x="1411532" y="1371232"/>
                </a:lnTo>
                <a:lnTo>
                  <a:pt x="1426433" y="1369433"/>
                </a:lnTo>
                <a:lnTo>
                  <a:pt x="1444931" y="1365860"/>
                </a:lnTo>
                <a:lnTo>
                  <a:pt x="1467539" y="1360513"/>
                </a:lnTo>
                <a:lnTo>
                  <a:pt x="1489634" y="1353367"/>
                </a:lnTo>
                <a:lnTo>
                  <a:pt x="1515839" y="1346221"/>
                </a:lnTo>
                <a:lnTo>
                  <a:pt x="1542044" y="1337301"/>
                </a:lnTo>
                <a:lnTo>
                  <a:pt x="1564139" y="1328381"/>
                </a:lnTo>
                <a:lnTo>
                  <a:pt x="1590344" y="1321235"/>
                </a:lnTo>
                <a:lnTo>
                  <a:pt x="1575443" y="1287304"/>
                </a:lnTo>
                <a:lnTo>
                  <a:pt x="1567736" y="1244453"/>
                </a:lnTo>
                <a:lnTo>
                  <a:pt x="1564139" y="1205175"/>
                </a:lnTo>
                <a:lnTo>
                  <a:pt x="1567736" y="1176616"/>
                </a:lnTo>
                <a:lnTo>
                  <a:pt x="1605245" y="1178390"/>
                </a:lnTo>
                <a:lnTo>
                  <a:pt x="1642240" y="1176616"/>
                </a:lnTo>
                <a:lnTo>
                  <a:pt x="1676153" y="1169470"/>
                </a:lnTo>
                <a:lnTo>
                  <a:pt x="1709552" y="1155178"/>
                </a:lnTo>
                <a:lnTo>
                  <a:pt x="1731646" y="1137338"/>
                </a:lnTo>
                <a:lnTo>
                  <a:pt x="1746547" y="1110553"/>
                </a:lnTo>
                <a:lnTo>
                  <a:pt x="1742950" y="1078396"/>
                </a:lnTo>
                <a:lnTo>
                  <a:pt x="1724453" y="1037344"/>
                </a:lnTo>
                <a:lnTo>
                  <a:pt x="1705955" y="1001639"/>
                </a:lnTo>
                <a:lnTo>
                  <a:pt x="1691054" y="956989"/>
                </a:lnTo>
                <a:lnTo>
                  <a:pt x="1672042" y="912364"/>
                </a:lnTo>
                <a:lnTo>
                  <a:pt x="1653545" y="880207"/>
                </a:lnTo>
                <a:lnTo>
                  <a:pt x="1642240" y="846301"/>
                </a:lnTo>
                <a:lnTo>
                  <a:pt x="1642240" y="799877"/>
                </a:lnTo>
                <a:lnTo>
                  <a:pt x="1646351" y="746307"/>
                </a:lnTo>
                <a:lnTo>
                  <a:pt x="1646351" y="698109"/>
                </a:lnTo>
                <a:lnTo>
                  <a:pt x="1642240" y="676671"/>
                </a:lnTo>
                <a:lnTo>
                  <a:pt x="1627340" y="655208"/>
                </a:lnTo>
                <a:lnTo>
                  <a:pt x="1608842" y="635495"/>
                </a:lnTo>
                <a:lnTo>
                  <a:pt x="1590344" y="616029"/>
                </a:lnTo>
                <a:lnTo>
                  <a:pt x="1564139" y="598041"/>
                </a:lnTo>
                <a:lnTo>
                  <a:pt x="1542044" y="583749"/>
                </a:lnTo>
                <a:lnTo>
                  <a:pt x="1519436" y="571428"/>
                </a:lnTo>
                <a:lnTo>
                  <a:pt x="1500938" y="560586"/>
                </a:lnTo>
                <a:lnTo>
                  <a:pt x="1478330" y="549991"/>
                </a:lnTo>
                <a:lnTo>
                  <a:pt x="1456235" y="537424"/>
                </a:lnTo>
                <a:lnTo>
                  <a:pt x="1430030" y="524857"/>
                </a:lnTo>
                <a:lnTo>
                  <a:pt x="1404339" y="510565"/>
                </a:lnTo>
                <a:lnTo>
                  <a:pt x="1381730" y="498244"/>
                </a:lnTo>
                <a:lnTo>
                  <a:pt x="1355679" y="487402"/>
                </a:lnTo>
                <a:lnTo>
                  <a:pt x="1337028" y="476806"/>
                </a:lnTo>
                <a:lnTo>
                  <a:pt x="1318427" y="469660"/>
                </a:lnTo>
                <a:lnTo>
                  <a:pt x="1292376" y="455368"/>
                </a:lnTo>
                <a:lnTo>
                  <a:pt x="1273724" y="437380"/>
                </a:lnTo>
                <a:lnTo>
                  <a:pt x="1262574" y="419639"/>
                </a:lnTo>
                <a:lnTo>
                  <a:pt x="1270025" y="405347"/>
                </a:lnTo>
                <a:lnTo>
                  <a:pt x="1281175" y="399926"/>
                </a:lnTo>
                <a:lnTo>
                  <a:pt x="1296076" y="394505"/>
                </a:lnTo>
                <a:lnTo>
                  <a:pt x="1314676" y="389330"/>
                </a:lnTo>
                <a:lnTo>
                  <a:pt x="1337028" y="383909"/>
                </a:lnTo>
                <a:lnTo>
                  <a:pt x="1359379" y="378488"/>
                </a:lnTo>
                <a:lnTo>
                  <a:pt x="1381730" y="373067"/>
                </a:lnTo>
                <a:lnTo>
                  <a:pt x="1404339" y="365921"/>
                </a:lnTo>
                <a:lnTo>
                  <a:pt x="1422837" y="358775"/>
                </a:lnTo>
                <a:lnTo>
                  <a:pt x="1448528" y="337337"/>
                </a:lnTo>
                <a:lnTo>
                  <a:pt x="1452639" y="312450"/>
                </a:lnTo>
                <a:lnTo>
                  <a:pt x="1441334" y="285591"/>
                </a:lnTo>
                <a:lnTo>
                  <a:pt x="1422837" y="262428"/>
                </a:lnTo>
                <a:lnTo>
                  <a:pt x="1430030" y="244686"/>
                </a:lnTo>
                <a:lnTo>
                  <a:pt x="1430030" y="224973"/>
                </a:lnTo>
                <a:lnTo>
                  <a:pt x="1426433" y="205260"/>
                </a:lnTo>
                <a:lnTo>
                  <a:pt x="1415129" y="183823"/>
                </a:lnTo>
                <a:lnTo>
                  <a:pt x="1448528" y="160660"/>
                </a:lnTo>
                <a:lnTo>
                  <a:pt x="1448528" y="135772"/>
                </a:lnTo>
                <a:lnTo>
                  <a:pt x="1422837" y="114335"/>
                </a:lnTo>
                <a:lnTo>
                  <a:pt x="1389438" y="100043"/>
                </a:lnTo>
                <a:lnTo>
                  <a:pt x="1374280" y="96346"/>
                </a:lnTo>
                <a:lnTo>
                  <a:pt x="1355679" y="92897"/>
                </a:lnTo>
                <a:lnTo>
                  <a:pt x="1337028" y="92897"/>
                </a:lnTo>
                <a:lnTo>
                  <a:pt x="1322127" y="94622"/>
                </a:lnTo>
                <a:lnTo>
                  <a:pt x="1303526" y="96346"/>
                </a:lnTo>
                <a:lnTo>
                  <a:pt x="1284926" y="98071"/>
                </a:lnTo>
                <a:lnTo>
                  <a:pt x="1273724" y="100043"/>
                </a:lnTo>
                <a:lnTo>
                  <a:pt x="1262574" y="101768"/>
                </a:lnTo>
                <a:lnTo>
                  <a:pt x="1251373" y="0"/>
                </a:lnTo>
                <a:lnTo>
                  <a:pt x="1217871" y="0"/>
                </a:lnTo>
                <a:lnTo>
                  <a:pt x="1240223" y="108913"/>
                </a:lnTo>
                <a:lnTo>
                  <a:pt x="1147117" y="5421"/>
                </a:lnTo>
                <a:lnTo>
                  <a:pt x="1113564" y="24887"/>
                </a:lnTo>
                <a:lnTo>
                  <a:pt x="1232772" y="123205"/>
                </a:lnTo>
                <a:lnTo>
                  <a:pt x="1217871" y="117784"/>
                </a:lnTo>
                <a:lnTo>
                  <a:pt x="1202970" y="114335"/>
                </a:lnTo>
                <a:lnTo>
                  <a:pt x="1188069" y="110638"/>
                </a:lnTo>
                <a:lnTo>
                  <a:pt x="1176919" y="107189"/>
                </a:lnTo>
                <a:lnTo>
                  <a:pt x="1162018" y="105217"/>
                </a:lnTo>
                <a:lnTo>
                  <a:pt x="1147117" y="103492"/>
                </a:lnTo>
                <a:lnTo>
                  <a:pt x="1132216" y="101768"/>
                </a:lnTo>
                <a:lnTo>
                  <a:pt x="1102414" y="101768"/>
                </a:lnTo>
                <a:lnTo>
                  <a:pt x="1087513" y="103492"/>
                </a:lnTo>
                <a:lnTo>
                  <a:pt x="1068913" y="105217"/>
                </a:lnTo>
                <a:lnTo>
                  <a:pt x="1050261" y="107189"/>
                </a:lnTo>
                <a:lnTo>
                  <a:pt x="1031660" y="110638"/>
                </a:lnTo>
                <a:lnTo>
                  <a:pt x="1013009" y="114335"/>
                </a:lnTo>
                <a:lnTo>
                  <a:pt x="998159" y="117784"/>
                </a:lnTo>
                <a:lnTo>
                  <a:pt x="983258" y="123205"/>
                </a:lnTo>
                <a:lnTo>
                  <a:pt x="960907" y="121480"/>
                </a:lnTo>
                <a:lnTo>
                  <a:pt x="938555" y="121480"/>
                </a:lnTo>
                <a:lnTo>
                  <a:pt x="912453" y="124930"/>
                </a:lnTo>
                <a:lnTo>
                  <a:pt x="890153" y="130351"/>
                </a:lnTo>
                <a:lnTo>
                  <a:pt x="864050" y="137497"/>
                </a:lnTo>
                <a:lnTo>
                  <a:pt x="845450" y="146368"/>
                </a:lnTo>
                <a:lnTo>
                  <a:pt x="830549" y="158935"/>
                </a:lnTo>
                <a:lnTo>
                  <a:pt x="819347" y="171502"/>
                </a:lnTo>
                <a:lnTo>
                  <a:pt x="808197" y="194665"/>
                </a:lnTo>
                <a:lnTo>
                  <a:pt x="804446" y="212406"/>
                </a:lnTo>
                <a:lnTo>
                  <a:pt x="808197" y="224973"/>
                </a:lnTo>
                <a:lnTo>
                  <a:pt x="826798" y="239265"/>
                </a:lnTo>
                <a:lnTo>
                  <a:pt x="834248" y="249861"/>
                </a:lnTo>
                <a:lnTo>
                  <a:pt x="841699" y="262428"/>
                </a:lnTo>
                <a:lnTo>
                  <a:pt x="841699" y="276720"/>
                </a:lnTo>
                <a:lnTo>
                  <a:pt x="830549" y="289287"/>
                </a:lnTo>
                <a:lnTo>
                  <a:pt x="819347" y="307029"/>
                </a:lnTo>
                <a:lnTo>
                  <a:pt x="819347" y="333887"/>
                </a:lnTo>
                <a:lnTo>
                  <a:pt x="830549" y="360746"/>
                </a:lnTo>
                <a:lnTo>
                  <a:pt x="849149" y="378488"/>
                </a:lnTo>
                <a:lnTo>
                  <a:pt x="867801" y="389330"/>
                </a:lnTo>
                <a:lnTo>
                  <a:pt x="886402" y="403376"/>
                </a:lnTo>
                <a:lnTo>
                  <a:pt x="908753" y="414218"/>
                </a:lnTo>
                <a:lnTo>
                  <a:pt x="938555" y="423088"/>
                </a:lnTo>
                <a:lnTo>
                  <a:pt x="938555" y="435655"/>
                </a:lnTo>
                <a:lnTo>
                  <a:pt x="934804" y="446251"/>
                </a:lnTo>
                <a:lnTo>
                  <a:pt x="923654" y="457093"/>
                </a:lnTo>
                <a:lnTo>
                  <a:pt x="905002" y="467689"/>
                </a:lnTo>
                <a:lnTo>
                  <a:pt x="878951" y="465964"/>
                </a:lnTo>
                <a:lnTo>
                  <a:pt x="849149" y="467689"/>
                </a:lnTo>
                <a:lnTo>
                  <a:pt x="815648" y="471385"/>
                </a:lnTo>
                <a:lnTo>
                  <a:pt x="778395" y="476806"/>
                </a:lnTo>
                <a:lnTo>
                  <a:pt x="741143" y="485677"/>
                </a:lnTo>
                <a:lnTo>
                  <a:pt x="707641" y="496273"/>
                </a:lnTo>
                <a:lnTo>
                  <a:pt x="674140" y="508840"/>
                </a:lnTo>
                <a:lnTo>
                  <a:pt x="648038" y="524857"/>
                </a:lnTo>
                <a:lnTo>
                  <a:pt x="621987" y="540873"/>
                </a:lnTo>
                <a:lnTo>
                  <a:pt x="592185" y="558861"/>
                </a:lnTo>
                <a:lnTo>
                  <a:pt x="554932" y="574878"/>
                </a:lnTo>
                <a:lnTo>
                  <a:pt x="517680" y="592866"/>
                </a:lnTo>
                <a:lnTo>
                  <a:pt x="480427" y="607158"/>
                </a:lnTo>
                <a:lnTo>
                  <a:pt x="446926" y="621204"/>
                </a:lnTo>
                <a:lnTo>
                  <a:pt x="413424" y="633771"/>
                </a:lnTo>
                <a:lnTo>
                  <a:pt x="387322" y="644613"/>
                </a:lnTo>
                <a:lnTo>
                  <a:pt x="357571" y="655208"/>
                </a:lnTo>
                <a:lnTo>
                  <a:pt x="324019" y="669525"/>
                </a:lnTo>
                <a:lnTo>
                  <a:pt x="283067" y="683817"/>
                </a:lnTo>
                <a:lnTo>
                  <a:pt x="242115" y="698109"/>
                </a:lnTo>
                <a:lnTo>
                  <a:pt x="201111" y="712376"/>
                </a:lnTo>
                <a:lnTo>
                  <a:pt x="163910" y="723095"/>
                </a:lnTo>
                <a:lnTo>
                  <a:pt x="134108" y="732015"/>
                </a:lnTo>
                <a:lnTo>
                  <a:pt x="115456" y="737387"/>
                </a:lnTo>
                <a:lnTo>
                  <a:pt x="111757" y="746307"/>
                </a:lnTo>
                <a:lnTo>
                  <a:pt x="108006" y="755227"/>
                </a:lnTo>
                <a:lnTo>
                  <a:pt x="108006" y="762373"/>
                </a:lnTo>
                <a:lnTo>
                  <a:pt x="111757" y="771293"/>
                </a:lnTo>
                <a:lnTo>
                  <a:pt x="93105" y="771293"/>
                </a:lnTo>
                <a:lnTo>
                  <a:pt x="74504" y="773092"/>
                </a:lnTo>
                <a:lnTo>
                  <a:pt x="55904" y="778439"/>
                </a:lnTo>
                <a:lnTo>
                  <a:pt x="37252" y="783811"/>
                </a:lnTo>
                <a:lnTo>
                  <a:pt x="18651" y="790957"/>
                </a:lnTo>
                <a:lnTo>
                  <a:pt x="7450" y="801651"/>
                </a:lnTo>
                <a:lnTo>
                  <a:pt x="0" y="812370"/>
                </a:lnTo>
                <a:lnTo>
                  <a:pt x="0" y="823089"/>
                </a:lnTo>
                <a:lnTo>
                  <a:pt x="7450" y="837356"/>
                </a:lnTo>
                <a:lnTo>
                  <a:pt x="18651" y="849874"/>
                </a:lnTo>
                <a:lnTo>
                  <a:pt x="33552" y="858794"/>
                </a:lnTo>
                <a:lnTo>
                  <a:pt x="48453" y="865940"/>
                </a:lnTo>
                <a:lnTo>
                  <a:pt x="67054" y="871287"/>
                </a:lnTo>
                <a:lnTo>
                  <a:pt x="85654" y="874860"/>
                </a:lnTo>
                <a:lnTo>
                  <a:pt x="100555" y="876659"/>
                </a:lnTo>
                <a:lnTo>
                  <a:pt x="119207" y="876659"/>
                </a:lnTo>
                <a:lnTo>
                  <a:pt x="152709" y="894499"/>
                </a:lnTo>
                <a:lnTo>
                  <a:pt x="175060" y="894499"/>
                </a:lnTo>
                <a:lnTo>
                  <a:pt x="208562" y="892725"/>
                </a:lnTo>
                <a:lnTo>
                  <a:pt x="242115" y="890926"/>
                </a:lnTo>
                <a:lnTo>
                  <a:pt x="279316" y="889152"/>
                </a:lnTo>
                <a:lnTo>
                  <a:pt x="312868" y="885579"/>
                </a:lnTo>
                <a:lnTo>
                  <a:pt x="346370" y="882006"/>
                </a:lnTo>
                <a:lnTo>
                  <a:pt x="372472" y="878433"/>
                </a:lnTo>
                <a:lnTo>
                  <a:pt x="391073" y="874860"/>
                </a:lnTo>
                <a:lnTo>
                  <a:pt x="409673" y="869513"/>
                </a:lnTo>
                <a:lnTo>
                  <a:pt x="435776" y="862367"/>
                </a:lnTo>
                <a:lnTo>
                  <a:pt x="465578" y="853447"/>
                </a:lnTo>
                <a:lnTo>
                  <a:pt x="499079" y="839155"/>
                </a:lnTo>
                <a:lnTo>
                  <a:pt x="536332" y="824863"/>
                </a:lnTo>
                <a:lnTo>
                  <a:pt x="573584" y="805224"/>
                </a:lnTo>
                <a:lnTo>
                  <a:pt x="610785" y="782012"/>
                </a:lnTo>
                <a:lnTo>
                  <a:pt x="640587" y="755227"/>
                </a:lnTo>
                <a:lnTo>
                  <a:pt x="651788" y="776665"/>
                </a:lnTo>
                <a:lnTo>
                  <a:pt x="670389" y="808797"/>
                </a:lnTo>
                <a:lnTo>
                  <a:pt x="685290" y="842728"/>
                </a:lnTo>
                <a:lnTo>
                  <a:pt x="681590" y="873086"/>
                </a:lnTo>
                <a:lnTo>
                  <a:pt x="674140" y="890926"/>
                </a:lnTo>
                <a:lnTo>
                  <a:pt x="659239" y="914138"/>
                </a:lnTo>
                <a:lnTo>
                  <a:pt x="644338" y="942722"/>
                </a:lnTo>
                <a:lnTo>
                  <a:pt x="625686" y="973055"/>
                </a:lnTo>
                <a:lnTo>
                  <a:pt x="607086" y="1006986"/>
                </a:lnTo>
                <a:lnTo>
                  <a:pt x="588434" y="1039118"/>
                </a:lnTo>
                <a:lnTo>
                  <a:pt x="573584" y="1069476"/>
                </a:lnTo>
                <a:lnTo>
                  <a:pt x="562383" y="1098035"/>
                </a:lnTo>
                <a:lnTo>
                  <a:pt x="547482" y="1160550"/>
                </a:lnTo>
                <a:lnTo>
                  <a:pt x="536332" y="1231960"/>
                </a:lnTo>
                <a:lnTo>
                  <a:pt x="525130" y="1299797"/>
                </a:lnTo>
                <a:lnTo>
                  <a:pt x="517680" y="1346221"/>
                </a:lnTo>
                <a:lnTo>
                  <a:pt x="528881" y="1351593"/>
                </a:lnTo>
                <a:lnTo>
                  <a:pt x="543782" y="1355166"/>
                </a:lnTo>
                <a:lnTo>
                  <a:pt x="566134" y="1358714"/>
                </a:lnTo>
                <a:lnTo>
                  <a:pt x="584734" y="1364086"/>
                </a:lnTo>
                <a:lnTo>
                  <a:pt x="607086" y="1367659"/>
                </a:lnTo>
                <a:lnTo>
                  <a:pt x="633137" y="1371232"/>
                </a:lnTo>
                <a:lnTo>
                  <a:pt x="659239" y="1374805"/>
                </a:lnTo>
                <a:lnTo>
                  <a:pt x="681590" y="1378353"/>
                </a:lnTo>
                <a:lnTo>
                  <a:pt x="688990" y="1419430"/>
                </a:lnTo>
                <a:lnTo>
                  <a:pt x="692740" y="1471201"/>
                </a:lnTo>
                <a:lnTo>
                  <a:pt x="692740" y="1524771"/>
                </a:lnTo>
                <a:lnTo>
                  <a:pt x="688990" y="1569421"/>
                </a:lnTo>
                <a:lnTo>
                  <a:pt x="685290" y="1612272"/>
                </a:lnTo>
                <a:lnTo>
                  <a:pt x="681590" y="1660470"/>
                </a:lnTo>
                <a:lnTo>
                  <a:pt x="674140" y="1703321"/>
                </a:lnTo>
                <a:lnTo>
                  <a:pt x="670389" y="1730106"/>
                </a:lnTo>
                <a:lnTo>
                  <a:pt x="670389" y="1780103"/>
                </a:lnTo>
                <a:lnTo>
                  <a:pt x="674140" y="1797943"/>
                </a:lnTo>
                <a:lnTo>
                  <a:pt x="677839" y="1831874"/>
                </a:lnTo>
                <a:lnTo>
                  <a:pt x="677839" y="1883645"/>
                </a:lnTo>
                <a:lnTo>
                  <a:pt x="670389" y="1939014"/>
                </a:lnTo>
                <a:lnTo>
                  <a:pt x="662938" y="1981865"/>
                </a:lnTo>
                <a:lnTo>
                  <a:pt x="651788" y="1988986"/>
                </a:lnTo>
                <a:lnTo>
                  <a:pt x="636887" y="1996132"/>
                </a:lnTo>
                <a:lnTo>
                  <a:pt x="618236" y="2003278"/>
                </a:lnTo>
                <a:lnTo>
                  <a:pt x="603335" y="2008625"/>
                </a:lnTo>
                <a:lnTo>
                  <a:pt x="584734" y="2015771"/>
                </a:lnTo>
                <a:lnTo>
                  <a:pt x="566134" y="2021143"/>
                </a:lnTo>
                <a:lnTo>
                  <a:pt x="543782" y="2026490"/>
                </a:lnTo>
                <a:lnTo>
                  <a:pt x="525130" y="2030063"/>
                </a:lnTo>
                <a:lnTo>
                  <a:pt x="506530" y="2037209"/>
                </a:lnTo>
                <a:lnTo>
                  <a:pt x="495328" y="2046129"/>
                </a:lnTo>
                <a:lnTo>
                  <a:pt x="487878" y="2058622"/>
                </a:lnTo>
                <a:close/>
              </a:path>
            </a:pathLst>
          </a:custGeom>
          <a:solidFill>
            <a:srgbClr val="000000"/>
          </a:solidFill>
        </p:spPr>
        <p:txBody>
          <a:bodyPr wrap="square" lIns="0" tIns="0" rIns="0" bIns="0" rtlCol="0">
            <a:noAutofit/>
          </a:bodyPr>
          <a:lstStyle/>
          <a:p>
            <a:endParaRPr/>
          </a:p>
        </p:txBody>
      </p:sp>
      <p:sp>
        <p:nvSpPr>
          <p:cNvPr id="55" name="object 55"/>
          <p:cNvSpPr/>
          <p:nvPr/>
        </p:nvSpPr>
        <p:spPr>
          <a:xfrm>
            <a:off x="6428729" y="2005915"/>
            <a:ext cx="420823" cy="330191"/>
          </a:xfrm>
          <a:custGeom>
            <a:avLst/>
            <a:gdLst/>
            <a:ahLst/>
            <a:cxnLst/>
            <a:rect l="l" t="t" r="r" b="b"/>
            <a:pathLst>
              <a:path w="420823" h="330191">
                <a:moveTo>
                  <a:pt x="14900" y="164110"/>
                </a:moveTo>
                <a:lnTo>
                  <a:pt x="26051" y="172981"/>
                </a:lnTo>
                <a:lnTo>
                  <a:pt x="37252" y="182098"/>
                </a:lnTo>
                <a:lnTo>
                  <a:pt x="52102" y="192693"/>
                </a:lnTo>
                <a:lnTo>
                  <a:pt x="67002" y="201564"/>
                </a:lnTo>
                <a:lnTo>
                  <a:pt x="81903" y="212406"/>
                </a:lnTo>
                <a:lnTo>
                  <a:pt x="100555" y="219552"/>
                </a:lnTo>
                <a:lnTo>
                  <a:pt x="111705" y="226698"/>
                </a:lnTo>
                <a:lnTo>
                  <a:pt x="126606" y="230148"/>
                </a:lnTo>
                <a:lnTo>
                  <a:pt x="141507" y="231873"/>
                </a:lnTo>
                <a:lnTo>
                  <a:pt x="156408" y="233844"/>
                </a:lnTo>
                <a:lnTo>
                  <a:pt x="197360" y="233844"/>
                </a:lnTo>
                <a:lnTo>
                  <a:pt x="219712" y="231873"/>
                </a:lnTo>
                <a:lnTo>
                  <a:pt x="245814" y="228423"/>
                </a:lnTo>
                <a:lnTo>
                  <a:pt x="271865" y="221277"/>
                </a:lnTo>
                <a:lnTo>
                  <a:pt x="297916" y="212406"/>
                </a:lnTo>
                <a:lnTo>
                  <a:pt x="312817" y="217581"/>
                </a:lnTo>
                <a:lnTo>
                  <a:pt x="316568" y="223002"/>
                </a:lnTo>
                <a:lnTo>
                  <a:pt x="309118" y="230148"/>
                </a:lnTo>
                <a:lnTo>
                  <a:pt x="294217" y="233844"/>
                </a:lnTo>
                <a:lnTo>
                  <a:pt x="279316" y="235569"/>
                </a:lnTo>
                <a:lnTo>
                  <a:pt x="264415" y="239019"/>
                </a:lnTo>
                <a:lnTo>
                  <a:pt x="242063" y="240990"/>
                </a:lnTo>
                <a:lnTo>
                  <a:pt x="219712" y="244440"/>
                </a:lnTo>
                <a:lnTo>
                  <a:pt x="197360" y="246165"/>
                </a:lnTo>
                <a:lnTo>
                  <a:pt x="171309" y="248136"/>
                </a:lnTo>
                <a:lnTo>
                  <a:pt x="148958" y="249861"/>
                </a:lnTo>
                <a:lnTo>
                  <a:pt x="126606" y="248136"/>
                </a:lnTo>
                <a:lnTo>
                  <a:pt x="130357" y="260457"/>
                </a:lnTo>
                <a:lnTo>
                  <a:pt x="130357" y="273024"/>
                </a:lnTo>
                <a:lnTo>
                  <a:pt x="119156" y="285591"/>
                </a:lnTo>
                <a:lnTo>
                  <a:pt x="100555" y="296186"/>
                </a:lnTo>
                <a:lnTo>
                  <a:pt x="85654" y="305304"/>
                </a:lnTo>
                <a:lnTo>
                  <a:pt x="74453" y="314174"/>
                </a:lnTo>
                <a:lnTo>
                  <a:pt x="81903" y="321320"/>
                </a:lnTo>
                <a:lnTo>
                  <a:pt x="104255" y="328466"/>
                </a:lnTo>
                <a:lnTo>
                  <a:pt x="122907" y="330191"/>
                </a:lnTo>
                <a:lnTo>
                  <a:pt x="182459" y="330191"/>
                </a:lnTo>
                <a:lnTo>
                  <a:pt x="212261" y="328466"/>
                </a:lnTo>
                <a:lnTo>
                  <a:pt x="242063" y="326495"/>
                </a:lnTo>
                <a:lnTo>
                  <a:pt x="268114" y="323045"/>
                </a:lnTo>
                <a:lnTo>
                  <a:pt x="290466" y="319596"/>
                </a:lnTo>
                <a:lnTo>
                  <a:pt x="305367" y="315899"/>
                </a:lnTo>
                <a:lnTo>
                  <a:pt x="335169" y="307029"/>
                </a:lnTo>
                <a:lnTo>
                  <a:pt x="368670" y="298158"/>
                </a:lnTo>
                <a:lnTo>
                  <a:pt x="394772" y="289040"/>
                </a:lnTo>
                <a:lnTo>
                  <a:pt x="405922" y="276720"/>
                </a:lnTo>
                <a:lnTo>
                  <a:pt x="398472" y="260457"/>
                </a:lnTo>
                <a:lnTo>
                  <a:pt x="383571" y="240990"/>
                </a:lnTo>
                <a:lnTo>
                  <a:pt x="372421" y="224727"/>
                </a:lnTo>
                <a:lnTo>
                  <a:pt x="372421" y="212406"/>
                </a:lnTo>
                <a:lnTo>
                  <a:pt x="357520" y="205260"/>
                </a:lnTo>
                <a:lnTo>
                  <a:pt x="353820" y="194418"/>
                </a:lnTo>
                <a:lnTo>
                  <a:pt x="353820" y="185548"/>
                </a:lnTo>
                <a:lnTo>
                  <a:pt x="364970" y="178402"/>
                </a:lnTo>
                <a:lnTo>
                  <a:pt x="383571" y="165835"/>
                </a:lnTo>
                <a:lnTo>
                  <a:pt x="402223" y="148093"/>
                </a:lnTo>
                <a:lnTo>
                  <a:pt x="417124" y="130105"/>
                </a:lnTo>
                <a:lnTo>
                  <a:pt x="420823" y="117784"/>
                </a:lnTo>
                <a:lnTo>
                  <a:pt x="417124" y="106942"/>
                </a:lnTo>
                <a:lnTo>
                  <a:pt x="405922" y="96346"/>
                </a:lnTo>
                <a:lnTo>
                  <a:pt x="391021" y="89201"/>
                </a:lnTo>
                <a:lnTo>
                  <a:pt x="368670" y="92650"/>
                </a:lnTo>
                <a:lnTo>
                  <a:pt x="342619" y="98071"/>
                </a:lnTo>
                <a:lnTo>
                  <a:pt x="320268" y="98071"/>
                </a:lnTo>
                <a:lnTo>
                  <a:pt x="301667" y="92650"/>
                </a:lnTo>
                <a:lnTo>
                  <a:pt x="290466" y="82055"/>
                </a:lnTo>
                <a:lnTo>
                  <a:pt x="290466" y="69488"/>
                </a:lnTo>
                <a:lnTo>
                  <a:pt x="294217" y="60617"/>
                </a:lnTo>
                <a:lnTo>
                  <a:pt x="297916" y="51746"/>
                </a:lnTo>
                <a:lnTo>
                  <a:pt x="286766" y="46325"/>
                </a:lnTo>
                <a:lnTo>
                  <a:pt x="271865" y="40904"/>
                </a:lnTo>
                <a:lnTo>
                  <a:pt x="253265" y="37454"/>
                </a:lnTo>
                <a:lnTo>
                  <a:pt x="238364" y="32033"/>
                </a:lnTo>
                <a:lnTo>
                  <a:pt x="227162" y="24887"/>
                </a:lnTo>
                <a:lnTo>
                  <a:pt x="216012" y="17741"/>
                </a:lnTo>
                <a:lnTo>
                  <a:pt x="204811" y="10595"/>
                </a:lnTo>
                <a:lnTo>
                  <a:pt x="189910" y="5174"/>
                </a:lnTo>
                <a:lnTo>
                  <a:pt x="175009" y="1724"/>
                </a:lnTo>
                <a:lnTo>
                  <a:pt x="160108" y="0"/>
                </a:lnTo>
                <a:lnTo>
                  <a:pt x="145258" y="5174"/>
                </a:lnTo>
                <a:lnTo>
                  <a:pt x="126606" y="14045"/>
                </a:lnTo>
                <a:lnTo>
                  <a:pt x="108006" y="23162"/>
                </a:lnTo>
                <a:lnTo>
                  <a:pt x="81903" y="32033"/>
                </a:lnTo>
                <a:lnTo>
                  <a:pt x="52102" y="37454"/>
                </a:lnTo>
                <a:lnTo>
                  <a:pt x="26051" y="40904"/>
                </a:lnTo>
                <a:lnTo>
                  <a:pt x="3699" y="40904"/>
                </a:lnTo>
                <a:lnTo>
                  <a:pt x="14900" y="51746"/>
                </a:lnTo>
                <a:lnTo>
                  <a:pt x="26051" y="66038"/>
                </a:lnTo>
                <a:lnTo>
                  <a:pt x="26051" y="82055"/>
                </a:lnTo>
                <a:lnTo>
                  <a:pt x="18600" y="99796"/>
                </a:lnTo>
                <a:lnTo>
                  <a:pt x="3699" y="117784"/>
                </a:lnTo>
                <a:lnTo>
                  <a:pt x="0" y="133801"/>
                </a:lnTo>
                <a:lnTo>
                  <a:pt x="0" y="149818"/>
                </a:lnTo>
                <a:lnTo>
                  <a:pt x="14900" y="164110"/>
                </a:lnTo>
                <a:close/>
              </a:path>
            </a:pathLst>
          </a:custGeom>
          <a:solidFill>
            <a:srgbClr val="B9925B"/>
          </a:solidFill>
        </p:spPr>
        <p:txBody>
          <a:bodyPr wrap="square" lIns="0" tIns="0" rIns="0" bIns="0" rtlCol="0">
            <a:noAutofit/>
          </a:bodyPr>
          <a:lstStyle/>
          <a:p>
            <a:endParaRPr/>
          </a:p>
        </p:txBody>
      </p:sp>
      <p:sp>
        <p:nvSpPr>
          <p:cNvPr id="56" name="object 56"/>
          <p:cNvSpPr/>
          <p:nvPr/>
        </p:nvSpPr>
        <p:spPr>
          <a:xfrm>
            <a:off x="6424978" y="1941602"/>
            <a:ext cx="581137" cy="258732"/>
          </a:xfrm>
          <a:custGeom>
            <a:avLst/>
            <a:gdLst/>
            <a:ahLst/>
            <a:cxnLst/>
            <a:rect l="l" t="t" r="r" b="b"/>
            <a:pathLst>
              <a:path w="581137" h="258732">
                <a:moveTo>
                  <a:pt x="566236" y="162385"/>
                </a:moveTo>
                <a:lnTo>
                  <a:pt x="551335" y="171256"/>
                </a:lnTo>
                <a:lnTo>
                  <a:pt x="528881" y="182098"/>
                </a:lnTo>
                <a:lnTo>
                  <a:pt x="510229" y="187272"/>
                </a:lnTo>
                <a:lnTo>
                  <a:pt x="502779" y="190969"/>
                </a:lnTo>
                <a:lnTo>
                  <a:pt x="517680" y="174952"/>
                </a:lnTo>
                <a:lnTo>
                  <a:pt x="536332" y="155239"/>
                </a:lnTo>
                <a:lnTo>
                  <a:pt x="547739" y="133801"/>
                </a:lnTo>
                <a:lnTo>
                  <a:pt x="551335" y="112363"/>
                </a:lnTo>
                <a:lnTo>
                  <a:pt x="543628" y="92650"/>
                </a:lnTo>
                <a:lnTo>
                  <a:pt x="536332" y="78358"/>
                </a:lnTo>
                <a:lnTo>
                  <a:pt x="525130" y="67763"/>
                </a:lnTo>
                <a:lnTo>
                  <a:pt x="510229" y="57167"/>
                </a:lnTo>
                <a:lnTo>
                  <a:pt x="499079" y="51746"/>
                </a:lnTo>
                <a:lnTo>
                  <a:pt x="484178" y="48050"/>
                </a:lnTo>
                <a:lnTo>
                  <a:pt x="465578" y="44600"/>
                </a:lnTo>
                <a:lnTo>
                  <a:pt x="446926" y="39179"/>
                </a:lnTo>
                <a:lnTo>
                  <a:pt x="428325" y="35729"/>
                </a:lnTo>
                <a:lnTo>
                  <a:pt x="409673" y="30308"/>
                </a:lnTo>
                <a:lnTo>
                  <a:pt x="394772" y="24887"/>
                </a:lnTo>
                <a:lnTo>
                  <a:pt x="379871" y="17741"/>
                </a:lnTo>
                <a:lnTo>
                  <a:pt x="368721" y="12320"/>
                </a:lnTo>
                <a:lnTo>
                  <a:pt x="353820" y="8870"/>
                </a:lnTo>
                <a:lnTo>
                  <a:pt x="338919" y="5174"/>
                </a:lnTo>
                <a:lnTo>
                  <a:pt x="324019" y="1724"/>
                </a:lnTo>
                <a:lnTo>
                  <a:pt x="309118" y="1724"/>
                </a:lnTo>
                <a:lnTo>
                  <a:pt x="290517" y="0"/>
                </a:lnTo>
                <a:lnTo>
                  <a:pt x="275616" y="0"/>
                </a:lnTo>
                <a:lnTo>
                  <a:pt x="260715" y="1724"/>
                </a:lnTo>
                <a:lnTo>
                  <a:pt x="245814" y="3449"/>
                </a:lnTo>
                <a:lnTo>
                  <a:pt x="230913" y="3449"/>
                </a:lnTo>
                <a:lnTo>
                  <a:pt x="216012" y="5174"/>
                </a:lnTo>
                <a:lnTo>
                  <a:pt x="201111" y="7145"/>
                </a:lnTo>
                <a:lnTo>
                  <a:pt x="182511" y="8870"/>
                </a:lnTo>
                <a:lnTo>
                  <a:pt x="171309" y="10595"/>
                </a:lnTo>
                <a:lnTo>
                  <a:pt x="160159" y="14291"/>
                </a:lnTo>
                <a:lnTo>
                  <a:pt x="149009" y="19466"/>
                </a:lnTo>
                <a:lnTo>
                  <a:pt x="134108" y="28583"/>
                </a:lnTo>
                <a:lnTo>
                  <a:pt x="119207" y="32033"/>
                </a:lnTo>
                <a:lnTo>
                  <a:pt x="111757" y="33758"/>
                </a:lnTo>
                <a:lnTo>
                  <a:pt x="108006" y="30308"/>
                </a:lnTo>
                <a:lnTo>
                  <a:pt x="111757" y="21437"/>
                </a:lnTo>
                <a:lnTo>
                  <a:pt x="119207" y="14291"/>
                </a:lnTo>
                <a:lnTo>
                  <a:pt x="122907" y="8870"/>
                </a:lnTo>
                <a:lnTo>
                  <a:pt x="122907" y="7145"/>
                </a:lnTo>
                <a:lnTo>
                  <a:pt x="104306" y="8870"/>
                </a:lnTo>
                <a:lnTo>
                  <a:pt x="81955" y="14291"/>
                </a:lnTo>
                <a:lnTo>
                  <a:pt x="55852" y="21437"/>
                </a:lnTo>
                <a:lnTo>
                  <a:pt x="33552" y="30308"/>
                </a:lnTo>
                <a:lnTo>
                  <a:pt x="14900" y="42875"/>
                </a:lnTo>
                <a:lnTo>
                  <a:pt x="3750" y="55196"/>
                </a:lnTo>
                <a:lnTo>
                  <a:pt x="0" y="69488"/>
                </a:lnTo>
                <a:lnTo>
                  <a:pt x="7450" y="85504"/>
                </a:lnTo>
                <a:lnTo>
                  <a:pt x="33552" y="87476"/>
                </a:lnTo>
                <a:lnTo>
                  <a:pt x="55852" y="85504"/>
                </a:lnTo>
                <a:lnTo>
                  <a:pt x="81955" y="80330"/>
                </a:lnTo>
                <a:lnTo>
                  <a:pt x="104306" y="69488"/>
                </a:lnTo>
                <a:lnTo>
                  <a:pt x="126658" y="57167"/>
                </a:lnTo>
                <a:lnTo>
                  <a:pt x="145258" y="50021"/>
                </a:lnTo>
                <a:lnTo>
                  <a:pt x="163859" y="48050"/>
                </a:lnTo>
                <a:lnTo>
                  <a:pt x="189961" y="50021"/>
                </a:lnTo>
                <a:lnTo>
                  <a:pt x="216012" y="58892"/>
                </a:lnTo>
                <a:lnTo>
                  <a:pt x="242115" y="71212"/>
                </a:lnTo>
                <a:lnTo>
                  <a:pt x="264415" y="85504"/>
                </a:lnTo>
                <a:lnTo>
                  <a:pt x="290517" y="89201"/>
                </a:lnTo>
                <a:lnTo>
                  <a:pt x="309118" y="87476"/>
                </a:lnTo>
                <a:lnTo>
                  <a:pt x="324019" y="90925"/>
                </a:lnTo>
                <a:lnTo>
                  <a:pt x="327769" y="98071"/>
                </a:lnTo>
                <a:lnTo>
                  <a:pt x="331469" y="114088"/>
                </a:lnTo>
                <a:lnTo>
                  <a:pt x="324019" y="130351"/>
                </a:lnTo>
                <a:lnTo>
                  <a:pt x="316568" y="142672"/>
                </a:lnTo>
                <a:lnTo>
                  <a:pt x="312868" y="148093"/>
                </a:lnTo>
                <a:lnTo>
                  <a:pt x="331469" y="149818"/>
                </a:lnTo>
                <a:lnTo>
                  <a:pt x="350121" y="148093"/>
                </a:lnTo>
                <a:lnTo>
                  <a:pt x="361271" y="142672"/>
                </a:lnTo>
                <a:lnTo>
                  <a:pt x="376172" y="140947"/>
                </a:lnTo>
                <a:lnTo>
                  <a:pt x="398523" y="144643"/>
                </a:lnTo>
                <a:lnTo>
                  <a:pt x="428325" y="153514"/>
                </a:lnTo>
                <a:lnTo>
                  <a:pt x="450677" y="167806"/>
                </a:lnTo>
                <a:lnTo>
                  <a:pt x="458127" y="185548"/>
                </a:lnTo>
                <a:lnTo>
                  <a:pt x="450677" y="205260"/>
                </a:lnTo>
                <a:lnTo>
                  <a:pt x="435776" y="221277"/>
                </a:lnTo>
                <a:lnTo>
                  <a:pt x="424574" y="233844"/>
                </a:lnTo>
                <a:lnTo>
                  <a:pt x="413424" y="246411"/>
                </a:lnTo>
                <a:lnTo>
                  <a:pt x="394772" y="258732"/>
                </a:lnTo>
                <a:lnTo>
                  <a:pt x="432025" y="258732"/>
                </a:lnTo>
                <a:lnTo>
                  <a:pt x="446926" y="257007"/>
                </a:lnTo>
                <a:lnTo>
                  <a:pt x="465578" y="255282"/>
                </a:lnTo>
                <a:lnTo>
                  <a:pt x="484178" y="251586"/>
                </a:lnTo>
                <a:lnTo>
                  <a:pt x="499079" y="248136"/>
                </a:lnTo>
                <a:lnTo>
                  <a:pt x="513980" y="242715"/>
                </a:lnTo>
                <a:lnTo>
                  <a:pt x="528881" y="237294"/>
                </a:lnTo>
                <a:lnTo>
                  <a:pt x="554932" y="221277"/>
                </a:lnTo>
                <a:lnTo>
                  <a:pt x="577027" y="201564"/>
                </a:lnTo>
                <a:lnTo>
                  <a:pt x="581137" y="180126"/>
                </a:lnTo>
                <a:lnTo>
                  <a:pt x="566236" y="162385"/>
                </a:lnTo>
                <a:close/>
              </a:path>
            </a:pathLst>
          </a:custGeom>
          <a:solidFill>
            <a:srgbClr val="C8C8C8"/>
          </a:solidFill>
        </p:spPr>
        <p:txBody>
          <a:bodyPr wrap="square" lIns="0" tIns="0" rIns="0" bIns="0" rtlCol="0">
            <a:noAutofit/>
          </a:bodyPr>
          <a:lstStyle/>
          <a:p>
            <a:endParaRPr/>
          </a:p>
        </p:txBody>
      </p:sp>
      <p:sp>
        <p:nvSpPr>
          <p:cNvPr id="57" name="object 57"/>
          <p:cNvSpPr/>
          <p:nvPr/>
        </p:nvSpPr>
        <p:spPr>
          <a:xfrm>
            <a:off x="6845853" y="1925338"/>
            <a:ext cx="152555" cy="64313"/>
          </a:xfrm>
          <a:custGeom>
            <a:avLst/>
            <a:gdLst/>
            <a:ahLst/>
            <a:cxnLst/>
            <a:rect l="l" t="t" r="r" b="b"/>
            <a:pathLst>
              <a:path w="152555" h="64313">
                <a:moveTo>
                  <a:pt x="22351" y="10842"/>
                </a:moveTo>
                <a:lnTo>
                  <a:pt x="0" y="17988"/>
                </a:lnTo>
                <a:lnTo>
                  <a:pt x="14900" y="26858"/>
                </a:lnTo>
                <a:lnTo>
                  <a:pt x="33501" y="34004"/>
                </a:lnTo>
                <a:lnTo>
                  <a:pt x="48402" y="41150"/>
                </a:lnTo>
                <a:lnTo>
                  <a:pt x="67002" y="46571"/>
                </a:lnTo>
                <a:lnTo>
                  <a:pt x="85654" y="51992"/>
                </a:lnTo>
                <a:lnTo>
                  <a:pt x="104255" y="57167"/>
                </a:lnTo>
                <a:lnTo>
                  <a:pt x="119156" y="60863"/>
                </a:lnTo>
                <a:lnTo>
                  <a:pt x="130460" y="64313"/>
                </a:lnTo>
                <a:lnTo>
                  <a:pt x="152555" y="51992"/>
                </a:lnTo>
                <a:lnTo>
                  <a:pt x="148958" y="34004"/>
                </a:lnTo>
                <a:lnTo>
                  <a:pt x="126863" y="16263"/>
                </a:lnTo>
                <a:lnTo>
                  <a:pt x="104255" y="3696"/>
                </a:lnTo>
                <a:lnTo>
                  <a:pt x="78204" y="0"/>
                </a:lnTo>
                <a:lnTo>
                  <a:pt x="52102" y="3696"/>
                </a:lnTo>
                <a:lnTo>
                  <a:pt x="22351" y="10842"/>
                </a:lnTo>
                <a:close/>
              </a:path>
            </a:pathLst>
          </a:custGeom>
          <a:solidFill>
            <a:srgbClr val="C8C8C8"/>
          </a:solidFill>
        </p:spPr>
        <p:txBody>
          <a:bodyPr wrap="square" lIns="0" tIns="0" rIns="0" bIns="0" rtlCol="0">
            <a:noAutofit/>
          </a:bodyPr>
          <a:lstStyle/>
          <a:p>
            <a:endParaRPr/>
          </a:p>
        </p:txBody>
      </p:sp>
      <p:sp>
        <p:nvSpPr>
          <p:cNvPr id="58" name="object 58"/>
          <p:cNvSpPr/>
          <p:nvPr/>
        </p:nvSpPr>
        <p:spPr>
          <a:xfrm>
            <a:off x="6596288" y="2089695"/>
            <a:ext cx="96856" cy="19712"/>
          </a:xfrm>
          <a:custGeom>
            <a:avLst/>
            <a:gdLst/>
            <a:ahLst/>
            <a:cxnLst/>
            <a:rect l="l" t="t" r="r" b="b"/>
            <a:pathLst>
              <a:path w="96856" h="19712">
                <a:moveTo>
                  <a:pt x="0" y="8870"/>
                </a:moveTo>
                <a:lnTo>
                  <a:pt x="22351" y="17988"/>
                </a:lnTo>
                <a:lnTo>
                  <a:pt x="48453" y="19712"/>
                </a:lnTo>
                <a:lnTo>
                  <a:pt x="70805" y="17988"/>
                </a:lnTo>
                <a:lnTo>
                  <a:pt x="96856" y="12566"/>
                </a:lnTo>
                <a:lnTo>
                  <a:pt x="70805" y="3696"/>
                </a:lnTo>
                <a:lnTo>
                  <a:pt x="44702" y="0"/>
                </a:lnTo>
                <a:lnTo>
                  <a:pt x="22351" y="1724"/>
                </a:lnTo>
                <a:lnTo>
                  <a:pt x="0" y="8870"/>
                </a:lnTo>
                <a:close/>
              </a:path>
            </a:pathLst>
          </a:custGeom>
          <a:solidFill>
            <a:srgbClr val="000000"/>
          </a:solidFill>
        </p:spPr>
        <p:txBody>
          <a:bodyPr wrap="square" lIns="0" tIns="0" rIns="0" bIns="0" rtlCol="0">
            <a:noAutofit/>
          </a:bodyPr>
          <a:lstStyle/>
          <a:p>
            <a:endParaRPr/>
          </a:p>
        </p:txBody>
      </p:sp>
      <p:sp>
        <p:nvSpPr>
          <p:cNvPr id="59" name="object 59"/>
          <p:cNvSpPr/>
          <p:nvPr/>
        </p:nvSpPr>
        <p:spPr>
          <a:xfrm>
            <a:off x="6447329" y="2034252"/>
            <a:ext cx="160159" cy="112610"/>
          </a:xfrm>
          <a:custGeom>
            <a:avLst/>
            <a:gdLst/>
            <a:ahLst/>
            <a:cxnLst/>
            <a:rect l="l" t="t" r="r" b="b"/>
            <a:pathLst>
              <a:path w="160159" h="112610">
                <a:moveTo>
                  <a:pt x="93105" y="92897"/>
                </a:moveTo>
                <a:lnTo>
                  <a:pt x="81955" y="87476"/>
                </a:lnTo>
                <a:lnTo>
                  <a:pt x="81955" y="80576"/>
                </a:lnTo>
                <a:lnTo>
                  <a:pt x="93105" y="69734"/>
                </a:lnTo>
                <a:lnTo>
                  <a:pt x="108006" y="53717"/>
                </a:lnTo>
                <a:lnTo>
                  <a:pt x="122907" y="35729"/>
                </a:lnTo>
                <a:lnTo>
                  <a:pt x="130357" y="16263"/>
                </a:lnTo>
                <a:lnTo>
                  <a:pt x="126658" y="3696"/>
                </a:lnTo>
                <a:lnTo>
                  <a:pt x="119207" y="0"/>
                </a:lnTo>
                <a:lnTo>
                  <a:pt x="111757" y="3696"/>
                </a:lnTo>
                <a:lnTo>
                  <a:pt x="108006" y="10842"/>
                </a:lnTo>
                <a:lnTo>
                  <a:pt x="104306" y="21437"/>
                </a:lnTo>
                <a:lnTo>
                  <a:pt x="100555" y="32279"/>
                </a:lnTo>
                <a:lnTo>
                  <a:pt x="89405" y="44846"/>
                </a:lnTo>
                <a:lnTo>
                  <a:pt x="74504" y="57167"/>
                </a:lnTo>
                <a:lnTo>
                  <a:pt x="63303" y="53717"/>
                </a:lnTo>
                <a:lnTo>
                  <a:pt x="44702" y="53717"/>
                </a:lnTo>
                <a:lnTo>
                  <a:pt x="22351" y="55442"/>
                </a:lnTo>
                <a:lnTo>
                  <a:pt x="0" y="62588"/>
                </a:lnTo>
                <a:lnTo>
                  <a:pt x="11201" y="68009"/>
                </a:lnTo>
                <a:lnTo>
                  <a:pt x="29801" y="71459"/>
                </a:lnTo>
                <a:lnTo>
                  <a:pt x="52153" y="73430"/>
                </a:lnTo>
                <a:lnTo>
                  <a:pt x="78204" y="69734"/>
                </a:lnTo>
                <a:lnTo>
                  <a:pt x="63303" y="76880"/>
                </a:lnTo>
                <a:lnTo>
                  <a:pt x="52153" y="84026"/>
                </a:lnTo>
                <a:lnTo>
                  <a:pt x="52153" y="92897"/>
                </a:lnTo>
                <a:lnTo>
                  <a:pt x="59603" y="100043"/>
                </a:lnTo>
                <a:lnTo>
                  <a:pt x="78204" y="105464"/>
                </a:lnTo>
                <a:lnTo>
                  <a:pt x="96856" y="110885"/>
                </a:lnTo>
                <a:lnTo>
                  <a:pt x="119207" y="112610"/>
                </a:lnTo>
                <a:lnTo>
                  <a:pt x="145258" y="112610"/>
                </a:lnTo>
                <a:lnTo>
                  <a:pt x="160159" y="108913"/>
                </a:lnTo>
                <a:lnTo>
                  <a:pt x="160159" y="107189"/>
                </a:lnTo>
                <a:lnTo>
                  <a:pt x="148958" y="103739"/>
                </a:lnTo>
                <a:lnTo>
                  <a:pt x="134108" y="101768"/>
                </a:lnTo>
                <a:lnTo>
                  <a:pt x="115456" y="98318"/>
                </a:lnTo>
                <a:lnTo>
                  <a:pt x="93105" y="92897"/>
                </a:lnTo>
                <a:close/>
              </a:path>
            </a:pathLst>
          </a:custGeom>
          <a:solidFill>
            <a:srgbClr val="000000"/>
          </a:solidFill>
        </p:spPr>
        <p:txBody>
          <a:bodyPr wrap="square" lIns="0" tIns="0" rIns="0" bIns="0" rtlCol="0">
            <a:noAutofit/>
          </a:bodyPr>
          <a:lstStyle/>
          <a:p>
            <a:endParaRPr/>
          </a:p>
        </p:txBody>
      </p:sp>
      <p:sp>
        <p:nvSpPr>
          <p:cNvPr id="60" name="object 60"/>
          <p:cNvSpPr/>
          <p:nvPr/>
        </p:nvSpPr>
        <p:spPr>
          <a:xfrm>
            <a:off x="6492032" y="2170025"/>
            <a:ext cx="145258" cy="34004"/>
          </a:xfrm>
          <a:custGeom>
            <a:avLst/>
            <a:gdLst/>
            <a:ahLst/>
            <a:cxnLst/>
            <a:rect l="l" t="t" r="r" b="b"/>
            <a:pathLst>
              <a:path w="145258" h="34004">
                <a:moveTo>
                  <a:pt x="14900" y="0"/>
                </a:moveTo>
                <a:lnTo>
                  <a:pt x="0" y="3696"/>
                </a:lnTo>
                <a:lnTo>
                  <a:pt x="18600" y="14291"/>
                </a:lnTo>
                <a:lnTo>
                  <a:pt x="33501" y="23162"/>
                </a:lnTo>
                <a:lnTo>
                  <a:pt x="52153" y="32279"/>
                </a:lnTo>
                <a:lnTo>
                  <a:pt x="78204" y="34004"/>
                </a:lnTo>
                <a:lnTo>
                  <a:pt x="100555" y="28583"/>
                </a:lnTo>
                <a:lnTo>
                  <a:pt x="115456" y="21437"/>
                </a:lnTo>
                <a:lnTo>
                  <a:pt x="126606" y="14291"/>
                </a:lnTo>
                <a:lnTo>
                  <a:pt x="145258" y="5421"/>
                </a:lnTo>
                <a:lnTo>
                  <a:pt x="126606" y="1724"/>
                </a:lnTo>
                <a:lnTo>
                  <a:pt x="100555" y="0"/>
                </a:lnTo>
                <a:lnTo>
                  <a:pt x="78204" y="3696"/>
                </a:lnTo>
                <a:lnTo>
                  <a:pt x="55852" y="7145"/>
                </a:lnTo>
                <a:lnTo>
                  <a:pt x="40951" y="0"/>
                </a:lnTo>
                <a:lnTo>
                  <a:pt x="14900" y="0"/>
                </a:lnTo>
                <a:close/>
              </a:path>
            </a:pathLst>
          </a:custGeom>
          <a:solidFill>
            <a:srgbClr val="000000"/>
          </a:solidFill>
        </p:spPr>
        <p:txBody>
          <a:bodyPr wrap="square" lIns="0" tIns="0" rIns="0" bIns="0" rtlCol="0">
            <a:noAutofit/>
          </a:bodyPr>
          <a:lstStyle/>
          <a:p>
            <a:endParaRPr/>
          </a:p>
        </p:txBody>
      </p:sp>
      <p:sp>
        <p:nvSpPr>
          <p:cNvPr id="61" name="object 61"/>
          <p:cNvSpPr/>
          <p:nvPr/>
        </p:nvSpPr>
        <p:spPr>
          <a:xfrm>
            <a:off x="6123310" y="2311219"/>
            <a:ext cx="402223" cy="876560"/>
          </a:xfrm>
          <a:custGeom>
            <a:avLst/>
            <a:gdLst/>
            <a:ahLst/>
            <a:cxnLst/>
            <a:rect l="l" t="t" r="r" b="b"/>
            <a:pathLst>
              <a:path w="402223" h="876560">
                <a:moveTo>
                  <a:pt x="59603" y="851549"/>
                </a:moveTo>
                <a:lnTo>
                  <a:pt x="93105" y="858695"/>
                </a:lnTo>
                <a:lnTo>
                  <a:pt x="126658" y="864067"/>
                </a:lnTo>
                <a:lnTo>
                  <a:pt x="160159" y="869414"/>
                </a:lnTo>
                <a:lnTo>
                  <a:pt x="193661" y="872987"/>
                </a:lnTo>
                <a:lnTo>
                  <a:pt x="223463" y="876560"/>
                </a:lnTo>
                <a:lnTo>
                  <a:pt x="245814" y="876560"/>
                </a:lnTo>
                <a:lnTo>
                  <a:pt x="275616" y="874761"/>
                </a:lnTo>
                <a:lnTo>
                  <a:pt x="290517" y="871188"/>
                </a:lnTo>
                <a:lnTo>
                  <a:pt x="301667" y="864067"/>
                </a:lnTo>
                <a:lnTo>
                  <a:pt x="312868" y="855122"/>
                </a:lnTo>
                <a:lnTo>
                  <a:pt x="316568" y="814070"/>
                </a:lnTo>
                <a:lnTo>
                  <a:pt x="312868" y="755153"/>
                </a:lnTo>
                <a:lnTo>
                  <a:pt x="305418" y="692638"/>
                </a:lnTo>
                <a:lnTo>
                  <a:pt x="297968" y="633721"/>
                </a:lnTo>
                <a:lnTo>
                  <a:pt x="297968" y="601589"/>
                </a:lnTo>
                <a:lnTo>
                  <a:pt x="301667" y="564085"/>
                </a:lnTo>
                <a:lnTo>
                  <a:pt x="309118" y="530179"/>
                </a:lnTo>
                <a:lnTo>
                  <a:pt x="312868" y="501595"/>
                </a:lnTo>
                <a:lnTo>
                  <a:pt x="316568" y="464116"/>
                </a:lnTo>
                <a:lnTo>
                  <a:pt x="320319" y="408772"/>
                </a:lnTo>
                <a:lnTo>
                  <a:pt x="320319" y="353403"/>
                </a:lnTo>
                <a:lnTo>
                  <a:pt x="316568" y="315924"/>
                </a:lnTo>
                <a:lnTo>
                  <a:pt x="301667" y="292712"/>
                </a:lnTo>
                <a:lnTo>
                  <a:pt x="283067" y="265927"/>
                </a:lnTo>
                <a:lnTo>
                  <a:pt x="268166" y="235569"/>
                </a:lnTo>
                <a:lnTo>
                  <a:pt x="275616" y="201638"/>
                </a:lnTo>
                <a:lnTo>
                  <a:pt x="286766" y="187371"/>
                </a:lnTo>
                <a:lnTo>
                  <a:pt x="301667" y="171256"/>
                </a:lnTo>
                <a:lnTo>
                  <a:pt x="320319" y="151543"/>
                </a:lnTo>
                <a:lnTo>
                  <a:pt x="338919" y="130105"/>
                </a:lnTo>
                <a:lnTo>
                  <a:pt x="361271" y="110638"/>
                </a:lnTo>
                <a:lnTo>
                  <a:pt x="376172" y="90925"/>
                </a:lnTo>
                <a:lnTo>
                  <a:pt x="391073" y="73184"/>
                </a:lnTo>
                <a:lnTo>
                  <a:pt x="402223" y="60617"/>
                </a:lnTo>
                <a:lnTo>
                  <a:pt x="372421" y="53471"/>
                </a:lnTo>
                <a:lnTo>
                  <a:pt x="350121" y="40904"/>
                </a:lnTo>
                <a:lnTo>
                  <a:pt x="338919" y="23162"/>
                </a:lnTo>
                <a:lnTo>
                  <a:pt x="338919" y="0"/>
                </a:lnTo>
                <a:lnTo>
                  <a:pt x="320319" y="1724"/>
                </a:lnTo>
                <a:lnTo>
                  <a:pt x="305418" y="7145"/>
                </a:lnTo>
                <a:lnTo>
                  <a:pt x="286766" y="14291"/>
                </a:lnTo>
                <a:lnTo>
                  <a:pt x="268166" y="24887"/>
                </a:lnTo>
                <a:lnTo>
                  <a:pt x="249565" y="35483"/>
                </a:lnTo>
                <a:lnTo>
                  <a:pt x="230913" y="48050"/>
                </a:lnTo>
                <a:lnTo>
                  <a:pt x="212313" y="62342"/>
                </a:lnTo>
                <a:lnTo>
                  <a:pt x="193661" y="74909"/>
                </a:lnTo>
                <a:lnTo>
                  <a:pt x="175060" y="89201"/>
                </a:lnTo>
                <a:lnTo>
                  <a:pt x="152709" y="105217"/>
                </a:lnTo>
                <a:lnTo>
                  <a:pt x="130357" y="123205"/>
                </a:lnTo>
                <a:lnTo>
                  <a:pt x="108006" y="142672"/>
                </a:lnTo>
                <a:lnTo>
                  <a:pt x="93105" y="162385"/>
                </a:lnTo>
                <a:lnTo>
                  <a:pt x="85654" y="180225"/>
                </a:lnTo>
                <a:lnTo>
                  <a:pt x="85654" y="199864"/>
                </a:lnTo>
                <a:lnTo>
                  <a:pt x="96856" y="217704"/>
                </a:lnTo>
                <a:lnTo>
                  <a:pt x="130357" y="251635"/>
                </a:lnTo>
                <a:lnTo>
                  <a:pt x="156408" y="281993"/>
                </a:lnTo>
                <a:lnTo>
                  <a:pt x="175060" y="308778"/>
                </a:lnTo>
                <a:lnTo>
                  <a:pt x="178760" y="331990"/>
                </a:lnTo>
                <a:lnTo>
                  <a:pt x="178760" y="378414"/>
                </a:lnTo>
                <a:lnTo>
                  <a:pt x="175060" y="406973"/>
                </a:lnTo>
                <a:lnTo>
                  <a:pt x="160159" y="437331"/>
                </a:lnTo>
                <a:lnTo>
                  <a:pt x="137808" y="469463"/>
                </a:lnTo>
                <a:lnTo>
                  <a:pt x="119207" y="501595"/>
                </a:lnTo>
                <a:lnTo>
                  <a:pt x="104306" y="531953"/>
                </a:lnTo>
                <a:lnTo>
                  <a:pt x="89405" y="555165"/>
                </a:lnTo>
                <a:lnTo>
                  <a:pt x="78204" y="580176"/>
                </a:lnTo>
                <a:lnTo>
                  <a:pt x="67054" y="608735"/>
                </a:lnTo>
                <a:lnTo>
                  <a:pt x="59603" y="639093"/>
                </a:lnTo>
                <a:lnTo>
                  <a:pt x="55852" y="667652"/>
                </a:lnTo>
                <a:lnTo>
                  <a:pt x="52153" y="705156"/>
                </a:lnTo>
                <a:lnTo>
                  <a:pt x="48402" y="753354"/>
                </a:lnTo>
                <a:lnTo>
                  <a:pt x="44702" y="796205"/>
                </a:lnTo>
                <a:lnTo>
                  <a:pt x="44702" y="814070"/>
                </a:lnTo>
                <a:lnTo>
                  <a:pt x="0" y="744434"/>
                </a:lnTo>
                <a:lnTo>
                  <a:pt x="14900" y="839056"/>
                </a:lnTo>
                <a:lnTo>
                  <a:pt x="33552" y="846202"/>
                </a:lnTo>
                <a:lnTo>
                  <a:pt x="59603" y="851549"/>
                </a:lnTo>
                <a:close/>
              </a:path>
            </a:pathLst>
          </a:custGeom>
          <a:solidFill>
            <a:srgbClr val="3888AA"/>
          </a:solidFill>
        </p:spPr>
        <p:txBody>
          <a:bodyPr wrap="square" lIns="0" tIns="0" rIns="0" bIns="0" rtlCol="0">
            <a:noAutofit/>
          </a:bodyPr>
          <a:lstStyle/>
          <a:p>
            <a:endParaRPr/>
          </a:p>
        </p:txBody>
      </p:sp>
      <p:sp>
        <p:nvSpPr>
          <p:cNvPr id="62" name="object 62"/>
          <p:cNvSpPr/>
          <p:nvPr/>
        </p:nvSpPr>
        <p:spPr>
          <a:xfrm>
            <a:off x="6462230" y="2300377"/>
            <a:ext cx="670286" cy="874909"/>
          </a:xfrm>
          <a:custGeom>
            <a:avLst/>
            <a:gdLst/>
            <a:ahLst/>
            <a:cxnLst/>
            <a:rect l="l" t="t" r="r" b="b"/>
            <a:pathLst>
              <a:path w="670286" h="874909">
                <a:moveTo>
                  <a:pt x="472977" y="448173"/>
                </a:moveTo>
                <a:lnTo>
                  <a:pt x="476728" y="421388"/>
                </a:lnTo>
                <a:lnTo>
                  <a:pt x="476728" y="389256"/>
                </a:lnTo>
                <a:lnTo>
                  <a:pt x="461827" y="344606"/>
                </a:lnTo>
                <a:lnTo>
                  <a:pt x="443175" y="299981"/>
                </a:lnTo>
                <a:lnTo>
                  <a:pt x="435724" y="269623"/>
                </a:lnTo>
                <a:lnTo>
                  <a:pt x="432025" y="248185"/>
                </a:lnTo>
                <a:lnTo>
                  <a:pt x="428325" y="224998"/>
                </a:lnTo>
                <a:lnTo>
                  <a:pt x="428325" y="203560"/>
                </a:lnTo>
                <a:lnTo>
                  <a:pt x="435724" y="182098"/>
                </a:lnTo>
                <a:lnTo>
                  <a:pt x="443175" y="173227"/>
                </a:lnTo>
                <a:lnTo>
                  <a:pt x="458076" y="162385"/>
                </a:lnTo>
                <a:lnTo>
                  <a:pt x="476728" y="153514"/>
                </a:lnTo>
                <a:lnTo>
                  <a:pt x="502779" y="146368"/>
                </a:lnTo>
                <a:lnTo>
                  <a:pt x="536177" y="142918"/>
                </a:lnTo>
                <a:lnTo>
                  <a:pt x="573687" y="142918"/>
                </a:lnTo>
                <a:lnTo>
                  <a:pt x="618390" y="146368"/>
                </a:lnTo>
                <a:lnTo>
                  <a:pt x="670286" y="157210"/>
                </a:lnTo>
                <a:lnTo>
                  <a:pt x="658982" y="146368"/>
                </a:lnTo>
                <a:lnTo>
                  <a:pt x="648192" y="132076"/>
                </a:lnTo>
                <a:lnTo>
                  <a:pt x="629180" y="119756"/>
                </a:lnTo>
                <a:lnTo>
                  <a:pt x="610682" y="105464"/>
                </a:lnTo>
                <a:lnTo>
                  <a:pt x="592185" y="92897"/>
                </a:lnTo>
                <a:lnTo>
                  <a:pt x="573687" y="82055"/>
                </a:lnTo>
                <a:lnTo>
                  <a:pt x="554675" y="73184"/>
                </a:lnTo>
                <a:lnTo>
                  <a:pt x="539774" y="66038"/>
                </a:lnTo>
                <a:lnTo>
                  <a:pt x="525387" y="60617"/>
                </a:lnTo>
                <a:lnTo>
                  <a:pt x="506376" y="51746"/>
                </a:lnTo>
                <a:lnTo>
                  <a:pt x="484178" y="42875"/>
                </a:lnTo>
                <a:lnTo>
                  <a:pt x="461827" y="34004"/>
                </a:lnTo>
                <a:lnTo>
                  <a:pt x="443175" y="25133"/>
                </a:lnTo>
                <a:lnTo>
                  <a:pt x="420875" y="16016"/>
                </a:lnTo>
                <a:lnTo>
                  <a:pt x="405974" y="7145"/>
                </a:lnTo>
                <a:lnTo>
                  <a:pt x="394772" y="0"/>
                </a:lnTo>
                <a:lnTo>
                  <a:pt x="376172" y="7145"/>
                </a:lnTo>
                <a:lnTo>
                  <a:pt x="353820" y="17988"/>
                </a:lnTo>
                <a:lnTo>
                  <a:pt x="324019" y="32033"/>
                </a:lnTo>
                <a:lnTo>
                  <a:pt x="286766" y="46325"/>
                </a:lnTo>
                <a:lnTo>
                  <a:pt x="249514" y="58892"/>
                </a:lnTo>
                <a:lnTo>
                  <a:pt x="208562" y="67763"/>
                </a:lnTo>
                <a:lnTo>
                  <a:pt x="167610" y="71459"/>
                </a:lnTo>
                <a:lnTo>
                  <a:pt x="126606" y="69734"/>
                </a:lnTo>
                <a:lnTo>
                  <a:pt x="104306" y="92897"/>
                </a:lnTo>
                <a:lnTo>
                  <a:pt x="78204" y="123205"/>
                </a:lnTo>
                <a:lnTo>
                  <a:pt x="48402" y="153514"/>
                </a:lnTo>
                <a:lnTo>
                  <a:pt x="26051" y="176677"/>
                </a:lnTo>
                <a:lnTo>
                  <a:pt x="7450" y="198213"/>
                </a:lnTo>
                <a:lnTo>
                  <a:pt x="0" y="224998"/>
                </a:lnTo>
                <a:lnTo>
                  <a:pt x="3750" y="253557"/>
                </a:lnTo>
                <a:lnTo>
                  <a:pt x="22351" y="282116"/>
                </a:lnTo>
                <a:lnTo>
                  <a:pt x="37252" y="307127"/>
                </a:lnTo>
                <a:lnTo>
                  <a:pt x="44702" y="323193"/>
                </a:lnTo>
                <a:lnTo>
                  <a:pt x="40951" y="337460"/>
                </a:lnTo>
                <a:lnTo>
                  <a:pt x="40951" y="374964"/>
                </a:lnTo>
                <a:lnTo>
                  <a:pt x="37252" y="394603"/>
                </a:lnTo>
                <a:lnTo>
                  <a:pt x="37252" y="414242"/>
                </a:lnTo>
                <a:lnTo>
                  <a:pt x="33501" y="433881"/>
                </a:lnTo>
                <a:lnTo>
                  <a:pt x="29801" y="460666"/>
                </a:lnTo>
                <a:lnTo>
                  <a:pt x="22351" y="492798"/>
                </a:lnTo>
                <a:lnTo>
                  <a:pt x="18600" y="524955"/>
                </a:lnTo>
                <a:lnTo>
                  <a:pt x="14900" y="549941"/>
                </a:lnTo>
                <a:lnTo>
                  <a:pt x="14900" y="571379"/>
                </a:lnTo>
                <a:lnTo>
                  <a:pt x="7450" y="599938"/>
                </a:lnTo>
                <a:lnTo>
                  <a:pt x="0" y="630296"/>
                </a:lnTo>
                <a:lnTo>
                  <a:pt x="3750" y="658855"/>
                </a:lnTo>
                <a:lnTo>
                  <a:pt x="22351" y="721345"/>
                </a:lnTo>
                <a:lnTo>
                  <a:pt x="26051" y="780262"/>
                </a:lnTo>
                <a:lnTo>
                  <a:pt x="22351" y="832033"/>
                </a:lnTo>
                <a:lnTo>
                  <a:pt x="14900" y="874909"/>
                </a:lnTo>
                <a:lnTo>
                  <a:pt x="55852" y="871336"/>
                </a:lnTo>
                <a:lnTo>
                  <a:pt x="104306" y="869537"/>
                </a:lnTo>
                <a:lnTo>
                  <a:pt x="212313" y="869537"/>
                </a:lnTo>
                <a:lnTo>
                  <a:pt x="268166" y="871336"/>
                </a:lnTo>
                <a:lnTo>
                  <a:pt x="316568" y="873110"/>
                </a:lnTo>
                <a:lnTo>
                  <a:pt x="357520" y="874909"/>
                </a:lnTo>
                <a:lnTo>
                  <a:pt x="391073" y="874909"/>
                </a:lnTo>
                <a:lnTo>
                  <a:pt x="420875" y="873110"/>
                </a:lnTo>
                <a:lnTo>
                  <a:pt x="450625" y="871336"/>
                </a:lnTo>
                <a:lnTo>
                  <a:pt x="484178" y="867763"/>
                </a:lnTo>
                <a:lnTo>
                  <a:pt x="521277" y="862391"/>
                </a:lnTo>
                <a:lnTo>
                  <a:pt x="554675" y="857044"/>
                </a:lnTo>
                <a:lnTo>
                  <a:pt x="588588" y="849898"/>
                </a:lnTo>
                <a:lnTo>
                  <a:pt x="621987" y="842752"/>
                </a:lnTo>
                <a:lnTo>
                  <a:pt x="651788" y="833832"/>
                </a:lnTo>
                <a:lnTo>
                  <a:pt x="648192" y="803474"/>
                </a:lnTo>
                <a:lnTo>
                  <a:pt x="636887" y="764196"/>
                </a:lnTo>
                <a:lnTo>
                  <a:pt x="629180" y="724918"/>
                </a:lnTo>
                <a:lnTo>
                  <a:pt x="629180" y="696359"/>
                </a:lnTo>
                <a:lnTo>
                  <a:pt x="558786" y="689213"/>
                </a:lnTo>
                <a:lnTo>
                  <a:pt x="510486" y="674921"/>
                </a:lnTo>
                <a:lnTo>
                  <a:pt x="476728" y="658855"/>
                </a:lnTo>
                <a:lnTo>
                  <a:pt x="458076" y="637417"/>
                </a:lnTo>
                <a:lnTo>
                  <a:pt x="446926" y="616004"/>
                </a:lnTo>
                <a:lnTo>
                  <a:pt x="446926" y="592792"/>
                </a:lnTo>
                <a:lnTo>
                  <a:pt x="454376" y="571379"/>
                </a:lnTo>
                <a:lnTo>
                  <a:pt x="461827" y="553514"/>
                </a:lnTo>
                <a:lnTo>
                  <a:pt x="472977" y="517809"/>
                </a:lnTo>
                <a:lnTo>
                  <a:pt x="476728" y="482104"/>
                </a:lnTo>
                <a:lnTo>
                  <a:pt x="472977" y="448173"/>
                </a:lnTo>
                <a:close/>
              </a:path>
            </a:pathLst>
          </a:custGeom>
          <a:solidFill>
            <a:srgbClr val="3888AA"/>
          </a:solidFill>
        </p:spPr>
        <p:txBody>
          <a:bodyPr wrap="square" lIns="0" tIns="0" rIns="0" bIns="0" rtlCol="0">
            <a:noAutofit/>
          </a:bodyPr>
          <a:lstStyle/>
          <a:p>
            <a:endParaRPr/>
          </a:p>
        </p:txBody>
      </p:sp>
      <p:sp>
        <p:nvSpPr>
          <p:cNvPr id="63" name="object 63"/>
          <p:cNvSpPr/>
          <p:nvPr/>
        </p:nvSpPr>
        <p:spPr>
          <a:xfrm>
            <a:off x="6603738" y="2596786"/>
            <a:ext cx="234664" cy="28559"/>
          </a:xfrm>
          <a:custGeom>
            <a:avLst/>
            <a:gdLst/>
            <a:ahLst/>
            <a:cxnLst/>
            <a:rect l="l" t="t" r="r" b="b"/>
            <a:pathLst>
              <a:path w="234664" h="28559">
                <a:moveTo>
                  <a:pt x="89405" y="14291"/>
                </a:moveTo>
                <a:lnTo>
                  <a:pt x="55904" y="14291"/>
                </a:lnTo>
                <a:lnTo>
                  <a:pt x="26102" y="12493"/>
                </a:lnTo>
                <a:lnTo>
                  <a:pt x="0" y="8920"/>
                </a:lnTo>
                <a:lnTo>
                  <a:pt x="22351" y="19639"/>
                </a:lnTo>
                <a:lnTo>
                  <a:pt x="55904" y="26784"/>
                </a:lnTo>
                <a:lnTo>
                  <a:pt x="93105" y="28559"/>
                </a:lnTo>
                <a:lnTo>
                  <a:pt x="130357" y="28559"/>
                </a:lnTo>
                <a:lnTo>
                  <a:pt x="167610" y="23211"/>
                </a:lnTo>
                <a:lnTo>
                  <a:pt x="201111" y="17840"/>
                </a:lnTo>
                <a:lnTo>
                  <a:pt x="223463" y="8920"/>
                </a:lnTo>
                <a:lnTo>
                  <a:pt x="234664" y="0"/>
                </a:lnTo>
                <a:lnTo>
                  <a:pt x="212313" y="5347"/>
                </a:lnTo>
                <a:lnTo>
                  <a:pt x="186262" y="10718"/>
                </a:lnTo>
                <a:lnTo>
                  <a:pt x="156460" y="12493"/>
                </a:lnTo>
                <a:lnTo>
                  <a:pt x="122907" y="14291"/>
                </a:lnTo>
                <a:lnTo>
                  <a:pt x="89405" y="14291"/>
                </a:lnTo>
                <a:close/>
              </a:path>
            </a:pathLst>
          </a:custGeom>
          <a:solidFill>
            <a:srgbClr val="000000"/>
          </a:solidFill>
        </p:spPr>
        <p:txBody>
          <a:bodyPr wrap="square" lIns="0" tIns="0" rIns="0" bIns="0" rtlCol="0">
            <a:noAutofit/>
          </a:bodyPr>
          <a:lstStyle/>
          <a:p>
            <a:endParaRPr/>
          </a:p>
        </p:txBody>
      </p:sp>
      <p:sp>
        <p:nvSpPr>
          <p:cNvPr id="64" name="object 64"/>
          <p:cNvSpPr/>
          <p:nvPr/>
        </p:nvSpPr>
        <p:spPr>
          <a:xfrm>
            <a:off x="7013309" y="2889597"/>
            <a:ext cx="227111" cy="83927"/>
          </a:xfrm>
          <a:custGeom>
            <a:avLst/>
            <a:gdLst/>
            <a:ahLst/>
            <a:cxnLst/>
            <a:rect l="l" t="t" r="r" b="b"/>
            <a:pathLst>
              <a:path w="227111" h="83927">
                <a:moveTo>
                  <a:pt x="26205" y="12493"/>
                </a:moveTo>
                <a:lnTo>
                  <a:pt x="11304" y="26784"/>
                </a:lnTo>
                <a:lnTo>
                  <a:pt x="0" y="42851"/>
                </a:lnTo>
                <a:lnTo>
                  <a:pt x="3596" y="57142"/>
                </a:lnTo>
                <a:lnTo>
                  <a:pt x="18497" y="71410"/>
                </a:lnTo>
                <a:lnTo>
                  <a:pt x="29801" y="76781"/>
                </a:lnTo>
                <a:lnTo>
                  <a:pt x="48299" y="80354"/>
                </a:lnTo>
                <a:lnTo>
                  <a:pt x="67311" y="83927"/>
                </a:lnTo>
                <a:lnTo>
                  <a:pt x="112014" y="83927"/>
                </a:lnTo>
                <a:lnTo>
                  <a:pt x="134108" y="82129"/>
                </a:lnTo>
                <a:lnTo>
                  <a:pt x="156717" y="78556"/>
                </a:lnTo>
                <a:lnTo>
                  <a:pt x="178811" y="74983"/>
                </a:lnTo>
                <a:lnTo>
                  <a:pt x="208613" y="66062"/>
                </a:lnTo>
                <a:lnTo>
                  <a:pt x="227111" y="55344"/>
                </a:lnTo>
                <a:lnTo>
                  <a:pt x="227111" y="42851"/>
                </a:lnTo>
                <a:lnTo>
                  <a:pt x="212210" y="28559"/>
                </a:lnTo>
                <a:lnTo>
                  <a:pt x="197309" y="21437"/>
                </a:lnTo>
                <a:lnTo>
                  <a:pt x="178811" y="12493"/>
                </a:lnTo>
                <a:lnTo>
                  <a:pt x="149009" y="7145"/>
                </a:lnTo>
                <a:lnTo>
                  <a:pt x="122804" y="1798"/>
                </a:lnTo>
                <a:lnTo>
                  <a:pt x="93002" y="0"/>
                </a:lnTo>
                <a:lnTo>
                  <a:pt x="67311" y="0"/>
                </a:lnTo>
                <a:lnTo>
                  <a:pt x="41106" y="5347"/>
                </a:lnTo>
                <a:lnTo>
                  <a:pt x="26205" y="12493"/>
                </a:lnTo>
                <a:close/>
              </a:path>
            </a:pathLst>
          </a:custGeom>
          <a:solidFill>
            <a:srgbClr val="B9925B"/>
          </a:solidFill>
        </p:spPr>
        <p:txBody>
          <a:bodyPr wrap="square" lIns="0" tIns="0" rIns="0" bIns="0" rtlCol="0">
            <a:noAutofit/>
          </a:bodyPr>
          <a:lstStyle/>
          <a:p>
            <a:endParaRPr/>
          </a:p>
        </p:txBody>
      </p:sp>
      <p:sp>
        <p:nvSpPr>
          <p:cNvPr id="65" name="object 65"/>
          <p:cNvSpPr/>
          <p:nvPr/>
        </p:nvSpPr>
        <p:spPr>
          <a:xfrm>
            <a:off x="6912856" y="2461037"/>
            <a:ext cx="383571" cy="498195"/>
          </a:xfrm>
          <a:custGeom>
            <a:avLst/>
            <a:gdLst/>
            <a:ahLst/>
            <a:cxnLst/>
            <a:rect l="l" t="t" r="r" b="b"/>
            <a:pathLst>
              <a:path w="383571" h="498195">
                <a:moveTo>
                  <a:pt x="383571" y="435705"/>
                </a:moveTo>
                <a:lnTo>
                  <a:pt x="379974" y="414267"/>
                </a:lnTo>
                <a:lnTo>
                  <a:pt x="368670" y="396427"/>
                </a:lnTo>
                <a:lnTo>
                  <a:pt x="346575" y="376788"/>
                </a:lnTo>
                <a:lnTo>
                  <a:pt x="331675" y="351777"/>
                </a:lnTo>
                <a:lnTo>
                  <a:pt x="320370" y="326791"/>
                </a:lnTo>
                <a:lnTo>
                  <a:pt x="316774" y="307152"/>
                </a:lnTo>
                <a:lnTo>
                  <a:pt x="305469" y="285714"/>
                </a:lnTo>
                <a:lnTo>
                  <a:pt x="290568" y="255381"/>
                </a:lnTo>
                <a:lnTo>
                  <a:pt x="272071" y="228596"/>
                </a:lnTo>
                <a:lnTo>
                  <a:pt x="264363" y="208957"/>
                </a:lnTo>
                <a:lnTo>
                  <a:pt x="267960" y="183946"/>
                </a:lnTo>
                <a:lnTo>
                  <a:pt x="275667" y="141095"/>
                </a:lnTo>
                <a:lnTo>
                  <a:pt x="282861" y="96470"/>
                </a:lnTo>
                <a:lnTo>
                  <a:pt x="282861" y="66112"/>
                </a:lnTo>
                <a:lnTo>
                  <a:pt x="279264" y="48247"/>
                </a:lnTo>
                <a:lnTo>
                  <a:pt x="272071" y="33980"/>
                </a:lnTo>
                <a:lnTo>
                  <a:pt x="253059" y="23162"/>
                </a:lnTo>
                <a:lnTo>
                  <a:pt x="227368" y="14291"/>
                </a:lnTo>
                <a:lnTo>
                  <a:pt x="208356" y="10842"/>
                </a:lnTo>
                <a:lnTo>
                  <a:pt x="189858" y="7145"/>
                </a:lnTo>
                <a:lnTo>
                  <a:pt x="163653" y="3696"/>
                </a:lnTo>
                <a:lnTo>
                  <a:pt x="137962" y="1724"/>
                </a:lnTo>
                <a:lnTo>
                  <a:pt x="108160" y="0"/>
                </a:lnTo>
                <a:lnTo>
                  <a:pt x="81955" y="1724"/>
                </a:lnTo>
                <a:lnTo>
                  <a:pt x="59860" y="3696"/>
                </a:lnTo>
                <a:lnTo>
                  <a:pt x="41003" y="10842"/>
                </a:lnTo>
                <a:lnTo>
                  <a:pt x="14900" y="30407"/>
                </a:lnTo>
                <a:lnTo>
                  <a:pt x="3750" y="51820"/>
                </a:lnTo>
                <a:lnTo>
                  <a:pt x="0" y="75032"/>
                </a:lnTo>
                <a:lnTo>
                  <a:pt x="7450" y="98244"/>
                </a:lnTo>
                <a:lnTo>
                  <a:pt x="22351" y="121456"/>
                </a:lnTo>
                <a:lnTo>
                  <a:pt x="41003" y="142894"/>
                </a:lnTo>
                <a:lnTo>
                  <a:pt x="55750" y="166106"/>
                </a:lnTo>
                <a:lnTo>
                  <a:pt x="59860" y="191092"/>
                </a:lnTo>
                <a:lnTo>
                  <a:pt x="59860" y="246436"/>
                </a:lnTo>
                <a:lnTo>
                  <a:pt x="55750" y="271447"/>
                </a:lnTo>
                <a:lnTo>
                  <a:pt x="55750" y="314298"/>
                </a:lnTo>
                <a:lnTo>
                  <a:pt x="59860" y="341083"/>
                </a:lnTo>
                <a:lnTo>
                  <a:pt x="55750" y="371416"/>
                </a:lnTo>
                <a:lnTo>
                  <a:pt x="37252" y="405347"/>
                </a:lnTo>
                <a:lnTo>
                  <a:pt x="22351" y="437479"/>
                </a:lnTo>
                <a:lnTo>
                  <a:pt x="29801" y="462490"/>
                </a:lnTo>
                <a:lnTo>
                  <a:pt x="52153" y="482129"/>
                </a:lnTo>
                <a:lnTo>
                  <a:pt x="85552" y="498195"/>
                </a:lnTo>
                <a:lnTo>
                  <a:pt x="67054" y="480330"/>
                </a:lnTo>
                <a:lnTo>
                  <a:pt x="59860" y="457118"/>
                </a:lnTo>
                <a:lnTo>
                  <a:pt x="67054" y="435705"/>
                </a:lnTo>
                <a:lnTo>
                  <a:pt x="93259" y="417840"/>
                </a:lnTo>
                <a:lnTo>
                  <a:pt x="111757" y="410719"/>
                </a:lnTo>
                <a:lnTo>
                  <a:pt x="133851" y="407146"/>
                </a:lnTo>
                <a:lnTo>
                  <a:pt x="160056" y="403573"/>
                </a:lnTo>
                <a:lnTo>
                  <a:pt x="189858" y="401774"/>
                </a:lnTo>
                <a:lnTo>
                  <a:pt x="219660" y="403573"/>
                </a:lnTo>
                <a:lnTo>
                  <a:pt x="245865" y="405347"/>
                </a:lnTo>
                <a:lnTo>
                  <a:pt x="267960" y="408920"/>
                </a:lnTo>
                <a:lnTo>
                  <a:pt x="286972" y="414267"/>
                </a:lnTo>
                <a:lnTo>
                  <a:pt x="316774" y="426785"/>
                </a:lnTo>
                <a:lnTo>
                  <a:pt x="342465" y="441052"/>
                </a:lnTo>
                <a:lnTo>
                  <a:pt x="361476" y="457118"/>
                </a:lnTo>
                <a:lnTo>
                  <a:pt x="353769" y="476757"/>
                </a:lnTo>
                <a:lnTo>
                  <a:pt x="372267" y="457118"/>
                </a:lnTo>
                <a:lnTo>
                  <a:pt x="383571" y="435705"/>
                </a:lnTo>
                <a:close/>
              </a:path>
            </a:pathLst>
          </a:custGeom>
          <a:solidFill>
            <a:srgbClr val="3888AA"/>
          </a:solidFill>
        </p:spPr>
        <p:txBody>
          <a:bodyPr wrap="square" lIns="0" tIns="0" rIns="0" bIns="0" rtlCol="0">
            <a:noAutofit/>
          </a:bodyPr>
          <a:lstStyle/>
          <a:p>
            <a:endParaRPr/>
          </a:p>
        </p:txBody>
      </p:sp>
      <p:sp>
        <p:nvSpPr>
          <p:cNvPr id="66" name="object 66"/>
          <p:cNvSpPr/>
          <p:nvPr/>
        </p:nvSpPr>
        <p:spPr>
          <a:xfrm>
            <a:off x="5713636" y="2316394"/>
            <a:ext cx="662938" cy="389305"/>
          </a:xfrm>
          <a:custGeom>
            <a:avLst/>
            <a:gdLst/>
            <a:ahLst/>
            <a:cxnLst/>
            <a:rect l="l" t="t" r="r" b="b"/>
            <a:pathLst>
              <a:path w="662938" h="389305">
                <a:moveTo>
                  <a:pt x="11201" y="273245"/>
                </a:moveTo>
                <a:lnTo>
                  <a:pt x="0" y="308951"/>
                </a:lnTo>
                <a:lnTo>
                  <a:pt x="3750" y="350027"/>
                </a:lnTo>
                <a:lnTo>
                  <a:pt x="29801" y="389305"/>
                </a:lnTo>
                <a:lnTo>
                  <a:pt x="52153" y="385732"/>
                </a:lnTo>
                <a:lnTo>
                  <a:pt x="81955" y="382159"/>
                </a:lnTo>
                <a:lnTo>
                  <a:pt x="115456" y="376812"/>
                </a:lnTo>
                <a:lnTo>
                  <a:pt x="152709" y="373239"/>
                </a:lnTo>
                <a:lnTo>
                  <a:pt x="189961" y="369666"/>
                </a:lnTo>
                <a:lnTo>
                  <a:pt x="219763" y="364295"/>
                </a:lnTo>
                <a:lnTo>
                  <a:pt x="245814" y="358947"/>
                </a:lnTo>
                <a:lnTo>
                  <a:pt x="264415" y="353600"/>
                </a:lnTo>
                <a:lnTo>
                  <a:pt x="279316" y="348229"/>
                </a:lnTo>
                <a:lnTo>
                  <a:pt x="297968" y="341083"/>
                </a:lnTo>
                <a:lnTo>
                  <a:pt x="320319" y="332163"/>
                </a:lnTo>
                <a:lnTo>
                  <a:pt x="346370" y="321444"/>
                </a:lnTo>
                <a:lnTo>
                  <a:pt x="376172" y="307176"/>
                </a:lnTo>
                <a:lnTo>
                  <a:pt x="402223" y="291110"/>
                </a:lnTo>
                <a:lnTo>
                  <a:pt x="432025" y="269673"/>
                </a:lnTo>
                <a:lnTo>
                  <a:pt x="458076" y="244686"/>
                </a:lnTo>
                <a:lnTo>
                  <a:pt x="443226" y="217901"/>
                </a:lnTo>
                <a:lnTo>
                  <a:pt x="435776" y="187543"/>
                </a:lnTo>
                <a:lnTo>
                  <a:pt x="435776" y="158935"/>
                </a:lnTo>
                <a:lnTo>
                  <a:pt x="443226" y="142918"/>
                </a:lnTo>
                <a:lnTo>
                  <a:pt x="458076" y="134047"/>
                </a:lnTo>
                <a:lnTo>
                  <a:pt x="480427" y="119756"/>
                </a:lnTo>
                <a:lnTo>
                  <a:pt x="510229" y="100043"/>
                </a:lnTo>
                <a:lnTo>
                  <a:pt x="547482" y="78605"/>
                </a:lnTo>
                <a:lnTo>
                  <a:pt x="580983" y="55442"/>
                </a:lnTo>
                <a:lnTo>
                  <a:pt x="614536" y="34004"/>
                </a:lnTo>
                <a:lnTo>
                  <a:pt x="644338" y="16016"/>
                </a:lnTo>
                <a:lnTo>
                  <a:pt x="662938" y="1971"/>
                </a:lnTo>
                <a:lnTo>
                  <a:pt x="644338" y="0"/>
                </a:lnTo>
                <a:lnTo>
                  <a:pt x="614536" y="9117"/>
                </a:lnTo>
                <a:lnTo>
                  <a:pt x="577284" y="25133"/>
                </a:lnTo>
                <a:lnTo>
                  <a:pt x="540031" y="44600"/>
                </a:lnTo>
                <a:lnTo>
                  <a:pt x="499079" y="66038"/>
                </a:lnTo>
                <a:lnTo>
                  <a:pt x="458076" y="87476"/>
                </a:lnTo>
                <a:lnTo>
                  <a:pt x="428325" y="103739"/>
                </a:lnTo>
                <a:lnTo>
                  <a:pt x="402223" y="114335"/>
                </a:lnTo>
                <a:lnTo>
                  <a:pt x="379871" y="123205"/>
                </a:lnTo>
                <a:lnTo>
                  <a:pt x="353820" y="134047"/>
                </a:lnTo>
                <a:lnTo>
                  <a:pt x="324019" y="144643"/>
                </a:lnTo>
                <a:lnTo>
                  <a:pt x="294217" y="157210"/>
                </a:lnTo>
                <a:lnTo>
                  <a:pt x="264415" y="169777"/>
                </a:lnTo>
                <a:lnTo>
                  <a:pt x="234664" y="178623"/>
                </a:lnTo>
                <a:lnTo>
                  <a:pt x="212313" y="187543"/>
                </a:lnTo>
                <a:lnTo>
                  <a:pt x="189961" y="191116"/>
                </a:lnTo>
                <a:lnTo>
                  <a:pt x="171309" y="194689"/>
                </a:lnTo>
                <a:lnTo>
                  <a:pt x="148958" y="201835"/>
                </a:lnTo>
                <a:lnTo>
                  <a:pt x="126658" y="212530"/>
                </a:lnTo>
                <a:lnTo>
                  <a:pt x="104306" y="223249"/>
                </a:lnTo>
                <a:lnTo>
                  <a:pt x="85654" y="233967"/>
                </a:lnTo>
                <a:lnTo>
                  <a:pt x="63303" y="242888"/>
                </a:lnTo>
                <a:lnTo>
                  <a:pt x="44702" y="250034"/>
                </a:lnTo>
                <a:lnTo>
                  <a:pt x="26102" y="251832"/>
                </a:lnTo>
                <a:lnTo>
                  <a:pt x="11201" y="273245"/>
                </a:lnTo>
                <a:close/>
              </a:path>
            </a:pathLst>
          </a:custGeom>
          <a:solidFill>
            <a:srgbClr val="3888AA"/>
          </a:solidFill>
        </p:spPr>
        <p:txBody>
          <a:bodyPr wrap="square" lIns="0" tIns="0" rIns="0" bIns="0" rtlCol="0">
            <a:noAutofit/>
          </a:bodyPr>
          <a:lstStyle/>
          <a:p>
            <a:endParaRPr/>
          </a:p>
        </p:txBody>
      </p:sp>
      <p:sp>
        <p:nvSpPr>
          <p:cNvPr id="67" name="object 67"/>
          <p:cNvSpPr/>
          <p:nvPr/>
        </p:nvSpPr>
        <p:spPr>
          <a:xfrm>
            <a:off x="5624282" y="2603932"/>
            <a:ext cx="59552" cy="71410"/>
          </a:xfrm>
          <a:custGeom>
            <a:avLst/>
            <a:gdLst/>
            <a:ahLst/>
            <a:cxnLst/>
            <a:rect l="l" t="t" r="r" b="b"/>
            <a:pathLst>
              <a:path w="59552" h="71410">
                <a:moveTo>
                  <a:pt x="55852" y="19639"/>
                </a:moveTo>
                <a:lnTo>
                  <a:pt x="59552" y="0"/>
                </a:lnTo>
                <a:lnTo>
                  <a:pt x="44651" y="1774"/>
                </a:lnTo>
                <a:lnTo>
                  <a:pt x="26051" y="8920"/>
                </a:lnTo>
                <a:lnTo>
                  <a:pt x="11150" y="17840"/>
                </a:lnTo>
                <a:lnTo>
                  <a:pt x="3699" y="28559"/>
                </a:lnTo>
                <a:lnTo>
                  <a:pt x="0" y="41052"/>
                </a:lnTo>
                <a:lnTo>
                  <a:pt x="3699" y="53545"/>
                </a:lnTo>
                <a:lnTo>
                  <a:pt x="22351" y="62490"/>
                </a:lnTo>
                <a:lnTo>
                  <a:pt x="55852" y="71410"/>
                </a:lnTo>
                <a:lnTo>
                  <a:pt x="55852" y="55344"/>
                </a:lnTo>
                <a:lnTo>
                  <a:pt x="52102" y="37479"/>
                </a:lnTo>
                <a:lnTo>
                  <a:pt x="55852" y="19639"/>
                </a:lnTo>
                <a:close/>
              </a:path>
            </a:pathLst>
          </a:custGeom>
          <a:solidFill>
            <a:srgbClr val="B9925B"/>
          </a:solidFill>
        </p:spPr>
        <p:txBody>
          <a:bodyPr wrap="square" lIns="0" tIns="0" rIns="0" bIns="0" rtlCol="0">
            <a:noAutofit/>
          </a:bodyPr>
          <a:lstStyle/>
          <a:p>
            <a:endParaRPr/>
          </a:p>
        </p:txBody>
      </p:sp>
      <p:sp>
        <p:nvSpPr>
          <p:cNvPr id="68" name="object 68"/>
          <p:cNvSpPr/>
          <p:nvPr/>
        </p:nvSpPr>
        <p:spPr>
          <a:xfrm>
            <a:off x="6562786" y="3194926"/>
            <a:ext cx="383622" cy="678470"/>
          </a:xfrm>
          <a:custGeom>
            <a:avLst/>
            <a:gdLst/>
            <a:ahLst/>
            <a:cxnLst/>
            <a:rect l="l" t="t" r="r" b="b"/>
            <a:pathLst>
              <a:path w="383622" h="678470">
                <a:moveTo>
                  <a:pt x="70753" y="478506"/>
                </a:moveTo>
                <a:lnTo>
                  <a:pt x="78204" y="515986"/>
                </a:lnTo>
                <a:lnTo>
                  <a:pt x="78204" y="576702"/>
                </a:lnTo>
                <a:lnTo>
                  <a:pt x="74504" y="637393"/>
                </a:lnTo>
                <a:lnTo>
                  <a:pt x="70753" y="676671"/>
                </a:lnTo>
                <a:lnTo>
                  <a:pt x="93105" y="678470"/>
                </a:lnTo>
                <a:lnTo>
                  <a:pt x="156408" y="678470"/>
                </a:lnTo>
                <a:lnTo>
                  <a:pt x="193661" y="676671"/>
                </a:lnTo>
                <a:lnTo>
                  <a:pt x="234613" y="673122"/>
                </a:lnTo>
                <a:lnTo>
                  <a:pt x="271865" y="667751"/>
                </a:lnTo>
                <a:lnTo>
                  <a:pt x="305418" y="660605"/>
                </a:lnTo>
                <a:lnTo>
                  <a:pt x="335169" y="651685"/>
                </a:lnTo>
                <a:lnTo>
                  <a:pt x="338919" y="607059"/>
                </a:lnTo>
                <a:lnTo>
                  <a:pt x="331469" y="537424"/>
                </a:lnTo>
                <a:lnTo>
                  <a:pt x="320319" y="467788"/>
                </a:lnTo>
                <a:lnTo>
                  <a:pt x="312868" y="424937"/>
                </a:lnTo>
                <a:lnTo>
                  <a:pt x="353820" y="464215"/>
                </a:lnTo>
                <a:lnTo>
                  <a:pt x="350070" y="414218"/>
                </a:lnTo>
                <a:lnTo>
                  <a:pt x="350070" y="280318"/>
                </a:lnTo>
                <a:lnTo>
                  <a:pt x="353820" y="237467"/>
                </a:lnTo>
                <a:lnTo>
                  <a:pt x="357520" y="201737"/>
                </a:lnTo>
                <a:lnTo>
                  <a:pt x="361271" y="151764"/>
                </a:lnTo>
                <a:lnTo>
                  <a:pt x="368721" y="101768"/>
                </a:lnTo>
                <a:lnTo>
                  <a:pt x="376172" y="71410"/>
                </a:lnTo>
                <a:lnTo>
                  <a:pt x="383622" y="55344"/>
                </a:lnTo>
                <a:lnTo>
                  <a:pt x="383622" y="3548"/>
                </a:lnTo>
                <a:lnTo>
                  <a:pt x="361271" y="3548"/>
                </a:lnTo>
                <a:lnTo>
                  <a:pt x="331469" y="5347"/>
                </a:lnTo>
                <a:lnTo>
                  <a:pt x="256964" y="5347"/>
                </a:lnTo>
                <a:lnTo>
                  <a:pt x="216012" y="7121"/>
                </a:lnTo>
                <a:lnTo>
                  <a:pt x="178760" y="5347"/>
                </a:lnTo>
                <a:lnTo>
                  <a:pt x="148958" y="3548"/>
                </a:lnTo>
                <a:lnTo>
                  <a:pt x="122907" y="1774"/>
                </a:lnTo>
                <a:lnTo>
                  <a:pt x="104306" y="0"/>
                </a:lnTo>
                <a:lnTo>
                  <a:pt x="81955" y="0"/>
                </a:lnTo>
                <a:lnTo>
                  <a:pt x="59603" y="1774"/>
                </a:lnTo>
                <a:lnTo>
                  <a:pt x="40951" y="5347"/>
                </a:lnTo>
                <a:lnTo>
                  <a:pt x="26051" y="7121"/>
                </a:lnTo>
                <a:lnTo>
                  <a:pt x="11201" y="10694"/>
                </a:lnTo>
                <a:lnTo>
                  <a:pt x="3750" y="12493"/>
                </a:lnTo>
                <a:lnTo>
                  <a:pt x="0" y="14267"/>
                </a:lnTo>
                <a:lnTo>
                  <a:pt x="11201" y="42851"/>
                </a:lnTo>
                <a:lnTo>
                  <a:pt x="18651" y="74983"/>
                </a:lnTo>
                <a:lnTo>
                  <a:pt x="22351" y="105341"/>
                </a:lnTo>
                <a:lnTo>
                  <a:pt x="22351" y="130327"/>
                </a:lnTo>
                <a:lnTo>
                  <a:pt x="29801" y="173178"/>
                </a:lnTo>
                <a:lnTo>
                  <a:pt x="40951" y="244588"/>
                </a:lnTo>
                <a:lnTo>
                  <a:pt x="52153" y="314224"/>
                </a:lnTo>
                <a:lnTo>
                  <a:pt x="59603" y="358874"/>
                </a:lnTo>
                <a:lnTo>
                  <a:pt x="63303" y="385659"/>
                </a:lnTo>
                <a:lnTo>
                  <a:pt x="63303" y="453496"/>
                </a:lnTo>
                <a:lnTo>
                  <a:pt x="70753" y="478506"/>
                </a:lnTo>
                <a:close/>
              </a:path>
            </a:pathLst>
          </a:custGeom>
          <a:solidFill>
            <a:srgbClr val="AECC9F"/>
          </a:solidFill>
        </p:spPr>
        <p:txBody>
          <a:bodyPr wrap="square" lIns="0" tIns="0" rIns="0" bIns="0" rtlCol="0">
            <a:noAutofit/>
          </a:bodyPr>
          <a:lstStyle/>
          <a:p>
            <a:endParaRPr/>
          </a:p>
        </p:txBody>
      </p:sp>
      <p:sp>
        <p:nvSpPr>
          <p:cNvPr id="69" name="object 69"/>
          <p:cNvSpPr/>
          <p:nvPr/>
        </p:nvSpPr>
        <p:spPr>
          <a:xfrm>
            <a:off x="6279719" y="3203846"/>
            <a:ext cx="283067" cy="603487"/>
          </a:xfrm>
          <a:custGeom>
            <a:avLst/>
            <a:gdLst/>
            <a:ahLst/>
            <a:cxnLst/>
            <a:rect l="l" t="t" r="r" b="b"/>
            <a:pathLst>
              <a:path w="283067" h="603487">
                <a:moveTo>
                  <a:pt x="283067" y="430284"/>
                </a:moveTo>
                <a:lnTo>
                  <a:pt x="283067" y="391006"/>
                </a:lnTo>
                <a:lnTo>
                  <a:pt x="279367" y="341009"/>
                </a:lnTo>
                <a:lnTo>
                  <a:pt x="275616" y="292811"/>
                </a:lnTo>
                <a:lnTo>
                  <a:pt x="271917" y="257106"/>
                </a:lnTo>
                <a:lnTo>
                  <a:pt x="260715" y="224973"/>
                </a:lnTo>
                <a:lnTo>
                  <a:pt x="249565" y="185695"/>
                </a:lnTo>
                <a:lnTo>
                  <a:pt x="242115" y="148192"/>
                </a:lnTo>
                <a:lnTo>
                  <a:pt x="234664" y="123205"/>
                </a:lnTo>
                <a:lnTo>
                  <a:pt x="238364" y="99993"/>
                </a:lnTo>
                <a:lnTo>
                  <a:pt x="245814" y="67837"/>
                </a:lnTo>
                <a:lnTo>
                  <a:pt x="249565" y="32132"/>
                </a:lnTo>
                <a:lnTo>
                  <a:pt x="245814" y="1774"/>
                </a:lnTo>
                <a:lnTo>
                  <a:pt x="223463" y="0"/>
                </a:lnTo>
                <a:lnTo>
                  <a:pt x="197412" y="1774"/>
                </a:lnTo>
                <a:lnTo>
                  <a:pt x="167610" y="1774"/>
                </a:lnTo>
                <a:lnTo>
                  <a:pt x="134108" y="3572"/>
                </a:lnTo>
                <a:lnTo>
                  <a:pt x="100555" y="5347"/>
                </a:lnTo>
                <a:lnTo>
                  <a:pt x="70805" y="5347"/>
                </a:lnTo>
                <a:lnTo>
                  <a:pt x="44702" y="3572"/>
                </a:lnTo>
                <a:lnTo>
                  <a:pt x="26102" y="0"/>
                </a:lnTo>
                <a:lnTo>
                  <a:pt x="26102" y="24986"/>
                </a:lnTo>
                <a:lnTo>
                  <a:pt x="29801" y="62490"/>
                </a:lnTo>
                <a:lnTo>
                  <a:pt x="33552" y="101768"/>
                </a:lnTo>
                <a:lnTo>
                  <a:pt x="33552" y="205334"/>
                </a:lnTo>
                <a:lnTo>
                  <a:pt x="29801" y="226748"/>
                </a:lnTo>
                <a:lnTo>
                  <a:pt x="26102" y="251758"/>
                </a:lnTo>
                <a:lnTo>
                  <a:pt x="22351" y="283890"/>
                </a:lnTo>
                <a:lnTo>
                  <a:pt x="18651" y="317821"/>
                </a:lnTo>
                <a:lnTo>
                  <a:pt x="18651" y="348155"/>
                </a:lnTo>
                <a:lnTo>
                  <a:pt x="22351" y="380311"/>
                </a:lnTo>
                <a:lnTo>
                  <a:pt x="22351" y="453496"/>
                </a:lnTo>
                <a:lnTo>
                  <a:pt x="18651" y="478506"/>
                </a:lnTo>
                <a:lnTo>
                  <a:pt x="11201" y="507066"/>
                </a:lnTo>
                <a:lnTo>
                  <a:pt x="3750" y="544569"/>
                </a:lnTo>
                <a:lnTo>
                  <a:pt x="0" y="576702"/>
                </a:lnTo>
                <a:lnTo>
                  <a:pt x="0" y="590993"/>
                </a:lnTo>
                <a:lnTo>
                  <a:pt x="18651" y="596341"/>
                </a:lnTo>
                <a:lnTo>
                  <a:pt x="41003" y="599914"/>
                </a:lnTo>
                <a:lnTo>
                  <a:pt x="67054" y="603487"/>
                </a:lnTo>
                <a:lnTo>
                  <a:pt x="93156" y="603487"/>
                </a:lnTo>
                <a:lnTo>
                  <a:pt x="122907" y="601688"/>
                </a:lnTo>
                <a:lnTo>
                  <a:pt x="156460" y="598139"/>
                </a:lnTo>
                <a:lnTo>
                  <a:pt x="189961" y="594566"/>
                </a:lnTo>
                <a:lnTo>
                  <a:pt x="227214" y="587420"/>
                </a:lnTo>
                <a:lnTo>
                  <a:pt x="230913" y="553490"/>
                </a:lnTo>
                <a:lnTo>
                  <a:pt x="245814" y="508864"/>
                </a:lnTo>
                <a:lnTo>
                  <a:pt x="264466" y="466013"/>
                </a:lnTo>
                <a:lnTo>
                  <a:pt x="283067" y="430284"/>
                </a:lnTo>
                <a:close/>
              </a:path>
            </a:pathLst>
          </a:custGeom>
          <a:solidFill>
            <a:srgbClr val="AECC9F"/>
          </a:solidFill>
        </p:spPr>
        <p:txBody>
          <a:bodyPr wrap="square" lIns="0" tIns="0" rIns="0" bIns="0" rtlCol="0">
            <a:noAutofit/>
          </a:bodyPr>
          <a:lstStyle/>
          <a:p>
            <a:endParaRPr/>
          </a:p>
        </p:txBody>
      </p:sp>
      <p:sp>
        <p:nvSpPr>
          <p:cNvPr id="70" name="object 70"/>
          <p:cNvSpPr/>
          <p:nvPr/>
        </p:nvSpPr>
        <p:spPr>
          <a:xfrm>
            <a:off x="2786315" y="2607505"/>
            <a:ext cx="3701966" cy="1797967"/>
          </a:xfrm>
          <a:custGeom>
            <a:avLst/>
            <a:gdLst/>
            <a:ahLst/>
            <a:cxnLst/>
            <a:rect l="l" t="t" r="r" b="b"/>
            <a:pathLst>
              <a:path w="3701966" h="1797967">
                <a:moveTo>
                  <a:pt x="48453" y="692761"/>
                </a:moveTo>
                <a:lnTo>
                  <a:pt x="11201" y="765946"/>
                </a:lnTo>
                <a:lnTo>
                  <a:pt x="0" y="830235"/>
                </a:lnTo>
                <a:lnTo>
                  <a:pt x="3750" y="890950"/>
                </a:lnTo>
                <a:lnTo>
                  <a:pt x="11201" y="953440"/>
                </a:lnTo>
                <a:lnTo>
                  <a:pt x="22351" y="1015931"/>
                </a:lnTo>
                <a:lnTo>
                  <a:pt x="41003" y="1076622"/>
                </a:lnTo>
                <a:lnTo>
                  <a:pt x="59603" y="1131966"/>
                </a:lnTo>
                <a:lnTo>
                  <a:pt x="81955" y="1180189"/>
                </a:lnTo>
                <a:lnTo>
                  <a:pt x="104306" y="1217668"/>
                </a:lnTo>
                <a:lnTo>
                  <a:pt x="126658" y="1246252"/>
                </a:lnTo>
                <a:lnTo>
                  <a:pt x="149009" y="1271238"/>
                </a:lnTo>
                <a:lnTo>
                  <a:pt x="175060" y="1298023"/>
                </a:lnTo>
                <a:lnTo>
                  <a:pt x="204862" y="1328381"/>
                </a:lnTo>
                <a:lnTo>
                  <a:pt x="234664" y="1358739"/>
                </a:lnTo>
                <a:lnTo>
                  <a:pt x="264415" y="1389096"/>
                </a:lnTo>
                <a:lnTo>
                  <a:pt x="290517" y="1415857"/>
                </a:lnTo>
                <a:lnTo>
                  <a:pt x="316568" y="1439069"/>
                </a:lnTo>
                <a:lnTo>
                  <a:pt x="335220" y="1458708"/>
                </a:lnTo>
                <a:lnTo>
                  <a:pt x="346370" y="1467653"/>
                </a:lnTo>
                <a:lnTo>
                  <a:pt x="364970" y="1480146"/>
                </a:lnTo>
                <a:lnTo>
                  <a:pt x="391073" y="1494437"/>
                </a:lnTo>
                <a:lnTo>
                  <a:pt x="420875" y="1510504"/>
                </a:lnTo>
                <a:lnTo>
                  <a:pt x="454376" y="1526570"/>
                </a:lnTo>
                <a:lnTo>
                  <a:pt x="491629" y="1546209"/>
                </a:lnTo>
                <a:lnTo>
                  <a:pt x="536332" y="1564049"/>
                </a:lnTo>
                <a:lnTo>
                  <a:pt x="580983" y="1583712"/>
                </a:lnTo>
                <a:lnTo>
                  <a:pt x="625686" y="1603351"/>
                </a:lnTo>
                <a:lnTo>
                  <a:pt x="674140" y="1621192"/>
                </a:lnTo>
                <a:lnTo>
                  <a:pt x="722542" y="1640831"/>
                </a:lnTo>
                <a:lnTo>
                  <a:pt x="774696" y="1656897"/>
                </a:lnTo>
                <a:lnTo>
                  <a:pt x="819347" y="1672963"/>
                </a:lnTo>
                <a:lnTo>
                  <a:pt x="867801" y="1687255"/>
                </a:lnTo>
                <a:lnTo>
                  <a:pt x="912453" y="1699748"/>
                </a:lnTo>
                <a:lnTo>
                  <a:pt x="953456" y="1708692"/>
                </a:lnTo>
                <a:lnTo>
                  <a:pt x="1001858" y="1717613"/>
                </a:lnTo>
                <a:lnTo>
                  <a:pt x="1057711" y="1726533"/>
                </a:lnTo>
                <a:lnTo>
                  <a:pt x="1128465" y="1735477"/>
                </a:lnTo>
                <a:lnTo>
                  <a:pt x="1206670" y="1744398"/>
                </a:lnTo>
                <a:lnTo>
                  <a:pt x="1292376" y="1751544"/>
                </a:lnTo>
                <a:lnTo>
                  <a:pt x="1381730" y="1760464"/>
                </a:lnTo>
                <a:lnTo>
                  <a:pt x="1474836" y="1767610"/>
                </a:lnTo>
                <a:lnTo>
                  <a:pt x="1571692" y="1774755"/>
                </a:lnTo>
                <a:lnTo>
                  <a:pt x="1664797" y="1781877"/>
                </a:lnTo>
                <a:lnTo>
                  <a:pt x="1757903" y="1787249"/>
                </a:lnTo>
                <a:lnTo>
                  <a:pt x="1843558" y="1792596"/>
                </a:lnTo>
                <a:lnTo>
                  <a:pt x="1929213" y="1796169"/>
                </a:lnTo>
                <a:lnTo>
                  <a:pt x="2003717" y="1797967"/>
                </a:lnTo>
                <a:lnTo>
                  <a:pt x="2122874" y="1797967"/>
                </a:lnTo>
                <a:lnTo>
                  <a:pt x="2163826" y="1794395"/>
                </a:lnTo>
                <a:lnTo>
                  <a:pt x="2201078" y="1790822"/>
                </a:lnTo>
                <a:lnTo>
                  <a:pt x="2238331" y="1785450"/>
                </a:lnTo>
                <a:lnTo>
                  <a:pt x="2279283" y="1780103"/>
                </a:lnTo>
                <a:lnTo>
                  <a:pt x="2323986" y="1774755"/>
                </a:lnTo>
                <a:lnTo>
                  <a:pt x="2368688" y="1769384"/>
                </a:lnTo>
                <a:lnTo>
                  <a:pt x="2413391" y="1764037"/>
                </a:lnTo>
                <a:lnTo>
                  <a:pt x="2458043" y="1756891"/>
                </a:lnTo>
                <a:lnTo>
                  <a:pt x="2502746" y="1749745"/>
                </a:lnTo>
                <a:lnTo>
                  <a:pt x="2547449" y="1742599"/>
                </a:lnTo>
                <a:lnTo>
                  <a:pt x="2588401" y="1735477"/>
                </a:lnTo>
                <a:lnTo>
                  <a:pt x="2629404" y="1728332"/>
                </a:lnTo>
                <a:lnTo>
                  <a:pt x="2662906" y="1721186"/>
                </a:lnTo>
                <a:lnTo>
                  <a:pt x="2696407" y="1714040"/>
                </a:lnTo>
                <a:lnTo>
                  <a:pt x="2726209" y="1706894"/>
                </a:lnTo>
                <a:lnTo>
                  <a:pt x="2748560" y="1699748"/>
                </a:lnTo>
                <a:lnTo>
                  <a:pt x="2767161" y="1692626"/>
                </a:lnTo>
                <a:lnTo>
                  <a:pt x="2804413" y="1674762"/>
                </a:lnTo>
                <a:lnTo>
                  <a:pt x="2856567" y="1651550"/>
                </a:lnTo>
                <a:lnTo>
                  <a:pt x="2912420" y="1624765"/>
                </a:lnTo>
                <a:lnTo>
                  <a:pt x="2972024" y="1597980"/>
                </a:lnTo>
                <a:lnTo>
                  <a:pt x="3035327" y="1569421"/>
                </a:lnTo>
                <a:lnTo>
                  <a:pt x="3094931" y="1544410"/>
                </a:lnTo>
                <a:lnTo>
                  <a:pt x="3147084" y="1522997"/>
                </a:lnTo>
                <a:lnTo>
                  <a:pt x="3191736" y="1508705"/>
                </a:lnTo>
                <a:lnTo>
                  <a:pt x="3240190" y="1489066"/>
                </a:lnTo>
                <a:lnTo>
                  <a:pt x="3303493" y="1451586"/>
                </a:lnTo>
                <a:lnTo>
                  <a:pt x="3374247" y="1403364"/>
                </a:lnTo>
                <a:lnTo>
                  <a:pt x="3448752" y="1348020"/>
                </a:lnTo>
                <a:lnTo>
                  <a:pt x="3519506" y="1289103"/>
                </a:lnTo>
                <a:lnTo>
                  <a:pt x="3582809" y="1231960"/>
                </a:lnTo>
                <a:lnTo>
                  <a:pt x="3631212" y="1178390"/>
                </a:lnTo>
                <a:lnTo>
                  <a:pt x="3657314" y="1137338"/>
                </a:lnTo>
                <a:lnTo>
                  <a:pt x="3683365" y="1064129"/>
                </a:lnTo>
                <a:lnTo>
                  <a:pt x="3701966" y="985573"/>
                </a:lnTo>
                <a:lnTo>
                  <a:pt x="3698266" y="894499"/>
                </a:lnTo>
                <a:lnTo>
                  <a:pt x="3675915" y="790957"/>
                </a:lnTo>
                <a:lnTo>
                  <a:pt x="3646113" y="726668"/>
                </a:lnTo>
                <a:lnTo>
                  <a:pt x="3593959" y="655258"/>
                </a:lnTo>
                <a:lnTo>
                  <a:pt x="3530656" y="580275"/>
                </a:lnTo>
                <a:lnTo>
                  <a:pt x="3459902" y="503493"/>
                </a:lnTo>
                <a:lnTo>
                  <a:pt x="3385397" y="433857"/>
                </a:lnTo>
                <a:lnTo>
                  <a:pt x="3314643" y="373165"/>
                </a:lnTo>
                <a:lnTo>
                  <a:pt x="3255091" y="328516"/>
                </a:lnTo>
                <a:lnTo>
                  <a:pt x="3210388" y="301731"/>
                </a:lnTo>
                <a:lnTo>
                  <a:pt x="3188036" y="292811"/>
                </a:lnTo>
                <a:lnTo>
                  <a:pt x="3161985" y="280318"/>
                </a:lnTo>
                <a:lnTo>
                  <a:pt x="3124733" y="266026"/>
                </a:lnTo>
                <a:lnTo>
                  <a:pt x="3080030" y="248161"/>
                </a:lnTo>
                <a:lnTo>
                  <a:pt x="3031627" y="230321"/>
                </a:lnTo>
                <a:lnTo>
                  <a:pt x="2975723" y="208883"/>
                </a:lnTo>
                <a:lnTo>
                  <a:pt x="2916171" y="189244"/>
                </a:lnTo>
                <a:lnTo>
                  <a:pt x="2852867" y="167831"/>
                </a:lnTo>
                <a:lnTo>
                  <a:pt x="2785813" y="146393"/>
                </a:lnTo>
                <a:lnTo>
                  <a:pt x="2715059" y="124980"/>
                </a:lnTo>
                <a:lnTo>
                  <a:pt x="2644305" y="103542"/>
                </a:lnTo>
                <a:lnTo>
                  <a:pt x="2573500" y="85702"/>
                </a:lnTo>
                <a:lnTo>
                  <a:pt x="2499046" y="67837"/>
                </a:lnTo>
                <a:lnTo>
                  <a:pt x="2428292" y="51771"/>
                </a:lnTo>
                <a:lnTo>
                  <a:pt x="2357487" y="39278"/>
                </a:lnTo>
                <a:lnTo>
                  <a:pt x="2290484" y="28559"/>
                </a:lnTo>
                <a:lnTo>
                  <a:pt x="2264382" y="24986"/>
                </a:lnTo>
                <a:lnTo>
                  <a:pt x="2230880" y="21413"/>
                </a:lnTo>
                <a:lnTo>
                  <a:pt x="2189928" y="17840"/>
                </a:lnTo>
                <a:lnTo>
                  <a:pt x="2141474" y="14267"/>
                </a:lnTo>
                <a:lnTo>
                  <a:pt x="2089372" y="10694"/>
                </a:lnTo>
                <a:lnTo>
                  <a:pt x="2029768" y="7121"/>
                </a:lnTo>
                <a:lnTo>
                  <a:pt x="1970165" y="5347"/>
                </a:lnTo>
                <a:lnTo>
                  <a:pt x="1910612" y="1774"/>
                </a:lnTo>
                <a:lnTo>
                  <a:pt x="1847257" y="1774"/>
                </a:lnTo>
                <a:lnTo>
                  <a:pt x="1787705" y="0"/>
                </a:lnTo>
                <a:lnTo>
                  <a:pt x="1620095" y="0"/>
                </a:lnTo>
                <a:lnTo>
                  <a:pt x="1575392" y="1774"/>
                </a:lnTo>
                <a:lnTo>
                  <a:pt x="1538139" y="5347"/>
                </a:lnTo>
                <a:lnTo>
                  <a:pt x="1508337" y="8920"/>
                </a:lnTo>
                <a:lnTo>
                  <a:pt x="1448785" y="17840"/>
                </a:lnTo>
                <a:lnTo>
                  <a:pt x="1381730" y="30333"/>
                </a:lnTo>
                <a:lnTo>
                  <a:pt x="1310977" y="41052"/>
                </a:lnTo>
                <a:lnTo>
                  <a:pt x="1232772" y="53545"/>
                </a:lnTo>
                <a:lnTo>
                  <a:pt x="1162018" y="66062"/>
                </a:lnTo>
                <a:lnTo>
                  <a:pt x="1094964" y="76757"/>
                </a:lnTo>
                <a:lnTo>
                  <a:pt x="1042810" y="85702"/>
                </a:lnTo>
                <a:lnTo>
                  <a:pt x="1001858" y="92823"/>
                </a:lnTo>
                <a:lnTo>
                  <a:pt x="957156" y="105341"/>
                </a:lnTo>
                <a:lnTo>
                  <a:pt x="893852" y="128553"/>
                </a:lnTo>
                <a:lnTo>
                  <a:pt x="815648" y="158886"/>
                </a:lnTo>
                <a:lnTo>
                  <a:pt x="729993" y="194616"/>
                </a:lnTo>
                <a:lnTo>
                  <a:pt x="640587" y="232095"/>
                </a:lnTo>
                <a:lnTo>
                  <a:pt x="554932" y="267800"/>
                </a:lnTo>
                <a:lnTo>
                  <a:pt x="480427" y="299957"/>
                </a:lnTo>
                <a:lnTo>
                  <a:pt x="420875" y="324943"/>
                </a:lnTo>
                <a:lnTo>
                  <a:pt x="364970" y="357075"/>
                </a:lnTo>
                <a:lnTo>
                  <a:pt x="297968" y="407072"/>
                </a:lnTo>
                <a:lnTo>
                  <a:pt x="227214" y="469562"/>
                </a:lnTo>
                <a:lnTo>
                  <a:pt x="160159" y="540996"/>
                </a:lnTo>
                <a:lnTo>
                  <a:pt x="96856" y="615980"/>
                </a:lnTo>
                <a:lnTo>
                  <a:pt x="48453" y="692761"/>
                </a:lnTo>
                <a:close/>
              </a:path>
            </a:pathLst>
          </a:custGeom>
          <a:solidFill>
            <a:srgbClr val="000000"/>
          </a:solidFill>
        </p:spPr>
        <p:txBody>
          <a:bodyPr wrap="square" lIns="0" tIns="0" rIns="0" bIns="0" rtlCol="0">
            <a:noAutofit/>
          </a:bodyPr>
          <a:lstStyle/>
          <a:p>
            <a:endParaRPr/>
          </a:p>
        </p:txBody>
      </p:sp>
      <p:sp>
        <p:nvSpPr>
          <p:cNvPr id="71" name="object 71"/>
          <p:cNvSpPr/>
          <p:nvPr/>
        </p:nvSpPr>
        <p:spPr>
          <a:xfrm>
            <a:off x="2845919" y="2632491"/>
            <a:ext cx="3530656" cy="1730130"/>
          </a:xfrm>
          <a:custGeom>
            <a:avLst/>
            <a:gdLst/>
            <a:ahLst/>
            <a:cxnLst/>
            <a:rect l="l" t="t" r="r" b="b"/>
            <a:pathLst>
              <a:path w="3530656" h="1730130">
                <a:moveTo>
                  <a:pt x="11150" y="958788"/>
                </a:moveTo>
                <a:lnTo>
                  <a:pt x="18600" y="980225"/>
                </a:lnTo>
                <a:lnTo>
                  <a:pt x="33501" y="1008785"/>
                </a:lnTo>
                <a:lnTo>
                  <a:pt x="48402" y="1039142"/>
                </a:lnTo>
                <a:lnTo>
                  <a:pt x="67054" y="1071275"/>
                </a:lnTo>
                <a:lnTo>
                  <a:pt x="89405" y="1105205"/>
                </a:lnTo>
                <a:lnTo>
                  <a:pt x="111705" y="1139136"/>
                </a:lnTo>
                <a:lnTo>
                  <a:pt x="137808" y="1171268"/>
                </a:lnTo>
                <a:lnTo>
                  <a:pt x="167610" y="1201626"/>
                </a:lnTo>
                <a:lnTo>
                  <a:pt x="197412" y="1231984"/>
                </a:lnTo>
                <a:lnTo>
                  <a:pt x="227162" y="1264116"/>
                </a:lnTo>
                <a:lnTo>
                  <a:pt x="260715" y="1299821"/>
                </a:lnTo>
                <a:lnTo>
                  <a:pt x="294217" y="1335527"/>
                </a:lnTo>
                <a:lnTo>
                  <a:pt x="331469" y="1369457"/>
                </a:lnTo>
                <a:lnTo>
                  <a:pt x="376172" y="1399815"/>
                </a:lnTo>
                <a:lnTo>
                  <a:pt x="424574" y="1426600"/>
                </a:lnTo>
                <a:lnTo>
                  <a:pt x="476728" y="1448014"/>
                </a:lnTo>
                <a:lnTo>
                  <a:pt x="536280" y="1465878"/>
                </a:lnTo>
                <a:lnTo>
                  <a:pt x="592185" y="1483719"/>
                </a:lnTo>
                <a:lnTo>
                  <a:pt x="648038" y="1499785"/>
                </a:lnTo>
                <a:lnTo>
                  <a:pt x="703890" y="1515875"/>
                </a:lnTo>
                <a:lnTo>
                  <a:pt x="759743" y="1531941"/>
                </a:lnTo>
                <a:lnTo>
                  <a:pt x="815648" y="1546209"/>
                </a:lnTo>
                <a:lnTo>
                  <a:pt x="867750" y="1556928"/>
                </a:lnTo>
                <a:lnTo>
                  <a:pt x="923654" y="1567646"/>
                </a:lnTo>
                <a:lnTo>
                  <a:pt x="979507" y="1576567"/>
                </a:lnTo>
                <a:lnTo>
                  <a:pt x="1039060" y="1585487"/>
                </a:lnTo>
                <a:lnTo>
                  <a:pt x="1094964" y="1592633"/>
                </a:lnTo>
                <a:lnTo>
                  <a:pt x="1150817" y="1599779"/>
                </a:lnTo>
                <a:lnTo>
                  <a:pt x="1199219" y="1605126"/>
                </a:lnTo>
                <a:lnTo>
                  <a:pt x="1243922" y="1610497"/>
                </a:lnTo>
                <a:lnTo>
                  <a:pt x="1277424" y="1612272"/>
                </a:lnTo>
                <a:lnTo>
                  <a:pt x="1303526" y="1614070"/>
                </a:lnTo>
                <a:lnTo>
                  <a:pt x="1337028" y="1617643"/>
                </a:lnTo>
                <a:lnTo>
                  <a:pt x="1355628" y="1624789"/>
                </a:lnTo>
                <a:lnTo>
                  <a:pt x="1355628" y="1633709"/>
                </a:lnTo>
                <a:lnTo>
                  <a:pt x="1322127" y="1637282"/>
                </a:lnTo>
                <a:lnTo>
                  <a:pt x="1288625" y="1637282"/>
                </a:lnTo>
                <a:lnTo>
                  <a:pt x="1243922" y="1633709"/>
                </a:lnTo>
                <a:lnTo>
                  <a:pt x="1188069" y="1630136"/>
                </a:lnTo>
                <a:lnTo>
                  <a:pt x="1128465" y="1626563"/>
                </a:lnTo>
                <a:lnTo>
                  <a:pt x="1065162" y="1621216"/>
                </a:lnTo>
                <a:lnTo>
                  <a:pt x="1005558" y="1615845"/>
                </a:lnTo>
                <a:lnTo>
                  <a:pt x="949705" y="1610497"/>
                </a:lnTo>
                <a:lnTo>
                  <a:pt x="905002" y="1605126"/>
                </a:lnTo>
                <a:lnTo>
                  <a:pt x="856600" y="1596206"/>
                </a:lnTo>
                <a:lnTo>
                  <a:pt x="800747" y="1581938"/>
                </a:lnTo>
                <a:lnTo>
                  <a:pt x="733692" y="1564073"/>
                </a:lnTo>
                <a:lnTo>
                  <a:pt x="666638" y="1544434"/>
                </a:lnTo>
                <a:lnTo>
                  <a:pt x="599635" y="1522997"/>
                </a:lnTo>
                <a:lnTo>
                  <a:pt x="536280" y="1505156"/>
                </a:lnTo>
                <a:lnTo>
                  <a:pt x="484178" y="1490865"/>
                </a:lnTo>
                <a:lnTo>
                  <a:pt x="446926" y="1480146"/>
                </a:lnTo>
                <a:lnTo>
                  <a:pt x="476728" y="1501583"/>
                </a:lnTo>
                <a:lnTo>
                  <a:pt x="532581" y="1526570"/>
                </a:lnTo>
                <a:lnTo>
                  <a:pt x="599635" y="1553355"/>
                </a:lnTo>
                <a:lnTo>
                  <a:pt x="677839" y="1580139"/>
                </a:lnTo>
                <a:lnTo>
                  <a:pt x="759743" y="1606924"/>
                </a:lnTo>
                <a:lnTo>
                  <a:pt x="837948" y="1631911"/>
                </a:lnTo>
                <a:lnTo>
                  <a:pt x="908753" y="1651550"/>
                </a:lnTo>
                <a:lnTo>
                  <a:pt x="960855" y="1665841"/>
                </a:lnTo>
                <a:lnTo>
                  <a:pt x="990657" y="1671189"/>
                </a:lnTo>
                <a:lnTo>
                  <a:pt x="1027909" y="1676560"/>
                </a:lnTo>
                <a:lnTo>
                  <a:pt x="1076312" y="1683706"/>
                </a:lnTo>
                <a:lnTo>
                  <a:pt x="1135916" y="1689053"/>
                </a:lnTo>
                <a:lnTo>
                  <a:pt x="1199219" y="1694401"/>
                </a:lnTo>
                <a:lnTo>
                  <a:pt x="1269973" y="1699772"/>
                </a:lnTo>
                <a:lnTo>
                  <a:pt x="1340778" y="1705120"/>
                </a:lnTo>
                <a:lnTo>
                  <a:pt x="1415232" y="1710491"/>
                </a:lnTo>
                <a:lnTo>
                  <a:pt x="1489737" y="1715838"/>
                </a:lnTo>
                <a:lnTo>
                  <a:pt x="1564190" y="1719411"/>
                </a:lnTo>
                <a:lnTo>
                  <a:pt x="1634996" y="1722984"/>
                </a:lnTo>
                <a:lnTo>
                  <a:pt x="1701999" y="1726557"/>
                </a:lnTo>
                <a:lnTo>
                  <a:pt x="1765302" y="1728332"/>
                </a:lnTo>
                <a:lnTo>
                  <a:pt x="1821206" y="1730130"/>
                </a:lnTo>
                <a:lnTo>
                  <a:pt x="1903110" y="1730130"/>
                </a:lnTo>
                <a:lnTo>
                  <a:pt x="1970165" y="1728332"/>
                </a:lnTo>
                <a:lnTo>
                  <a:pt x="2044669" y="1722984"/>
                </a:lnTo>
                <a:lnTo>
                  <a:pt x="2126573" y="1717613"/>
                </a:lnTo>
                <a:lnTo>
                  <a:pt x="2212228" y="1712265"/>
                </a:lnTo>
                <a:lnTo>
                  <a:pt x="2294184" y="1706918"/>
                </a:lnTo>
                <a:lnTo>
                  <a:pt x="2364938" y="1701547"/>
                </a:lnTo>
                <a:lnTo>
                  <a:pt x="2428241" y="1696199"/>
                </a:lnTo>
                <a:lnTo>
                  <a:pt x="2472944" y="1694401"/>
                </a:lnTo>
                <a:lnTo>
                  <a:pt x="2513896" y="1689053"/>
                </a:lnTo>
                <a:lnTo>
                  <a:pt x="2562350" y="1678335"/>
                </a:lnTo>
                <a:lnTo>
                  <a:pt x="2614452" y="1662269"/>
                </a:lnTo>
                <a:lnTo>
                  <a:pt x="2670356" y="1644428"/>
                </a:lnTo>
                <a:lnTo>
                  <a:pt x="2722458" y="1624789"/>
                </a:lnTo>
                <a:lnTo>
                  <a:pt x="2774611" y="1603351"/>
                </a:lnTo>
                <a:lnTo>
                  <a:pt x="2823014" y="1581938"/>
                </a:lnTo>
                <a:lnTo>
                  <a:pt x="2860266" y="1564073"/>
                </a:lnTo>
                <a:lnTo>
                  <a:pt x="2893819" y="1542636"/>
                </a:lnTo>
                <a:lnTo>
                  <a:pt x="2931020" y="1514076"/>
                </a:lnTo>
                <a:lnTo>
                  <a:pt x="2972024" y="1481944"/>
                </a:lnTo>
                <a:lnTo>
                  <a:pt x="3012976" y="1448014"/>
                </a:lnTo>
                <a:lnTo>
                  <a:pt x="3053928" y="1414083"/>
                </a:lnTo>
                <a:lnTo>
                  <a:pt x="3094931" y="1381951"/>
                </a:lnTo>
                <a:lnTo>
                  <a:pt x="3128432" y="1355166"/>
                </a:lnTo>
                <a:lnTo>
                  <a:pt x="3161934" y="1335527"/>
                </a:lnTo>
                <a:lnTo>
                  <a:pt x="3191736" y="1317686"/>
                </a:lnTo>
                <a:lnTo>
                  <a:pt x="3221538" y="1298047"/>
                </a:lnTo>
                <a:lnTo>
                  <a:pt x="3251340" y="1274835"/>
                </a:lnTo>
                <a:lnTo>
                  <a:pt x="3284841" y="1248050"/>
                </a:lnTo>
                <a:lnTo>
                  <a:pt x="3318394" y="1223040"/>
                </a:lnTo>
                <a:lnTo>
                  <a:pt x="3348145" y="1194480"/>
                </a:lnTo>
                <a:lnTo>
                  <a:pt x="3381697" y="1167696"/>
                </a:lnTo>
                <a:lnTo>
                  <a:pt x="3411499" y="1140911"/>
                </a:lnTo>
                <a:lnTo>
                  <a:pt x="3437550" y="1106980"/>
                </a:lnTo>
                <a:lnTo>
                  <a:pt x="3463601" y="1058782"/>
                </a:lnTo>
                <a:lnTo>
                  <a:pt x="3482253" y="1003437"/>
                </a:lnTo>
                <a:lnTo>
                  <a:pt x="3500854" y="942722"/>
                </a:lnTo>
                <a:lnTo>
                  <a:pt x="3512055" y="883805"/>
                </a:lnTo>
                <a:lnTo>
                  <a:pt x="3523205" y="828460"/>
                </a:lnTo>
                <a:lnTo>
                  <a:pt x="3526956" y="783811"/>
                </a:lnTo>
                <a:lnTo>
                  <a:pt x="3530656" y="751679"/>
                </a:lnTo>
                <a:lnTo>
                  <a:pt x="3526956" y="726692"/>
                </a:lnTo>
                <a:lnTo>
                  <a:pt x="3515755" y="699907"/>
                </a:lnTo>
                <a:lnTo>
                  <a:pt x="3497154" y="671348"/>
                </a:lnTo>
                <a:lnTo>
                  <a:pt x="3474803" y="642765"/>
                </a:lnTo>
                <a:lnTo>
                  <a:pt x="3452451" y="614205"/>
                </a:lnTo>
                <a:lnTo>
                  <a:pt x="3430100" y="585646"/>
                </a:lnTo>
                <a:lnTo>
                  <a:pt x="3404049" y="557063"/>
                </a:lnTo>
                <a:lnTo>
                  <a:pt x="3385397" y="528503"/>
                </a:lnTo>
                <a:lnTo>
                  <a:pt x="3363046" y="499920"/>
                </a:lnTo>
                <a:lnTo>
                  <a:pt x="3336995" y="469586"/>
                </a:lnTo>
                <a:lnTo>
                  <a:pt x="3307193" y="439228"/>
                </a:lnTo>
                <a:lnTo>
                  <a:pt x="3273691" y="410669"/>
                </a:lnTo>
                <a:lnTo>
                  <a:pt x="3236439" y="382086"/>
                </a:lnTo>
                <a:lnTo>
                  <a:pt x="3202937" y="355301"/>
                </a:lnTo>
                <a:lnTo>
                  <a:pt x="3169384" y="332089"/>
                </a:lnTo>
                <a:lnTo>
                  <a:pt x="3139582" y="310675"/>
                </a:lnTo>
                <a:lnTo>
                  <a:pt x="3102381" y="346380"/>
                </a:lnTo>
                <a:lnTo>
                  <a:pt x="3080030" y="326741"/>
                </a:lnTo>
                <a:lnTo>
                  <a:pt x="3061378" y="307102"/>
                </a:lnTo>
                <a:lnTo>
                  <a:pt x="3039027" y="289238"/>
                </a:lnTo>
                <a:lnTo>
                  <a:pt x="3012976" y="271397"/>
                </a:lnTo>
                <a:lnTo>
                  <a:pt x="2986925" y="255331"/>
                </a:lnTo>
                <a:lnTo>
                  <a:pt x="2953372" y="239265"/>
                </a:lnTo>
                <a:lnTo>
                  <a:pt x="2916119" y="223175"/>
                </a:lnTo>
                <a:lnTo>
                  <a:pt x="2867717" y="207109"/>
                </a:lnTo>
                <a:lnTo>
                  <a:pt x="2811864" y="189268"/>
                </a:lnTo>
                <a:lnTo>
                  <a:pt x="2741110" y="167831"/>
                </a:lnTo>
                <a:lnTo>
                  <a:pt x="2666605" y="144619"/>
                </a:lnTo>
                <a:lnTo>
                  <a:pt x="2588401" y="119632"/>
                </a:lnTo>
                <a:lnTo>
                  <a:pt x="2506445" y="94622"/>
                </a:lnTo>
                <a:lnTo>
                  <a:pt x="2428241" y="73208"/>
                </a:lnTo>
                <a:lnTo>
                  <a:pt x="2357487" y="57142"/>
                </a:lnTo>
                <a:lnTo>
                  <a:pt x="2297883" y="44649"/>
                </a:lnTo>
                <a:lnTo>
                  <a:pt x="2268133" y="41076"/>
                </a:lnTo>
                <a:lnTo>
                  <a:pt x="2230880" y="35705"/>
                </a:lnTo>
                <a:lnTo>
                  <a:pt x="2189877" y="32132"/>
                </a:lnTo>
                <a:lnTo>
                  <a:pt x="2145225" y="26784"/>
                </a:lnTo>
                <a:lnTo>
                  <a:pt x="2096771" y="23211"/>
                </a:lnTo>
                <a:lnTo>
                  <a:pt x="2048369" y="19639"/>
                </a:lnTo>
                <a:lnTo>
                  <a:pt x="1996216" y="16066"/>
                </a:lnTo>
                <a:lnTo>
                  <a:pt x="1944114" y="12493"/>
                </a:lnTo>
                <a:lnTo>
                  <a:pt x="1891960" y="8920"/>
                </a:lnTo>
                <a:lnTo>
                  <a:pt x="1843558" y="7145"/>
                </a:lnTo>
                <a:lnTo>
                  <a:pt x="1795104" y="3572"/>
                </a:lnTo>
                <a:lnTo>
                  <a:pt x="1746701" y="1798"/>
                </a:lnTo>
                <a:lnTo>
                  <a:pt x="1705749" y="0"/>
                </a:lnTo>
                <a:lnTo>
                  <a:pt x="1612644" y="0"/>
                </a:lnTo>
                <a:lnTo>
                  <a:pt x="1560491" y="3572"/>
                </a:lnTo>
                <a:lnTo>
                  <a:pt x="1500887" y="12493"/>
                </a:lnTo>
                <a:lnTo>
                  <a:pt x="1430133" y="23211"/>
                </a:lnTo>
                <a:lnTo>
                  <a:pt x="1355628" y="37503"/>
                </a:lnTo>
                <a:lnTo>
                  <a:pt x="1281175" y="51771"/>
                </a:lnTo>
                <a:lnTo>
                  <a:pt x="1210421" y="66062"/>
                </a:lnTo>
                <a:lnTo>
                  <a:pt x="1150817" y="80354"/>
                </a:lnTo>
                <a:lnTo>
                  <a:pt x="1098663" y="91049"/>
                </a:lnTo>
                <a:lnTo>
                  <a:pt x="1053960" y="101768"/>
                </a:lnTo>
                <a:lnTo>
                  <a:pt x="1005558" y="114261"/>
                </a:lnTo>
                <a:lnTo>
                  <a:pt x="957156" y="126778"/>
                </a:lnTo>
                <a:lnTo>
                  <a:pt x="908753" y="139271"/>
                </a:lnTo>
                <a:lnTo>
                  <a:pt x="860299" y="151764"/>
                </a:lnTo>
                <a:lnTo>
                  <a:pt x="815648" y="164258"/>
                </a:lnTo>
                <a:lnTo>
                  <a:pt x="774644" y="176751"/>
                </a:lnTo>
                <a:lnTo>
                  <a:pt x="741143" y="189268"/>
                </a:lnTo>
                <a:lnTo>
                  <a:pt x="703890" y="203536"/>
                </a:lnTo>
                <a:lnTo>
                  <a:pt x="659188" y="219602"/>
                </a:lnTo>
                <a:lnTo>
                  <a:pt x="614536" y="239265"/>
                </a:lnTo>
                <a:lnTo>
                  <a:pt x="566082" y="260678"/>
                </a:lnTo>
                <a:lnTo>
                  <a:pt x="517680" y="280318"/>
                </a:lnTo>
                <a:lnTo>
                  <a:pt x="472977" y="301755"/>
                </a:lnTo>
                <a:lnTo>
                  <a:pt x="432025" y="321394"/>
                </a:lnTo>
                <a:lnTo>
                  <a:pt x="398523" y="337460"/>
                </a:lnTo>
                <a:lnTo>
                  <a:pt x="368721" y="358874"/>
                </a:lnTo>
                <a:lnTo>
                  <a:pt x="331469" y="385659"/>
                </a:lnTo>
                <a:lnTo>
                  <a:pt x="294217" y="419589"/>
                </a:lnTo>
                <a:lnTo>
                  <a:pt x="260715" y="453520"/>
                </a:lnTo>
                <a:lnTo>
                  <a:pt x="227162" y="489225"/>
                </a:lnTo>
                <a:lnTo>
                  <a:pt x="197412" y="521357"/>
                </a:lnTo>
                <a:lnTo>
                  <a:pt x="178760" y="549917"/>
                </a:lnTo>
                <a:lnTo>
                  <a:pt x="167610" y="569556"/>
                </a:lnTo>
                <a:lnTo>
                  <a:pt x="156408" y="614205"/>
                </a:lnTo>
                <a:lnTo>
                  <a:pt x="141507" y="674897"/>
                </a:lnTo>
                <a:lnTo>
                  <a:pt x="126606" y="737411"/>
                </a:lnTo>
                <a:lnTo>
                  <a:pt x="126606" y="783811"/>
                </a:lnTo>
                <a:lnTo>
                  <a:pt x="137808" y="837381"/>
                </a:lnTo>
                <a:lnTo>
                  <a:pt x="156408" y="914162"/>
                </a:lnTo>
                <a:lnTo>
                  <a:pt x="171309" y="989146"/>
                </a:lnTo>
                <a:lnTo>
                  <a:pt x="178760" y="1037368"/>
                </a:lnTo>
                <a:lnTo>
                  <a:pt x="152709" y="1015931"/>
                </a:lnTo>
                <a:lnTo>
                  <a:pt x="130357" y="985573"/>
                </a:lnTo>
                <a:lnTo>
                  <a:pt x="111705" y="948093"/>
                </a:lnTo>
                <a:lnTo>
                  <a:pt x="93105" y="908815"/>
                </a:lnTo>
                <a:lnTo>
                  <a:pt x="78204" y="867738"/>
                </a:lnTo>
                <a:lnTo>
                  <a:pt x="67054" y="832033"/>
                </a:lnTo>
                <a:lnTo>
                  <a:pt x="63303" y="801675"/>
                </a:lnTo>
                <a:lnTo>
                  <a:pt x="59603" y="780262"/>
                </a:lnTo>
                <a:lnTo>
                  <a:pt x="59603" y="737411"/>
                </a:lnTo>
                <a:lnTo>
                  <a:pt x="63303" y="683841"/>
                </a:lnTo>
                <a:lnTo>
                  <a:pt x="67054" y="630271"/>
                </a:lnTo>
                <a:lnTo>
                  <a:pt x="78204" y="592768"/>
                </a:lnTo>
                <a:lnTo>
                  <a:pt x="22351" y="671348"/>
                </a:lnTo>
                <a:lnTo>
                  <a:pt x="0" y="782036"/>
                </a:lnTo>
                <a:lnTo>
                  <a:pt x="0" y="889176"/>
                </a:lnTo>
                <a:lnTo>
                  <a:pt x="11150" y="958788"/>
                </a:lnTo>
                <a:close/>
              </a:path>
            </a:pathLst>
          </a:custGeom>
          <a:solidFill>
            <a:srgbClr val="AECEDD"/>
          </a:solidFill>
        </p:spPr>
        <p:txBody>
          <a:bodyPr wrap="square" lIns="0" tIns="0" rIns="0" bIns="0" rtlCol="0">
            <a:noAutofit/>
          </a:bodyPr>
          <a:lstStyle/>
          <a:p>
            <a:endParaRPr/>
          </a:p>
        </p:txBody>
      </p:sp>
      <p:sp>
        <p:nvSpPr>
          <p:cNvPr id="72" name="object 72"/>
          <p:cNvSpPr/>
          <p:nvPr/>
        </p:nvSpPr>
        <p:spPr>
          <a:xfrm>
            <a:off x="3974385" y="4225124"/>
            <a:ext cx="1664797" cy="137497"/>
          </a:xfrm>
          <a:custGeom>
            <a:avLst/>
            <a:gdLst/>
            <a:ahLst/>
            <a:cxnLst/>
            <a:rect l="l" t="t" r="r" b="b"/>
            <a:pathLst>
              <a:path w="1664797" h="137497">
                <a:moveTo>
                  <a:pt x="3750" y="91073"/>
                </a:moveTo>
                <a:lnTo>
                  <a:pt x="11150" y="94646"/>
                </a:lnTo>
                <a:lnTo>
                  <a:pt x="14900" y="96420"/>
                </a:lnTo>
                <a:lnTo>
                  <a:pt x="63303" y="99993"/>
                </a:lnTo>
                <a:lnTo>
                  <a:pt x="111705" y="105341"/>
                </a:lnTo>
                <a:lnTo>
                  <a:pt x="167610" y="108913"/>
                </a:lnTo>
                <a:lnTo>
                  <a:pt x="219712" y="112486"/>
                </a:lnTo>
                <a:lnTo>
                  <a:pt x="275616" y="116059"/>
                </a:lnTo>
                <a:lnTo>
                  <a:pt x="331469" y="121407"/>
                </a:lnTo>
                <a:lnTo>
                  <a:pt x="387322" y="123205"/>
                </a:lnTo>
                <a:lnTo>
                  <a:pt x="439475" y="126778"/>
                </a:lnTo>
                <a:lnTo>
                  <a:pt x="495328" y="130351"/>
                </a:lnTo>
                <a:lnTo>
                  <a:pt x="543731" y="132125"/>
                </a:lnTo>
                <a:lnTo>
                  <a:pt x="592185" y="133924"/>
                </a:lnTo>
                <a:lnTo>
                  <a:pt x="636836" y="135698"/>
                </a:lnTo>
                <a:lnTo>
                  <a:pt x="681539" y="137497"/>
                </a:lnTo>
                <a:lnTo>
                  <a:pt x="774644" y="137497"/>
                </a:lnTo>
                <a:lnTo>
                  <a:pt x="841699" y="135698"/>
                </a:lnTo>
                <a:lnTo>
                  <a:pt x="916204" y="130351"/>
                </a:lnTo>
                <a:lnTo>
                  <a:pt x="998108" y="124980"/>
                </a:lnTo>
                <a:lnTo>
                  <a:pt x="1083762" y="119632"/>
                </a:lnTo>
                <a:lnTo>
                  <a:pt x="1165718" y="114285"/>
                </a:lnTo>
                <a:lnTo>
                  <a:pt x="1236472" y="108913"/>
                </a:lnTo>
                <a:lnTo>
                  <a:pt x="1299775" y="103566"/>
                </a:lnTo>
                <a:lnTo>
                  <a:pt x="1344478" y="101768"/>
                </a:lnTo>
                <a:lnTo>
                  <a:pt x="1374280" y="98195"/>
                </a:lnTo>
                <a:lnTo>
                  <a:pt x="1411532" y="91073"/>
                </a:lnTo>
                <a:lnTo>
                  <a:pt x="1452484" y="80354"/>
                </a:lnTo>
                <a:lnTo>
                  <a:pt x="1493436" y="67861"/>
                </a:lnTo>
                <a:lnTo>
                  <a:pt x="1538139" y="51795"/>
                </a:lnTo>
                <a:lnTo>
                  <a:pt x="1582842" y="35705"/>
                </a:lnTo>
                <a:lnTo>
                  <a:pt x="1623794" y="19639"/>
                </a:lnTo>
                <a:lnTo>
                  <a:pt x="1664797" y="3572"/>
                </a:lnTo>
                <a:lnTo>
                  <a:pt x="1638695" y="0"/>
                </a:lnTo>
                <a:lnTo>
                  <a:pt x="1545590" y="0"/>
                </a:lnTo>
                <a:lnTo>
                  <a:pt x="1512088" y="3572"/>
                </a:lnTo>
                <a:lnTo>
                  <a:pt x="1482286" y="7145"/>
                </a:lnTo>
                <a:lnTo>
                  <a:pt x="1456235" y="14291"/>
                </a:lnTo>
                <a:lnTo>
                  <a:pt x="1430133" y="21437"/>
                </a:lnTo>
                <a:lnTo>
                  <a:pt x="1411532" y="26784"/>
                </a:lnTo>
                <a:lnTo>
                  <a:pt x="1389181" y="32156"/>
                </a:lnTo>
                <a:lnTo>
                  <a:pt x="1359379" y="37503"/>
                </a:lnTo>
                <a:lnTo>
                  <a:pt x="1325877" y="41076"/>
                </a:lnTo>
                <a:lnTo>
                  <a:pt x="1288625" y="42851"/>
                </a:lnTo>
                <a:lnTo>
                  <a:pt x="1255124" y="44649"/>
                </a:lnTo>
                <a:lnTo>
                  <a:pt x="1217871" y="41076"/>
                </a:lnTo>
                <a:lnTo>
                  <a:pt x="1188069" y="35705"/>
                </a:lnTo>
                <a:lnTo>
                  <a:pt x="1158267" y="30357"/>
                </a:lnTo>
                <a:lnTo>
                  <a:pt x="1128465" y="26784"/>
                </a:lnTo>
                <a:lnTo>
                  <a:pt x="1102414" y="23211"/>
                </a:lnTo>
                <a:lnTo>
                  <a:pt x="1076312" y="23211"/>
                </a:lnTo>
                <a:lnTo>
                  <a:pt x="1050261" y="25010"/>
                </a:lnTo>
                <a:lnTo>
                  <a:pt x="1027909" y="26784"/>
                </a:lnTo>
                <a:lnTo>
                  <a:pt x="1009309" y="30357"/>
                </a:lnTo>
                <a:lnTo>
                  <a:pt x="994408" y="35705"/>
                </a:lnTo>
                <a:lnTo>
                  <a:pt x="975756" y="41076"/>
                </a:lnTo>
                <a:lnTo>
                  <a:pt x="949705" y="48222"/>
                </a:lnTo>
                <a:lnTo>
                  <a:pt x="916204" y="53569"/>
                </a:lnTo>
                <a:lnTo>
                  <a:pt x="878951" y="58917"/>
                </a:lnTo>
                <a:lnTo>
                  <a:pt x="841699" y="62490"/>
                </a:lnTo>
                <a:lnTo>
                  <a:pt x="804446" y="66062"/>
                </a:lnTo>
                <a:lnTo>
                  <a:pt x="770945" y="66062"/>
                </a:lnTo>
                <a:lnTo>
                  <a:pt x="744842" y="64288"/>
                </a:lnTo>
                <a:lnTo>
                  <a:pt x="722542" y="62490"/>
                </a:lnTo>
                <a:lnTo>
                  <a:pt x="670389" y="62490"/>
                </a:lnTo>
                <a:lnTo>
                  <a:pt x="640587" y="66062"/>
                </a:lnTo>
                <a:lnTo>
                  <a:pt x="614536" y="67861"/>
                </a:lnTo>
                <a:lnTo>
                  <a:pt x="588434" y="71434"/>
                </a:lnTo>
                <a:lnTo>
                  <a:pt x="562383" y="73208"/>
                </a:lnTo>
                <a:lnTo>
                  <a:pt x="521431" y="73208"/>
                </a:lnTo>
                <a:lnTo>
                  <a:pt x="487878" y="76781"/>
                </a:lnTo>
                <a:lnTo>
                  <a:pt x="450625" y="78556"/>
                </a:lnTo>
                <a:lnTo>
                  <a:pt x="409673" y="82129"/>
                </a:lnTo>
                <a:lnTo>
                  <a:pt x="368721" y="87500"/>
                </a:lnTo>
                <a:lnTo>
                  <a:pt x="331469" y="91073"/>
                </a:lnTo>
                <a:lnTo>
                  <a:pt x="301667" y="94646"/>
                </a:lnTo>
                <a:lnTo>
                  <a:pt x="279316" y="96420"/>
                </a:lnTo>
                <a:lnTo>
                  <a:pt x="264415" y="96420"/>
                </a:lnTo>
                <a:lnTo>
                  <a:pt x="242063" y="94646"/>
                </a:lnTo>
                <a:lnTo>
                  <a:pt x="212313" y="92847"/>
                </a:lnTo>
                <a:lnTo>
                  <a:pt x="178760" y="89274"/>
                </a:lnTo>
                <a:lnTo>
                  <a:pt x="141507" y="85702"/>
                </a:lnTo>
                <a:lnTo>
                  <a:pt x="100555" y="83927"/>
                </a:lnTo>
                <a:lnTo>
                  <a:pt x="52153" y="83927"/>
                </a:lnTo>
                <a:lnTo>
                  <a:pt x="0" y="87500"/>
                </a:lnTo>
                <a:lnTo>
                  <a:pt x="0" y="89274"/>
                </a:lnTo>
                <a:lnTo>
                  <a:pt x="3750" y="91073"/>
                </a:lnTo>
                <a:close/>
              </a:path>
            </a:pathLst>
          </a:custGeom>
          <a:solidFill>
            <a:srgbClr val="FFFFFF"/>
          </a:solidFill>
        </p:spPr>
        <p:txBody>
          <a:bodyPr wrap="square" lIns="0" tIns="0" rIns="0" bIns="0" rtlCol="0">
            <a:noAutofit/>
          </a:bodyPr>
          <a:lstStyle/>
          <a:p>
            <a:endParaRPr/>
          </a:p>
        </p:txBody>
      </p:sp>
      <p:sp>
        <p:nvSpPr>
          <p:cNvPr id="73" name="object 73"/>
          <p:cNvSpPr/>
          <p:nvPr/>
        </p:nvSpPr>
        <p:spPr>
          <a:xfrm>
            <a:off x="5959451" y="3600224"/>
            <a:ext cx="446926" cy="465989"/>
          </a:xfrm>
          <a:custGeom>
            <a:avLst/>
            <a:gdLst/>
            <a:ahLst/>
            <a:cxnLst/>
            <a:rect l="l" t="t" r="r" b="b"/>
            <a:pathLst>
              <a:path w="446926" h="465989">
                <a:moveTo>
                  <a:pt x="37252" y="451722"/>
                </a:moveTo>
                <a:lnTo>
                  <a:pt x="74504" y="432083"/>
                </a:lnTo>
                <a:lnTo>
                  <a:pt x="111705" y="410645"/>
                </a:lnTo>
                <a:lnTo>
                  <a:pt x="145258" y="389232"/>
                </a:lnTo>
                <a:lnTo>
                  <a:pt x="178760" y="366020"/>
                </a:lnTo>
                <a:lnTo>
                  <a:pt x="212261" y="342808"/>
                </a:lnTo>
                <a:lnTo>
                  <a:pt x="242063" y="323169"/>
                </a:lnTo>
                <a:lnTo>
                  <a:pt x="271865" y="307102"/>
                </a:lnTo>
                <a:lnTo>
                  <a:pt x="301667" y="289238"/>
                </a:lnTo>
                <a:lnTo>
                  <a:pt x="335169" y="262453"/>
                </a:lnTo>
                <a:lnTo>
                  <a:pt x="368721" y="228522"/>
                </a:lnTo>
                <a:lnTo>
                  <a:pt x="398523" y="191043"/>
                </a:lnTo>
                <a:lnTo>
                  <a:pt x="424574" y="146393"/>
                </a:lnTo>
                <a:lnTo>
                  <a:pt x="439475" y="99969"/>
                </a:lnTo>
                <a:lnTo>
                  <a:pt x="446926" y="49996"/>
                </a:lnTo>
                <a:lnTo>
                  <a:pt x="435724" y="0"/>
                </a:lnTo>
                <a:lnTo>
                  <a:pt x="432025" y="19639"/>
                </a:lnTo>
                <a:lnTo>
                  <a:pt x="424574" y="51771"/>
                </a:lnTo>
                <a:lnTo>
                  <a:pt x="413424" y="89274"/>
                </a:lnTo>
                <a:lnTo>
                  <a:pt x="394772" y="130327"/>
                </a:lnTo>
                <a:lnTo>
                  <a:pt x="372421" y="171404"/>
                </a:lnTo>
                <a:lnTo>
                  <a:pt x="346370" y="208883"/>
                </a:lnTo>
                <a:lnTo>
                  <a:pt x="312817" y="241039"/>
                </a:lnTo>
                <a:lnTo>
                  <a:pt x="279316" y="260678"/>
                </a:lnTo>
                <a:lnTo>
                  <a:pt x="242063" y="278519"/>
                </a:lnTo>
                <a:lnTo>
                  <a:pt x="204862" y="299957"/>
                </a:lnTo>
                <a:lnTo>
                  <a:pt x="167610" y="326741"/>
                </a:lnTo>
                <a:lnTo>
                  <a:pt x="130357" y="355301"/>
                </a:lnTo>
                <a:lnTo>
                  <a:pt x="96856" y="383860"/>
                </a:lnTo>
                <a:lnTo>
                  <a:pt x="63303" y="414218"/>
                </a:lnTo>
                <a:lnTo>
                  <a:pt x="29801" y="441003"/>
                </a:lnTo>
                <a:lnTo>
                  <a:pt x="0" y="465989"/>
                </a:lnTo>
                <a:lnTo>
                  <a:pt x="37252" y="451722"/>
                </a:lnTo>
                <a:close/>
              </a:path>
            </a:pathLst>
          </a:custGeom>
          <a:solidFill>
            <a:srgbClr val="AECEDD"/>
          </a:solidFill>
        </p:spPr>
        <p:txBody>
          <a:bodyPr wrap="square" lIns="0" tIns="0" rIns="0" bIns="0" rtlCol="0">
            <a:noAutofit/>
          </a:bodyPr>
          <a:lstStyle/>
          <a:p>
            <a:endParaRPr/>
          </a:p>
        </p:txBody>
      </p:sp>
      <p:sp>
        <p:nvSpPr>
          <p:cNvPr id="74" name="object 74"/>
          <p:cNvSpPr/>
          <p:nvPr/>
        </p:nvSpPr>
        <p:spPr>
          <a:xfrm>
            <a:off x="2972526" y="2780683"/>
            <a:ext cx="3098630" cy="1405163"/>
          </a:xfrm>
          <a:custGeom>
            <a:avLst/>
            <a:gdLst/>
            <a:ahLst/>
            <a:cxnLst/>
            <a:rect l="l" t="t" r="r" b="b"/>
            <a:pathLst>
              <a:path w="3098630" h="1405163">
                <a:moveTo>
                  <a:pt x="2499046" y="451722"/>
                </a:moveTo>
                <a:lnTo>
                  <a:pt x="2461794" y="441003"/>
                </a:lnTo>
                <a:lnTo>
                  <a:pt x="2431992" y="439228"/>
                </a:lnTo>
                <a:lnTo>
                  <a:pt x="2417091" y="430308"/>
                </a:lnTo>
                <a:lnTo>
                  <a:pt x="2420842" y="421364"/>
                </a:lnTo>
                <a:lnTo>
                  <a:pt x="2431992" y="407096"/>
                </a:lnTo>
                <a:lnTo>
                  <a:pt x="2446893" y="394603"/>
                </a:lnTo>
                <a:lnTo>
                  <a:pt x="2461794" y="380311"/>
                </a:lnTo>
                <a:lnTo>
                  <a:pt x="2469244" y="367818"/>
                </a:lnTo>
                <a:lnTo>
                  <a:pt x="2461794" y="357099"/>
                </a:lnTo>
                <a:lnTo>
                  <a:pt x="2446893" y="346380"/>
                </a:lnTo>
                <a:lnTo>
                  <a:pt x="2428292" y="332089"/>
                </a:lnTo>
                <a:lnTo>
                  <a:pt x="2409640" y="316023"/>
                </a:lnTo>
                <a:lnTo>
                  <a:pt x="2387289" y="299957"/>
                </a:lnTo>
                <a:lnTo>
                  <a:pt x="2364938" y="283890"/>
                </a:lnTo>
                <a:lnTo>
                  <a:pt x="2342637" y="271397"/>
                </a:lnTo>
                <a:lnTo>
                  <a:pt x="2320286" y="262477"/>
                </a:lnTo>
                <a:lnTo>
                  <a:pt x="2297935" y="258904"/>
                </a:lnTo>
                <a:lnTo>
                  <a:pt x="2256983" y="257106"/>
                </a:lnTo>
                <a:lnTo>
                  <a:pt x="2223430" y="251758"/>
                </a:lnTo>
                <a:lnTo>
                  <a:pt x="2201078" y="244612"/>
                </a:lnTo>
                <a:lnTo>
                  <a:pt x="2182478" y="235692"/>
                </a:lnTo>
                <a:lnTo>
                  <a:pt x="2171276" y="226748"/>
                </a:lnTo>
                <a:lnTo>
                  <a:pt x="2160126" y="216053"/>
                </a:lnTo>
                <a:lnTo>
                  <a:pt x="2152676" y="207109"/>
                </a:lnTo>
                <a:lnTo>
                  <a:pt x="2141526" y="198188"/>
                </a:lnTo>
                <a:lnTo>
                  <a:pt x="2126625" y="183897"/>
                </a:lnTo>
                <a:lnTo>
                  <a:pt x="2130324" y="167831"/>
                </a:lnTo>
                <a:lnTo>
                  <a:pt x="2145225" y="153563"/>
                </a:lnTo>
                <a:lnTo>
                  <a:pt x="2171276" y="139271"/>
                </a:lnTo>
                <a:lnTo>
                  <a:pt x="2201078" y="123205"/>
                </a:lnTo>
                <a:lnTo>
                  <a:pt x="2230880" y="105341"/>
                </a:lnTo>
                <a:lnTo>
                  <a:pt x="2249532" y="87500"/>
                </a:lnTo>
                <a:lnTo>
                  <a:pt x="2249532" y="73208"/>
                </a:lnTo>
                <a:lnTo>
                  <a:pt x="2234631" y="58917"/>
                </a:lnTo>
                <a:lnTo>
                  <a:pt x="2219730" y="46423"/>
                </a:lnTo>
                <a:lnTo>
                  <a:pt x="2204829" y="32132"/>
                </a:lnTo>
                <a:lnTo>
                  <a:pt x="2178727" y="21437"/>
                </a:lnTo>
                <a:lnTo>
                  <a:pt x="2163826" y="16066"/>
                </a:lnTo>
                <a:lnTo>
                  <a:pt x="2148976" y="12493"/>
                </a:lnTo>
                <a:lnTo>
                  <a:pt x="2130324" y="7145"/>
                </a:lnTo>
                <a:lnTo>
                  <a:pt x="2111724" y="3572"/>
                </a:lnTo>
                <a:lnTo>
                  <a:pt x="2093072" y="1798"/>
                </a:lnTo>
                <a:lnTo>
                  <a:pt x="2074471" y="0"/>
                </a:lnTo>
                <a:lnTo>
                  <a:pt x="2059570" y="1798"/>
                </a:lnTo>
                <a:lnTo>
                  <a:pt x="2044669" y="3572"/>
                </a:lnTo>
                <a:lnTo>
                  <a:pt x="2029768" y="5371"/>
                </a:lnTo>
                <a:lnTo>
                  <a:pt x="2014867" y="7145"/>
                </a:lnTo>
                <a:lnTo>
                  <a:pt x="1981366" y="7145"/>
                </a:lnTo>
                <a:lnTo>
                  <a:pt x="1962714" y="8920"/>
                </a:lnTo>
                <a:lnTo>
                  <a:pt x="1940414" y="8920"/>
                </a:lnTo>
                <a:lnTo>
                  <a:pt x="1921762" y="10718"/>
                </a:lnTo>
                <a:lnTo>
                  <a:pt x="1899411" y="12493"/>
                </a:lnTo>
                <a:lnTo>
                  <a:pt x="1877059" y="17864"/>
                </a:lnTo>
                <a:lnTo>
                  <a:pt x="1854708" y="25010"/>
                </a:lnTo>
                <a:lnTo>
                  <a:pt x="1828657" y="32132"/>
                </a:lnTo>
                <a:lnTo>
                  <a:pt x="1806305" y="41076"/>
                </a:lnTo>
                <a:lnTo>
                  <a:pt x="1783954" y="46423"/>
                </a:lnTo>
                <a:lnTo>
                  <a:pt x="1765353" y="49996"/>
                </a:lnTo>
                <a:lnTo>
                  <a:pt x="1750452" y="49996"/>
                </a:lnTo>
                <a:lnTo>
                  <a:pt x="1739251" y="44649"/>
                </a:lnTo>
                <a:lnTo>
                  <a:pt x="1728101" y="39278"/>
                </a:lnTo>
                <a:lnTo>
                  <a:pt x="1713200" y="39278"/>
                </a:lnTo>
                <a:lnTo>
                  <a:pt x="1694599" y="42851"/>
                </a:lnTo>
                <a:lnTo>
                  <a:pt x="1672248" y="49996"/>
                </a:lnTo>
                <a:lnTo>
                  <a:pt x="1653596" y="57142"/>
                </a:lnTo>
                <a:lnTo>
                  <a:pt x="1631296" y="67861"/>
                </a:lnTo>
                <a:lnTo>
                  <a:pt x="1616395" y="74983"/>
                </a:lnTo>
                <a:lnTo>
                  <a:pt x="1601494" y="82129"/>
                </a:lnTo>
                <a:lnTo>
                  <a:pt x="1586593" y="85702"/>
                </a:lnTo>
                <a:lnTo>
                  <a:pt x="1564242" y="89274"/>
                </a:lnTo>
                <a:lnTo>
                  <a:pt x="1541890" y="89274"/>
                </a:lnTo>
                <a:lnTo>
                  <a:pt x="1515839" y="87500"/>
                </a:lnTo>
                <a:lnTo>
                  <a:pt x="1489737" y="85702"/>
                </a:lnTo>
                <a:lnTo>
                  <a:pt x="1467385" y="82129"/>
                </a:lnTo>
                <a:lnTo>
                  <a:pt x="1448785" y="78556"/>
                </a:lnTo>
                <a:lnTo>
                  <a:pt x="1437583" y="73208"/>
                </a:lnTo>
                <a:lnTo>
                  <a:pt x="1426433" y="69635"/>
                </a:lnTo>
                <a:lnTo>
                  <a:pt x="1415283" y="71410"/>
                </a:lnTo>
                <a:lnTo>
                  <a:pt x="1396631" y="76781"/>
                </a:lnTo>
                <a:lnTo>
                  <a:pt x="1378031" y="82129"/>
                </a:lnTo>
                <a:lnTo>
                  <a:pt x="1351929" y="89274"/>
                </a:lnTo>
                <a:lnTo>
                  <a:pt x="1329577" y="94622"/>
                </a:lnTo>
                <a:lnTo>
                  <a:pt x="1299826" y="98195"/>
                </a:lnTo>
                <a:lnTo>
                  <a:pt x="1273724" y="96420"/>
                </a:lnTo>
                <a:lnTo>
                  <a:pt x="1225322" y="98195"/>
                </a:lnTo>
                <a:lnTo>
                  <a:pt x="1195520" y="108913"/>
                </a:lnTo>
                <a:lnTo>
                  <a:pt x="1180619" y="126778"/>
                </a:lnTo>
                <a:lnTo>
                  <a:pt x="1176919" y="142844"/>
                </a:lnTo>
                <a:lnTo>
                  <a:pt x="1173168" y="155337"/>
                </a:lnTo>
                <a:lnTo>
                  <a:pt x="1162018" y="166056"/>
                </a:lnTo>
                <a:lnTo>
                  <a:pt x="1150817" y="176775"/>
                </a:lnTo>
                <a:lnTo>
                  <a:pt x="1135916" y="189268"/>
                </a:lnTo>
                <a:lnTo>
                  <a:pt x="1128465" y="196414"/>
                </a:lnTo>
                <a:lnTo>
                  <a:pt x="1113564" y="203536"/>
                </a:lnTo>
                <a:lnTo>
                  <a:pt x="1098715" y="210682"/>
                </a:lnTo>
                <a:lnTo>
                  <a:pt x="1080063" y="217827"/>
                </a:lnTo>
                <a:lnTo>
                  <a:pt x="1057711" y="223175"/>
                </a:lnTo>
                <a:lnTo>
                  <a:pt x="1035360" y="228546"/>
                </a:lnTo>
                <a:lnTo>
                  <a:pt x="1013009" y="230321"/>
                </a:lnTo>
                <a:lnTo>
                  <a:pt x="990708" y="232119"/>
                </a:lnTo>
                <a:lnTo>
                  <a:pt x="964606" y="233894"/>
                </a:lnTo>
                <a:lnTo>
                  <a:pt x="934804" y="237467"/>
                </a:lnTo>
                <a:lnTo>
                  <a:pt x="901303" y="241039"/>
                </a:lnTo>
                <a:lnTo>
                  <a:pt x="867801" y="248185"/>
                </a:lnTo>
                <a:lnTo>
                  <a:pt x="834248" y="255331"/>
                </a:lnTo>
                <a:lnTo>
                  <a:pt x="804446" y="264251"/>
                </a:lnTo>
                <a:lnTo>
                  <a:pt x="778395" y="273172"/>
                </a:lnTo>
                <a:lnTo>
                  <a:pt x="759795" y="282116"/>
                </a:lnTo>
                <a:lnTo>
                  <a:pt x="722542" y="276745"/>
                </a:lnTo>
                <a:lnTo>
                  <a:pt x="711341" y="276745"/>
                </a:lnTo>
                <a:lnTo>
                  <a:pt x="696491" y="278543"/>
                </a:lnTo>
                <a:lnTo>
                  <a:pt x="662938" y="273172"/>
                </a:lnTo>
                <a:lnTo>
                  <a:pt x="633137" y="267824"/>
                </a:lnTo>
                <a:lnTo>
                  <a:pt x="603335" y="262477"/>
                </a:lnTo>
                <a:lnTo>
                  <a:pt x="569833" y="257106"/>
                </a:lnTo>
                <a:lnTo>
                  <a:pt x="536332" y="249960"/>
                </a:lnTo>
                <a:lnTo>
                  <a:pt x="510229" y="244612"/>
                </a:lnTo>
                <a:lnTo>
                  <a:pt x="487929" y="237467"/>
                </a:lnTo>
                <a:lnTo>
                  <a:pt x="469277" y="230321"/>
                </a:lnTo>
                <a:lnTo>
                  <a:pt x="465578" y="221400"/>
                </a:lnTo>
                <a:lnTo>
                  <a:pt x="458127" y="201761"/>
                </a:lnTo>
                <a:lnTo>
                  <a:pt x="439475" y="178549"/>
                </a:lnTo>
                <a:lnTo>
                  <a:pt x="417124" y="157112"/>
                </a:lnTo>
                <a:lnTo>
                  <a:pt x="398523" y="142844"/>
                </a:lnTo>
                <a:lnTo>
                  <a:pt x="394772" y="141046"/>
                </a:lnTo>
                <a:lnTo>
                  <a:pt x="394772" y="139271"/>
                </a:lnTo>
                <a:lnTo>
                  <a:pt x="391073" y="137473"/>
                </a:lnTo>
                <a:lnTo>
                  <a:pt x="387322" y="135698"/>
                </a:lnTo>
                <a:lnTo>
                  <a:pt x="372472" y="142844"/>
                </a:lnTo>
                <a:lnTo>
                  <a:pt x="353820" y="149990"/>
                </a:lnTo>
                <a:lnTo>
                  <a:pt x="338919" y="157112"/>
                </a:lnTo>
                <a:lnTo>
                  <a:pt x="324019" y="164258"/>
                </a:lnTo>
                <a:lnTo>
                  <a:pt x="309118" y="171404"/>
                </a:lnTo>
                <a:lnTo>
                  <a:pt x="297968" y="176775"/>
                </a:lnTo>
                <a:lnTo>
                  <a:pt x="283067" y="183897"/>
                </a:lnTo>
                <a:lnTo>
                  <a:pt x="271917" y="189268"/>
                </a:lnTo>
                <a:lnTo>
                  <a:pt x="242115" y="210682"/>
                </a:lnTo>
                <a:lnTo>
                  <a:pt x="204862" y="237467"/>
                </a:lnTo>
                <a:lnTo>
                  <a:pt x="167610" y="271397"/>
                </a:lnTo>
                <a:lnTo>
                  <a:pt x="134108" y="305328"/>
                </a:lnTo>
                <a:lnTo>
                  <a:pt x="100555" y="341033"/>
                </a:lnTo>
                <a:lnTo>
                  <a:pt x="70805" y="373165"/>
                </a:lnTo>
                <a:lnTo>
                  <a:pt x="52153" y="401725"/>
                </a:lnTo>
                <a:lnTo>
                  <a:pt x="41003" y="421364"/>
                </a:lnTo>
                <a:lnTo>
                  <a:pt x="29801" y="466013"/>
                </a:lnTo>
                <a:lnTo>
                  <a:pt x="14900" y="526705"/>
                </a:lnTo>
                <a:lnTo>
                  <a:pt x="0" y="589219"/>
                </a:lnTo>
                <a:lnTo>
                  <a:pt x="0" y="635619"/>
                </a:lnTo>
                <a:lnTo>
                  <a:pt x="18651" y="624924"/>
                </a:lnTo>
                <a:lnTo>
                  <a:pt x="29801" y="612407"/>
                </a:lnTo>
                <a:lnTo>
                  <a:pt x="41003" y="598139"/>
                </a:lnTo>
                <a:lnTo>
                  <a:pt x="48453" y="582073"/>
                </a:lnTo>
                <a:lnTo>
                  <a:pt x="59603" y="567781"/>
                </a:lnTo>
                <a:lnTo>
                  <a:pt x="70805" y="557063"/>
                </a:lnTo>
                <a:lnTo>
                  <a:pt x="89405" y="548142"/>
                </a:lnTo>
                <a:lnTo>
                  <a:pt x="119207" y="542795"/>
                </a:lnTo>
                <a:lnTo>
                  <a:pt x="149009" y="540996"/>
                </a:lnTo>
                <a:lnTo>
                  <a:pt x="171361" y="539222"/>
                </a:lnTo>
                <a:lnTo>
                  <a:pt x="189961" y="535649"/>
                </a:lnTo>
                <a:lnTo>
                  <a:pt x="204862" y="533851"/>
                </a:lnTo>
                <a:lnTo>
                  <a:pt x="216012" y="530278"/>
                </a:lnTo>
                <a:lnTo>
                  <a:pt x="227214" y="524930"/>
                </a:lnTo>
                <a:lnTo>
                  <a:pt x="234664" y="517785"/>
                </a:lnTo>
                <a:lnTo>
                  <a:pt x="245814" y="510639"/>
                </a:lnTo>
                <a:lnTo>
                  <a:pt x="260715" y="501718"/>
                </a:lnTo>
                <a:lnTo>
                  <a:pt x="286766" y="491000"/>
                </a:lnTo>
                <a:lnTo>
                  <a:pt x="320319" y="480305"/>
                </a:lnTo>
                <a:lnTo>
                  <a:pt x="357571" y="469586"/>
                </a:lnTo>
                <a:lnTo>
                  <a:pt x="398523" y="458867"/>
                </a:lnTo>
                <a:lnTo>
                  <a:pt x="432025" y="451722"/>
                </a:lnTo>
                <a:lnTo>
                  <a:pt x="465578" y="446374"/>
                </a:lnTo>
                <a:lnTo>
                  <a:pt x="487929" y="444576"/>
                </a:lnTo>
                <a:lnTo>
                  <a:pt x="510229" y="442801"/>
                </a:lnTo>
                <a:lnTo>
                  <a:pt x="540031" y="435655"/>
                </a:lnTo>
                <a:lnTo>
                  <a:pt x="573584" y="426735"/>
                </a:lnTo>
                <a:lnTo>
                  <a:pt x="607086" y="414242"/>
                </a:lnTo>
                <a:lnTo>
                  <a:pt x="636887" y="401725"/>
                </a:lnTo>
                <a:lnTo>
                  <a:pt x="662938" y="391030"/>
                </a:lnTo>
                <a:lnTo>
                  <a:pt x="681590" y="380311"/>
                </a:lnTo>
                <a:lnTo>
                  <a:pt x="689041" y="371391"/>
                </a:lnTo>
                <a:lnTo>
                  <a:pt x="692740" y="364245"/>
                </a:lnTo>
                <a:lnTo>
                  <a:pt x="696491" y="357099"/>
                </a:lnTo>
                <a:lnTo>
                  <a:pt x="707641" y="349953"/>
                </a:lnTo>
                <a:lnTo>
                  <a:pt x="722542" y="342808"/>
                </a:lnTo>
                <a:lnTo>
                  <a:pt x="741143" y="337460"/>
                </a:lnTo>
                <a:lnTo>
                  <a:pt x="759795" y="333887"/>
                </a:lnTo>
                <a:lnTo>
                  <a:pt x="830549" y="333887"/>
                </a:lnTo>
                <a:lnTo>
                  <a:pt x="852900" y="330314"/>
                </a:lnTo>
                <a:lnTo>
                  <a:pt x="867801" y="326741"/>
                </a:lnTo>
                <a:lnTo>
                  <a:pt x="886402" y="319596"/>
                </a:lnTo>
                <a:lnTo>
                  <a:pt x="905054" y="312450"/>
                </a:lnTo>
                <a:lnTo>
                  <a:pt x="927354" y="307102"/>
                </a:lnTo>
                <a:lnTo>
                  <a:pt x="953456" y="303529"/>
                </a:lnTo>
                <a:lnTo>
                  <a:pt x="983258" y="301755"/>
                </a:lnTo>
                <a:lnTo>
                  <a:pt x="1016759" y="298182"/>
                </a:lnTo>
                <a:lnTo>
                  <a:pt x="1057711" y="291036"/>
                </a:lnTo>
                <a:lnTo>
                  <a:pt x="1102414" y="280318"/>
                </a:lnTo>
                <a:lnTo>
                  <a:pt x="1143366" y="269599"/>
                </a:lnTo>
                <a:lnTo>
                  <a:pt x="1180619" y="260678"/>
                </a:lnTo>
                <a:lnTo>
                  <a:pt x="1214172" y="253533"/>
                </a:lnTo>
                <a:lnTo>
                  <a:pt x="1236472" y="253533"/>
                </a:lnTo>
                <a:lnTo>
                  <a:pt x="1251373" y="258904"/>
                </a:lnTo>
                <a:lnTo>
                  <a:pt x="1270025" y="291036"/>
                </a:lnTo>
                <a:lnTo>
                  <a:pt x="1292376" y="333887"/>
                </a:lnTo>
                <a:lnTo>
                  <a:pt x="1322127" y="371391"/>
                </a:lnTo>
                <a:lnTo>
                  <a:pt x="1359379" y="385659"/>
                </a:lnTo>
                <a:lnTo>
                  <a:pt x="1381730" y="385659"/>
                </a:lnTo>
                <a:lnTo>
                  <a:pt x="1404082" y="389232"/>
                </a:lnTo>
                <a:lnTo>
                  <a:pt x="1426433" y="396377"/>
                </a:lnTo>
                <a:lnTo>
                  <a:pt x="1448785" y="405298"/>
                </a:lnTo>
                <a:lnTo>
                  <a:pt x="1467385" y="416016"/>
                </a:lnTo>
                <a:lnTo>
                  <a:pt x="1486037" y="426735"/>
                </a:lnTo>
                <a:lnTo>
                  <a:pt x="1504638" y="439228"/>
                </a:lnTo>
                <a:lnTo>
                  <a:pt x="1515839" y="449947"/>
                </a:lnTo>
                <a:lnTo>
                  <a:pt x="1512088" y="482079"/>
                </a:lnTo>
                <a:lnTo>
                  <a:pt x="1504638" y="524930"/>
                </a:lnTo>
                <a:lnTo>
                  <a:pt x="1504638" y="566007"/>
                </a:lnTo>
                <a:lnTo>
                  <a:pt x="1515839" y="594566"/>
                </a:lnTo>
                <a:lnTo>
                  <a:pt x="1526989" y="603487"/>
                </a:lnTo>
                <a:lnTo>
                  <a:pt x="1541890" y="615980"/>
                </a:lnTo>
                <a:lnTo>
                  <a:pt x="1556791" y="628497"/>
                </a:lnTo>
                <a:lnTo>
                  <a:pt x="1575392" y="640990"/>
                </a:lnTo>
                <a:lnTo>
                  <a:pt x="1590293" y="655258"/>
                </a:lnTo>
                <a:lnTo>
                  <a:pt x="1605194" y="667775"/>
                </a:lnTo>
                <a:lnTo>
                  <a:pt x="1620095" y="680268"/>
                </a:lnTo>
                <a:lnTo>
                  <a:pt x="1631296" y="689189"/>
                </a:lnTo>
                <a:lnTo>
                  <a:pt x="1642446" y="703480"/>
                </a:lnTo>
                <a:lnTo>
                  <a:pt x="1642446" y="712401"/>
                </a:lnTo>
                <a:lnTo>
                  <a:pt x="1646146" y="723119"/>
                </a:lnTo>
                <a:lnTo>
                  <a:pt x="1668497" y="739185"/>
                </a:lnTo>
                <a:lnTo>
                  <a:pt x="1702050" y="757050"/>
                </a:lnTo>
                <a:lnTo>
                  <a:pt x="1728101" y="762397"/>
                </a:lnTo>
                <a:lnTo>
                  <a:pt x="1743002" y="757050"/>
                </a:lnTo>
                <a:lnTo>
                  <a:pt x="1739251" y="740984"/>
                </a:lnTo>
                <a:lnTo>
                  <a:pt x="1724401" y="715973"/>
                </a:lnTo>
                <a:lnTo>
                  <a:pt x="1713200" y="689189"/>
                </a:lnTo>
                <a:lnTo>
                  <a:pt x="1705749" y="664202"/>
                </a:lnTo>
                <a:lnTo>
                  <a:pt x="1709500" y="644563"/>
                </a:lnTo>
                <a:lnTo>
                  <a:pt x="1720650" y="635619"/>
                </a:lnTo>
                <a:lnTo>
                  <a:pt x="1743002" y="640990"/>
                </a:lnTo>
                <a:lnTo>
                  <a:pt x="1765353" y="653483"/>
                </a:lnTo>
                <a:lnTo>
                  <a:pt x="1795155" y="671348"/>
                </a:lnTo>
                <a:lnTo>
                  <a:pt x="1810056" y="680268"/>
                </a:lnTo>
                <a:lnTo>
                  <a:pt x="1821206" y="689189"/>
                </a:lnTo>
                <a:lnTo>
                  <a:pt x="1832408" y="696334"/>
                </a:lnTo>
                <a:lnTo>
                  <a:pt x="1843558" y="705255"/>
                </a:lnTo>
                <a:lnTo>
                  <a:pt x="1854708" y="714199"/>
                </a:lnTo>
                <a:lnTo>
                  <a:pt x="1869609" y="721321"/>
                </a:lnTo>
                <a:lnTo>
                  <a:pt x="1888261" y="728467"/>
                </a:lnTo>
                <a:lnTo>
                  <a:pt x="1910612" y="735612"/>
                </a:lnTo>
                <a:lnTo>
                  <a:pt x="1936663" y="744533"/>
                </a:lnTo>
                <a:lnTo>
                  <a:pt x="1966465" y="755252"/>
                </a:lnTo>
                <a:lnTo>
                  <a:pt x="1996267" y="767745"/>
                </a:lnTo>
                <a:lnTo>
                  <a:pt x="2022318" y="780262"/>
                </a:lnTo>
                <a:lnTo>
                  <a:pt x="2052120" y="792755"/>
                </a:lnTo>
                <a:lnTo>
                  <a:pt x="2078171" y="801675"/>
                </a:lnTo>
                <a:lnTo>
                  <a:pt x="2104273" y="808821"/>
                </a:lnTo>
                <a:lnTo>
                  <a:pt x="2122874" y="810596"/>
                </a:lnTo>
                <a:lnTo>
                  <a:pt x="2145225" y="810596"/>
                </a:lnTo>
                <a:lnTo>
                  <a:pt x="2171276" y="808821"/>
                </a:lnTo>
                <a:lnTo>
                  <a:pt x="2197379" y="810596"/>
                </a:lnTo>
                <a:lnTo>
                  <a:pt x="2223430" y="812394"/>
                </a:lnTo>
                <a:lnTo>
                  <a:pt x="2245781" y="817742"/>
                </a:lnTo>
                <a:lnTo>
                  <a:pt x="2260682" y="828460"/>
                </a:lnTo>
                <a:lnTo>
                  <a:pt x="2264382" y="842752"/>
                </a:lnTo>
                <a:lnTo>
                  <a:pt x="2256983" y="865964"/>
                </a:lnTo>
                <a:lnTo>
                  <a:pt x="2234631" y="914162"/>
                </a:lnTo>
                <a:lnTo>
                  <a:pt x="2230880" y="953440"/>
                </a:lnTo>
                <a:lnTo>
                  <a:pt x="2242082" y="983798"/>
                </a:lnTo>
                <a:lnTo>
                  <a:pt x="2268133" y="1007010"/>
                </a:lnTo>
                <a:lnTo>
                  <a:pt x="2290484" y="1026649"/>
                </a:lnTo>
                <a:lnTo>
                  <a:pt x="2294184" y="1051636"/>
                </a:lnTo>
                <a:lnTo>
                  <a:pt x="2290484" y="1076646"/>
                </a:lnTo>
                <a:lnTo>
                  <a:pt x="2297935" y="1099858"/>
                </a:lnTo>
                <a:lnTo>
                  <a:pt x="2309085" y="1128417"/>
                </a:lnTo>
                <a:lnTo>
                  <a:pt x="2316535" y="1169494"/>
                </a:lnTo>
                <a:lnTo>
                  <a:pt x="2312836" y="1208772"/>
                </a:lnTo>
                <a:lnTo>
                  <a:pt x="2297935" y="1239130"/>
                </a:lnTo>
                <a:lnTo>
                  <a:pt x="2279283" y="1264116"/>
                </a:lnTo>
                <a:lnTo>
                  <a:pt x="2271832" y="1294474"/>
                </a:lnTo>
                <a:lnTo>
                  <a:pt x="2264382" y="1324832"/>
                </a:lnTo>
                <a:lnTo>
                  <a:pt x="2256983" y="1349818"/>
                </a:lnTo>
                <a:lnTo>
                  <a:pt x="2256983" y="1371232"/>
                </a:lnTo>
                <a:lnTo>
                  <a:pt x="2271832" y="1392669"/>
                </a:lnTo>
                <a:lnTo>
                  <a:pt x="2297935" y="1405163"/>
                </a:lnTo>
                <a:lnTo>
                  <a:pt x="2335187" y="1405163"/>
                </a:lnTo>
                <a:lnTo>
                  <a:pt x="2357538" y="1399815"/>
                </a:lnTo>
                <a:lnTo>
                  <a:pt x="2376139" y="1392669"/>
                </a:lnTo>
                <a:lnTo>
                  <a:pt x="2394739" y="1381951"/>
                </a:lnTo>
                <a:lnTo>
                  <a:pt x="2413391" y="1369457"/>
                </a:lnTo>
                <a:lnTo>
                  <a:pt x="2428292" y="1356964"/>
                </a:lnTo>
                <a:lnTo>
                  <a:pt x="2446893" y="1344471"/>
                </a:lnTo>
                <a:lnTo>
                  <a:pt x="2461794" y="1333752"/>
                </a:lnTo>
                <a:lnTo>
                  <a:pt x="2480394" y="1323033"/>
                </a:lnTo>
                <a:lnTo>
                  <a:pt x="2499046" y="1314113"/>
                </a:lnTo>
                <a:lnTo>
                  <a:pt x="2517647" y="1303394"/>
                </a:lnTo>
                <a:lnTo>
                  <a:pt x="2539998" y="1290901"/>
                </a:lnTo>
                <a:lnTo>
                  <a:pt x="2558650" y="1280182"/>
                </a:lnTo>
                <a:lnTo>
                  <a:pt x="2577251" y="1267689"/>
                </a:lnTo>
                <a:lnTo>
                  <a:pt x="2599602" y="1258769"/>
                </a:lnTo>
                <a:lnTo>
                  <a:pt x="2618203" y="1249825"/>
                </a:lnTo>
                <a:lnTo>
                  <a:pt x="2636855" y="1242679"/>
                </a:lnTo>
                <a:lnTo>
                  <a:pt x="2659206" y="1237331"/>
                </a:lnTo>
                <a:lnTo>
                  <a:pt x="2681506" y="1231984"/>
                </a:lnTo>
                <a:lnTo>
                  <a:pt x="2711308" y="1226613"/>
                </a:lnTo>
                <a:lnTo>
                  <a:pt x="2741110" y="1221265"/>
                </a:lnTo>
                <a:lnTo>
                  <a:pt x="2770912" y="1215918"/>
                </a:lnTo>
                <a:lnTo>
                  <a:pt x="2800714" y="1208772"/>
                </a:lnTo>
                <a:lnTo>
                  <a:pt x="2826765" y="1201626"/>
                </a:lnTo>
                <a:lnTo>
                  <a:pt x="2849116" y="1192706"/>
                </a:lnTo>
                <a:lnTo>
                  <a:pt x="2871468" y="1183762"/>
                </a:lnTo>
                <a:lnTo>
                  <a:pt x="2893819" y="1173067"/>
                </a:lnTo>
                <a:lnTo>
                  <a:pt x="2916171" y="1162348"/>
                </a:lnTo>
                <a:lnTo>
                  <a:pt x="2938522" y="1151629"/>
                </a:lnTo>
                <a:lnTo>
                  <a:pt x="2957123" y="1140911"/>
                </a:lnTo>
                <a:lnTo>
                  <a:pt x="2975775" y="1130216"/>
                </a:lnTo>
                <a:lnTo>
                  <a:pt x="2994375" y="1119497"/>
                </a:lnTo>
                <a:lnTo>
                  <a:pt x="3005525" y="1108778"/>
                </a:lnTo>
                <a:lnTo>
                  <a:pt x="3020426" y="1096285"/>
                </a:lnTo>
                <a:lnTo>
                  <a:pt x="3039078" y="1078421"/>
                </a:lnTo>
                <a:lnTo>
                  <a:pt x="3057678" y="1058782"/>
                </a:lnTo>
                <a:lnTo>
                  <a:pt x="3076330" y="1037368"/>
                </a:lnTo>
                <a:lnTo>
                  <a:pt x="3091180" y="1015931"/>
                </a:lnTo>
                <a:lnTo>
                  <a:pt x="3098630" y="996291"/>
                </a:lnTo>
                <a:lnTo>
                  <a:pt x="3098630" y="978451"/>
                </a:lnTo>
                <a:lnTo>
                  <a:pt x="3091180" y="964159"/>
                </a:lnTo>
                <a:lnTo>
                  <a:pt x="3076330" y="951666"/>
                </a:lnTo>
                <a:lnTo>
                  <a:pt x="3065129" y="939149"/>
                </a:lnTo>
                <a:lnTo>
                  <a:pt x="3050228" y="924881"/>
                </a:lnTo>
                <a:lnTo>
                  <a:pt x="3035327" y="910589"/>
                </a:lnTo>
                <a:lnTo>
                  <a:pt x="3020426" y="898096"/>
                </a:lnTo>
                <a:lnTo>
                  <a:pt x="3001826" y="885603"/>
                </a:lnTo>
                <a:lnTo>
                  <a:pt x="2979474" y="873086"/>
                </a:lnTo>
                <a:lnTo>
                  <a:pt x="2957123" y="862391"/>
                </a:lnTo>
                <a:lnTo>
                  <a:pt x="2931072" y="853447"/>
                </a:lnTo>
                <a:lnTo>
                  <a:pt x="2904969" y="846325"/>
                </a:lnTo>
                <a:lnTo>
                  <a:pt x="2878918" y="842752"/>
                </a:lnTo>
                <a:lnTo>
                  <a:pt x="2856567" y="840954"/>
                </a:lnTo>
                <a:lnTo>
                  <a:pt x="2830516" y="840954"/>
                </a:lnTo>
                <a:lnTo>
                  <a:pt x="2804413" y="842752"/>
                </a:lnTo>
                <a:lnTo>
                  <a:pt x="2778362" y="844526"/>
                </a:lnTo>
                <a:lnTo>
                  <a:pt x="2752311" y="848099"/>
                </a:lnTo>
                <a:lnTo>
                  <a:pt x="2729960" y="851672"/>
                </a:lnTo>
                <a:lnTo>
                  <a:pt x="2711308" y="855245"/>
                </a:lnTo>
                <a:lnTo>
                  <a:pt x="2692707" y="858818"/>
                </a:lnTo>
                <a:lnTo>
                  <a:pt x="2677806" y="862391"/>
                </a:lnTo>
                <a:lnTo>
                  <a:pt x="2659206" y="865964"/>
                </a:lnTo>
                <a:lnTo>
                  <a:pt x="2636855" y="869537"/>
                </a:lnTo>
                <a:lnTo>
                  <a:pt x="2610752" y="871311"/>
                </a:lnTo>
                <a:lnTo>
                  <a:pt x="2577251" y="871311"/>
                </a:lnTo>
                <a:lnTo>
                  <a:pt x="2539998" y="869537"/>
                </a:lnTo>
                <a:lnTo>
                  <a:pt x="2506497" y="865964"/>
                </a:lnTo>
                <a:lnTo>
                  <a:pt x="2472944" y="858818"/>
                </a:lnTo>
                <a:lnTo>
                  <a:pt x="2443193" y="849874"/>
                </a:lnTo>
                <a:lnTo>
                  <a:pt x="2417091" y="842752"/>
                </a:lnTo>
                <a:lnTo>
                  <a:pt x="2391040" y="833808"/>
                </a:lnTo>
                <a:lnTo>
                  <a:pt x="2372388" y="826686"/>
                </a:lnTo>
                <a:lnTo>
                  <a:pt x="2353787" y="819540"/>
                </a:lnTo>
                <a:lnTo>
                  <a:pt x="2335187" y="812394"/>
                </a:lnTo>
                <a:lnTo>
                  <a:pt x="2312836" y="799901"/>
                </a:lnTo>
                <a:lnTo>
                  <a:pt x="2286733" y="783835"/>
                </a:lnTo>
                <a:lnTo>
                  <a:pt x="2260682" y="764172"/>
                </a:lnTo>
                <a:lnTo>
                  <a:pt x="2234631" y="744533"/>
                </a:lnTo>
                <a:lnTo>
                  <a:pt x="2208529" y="726692"/>
                </a:lnTo>
                <a:lnTo>
                  <a:pt x="2189928" y="708828"/>
                </a:lnTo>
                <a:lnTo>
                  <a:pt x="2178727" y="694560"/>
                </a:lnTo>
                <a:lnTo>
                  <a:pt x="2171276" y="662404"/>
                </a:lnTo>
                <a:lnTo>
                  <a:pt x="2175027" y="624924"/>
                </a:lnTo>
                <a:lnTo>
                  <a:pt x="2189928" y="589219"/>
                </a:lnTo>
                <a:lnTo>
                  <a:pt x="2219730" y="571354"/>
                </a:lnTo>
                <a:lnTo>
                  <a:pt x="2238331" y="567781"/>
                </a:lnTo>
                <a:lnTo>
                  <a:pt x="2264382" y="566007"/>
                </a:lnTo>
                <a:lnTo>
                  <a:pt x="2312836" y="566007"/>
                </a:lnTo>
                <a:lnTo>
                  <a:pt x="2335187" y="567781"/>
                </a:lnTo>
                <a:lnTo>
                  <a:pt x="2357538" y="573129"/>
                </a:lnTo>
                <a:lnTo>
                  <a:pt x="2372388" y="578500"/>
                </a:lnTo>
                <a:lnTo>
                  <a:pt x="2383589" y="585646"/>
                </a:lnTo>
                <a:lnTo>
                  <a:pt x="2394739" y="603487"/>
                </a:lnTo>
                <a:lnTo>
                  <a:pt x="2405941" y="623126"/>
                </a:lnTo>
                <a:lnTo>
                  <a:pt x="2428292" y="640990"/>
                </a:lnTo>
                <a:lnTo>
                  <a:pt x="2472944" y="653483"/>
                </a:lnTo>
                <a:lnTo>
                  <a:pt x="2510196" y="660629"/>
                </a:lnTo>
                <a:lnTo>
                  <a:pt x="2517647" y="658831"/>
                </a:lnTo>
                <a:lnTo>
                  <a:pt x="2510196" y="649910"/>
                </a:lnTo>
                <a:lnTo>
                  <a:pt x="2499046" y="626699"/>
                </a:lnTo>
                <a:lnTo>
                  <a:pt x="2487845" y="598139"/>
                </a:lnTo>
                <a:lnTo>
                  <a:pt x="2476695" y="571354"/>
                </a:lnTo>
                <a:lnTo>
                  <a:pt x="2465545" y="548142"/>
                </a:lnTo>
                <a:lnTo>
                  <a:pt x="2472944" y="528503"/>
                </a:lnTo>
                <a:lnTo>
                  <a:pt x="2487845" y="505291"/>
                </a:lnTo>
                <a:lnTo>
                  <a:pt x="2502746" y="476732"/>
                </a:lnTo>
                <a:lnTo>
                  <a:pt x="2499046" y="451722"/>
                </a:lnTo>
                <a:close/>
              </a:path>
            </a:pathLst>
          </a:custGeom>
          <a:solidFill>
            <a:srgbClr val="77A45E"/>
          </a:solidFill>
        </p:spPr>
        <p:txBody>
          <a:bodyPr wrap="square" lIns="0" tIns="0" rIns="0" bIns="0" rtlCol="0">
            <a:noAutofit/>
          </a:bodyPr>
          <a:lstStyle/>
          <a:p>
            <a:endParaRPr/>
          </a:p>
        </p:txBody>
      </p:sp>
      <p:sp>
        <p:nvSpPr>
          <p:cNvPr id="75" name="object 75"/>
          <p:cNvSpPr/>
          <p:nvPr/>
        </p:nvSpPr>
        <p:spPr>
          <a:xfrm>
            <a:off x="5300263" y="2909236"/>
            <a:ext cx="331469" cy="162483"/>
          </a:xfrm>
          <a:custGeom>
            <a:avLst/>
            <a:gdLst/>
            <a:ahLst/>
            <a:cxnLst/>
            <a:rect l="l" t="t" r="r" b="b"/>
            <a:pathLst>
              <a:path w="331469" h="162483">
                <a:moveTo>
                  <a:pt x="26051" y="3572"/>
                </a:moveTo>
                <a:lnTo>
                  <a:pt x="0" y="0"/>
                </a:lnTo>
                <a:lnTo>
                  <a:pt x="0" y="19639"/>
                </a:lnTo>
                <a:lnTo>
                  <a:pt x="3699" y="39278"/>
                </a:lnTo>
                <a:lnTo>
                  <a:pt x="22351" y="57142"/>
                </a:lnTo>
                <a:lnTo>
                  <a:pt x="67002" y="66062"/>
                </a:lnTo>
                <a:lnTo>
                  <a:pt x="111705" y="71434"/>
                </a:lnTo>
                <a:lnTo>
                  <a:pt x="137808" y="83927"/>
                </a:lnTo>
                <a:lnTo>
                  <a:pt x="152657" y="98195"/>
                </a:lnTo>
                <a:lnTo>
                  <a:pt x="163859" y="112486"/>
                </a:lnTo>
                <a:lnTo>
                  <a:pt x="178760" y="126778"/>
                </a:lnTo>
                <a:lnTo>
                  <a:pt x="193661" y="142844"/>
                </a:lnTo>
                <a:lnTo>
                  <a:pt x="219712" y="155337"/>
                </a:lnTo>
                <a:lnTo>
                  <a:pt x="260664" y="162483"/>
                </a:lnTo>
                <a:lnTo>
                  <a:pt x="301667" y="158910"/>
                </a:lnTo>
                <a:lnTo>
                  <a:pt x="324019" y="144619"/>
                </a:lnTo>
                <a:lnTo>
                  <a:pt x="331469" y="124980"/>
                </a:lnTo>
                <a:lnTo>
                  <a:pt x="327718" y="103566"/>
                </a:lnTo>
                <a:lnTo>
                  <a:pt x="312817" y="74983"/>
                </a:lnTo>
                <a:lnTo>
                  <a:pt x="286766" y="41076"/>
                </a:lnTo>
                <a:lnTo>
                  <a:pt x="256964" y="14291"/>
                </a:lnTo>
                <a:lnTo>
                  <a:pt x="219712" y="5371"/>
                </a:lnTo>
                <a:lnTo>
                  <a:pt x="197360" y="7145"/>
                </a:lnTo>
                <a:lnTo>
                  <a:pt x="175009" y="8920"/>
                </a:lnTo>
                <a:lnTo>
                  <a:pt x="115456" y="8920"/>
                </a:lnTo>
                <a:lnTo>
                  <a:pt x="85654" y="7145"/>
                </a:lnTo>
                <a:lnTo>
                  <a:pt x="55852" y="5371"/>
                </a:lnTo>
                <a:lnTo>
                  <a:pt x="26051" y="3572"/>
                </a:lnTo>
                <a:close/>
              </a:path>
            </a:pathLst>
          </a:custGeom>
          <a:solidFill>
            <a:srgbClr val="77A45E"/>
          </a:solidFill>
        </p:spPr>
        <p:txBody>
          <a:bodyPr wrap="square" lIns="0" tIns="0" rIns="0" bIns="0" rtlCol="0">
            <a:noAutofit/>
          </a:bodyPr>
          <a:lstStyle/>
          <a:p>
            <a:endParaRPr/>
          </a:p>
        </p:txBody>
      </p:sp>
      <p:sp>
        <p:nvSpPr>
          <p:cNvPr id="76" name="object 76"/>
          <p:cNvSpPr/>
          <p:nvPr/>
        </p:nvSpPr>
        <p:spPr>
          <a:xfrm>
            <a:off x="3959484" y="2632491"/>
            <a:ext cx="1404082" cy="132125"/>
          </a:xfrm>
          <a:custGeom>
            <a:avLst/>
            <a:gdLst/>
            <a:ahLst/>
            <a:cxnLst/>
            <a:rect l="l" t="t" r="r" b="b"/>
            <a:pathLst>
              <a:path w="1404082" h="132125">
                <a:moveTo>
                  <a:pt x="115456" y="62490"/>
                </a:moveTo>
                <a:lnTo>
                  <a:pt x="52153" y="74983"/>
                </a:lnTo>
                <a:lnTo>
                  <a:pt x="0" y="87500"/>
                </a:lnTo>
                <a:lnTo>
                  <a:pt x="7450" y="101768"/>
                </a:lnTo>
                <a:lnTo>
                  <a:pt x="26051" y="114261"/>
                </a:lnTo>
                <a:lnTo>
                  <a:pt x="55852" y="121407"/>
                </a:lnTo>
                <a:lnTo>
                  <a:pt x="93105" y="119632"/>
                </a:lnTo>
                <a:lnTo>
                  <a:pt x="122907" y="114261"/>
                </a:lnTo>
                <a:lnTo>
                  <a:pt x="163859" y="108913"/>
                </a:lnTo>
                <a:lnTo>
                  <a:pt x="208562" y="103566"/>
                </a:lnTo>
                <a:lnTo>
                  <a:pt x="256964" y="99993"/>
                </a:lnTo>
                <a:lnTo>
                  <a:pt x="305418" y="98195"/>
                </a:lnTo>
                <a:lnTo>
                  <a:pt x="350070" y="98195"/>
                </a:lnTo>
                <a:lnTo>
                  <a:pt x="383622" y="99993"/>
                </a:lnTo>
                <a:lnTo>
                  <a:pt x="409673" y="105341"/>
                </a:lnTo>
                <a:lnTo>
                  <a:pt x="428325" y="110688"/>
                </a:lnTo>
                <a:lnTo>
                  <a:pt x="446926" y="114261"/>
                </a:lnTo>
                <a:lnTo>
                  <a:pt x="465526" y="117834"/>
                </a:lnTo>
                <a:lnTo>
                  <a:pt x="502779" y="117834"/>
                </a:lnTo>
                <a:lnTo>
                  <a:pt x="521431" y="116059"/>
                </a:lnTo>
                <a:lnTo>
                  <a:pt x="540031" y="114261"/>
                </a:lnTo>
                <a:lnTo>
                  <a:pt x="558632" y="110688"/>
                </a:lnTo>
                <a:lnTo>
                  <a:pt x="588434" y="105341"/>
                </a:lnTo>
                <a:lnTo>
                  <a:pt x="629437" y="96420"/>
                </a:lnTo>
                <a:lnTo>
                  <a:pt x="685290" y="85702"/>
                </a:lnTo>
                <a:lnTo>
                  <a:pt x="748593" y="76781"/>
                </a:lnTo>
                <a:lnTo>
                  <a:pt x="808197" y="67837"/>
                </a:lnTo>
                <a:lnTo>
                  <a:pt x="867750" y="62490"/>
                </a:lnTo>
                <a:lnTo>
                  <a:pt x="916204" y="62490"/>
                </a:lnTo>
                <a:lnTo>
                  <a:pt x="949705" y="67837"/>
                </a:lnTo>
                <a:lnTo>
                  <a:pt x="983207" y="76781"/>
                </a:lnTo>
                <a:lnTo>
                  <a:pt x="1027909" y="83927"/>
                </a:lnTo>
                <a:lnTo>
                  <a:pt x="1076312" y="92847"/>
                </a:lnTo>
                <a:lnTo>
                  <a:pt x="1132216" y="99993"/>
                </a:lnTo>
                <a:lnTo>
                  <a:pt x="1184318" y="107139"/>
                </a:lnTo>
                <a:lnTo>
                  <a:pt x="1236472" y="114261"/>
                </a:lnTo>
                <a:lnTo>
                  <a:pt x="1277424" y="121407"/>
                </a:lnTo>
                <a:lnTo>
                  <a:pt x="1310977" y="128553"/>
                </a:lnTo>
                <a:lnTo>
                  <a:pt x="1344478" y="132125"/>
                </a:lnTo>
                <a:lnTo>
                  <a:pt x="1366829" y="123205"/>
                </a:lnTo>
                <a:lnTo>
                  <a:pt x="1381730" y="108913"/>
                </a:lnTo>
                <a:lnTo>
                  <a:pt x="1404082" y="98195"/>
                </a:lnTo>
                <a:lnTo>
                  <a:pt x="1374280" y="89274"/>
                </a:lnTo>
                <a:lnTo>
                  <a:pt x="1344478" y="82129"/>
                </a:lnTo>
                <a:lnTo>
                  <a:pt x="1314676" y="73208"/>
                </a:lnTo>
                <a:lnTo>
                  <a:pt x="1284874" y="66062"/>
                </a:lnTo>
                <a:lnTo>
                  <a:pt x="1255124" y="58917"/>
                </a:lnTo>
                <a:lnTo>
                  <a:pt x="1229021" y="53569"/>
                </a:lnTo>
                <a:lnTo>
                  <a:pt x="1206670" y="48198"/>
                </a:lnTo>
                <a:lnTo>
                  <a:pt x="1184318" y="44649"/>
                </a:lnTo>
                <a:lnTo>
                  <a:pt x="1154568" y="41076"/>
                </a:lnTo>
                <a:lnTo>
                  <a:pt x="1117315" y="35705"/>
                </a:lnTo>
                <a:lnTo>
                  <a:pt x="1076312" y="32132"/>
                </a:lnTo>
                <a:lnTo>
                  <a:pt x="1031660" y="26784"/>
                </a:lnTo>
                <a:lnTo>
                  <a:pt x="983207" y="23211"/>
                </a:lnTo>
                <a:lnTo>
                  <a:pt x="934804" y="19639"/>
                </a:lnTo>
                <a:lnTo>
                  <a:pt x="882651" y="16066"/>
                </a:lnTo>
                <a:lnTo>
                  <a:pt x="830549" y="12493"/>
                </a:lnTo>
                <a:lnTo>
                  <a:pt x="778395" y="8920"/>
                </a:lnTo>
                <a:lnTo>
                  <a:pt x="729993" y="7145"/>
                </a:lnTo>
                <a:lnTo>
                  <a:pt x="681539" y="3572"/>
                </a:lnTo>
                <a:lnTo>
                  <a:pt x="633137" y="1798"/>
                </a:lnTo>
                <a:lnTo>
                  <a:pt x="592185" y="0"/>
                </a:lnTo>
                <a:lnTo>
                  <a:pt x="499079" y="0"/>
                </a:lnTo>
                <a:lnTo>
                  <a:pt x="450625" y="3572"/>
                </a:lnTo>
                <a:lnTo>
                  <a:pt x="391073" y="10718"/>
                </a:lnTo>
                <a:lnTo>
                  <a:pt x="324019" y="21437"/>
                </a:lnTo>
                <a:lnTo>
                  <a:pt x="253265" y="33930"/>
                </a:lnTo>
                <a:lnTo>
                  <a:pt x="182511" y="48198"/>
                </a:lnTo>
                <a:lnTo>
                  <a:pt x="115456" y="62490"/>
                </a:lnTo>
                <a:close/>
              </a:path>
            </a:pathLst>
          </a:custGeom>
          <a:solidFill>
            <a:srgbClr val="FFFFFF"/>
          </a:solidFill>
        </p:spPr>
        <p:txBody>
          <a:bodyPr wrap="square" lIns="0" tIns="0" rIns="0" bIns="0" rtlCol="0">
            <a:noAutofit/>
          </a:bodyPr>
          <a:lstStyle/>
          <a:p>
            <a:endParaRPr/>
          </a:p>
        </p:txBody>
      </p:sp>
      <p:sp>
        <p:nvSpPr>
          <p:cNvPr id="77" name="object 77"/>
          <p:cNvSpPr/>
          <p:nvPr/>
        </p:nvSpPr>
        <p:spPr>
          <a:xfrm>
            <a:off x="3069382" y="3766256"/>
            <a:ext cx="659188" cy="233894"/>
          </a:xfrm>
          <a:custGeom>
            <a:avLst/>
            <a:gdLst/>
            <a:ahLst/>
            <a:cxnLst/>
            <a:rect l="l" t="t" r="r" b="b"/>
            <a:pathLst>
              <a:path w="659188" h="233894">
                <a:moveTo>
                  <a:pt x="3699" y="155337"/>
                </a:moveTo>
                <a:lnTo>
                  <a:pt x="11150" y="167831"/>
                </a:lnTo>
                <a:lnTo>
                  <a:pt x="22351" y="182122"/>
                </a:lnTo>
                <a:lnTo>
                  <a:pt x="37252" y="196414"/>
                </a:lnTo>
                <a:lnTo>
                  <a:pt x="55852" y="208907"/>
                </a:lnTo>
                <a:lnTo>
                  <a:pt x="74504" y="219626"/>
                </a:lnTo>
                <a:lnTo>
                  <a:pt x="93105" y="228546"/>
                </a:lnTo>
                <a:lnTo>
                  <a:pt x="115456" y="233894"/>
                </a:lnTo>
                <a:lnTo>
                  <a:pt x="137808" y="233894"/>
                </a:lnTo>
                <a:lnTo>
                  <a:pt x="160159" y="232119"/>
                </a:lnTo>
                <a:lnTo>
                  <a:pt x="178760" y="228546"/>
                </a:lnTo>
                <a:lnTo>
                  <a:pt x="193661" y="226772"/>
                </a:lnTo>
                <a:lnTo>
                  <a:pt x="208562" y="221400"/>
                </a:lnTo>
                <a:lnTo>
                  <a:pt x="223463" y="217827"/>
                </a:lnTo>
                <a:lnTo>
                  <a:pt x="238364" y="212480"/>
                </a:lnTo>
                <a:lnTo>
                  <a:pt x="253265" y="207133"/>
                </a:lnTo>
                <a:lnTo>
                  <a:pt x="271865" y="201761"/>
                </a:lnTo>
                <a:lnTo>
                  <a:pt x="294217" y="198188"/>
                </a:lnTo>
                <a:lnTo>
                  <a:pt x="316568" y="199987"/>
                </a:lnTo>
                <a:lnTo>
                  <a:pt x="346370" y="205334"/>
                </a:lnTo>
                <a:lnTo>
                  <a:pt x="376172" y="210682"/>
                </a:lnTo>
                <a:lnTo>
                  <a:pt x="402223" y="217827"/>
                </a:lnTo>
                <a:lnTo>
                  <a:pt x="432025" y="223199"/>
                </a:lnTo>
                <a:lnTo>
                  <a:pt x="454376" y="228546"/>
                </a:lnTo>
                <a:lnTo>
                  <a:pt x="476728" y="230345"/>
                </a:lnTo>
                <a:lnTo>
                  <a:pt x="495328" y="228546"/>
                </a:lnTo>
                <a:lnTo>
                  <a:pt x="517680" y="219626"/>
                </a:lnTo>
                <a:lnTo>
                  <a:pt x="540031" y="210682"/>
                </a:lnTo>
                <a:lnTo>
                  <a:pt x="562383" y="196414"/>
                </a:lnTo>
                <a:lnTo>
                  <a:pt x="584734" y="183921"/>
                </a:lnTo>
                <a:lnTo>
                  <a:pt x="603335" y="169629"/>
                </a:lnTo>
                <a:lnTo>
                  <a:pt x="618236" y="157136"/>
                </a:lnTo>
                <a:lnTo>
                  <a:pt x="633137" y="146417"/>
                </a:lnTo>
                <a:lnTo>
                  <a:pt x="651737" y="128553"/>
                </a:lnTo>
                <a:lnTo>
                  <a:pt x="659188" y="110712"/>
                </a:lnTo>
                <a:lnTo>
                  <a:pt x="651737" y="94646"/>
                </a:lnTo>
                <a:lnTo>
                  <a:pt x="614485" y="76781"/>
                </a:lnTo>
                <a:lnTo>
                  <a:pt x="569833" y="60715"/>
                </a:lnTo>
                <a:lnTo>
                  <a:pt x="540031" y="46423"/>
                </a:lnTo>
                <a:lnTo>
                  <a:pt x="521379" y="33930"/>
                </a:lnTo>
                <a:lnTo>
                  <a:pt x="506478" y="21437"/>
                </a:lnTo>
                <a:lnTo>
                  <a:pt x="491629" y="8944"/>
                </a:lnTo>
                <a:lnTo>
                  <a:pt x="476728" y="1798"/>
                </a:lnTo>
                <a:lnTo>
                  <a:pt x="450625" y="0"/>
                </a:lnTo>
                <a:lnTo>
                  <a:pt x="420823" y="7145"/>
                </a:lnTo>
                <a:lnTo>
                  <a:pt x="398472" y="12517"/>
                </a:lnTo>
                <a:lnTo>
                  <a:pt x="379871" y="19639"/>
                </a:lnTo>
                <a:lnTo>
                  <a:pt x="353820" y="25010"/>
                </a:lnTo>
                <a:lnTo>
                  <a:pt x="331469" y="32156"/>
                </a:lnTo>
                <a:lnTo>
                  <a:pt x="309118" y="37503"/>
                </a:lnTo>
                <a:lnTo>
                  <a:pt x="286766" y="42851"/>
                </a:lnTo>
                <a:lnTo>
                  <a:pt x="264415" y="46423"/>
                </a:lnTo>
                <a:lnTo>
                  <a:pt x="245814" y="48222"/>
                </a:lnTo>
                <a:lnTo>
                  <a:pt x="204811" y="48222"/>
                </a:lnTo>
                <a:lnTo>
                  <a:pt x="182511" y="44649"/>
                </a:lnTo>
                <a:lnTo>
                  <a:pt x="163859" y="39278"/>
                </a:lnTo>
                <a:lnTo>
                  <a:pt x="141507" y="33930"/>
                </a:lnTo>
                <a:lnTo>
                  <a:pt x="122907" y="28583"/>
                </a:lnTo>
                <a:lnTo>
                  <a:pt x="111705" y="21437"/>
                </a:lnTo>
                <a:lnTo>
                  <a:pt x="100555" y="16066"/>
                </a:lnTo>
                <a:lnTo>
                  <a:pt x="74504" y="28583"/>
                </a:lnTo>
                <a:lnTo>
                  <a:pt x="48402" y="44649"/>
                </a:lnTo>
                <a:lnTo>
                  <a:pt x="29801" y="64288"/>
                </a:lnTo>
                <a:lnTo>
                  <a:pt x="14900" y="83927"/>
                </a:lnTo>
                <a:lnTo>
                  <a:pt x="3699" y="105341"/>
                </a:lnTo>
                <a:lnTo>
                  <a:pt x="0" y="123205"/>
                </a:lnTo>
                <a:lnTo>
                  <a:pt x="0" y="141070"/>
                </a:lnTo>
                <a:lnTo>
                  <a:pt x="3699" y="155337"/>
                </a:lnTo>
                <a:close/>
              </a:path>
            </a:pathLst>
          </a:custGeom>
          <a:solidFill>
            <a:srgbClr val="77A45E"/>
          </a:solidFill>
        </p:spPr>
        <p:txBody>
          <a:bodyPr wrap="square" lIns="0" tIns="0" rIns="0" bIns="0" rtlCol="0">
            <a:noAutofit/>
          </a:bodyPr>
          <a:lstStyle/>
          <a:p>
            <a:endParaRPr/>
          </a:p>
        </p:txBody>
      </p:sp>
      <p:sp>
        <p:nvSpPr>
          <p:cNvPr id="78" name="object 78"/>
          <p:cNvSpPr/>
          <p:nvPr/>
        </p:nvSpPr>
        <p:spPr>
          <a:xfrm>
            <a:off x="3043331" y="3673433"/>
            <a:ext cx="81903" cy="39278"/>
          </a:xfrm>
          <a:custGeom>
            <a:avLst/>
            <a:gdLst/>
            <a:ahLst/>
            <a:cxnLst/>
            <a:rect l="l" t="t" r="r" b="b"/>
            <a:pathLst>
              <a:path w="81903" h="39278">
                <a:moveTo>
                  <a:pt x="78204" y="39278"/>
                </a:moveTo>
                <a:lnTo>
                  <a:pt x="81903" y="21413"/>
                </a:lnTo>
                <a:lnTo>
                  <a:pt x="63303" y="7121"/>
                </a:lnTo>
                <a:lnTo>
                  <a:pt x="33501" y="0"/>
                </a:lnTo>
                <a:lnTo>
                  <a:pt x="7399" y="7121"/>
                </a:lnTo>
                <a:lnTo>
                  <a:pt x="0" y="19639"/>
                </a:lnTo>
                <a:lnTo>
                  <a:pt x="14849" y="30333"/>
                </a:lnTo>
                <a:lnTo>
                  <a:pt x="44651" y="37479"/>
                </a:lnTo>
                <a:lnTo>
                  <a:pt x="78204" y="39278"/>
                </a:lnTo>
                <a:close/>
              </a:path>
            </a:pathLst>
          </a:custGeom>
          <a:solidFill>
            <a:srgbClr val="77A45E"/>
          </a:solidFill>
        </p:spPr>
        <p:txBody>
          <a:bodyPr wrap="square" lIns="0" tIns="0" rIns="0" bIns="0" rtlCol="0">
            <a:noAutofit/>
          </a:bodyPr>
          <a:lstStyle/>
          <a:p>
            <a:endParaRPr/>
          </a:p>
        </p:txBody>
      </p:sp>
      <p:sp>
        <p:nvSpPr>
          <p:cNvPr id="79" name="object 79"/>
          <p:cNvSpPr/>
          <p:nvPr/>
        </p:nvSpPr>
        <p:spPr>
          <a:xfrm>
            <a:off x="3255593" y="3735923"/>
            <a:ext cx="48402" cy="14267"/>
          </a:xfrm>
          <a:custGeom>
            <a:avLst/>
            <a:gdLst/>
            <a:ahLst/>
            <a:cxnLst/>
            <a:rect l="l" t="t" r="r" b="b"/>
            <a:pathLst>
              <a:path w="48402" h="14267">
                <a:moveTo>
                  <a:pt x="11150" y="0"/>
                </a:moveTo>
                <a:lnTo>
                  <a:pt x="0" y="14267"/>
                </a:lnTo>
                <a:lnTo>
                  <a:pt x="48402" y="14267"/>
                </a:lnTo>
                <a:lnTo>
                  <a:pt x="11150" y="0"/>
                </a:lnTo>
                <a:close/>
              </a:path>
            </a:pathLst>
          </a:custGeom>
          <a:solidFill>
            <a:srgbClr val="77A45E"/>
          </a:solidFill>
        </p:spPr>
        <p:txBody>
          <a:bodyPr wrap="square" lIns="0" tIns="0" rIns="0" bIns="0" rtlCol="0">
            <a:noAutofit/>
          </a:bodyPr>
          <a:lstStyle/>
          <a:p>
            <a:endParaRPr/>
          </a:p>
        </p:txBody>
      </p:sp>
      <p:sp>
        <p:nvSpPr>
          <p:cNvPr id="80" name="object 80"/>
          <p:cNvSpPr/>
          <p:nvPr/>
        </p:nvSpPr>
        <p:spPr>
          <a:xfrm>
            <a:off x="3024679" y="3750190"/>
            <a:ext cx="48402" cy="37503"/>
          </a:xfrm>
          <a:custGeom>
            <a:avLst/>
            <a:gdLst/>
            <a:ahLst/>
            <a:cxnLst/>
            <a:rect l="l" t="t" r="r" b="b"/>
            <a:pathLst>
              <a:path w="48402" h="37503">
                <a:moveTo>
                  <a:pt x="18651" y="0"/>
                </a:moveTo>
                <a:lnTo>
                  <a:pt x="7450" y="16066"/>
                </a:lnTo>
                <a:lnTo>
                  <a:pt x="0" y="26784"/>
                </a:lnTo>
                <a:lnTo>
                  <a:pt x="7450" y="35705"/>
                </a:lnTo>
                <a:lnTo>
                  <a:pt x="26051" y="37503"/>
                </a:lnTo>
                <a:lnTo>
                  <a:pt x="44702" y="32132"/>
                </a:lnTo>
                <a:lnTo>
                  <a:pt x="48402" y="19639"/>
                </a:lnTo>
                <a:lnTo>
                  <a:pt x="37252" y="7145"/>
                </a:lnTo>
                <a:lnTo>
                  <a:pt x="18651" y="0"/>
                </a:lnTo>
                <a:close/>
              </a:path>
            </a:pathLst>
          </a:custGeom>
          <a:solidFill>
            <a:srgbClr val="77A45E"/>
          </a:solidFill>
        </p:spPr>
        <p:txBody>
          <a:bodyPr wrap="square" lIns="0" tIns="0" rIns="0" bIns="0" rtlCol="0">
            <a:noAutofit/>
          </a:bodyPr>
          <a:lstStyle/>
          <a:p>
            <a:endParaRPr/>
          </a:p>
        </p:txBody>
      </p:sp>
      <p:sp>
        <p:nvSpPr>
          <p:cNvPr id="81" name="object 81"/>
          <p:cNvSpPr/>
          <p:nvPr/>
        </p:nvSpPr>
        <p:spPr>
          <a:xfrm>
            <a:off x="5475272" y="3493084"/>
            <a:ext cx="268166" cy="33930"/>
          </a:xfrm>
          <a:custGeom>
            <a:avLst/>
            <a:gdLst/>
            <a:ahLst/>
            <a:cxnLst/>
            <a:rect l="l" t="t" r="r" b="b"/>
            <a:pathLst>
              <a:path w="268166" h="33930">
                <a:moveTo>
                  <a:pt x="0" y="7145"/>
                </a:moveTo>
                <a:lnTo>
                  <a:pt x="3750" y="12493"/>
                </a:lnTo>
                <a:lnTo>
                  <a:pt x="14900" y="16066"/>
                </a:lnTo>
                <a:lnTo>
                  <a:pt x="33552" y="17864"/>
                </a:lnTo>
                <a:lnTo>
                  <a:pt x="55904" y="21437"/>
                </a:lnTo>
                <a:lnTo>
                  <a:pt x="85654" y="23211"/>
                </a:lnTo>
                <a:lnTo>
                  <a:pt x="111757" y="28583"/>
                </a:lnTo>
                <a:lnTo>
                  <a:pt x="141559" y="33930"/>
                </a:lnTo>
                <a:lnTo>
                  <a:pt x="163910" y="33930"/>
                </a:lnTo>
                <a:lnTo>
                  <a:pt x="186210" y="32132"/>
                </a:lnTo>
                <a:lnTo>
                  <a:pt x="208562" y="30357"/>
                </a:lnTo>
                <a:lnTo>
                  <a:pt x="227214" y="28583"/>
                </a:lnTo>
                <a:lnTo>
                  <a:pt x="242115" y="26784"/>
                </a:lnTo>
                <a:lnTo>
                  <a:pt x="257016" y="25010"/>
                </a:lnTo>
                <a:lnTo>
                  <a:pt x="264466" y="23211"/>
                </a:lnTo>
                <a:lnTo>
                  <a:pt x="268166" y="23211"/>
                </a:lnTo>
                <a:lnTo>
                  <a:pt x="257016" y="19639"/>
                </a:lnTo>
                <a:lnTo>
                  <a:pt x="227214" y="14291"/>
                </a:lnTo>
                <a:lnTo>
                  <a:pt x="189961" y="8920"/>
                </a:lnTo>
                <a:lnTo>
                  <a:pt x="163910" y="5371"/>
                </a:lnTo>
                <a:lnTo>
                  <a:pt x="130357" y="5371"/>
                </a:lnTo>
                <a:lnTo>
                  <a:pt x="111757" y="3572"/>
                </a:lnTo>
                <a:lnTo>
                  <a:pt x="89405" y="1798"/>
                </a:lnTo>
                <a:lnTo>
                  <a:pt x="67054" y="1798"/>
                </a:lnTo>
                <a:lnTo>
                  <a:pt x="44702" y="0"/>
                </a:lnTo>
                <a:lnTo>
                  <a:pt x="7450" y="0"/>
                </a:lnTo>
                <a:lnTo>
                  <a:pt x="0" y="7145"/>
                </a:lnTo>
                <a:close/>
              </a:path>
            </a:pathLst>
          </a:custGeom>
          <a:solidFill>
            <a:srgbClr val="77A45E"/>
          </a:solidFill>
        </p:spPr>
        <p:txBody>
          <a:bodyPr wrap="square" lIns="0" tIns="0" rIns="0" bIns="0" rtlCol="0">
            <a:noAutofit/>
          </a:bodyPr>
          <a:lstStyle/>
          <a:p>
            <a:endParaRPr/>
          </a:p>
        </p:txBody>
      </p:sp>
      <p:sp>
        <p:nvSpPr>
          <p:cNvPr id="82" name="object 82"/>
          <p:cNvSpPr/>
          <p:nvPr/>
        </p:nvSpPr>
        <p:spPr>
          <a:xfrm>
            <a:off x="4246251" y="3412754"/>
            <a:ext cx="111757" cy="21413"/>
          </a:xfrm>
          <a:custGeom>
            <a:avLst/>
            <a:gdLst/>
            <a:ahLst/>
            <a:cxnLst/>
            <a:rect l="l" t="t" r="r" b="b"/>
            <a:pathLst>
              <a:path w="111757" h="21413">
                <a:moveTo>
                  <a:pt x="85654" y="0"/>
                </a:moveTo>
                <a:lnTo>
                  <a:pt x="55852" y="1774"/>
                </a:lnTo>
                <a:lnTo>
                  <a:pt x="29801" y="3548"/>
                </a:lnTo>
                <a:lnTo>
                  <a:pt x="7450" y="7121"/>
                </a:lnTo>
                <a:lnTo>
                  <a:pt x="0" y="8920"/>
                </a:lnTo>
                <a:lnTo>
                  <a:pt x="3750" y="10694"/>
                </a:lnTo>
                <a:lnTo>
                  <a:pt x="18651" y="14267"/>
                </a:lnTo>
                <a:lnTo>
                  <a:pt x="41003" y="19639"/>
                </a:lnTo>
                <a:lnTo>
                  <a:pt x="67054" y="21413"/>
                </a:lnTo>
                <a:lnTo>
                  <a:pt x="93105" y="17840"/>
                </a:lnTo>
                <a:lnTo>
                  <a:pt x="111757" y="12493"/>
                </a:lnTo>
                <a:lnTo>
                  <a:pt x="111757" y="5347"/>
                </a:lnTo>
                <a:lnTo>
                  <a:pt x="85654" y="0"/>
                </a:lnTo>
                <a:close/>
              </a:path>
            </a:pathLst>
          </a:custGeom>
          <a:solidFill>
            <a:srgbClr val="77A45E"/>
          </a:solidFill>
        </p:spPr>
        <p:txBody>
          <a:bodyPr wrap="square" lIns="0" tIns="0" rIns="0" bIns="0" rtlCol="0">
            <a:noAutofit/>
          </a:bodyPr>
          <a:lstStyle/>
          <a:p>
            <a:endParaRPr/>
          </a:p>
        </p:txBody>
      </p:sp>
      <p:sp>
        <p:nvSpPr>
          <p:cNvPr id="83" name="object 83"/>
          <p:cNvSpPr/>
          <p:nvPr/>
        </p:nvSpPr>
        <p:spPr>
          <a:xfrm>
            <a:off x="1724899" y="3043161"/>
            <a:ext cx="1143371" cy="1085542"/>
          </a:xfrm>
          <a:custGeom>
            <a:avLst/>
            <a:gdLst/>
            <a:ahLst/>
            <a:cxnLst/>
            <a:rect l="l" t="t" r="r" b="b"/>
            <a:pathLst>
              <a:path w="1143371" h="1085542">
                <a:moveTo>
                  <a:pt x="811902" y="630271"/>
                </a:moveTo>
                <a:lnTo>
                  <a:pt x="815601" y="628473"/>
                </a:lnTo>
                <a:lnTo>
                  <a:pt x="830502" y="624900"/>
                </a:lnTo>
                <a:lnTo>
                  <a:pt x="841704" y="617754"/>
                </a:lnTo>
                <a:lnTo>
                  <a:pt x="845403" y="608834"/>
                </a:lnTo>
                <a:lnTo>
                  <a:pt x="837953" y="592768"/>
                </a:lnTo>
                <a:lnTo>
                  <a:pt x="823052" y="571330"/>
                </a:lnTo>
                <a:lnTo>
                  <a:pt x="804451" y="548118"/>
                </a:lnTo>
                <a:lnTo>
                  <a:pt x="789550" y="526705"/>
                </a:lnTo>
                <a:lnTo>
                  <a:pt x="767199" y="496347"/>
                </a:lnTo>
                <a:lnTo>
                  <a:pt x="741148" y="449923"/>
                </a:lnTo>
                <a:lnTo>
                  <a:pt x="718797" y="396353"/>
                </a:lnTo>
                <a:lnTo>
                  <a:pt x="722496" y="351728"/>
                </a:lnTo>
                <a:lnTo>
                  <a:pt x="744848" y="353502"/>
                </a:lnTo>
                <a:lnTo>
                  <a:pt x="763499" y="353502"/>
                </a:lnTo>
                <a:lnTo>
                  <a:pt x="785851" y="351728"/>
                </a:lnTo>
                <a:lnTo>
                  <a:pt x="804451" y="351728"/>
                </a:lnTo>
                <a:lnTo>
                  <a:pt x="823052" y="349929"/>
                </a:lnTo>
                <a:lnTo>
                  <a:pt x="841704" y="349929"/>
                </a:lnTo>
                <a:lnTo>
                  <a:pt x="860304" y="348155"/>
                </a:lnTo>
                <a:lnTo>
                  <a:pt x="875205" y="346380"/>
                </a:lnTo>
                <a:lnTo>
                  <a:pt x="897557" y="344582"/>
                </a:lnTo>
                <a:lnTo>
                  <a:pt x="927359" y="342808"/>
                </a:lnTo>
                <a:lnTo>
                  <a:pt x="960860" y="341009"/>
                </a:lnTo>
                <a:lnTo>
                  <a:pt x="998113" y="339235"/>
                </a:lnTo>
                <a:lnTo>
                  <a:pt x="1039065" y="337436"/>
                </a:lnTo>
                <a:lnTo>
                  <a:pt x="1076317" y="333863"/>
                </a:lnTo>
                <a:lnTo>
                  <a:pt x="1106119" y="330290"/>
                </a:lnTo>
                <a:lnTo>
                  <a:pt x="1132170" y="324943"/>
                </a:lnTo>
                <a:lnTo>
                  <a:pt x="1124720" y="310651"/>
                </a:lnTo>
                <a:lnTo>
                  <a:pt x="1117269" y="291012"/>
                </a:lnTo>
                <a:lnTo>
                  <a:pt x="1121020" y="269599"/>
                </a:lnTo>
                <a:lnTo>
                  <a:pt x="1143371" y="248161"/>
                </a:lnTo>
                <a:lnTo>
                  <a:pt x="1121020" y="246387"/>
                </a:lnTo>
                <a:lnTo>
                  <a:pt x="1091218" y="244588"/>
                </a:lnTo>
                <a:lnTo>
                  <a:pt x="1050266" y="242814"/>
                </a:lnTo>
                <a:lnTo>
                  <a:pt x="1005563" y="239241"/>
                </a:lnTo>
                <a:lnTo>
                  <a:pt x="953410" y="237467"/>
                </a:lnTo>
                <a:lnTo>
                  <a:pt x="897557" y="233894"/>
                </a:lnTo>
                <a:lnTo>
                  <a:pt x="837953" y="230321"/>
                </a:lnTo>
                <a:lnTo>
                  <a:pt x="778400" y="226748"/>
                </a:lnTo>
                <a:lnTo>
                  <a:pt x="797001" y="196390"/>
                </a:lnTo>
                <a:lnTo>
                  <a:pt x="804451" y="169605"/>
                </a:lnTo>
                <a:lnTo>
                  <a:pt x="800752" y="144619"/>
                </a:lnTo>
                <a:lnTo>
                  <a:pt x="778400" y="124980"/>
                </a:lnTo>
                <a:lnTo>
                  <a:pt x="752298" y="110688"/>
                </a:lnTo>
                <a:lnTo>
                  <a:pt x="726247" y="96396"/>
                </a:lnTo>
                <a:lnTo>
                  <a:pt x="703896" y="85702"/>
                </a:lnTo>
                <a:lnTo>
                  <a:pt x="674094" y="78556"/>
                </a:lnTo>
                <a:lnTo>
                  <a:pt x="659193" y="76757"/>
                </a:lnTo>
                <a:lnTo>
                  <a:pt x="640592" y="74983"/>
                </a:lnTo>
                <a:lnTo>
                  <a:pt x="625691" y="73184"/>
                </a:lnTo>
                <a:lnTo>
                  <a:pt x="610785" y="73184"/>
                </a:lnTo>
                <a:lnTo>
                  <a:pt x="595889" y="71410"/>
                </a:lnTo>
                <a:lnTo>
                  <a:pt x="580993" y="69611"/>
                </a:lnTo>
                <a:lnTo>
                  <a:pt x="566092" y="67837"/>
                </a:lnTo>
                <a:lnTo>
                  <a:pt x="551197" y="62490"/>
                </a:lnTo>
                <a:lnTo>
                  <a:pt x="536301" y="57118"/>
                </a:lnTo>
                <a:lnTo>
                  <a:pt x="517680" y="49972"/>
                </a:lnTo>
                <a:lnTo>
                  <a:pt x="495333" y="44625"/>
                </a:lnTo>
                <a:lnTo>
                  <a:pt x="476712" y="37479"/>
                </a:lnTo>
                <a:lnTo>
                  <a:pt x="450641" y="32132"/>
                </a:lnTo>
                <a:lnTo>
                  <a:pt x="428294" y="26760"/>
                </a:lnTo>
                <a:lnTo>
                  <a:pt x="409673" y="21413"/>
                </a:lnTo>
                <a:lnTo>
                  <a:pt x="387327" y="17840"/>
                </a:lnTo>
                <a:lnTo>
                  <a:pt x="364981" y="12493"/>
                </a:lnTo>
                <a:lnTo>
                  <a:pt x="338909" y="8920"/>
                </a:lnTo>
                <a:lnTo>
                  <a:pt x="309118" y="5347"/>
                </a:lnTo>
                <a:lnTo>
                  <a:pt x="283046" y="1774"/>
                </a:lnTo>
                <a:lnTo>
                  <a:pt x="253249" y="0"/>
                </a:lnTo>
                <a:lnTo>
                  <a:pt x="230903" y="0"/>
                </a:lnTo>
                <a:lnTo>
                  <a:pt x="208562" y="1774"/>
                </a:lnTo>
                <a:lnTo>
                  <a:pt x="193661" y="3548"/>
                </a:lnTo>
                <a:lnTo>
                  <a:pt x="178765" y="33906"/>
                </a:lnTo>
                <a:lnTo>
                  <a:pt x="171314" y="71410"/>
                </a:lnTo>
                <a:lnTo>
                  <a:pt x="167594" y="110688"/>
                </a:lnTo>
                <a:lnTo>
                  <a:pt x="167594" y="141046"/>
                </a:lnTo>
                <a:lnTo>
                  <a:pt x="178765" y="178525"/>
                </a:lnTo>
                <a:lnTo>
                  <a:pt x="197386" y="235668"/>
                </a:lnTo>
                <a:lnTo>
                  <a:pt x="208562" y="294585"/>
                </a:lnTo>
                <a:lnTo>
                  <a:pt x="201111" y="341009"/>
                </a:lnTo>
                <a:lnTo>
                  <a:pt x="178765" y="371367"/>
                </a:lnTo>
                <a:lnTo>
                  <a:pt x="160144" y="398152"/>
                </a:lnTo>
                <a:lnTo>
                  <a:pt x="141522" y="421364"/>
                </a:lnTo>
                <a:lnTo>
                  <a:pt x="119175" y="441003"/>
                </a:lnTo>
                <a:lnTo>
                  <a:pt x="108003" y="453496"/>
                </a:lnTo>
                <a:lnTo>
                  <a:pt x="93105" y="471361"/>
                </a:lnTo>
                <a:lnTo>
                  <a:pt x="78208" y="494573"/>
                </a:lnTo>
                <a:lnTo>
                  <a:pt x="59586" y="519559"/>
                </a:lnTo>
                <a:lnTo>
                  <a:pt x="44687" y="544545"/>
                </a:lnTo>
                <a:lnTo>
                  <a:pt x="29791" y="569556"/>
                </a:lnTo>
                <a:lnTo>
                  <a:pt x="14895" y="590969"/>
                </a:lnTo>
                <a:lnTo>
                  <a:pt x="0" y="608834"/>
                </a:lnTo>
                <a:lnTo>
                  <a:pt x="14895" y="617754"/>
                </a:lnTo>
                <a:lnTo>
                  <a:pt x="33516" y="628473"/>
                </a:lnTo>
                <a:lnTo>
                  <a:pt x="52137" y="640966"/>
                </a:lnTo>
                <a:lnTo>
                  <a:pt x="78208" y="651685"/>
                </a:lnTo>
                <a:lnTo>
                  <a:pt x="100554" y="662404"/>
                </a:lnTo>
                <a:lnTo>
                  <a:pt x="126624" y="673122"/>
                </a:lnTo>
                <a:lnTo>
                  <a:pt x="152694" y="680244"/>
                </a:lnTo>
                <a:lnTo>
                  <a:pt x="178765" y="687390"/>
                </a:lnTo>
                <a:lnTo>
                  <a:pt x="171314" y="726668"/>
                </a:lnTo>
                <a:lnTo>
                  <a:pt x="167594" y="778464"/>
                </a:lnTo>
                <a:lnTo>
                  <a:pt x="171314" y="830235"/>
                </a:lnTo>
                <a:lnTo>
                  <a:pt x="182490" y="869513"/>
                </a:lnTo>
                <a:lnTo>
                  <a:pt x="197386" y="910589"/>
                </a:lnTo>
                <a:lnTo>
                  <a:pt x="216007" y="969507"/>
                </a:lnTo>
                <a:lnTo>
                  <a:pt x="234628" y="1030198"/>
                </a:lnTo>
                <a:lnTo>
                  <a:pt x="249529" y="1071275"/>
                </a:lnTo>
                <a:lnTo>
                  <a:pt x="286771" y="1078421"/>
                </a:lnTo>
                <a:lnTo>
                  <a:pt x="327739" y="1081993"/>
                </a:lnTo>
                <a:lnTo>
                  <a:pt x="372431" y="1085542"/>
                </a:lnTo>
                <a:lnTo>
                  <a:pt x="502779" y="1085542"/>
                </a:lnTo>
                <a:lnTo>
                  <a:pt x="543746" y="1081993"/>
                </a:lnTo>
                <a:lnTo>
                  <a:pt x="577268" y="1080195"/>
                </a:lnTo>
                <a:lnTo>
                  <a:pt x="610785" y="1076622"/>
                </a:lnTo>
                <a:lnTo>
                  <a:pt x="648043" y="1073049"/>
                </a:lnTo>
                <a:lnTo>
                  <a:pt x="685295" y="1065903"/>
                </a:lnTo>
                <a:lnTo>
                  <a:pt x="726247" y="1060556"/>
                </a:lnTo>
                <a:lnTo>
                  <a:pt x="759749" y="1055209"/>
                </a:lnTo>
                <a:lnTo>
                  <a:pt x="793301" y="1048063"/>
                </a:lnTo>
                <a:lnTo>
                  <a:pt x="819352" y="1042691"/>
                </a:lnTo>
                <a:lnTo>
                  <a:pt x="834253" y="1037344"/>
                </a:lnTo>
                <a:lnTo>
                  <a:pt x="834253" y="803450"/>
                </a:lnTo>
                <a:lnTo>
                  <a:pt x="826803" y="769519"/>
                </a:lnTo>
                <a:lnTo>
                  <a:pt x="819352" y="719522"/>
                </a:lnTo>
                <a:lnTo>
                  <a:pt x="815601" y="665977"/>
                </a:lnTo>
                <a:lnTo>
                  <a:pt x="811902" y="630271"/>
                </a:lnTo>
                <a:close/>
              </a:path>
            </a:pathLst>
          </a:custGeom>
          <a:solidFill>
            <a:srgbClr val="AECC9F"/>
          </a:solidFill>
        </p:spPr>
        <p:txBody>
          <a:bodyPr wrap="square" lIns="0" tIns="0" rIns="0" bIns="0" rtlCol="0">
            <a:noAutofit/>
          </a:bodyPr>
          <a:lstStyle/>
          <a:p>
            <a:endParaRPr/>
          </a:p>
        </p:txBody>
      </p:sp>
      <p:sp>
        <p:nvSpPr>
          <p:cNvPr id="84" name="object 84"/>
          <p:cNvSpPr/>
          <p:nvPr/>
        </p:nvSpPr>
        <p:spPr>
          <a:xfrm>
            <a:off x="1702552" y="2584293"/>
            <a:ext cx="1128465" cy="1081993"/>
          </a:xfrm>
          <a:custGeom>
            <a:avLst/>
            <a:gdLst/>
            <a:ahLst/>
            <a:cxnLst/>
            <a:rect l="l" t="t" r="r" b="b"/>
            <a:pathLst>
              <a:path w="1128465" h="1081993">
                <a:moveTo>
                  <a:pt x="1121015" y="701682"/>
                </a:moveTo>
                <a:lnTo>
                  <a:pt x="1128465" y="701682"/>
                </a:lnTo>
                <a:lnTo>
                  <a:pt x="1128465" y="696334"/>
                </a:lnTo>
                <a:lnTo>
                  <a:pt x="1117315" y="690963"/>
                </a:lnTo>
                <a:lnTo>
                  <a:pt x="1102414" y="687390"/>
                </a:lnTo>
                <a:lnTo>
                  <a:pt x="1087513" y="687390"/>
                </a:lnTo>
                <a:lnTo>
                  <a:pt x="1057711" y="685616"/>
                </a:lnTo>
                <a:lnTo>
                  <a:pt x="1020459" y="685616"/>
                </a:lnTo>
                <a:lnTo>
                  <a:pt x="979507" y="683817"/>
                </a:lnTo>
                <a:lnTo>
                  <a:pt x="934804" y="682043"/>
                </a:lnTo>
                <a:lnTo>
                  <a:pt x="893852" y="680244"/>
                </a:lnTo>
                <a:lnTo>
                  <a:pt x="856600" y="678470"/>
                </a:lnTo>
                <a:lnTo>
                  <a:pt x="826798" y="676695"/>
                </a:lnTo>
                <a:lnTo>
                  <a:pt x="837948" y="657032"/>
                </a:lnTo>
                <a:lnTo>
                  <a:pt x="845398" y="635619"/>
                </a:lnTo>
                <a:lnTo>
                  <a:pt x="841699" y="615980"/>
                </a:lnTo>
                <a:lnTo>
                  <a:pt x="830497" y="598115"/>
                </a:lnTo>
                <a:lnTo>
                  <a:pt x="823098" y="589195"/>
                </a:lnTo>
                <a:lnTo>
                  <a:pt x="811897" y="580275"/>
                </a:lnTo>
                <a:lnTo>
                  <a:pt x="796996" y="573129"/>
                </a:lnTo>
                <a:lnTo>
                  <a:pt x="785846" y="564208"/>
                </a:lnTo>
                <a:lnTo>
                  <a:pt x="767194" y="555264"/>
                </a:lnTo>
                <a:lnTo>
                  <a:pt x="752293" y="548118"/>
                </a:lnTo>
                <a:lnTo>
                  <a:pt x="733692" y="542771"/>
                </a:lnTo>
                <a:lnTo>
                  <a:pt x="715092" y="537424"/>
                </a:lnTo>
                <a:lnTo>
                  <a:pt x="715092" y="510639"/>
                </a:lnTo>
                <a:lnTo>
                  <a:pt x="711341" y="499920"/>
                </a:lnTo>
                <a:lnTo>
                  <a:pt x="703890" y="485628"/>
                </a:lnTo>
                <a:lnTo>
                  <a:pt x="688990" y="469562"/>
                </a:lnTo>
                <a:lnTo>
                  <a:pt x="666638" y="455294"/>
                </a:lnTo>
                <a:lnTo>
                  <a:pt x="633131" y="444576"/>
                </a:lnTo>
                <a:lnTo>
                  <a:pt x="603340" y="432083"/>
                </a:lnTo>
                <a:lnTo>
                  <a:pt x="580993" y="417791"/>
                </a:lnTo>
                <a:lnTo>
                  <a:pt x="569818" y="403499"/>
                </a:lnTo>
                <a:lnTo>
                  <a:pt x="566092" y="387433"/>
                </a:lnTo>
                <a:lnTo>
                  <a:pt x="577268" y="371367"/>
                </a:lnTo>
                <a:lnTo>
                  <a:pt x="610785" y="366020"/>
                </a:lnTo>
                <a:lnTo>
                  <a:pt x="633131" y="357075"/>
                </a:lnTo>
                <a:lnTo>
                  <a:pt x="644287" y="346380"/>
                </a:lnTo>
                <a:lnTo>
                  <a:pt x="659188" y="335662"/>
                </a:lnTo>
                <a:lnTo>
                  <a:pt x="674089" y="324943"/>
                </a:lnTo>
                <a:lnTo>
                  <a:pt x="685290" y="312450"/>
                </a:lnTo>
                <a:lnTo>
                  <a:pt x="685290" y="287463"/>
                </a:lnTo>
                <a:lnTo>
                  <a:pt x="711341" y="278519"/>
                </a:lnTo>
                <a:lnTo>
                  <a:pt x="744842" y="267800"/>
                </a:lnTo>
                <a:lnTo>
                  <a:pt x="767194" y="257106"/>
                </a:lnTo>
                <a:lnTo>
                  <a:pt x="770945" y="244612"/>
                </a:lnTo>
                <a:lnTo>
                  <a:pt x="759743" y="228522"/>
                </a:lnTo>
                <a:lnTo>
                  <a:pt x="741143" y="212456"/>
                </a:lnTo>
                <a:lnTo>
                  <a:pt x="722491" y="196390"/>
                </a:lnTo>
                <a:lnTo>
                  <a:pt x="703890" y="180324"/>
                </a:lnTo>
                <a:lnTo>
                  <a:pt x="685290" y="164258"/>
                </a:lnTo>
                <a:lnTo>
                  <a:pt x="677839" y="149966"/>
                </a:lnTo>
                <a:lnTo>
                  <a:pt x="677839" y="135698"/>
                </a:lnTo>
                <a:lnTo>
                  <a:pt x="688990" y="123181"/>
                </a:lnTo>
                <a:lnTo>
                  <a:pt x="718791" y="107115"/>
                </a:lnTo>
                <a:lnTo>
                  <a:pt x="741143" y="78556"/>
                </a:lnTo>
                <a:lnTo>
                  <a:pt x="744842" y="48198"/>
                </a:lnTo>
                <a:lnTo>
                  <a:pt x="715092" y="21413"/>
                </a:lnTo>
                <a:lnTo>
                  <a:pt x="692740" y="12493"/>
                </a:lnTo>
                <a:lnTo>
                  <a:pt x="670389" y="5347"/>
                </a:lnTo>
                <a:lnTo>
                  <a:pt x="651737" y="1774"/>
                </a:lnTo>
                <a:lnTo>
                  <a:pt x="633131" y="0"/>
                </a:lnTo>
                <a:lnTo>
                  <a:pt x="614510" y="1774"/>
                </a:lnTo>
                <a:lnTo>
                  <a:pt x="595889" y="5347"/>
                </a:lnTo>
                <a:lnTo>
                  <a:pt x="577268" y="12493"/>
                </a:lnTo>
                <a:lnTo>
                  <a:pt x="558647" y="23211"/>
                </a:lnTo>
                <a:lnTo>
                  <a:pt x="528850" y="19639"/>
                </a:lnTo>
                <a:lnTo>
                  <a:pt x="495333" y="16066"/>
                </a:lnTo>
                <a:lnTo>
                  <a:pt x="458091" y="12493"/>
                </a:lnTo>
                <a:lnTo>
                  <a:pt x="420844" y="10694"/>
                </a:lnTo>
                <a:lnTo>
                  <a:pt x="379877" y="12493"/>
                </a:lnTo>
                <a:lnTo>
                  <a:pt x="346360" y="17840"/>
                </a:lnTo>
                <a:lnTo>
                  <a:pt x="320288" y="28559"/>
                </a:lnTo>
                <a:lnTo>
                  <a:pt x="301667" y="46423"/>
                </a:lnTo>
                <a:lnTo>
                  <a:pt x="260700" y="48198"/>
                </a:lnTo>
                <a:lnTo>
                  <a:pt x="223458" y="57118"/>
                </a:lnTo>
                <a:lnTo>
                  <a:pt x="193661" y="73184"/>
                </a:lnTo>
                <a:lnTo>
                  <a:pt x="167592" y="89274"/>
                </a:lnTo>
                <a:lnTo>
                  <a:pt x="148971" y="108913"/>
                </a:lnTo>
                <a:lnTo>
                  <a:pt x="137798" y="128553"/>
                </a:lnTo>
                <a:lnTo>
                  <a:pt x="134073" y="144619"/>
                </a:lnTo>
                <a:lnTo>
                  <a:pt x="145246" y="155337"/>
                </a:lnTo>
                <a:lnTo>
                  <a:pt x="171316" y="174976"/>
                </a:lnTo>
                <a:lnTo>
                  <a:pt x="182490" y="194616"/>
                </a:lnTo>
                <a:lnTo>
                  <a:pt x="178765" y="210682"/>
                </a:lnTo>
                <a:lnTo>
                  <a:pt x="152695" y="217827"/>
                </a:lnTo>
                <a:lnTo>
                  <a:pt x="134073" y="221400"/>
                </a:lnTo>
                <a:lnTo>
                  <a:pt x="111727" y="230321"/>
                </a:lnTo>
                <a:lnTo>
                  <a:pt x="93106" y="241039"/>
                </a:lnTo>
                <a:lnTo>
                  <a:pt x="74484" y="255307"/>
                </a:lnTo>
                <a:lnTo>
                  <a:pt x="63313" y="269599"/>
                </a:lnTo>
                <a:lnTo>
                  <a:pt x="59588" y="285665"/>
                </a:lnTo>
                <a:lnTo>
                  <a:pt x="59588" y="299957"/>
                </a:lnTo>
                <a:lnTo>
                  <a:pt x="74484" y="314224"/>
                </a:lnTo>
                <a:lnTo>
                  <a:pt x="93106" y="324943"/>
                </a:lnTo>
                <a:lnTo>
                  <a:pt x="111727" y="332089"/>
                </a:lnTo>
                <a:lnTo>
                  <a:pt x="130349" y="333863"/>
                </a:lnTo>
                <a:lnTo>
                  <a:pt x="148971" y="335662"/>
                </a:lnTo>
                <a:lnTo>
                  <a:pt x="163868" y="333863"/>
                </a:lnTo>
                <a:lnTo>
                  <a:pt x="178765" y="330314"/>
                </a:lnTo>
                <a:lnTo>
                  <a:pt x="186215" y="328516"/>
                </a:lnTo>
                <a:lnTo>
                  <a:pt x="193661" y="324943"/>
                </a:lnTo>
                <a:lnTo>
                  <a:pt x="201111" y="341009"/>
                </a:lnTo>
                <a:lnTo>
                  <a:pt x="212282" y="355301"/>
                </a:lnTo>
                <a:lnTo>
                  <a:pt x="242079" y="367794"/>
                </a:lnTo>
                <a:lnTo>
                  <a:pt x="297942" y="374940"/>
                </a:lnTo>
                <a:lnTo>
                  <a:pt x="264425" y="391006"/>
                </a:lnTo>
                <a:lnTo>
                  <a:pt x="234628" y="412443"/>
                </a:lnTo>
                <a:lnTo>
                  <a:pt x="212282" y="439228"/>
                </a:lnTo>
                <a:lnTo>
                  <a:pt x="201111" y="467788"/>
                </a:lnTo>
                <a:lnTo>
                  <a:pt x="178765" y="498145"/>
                </a:lnTo>
                <a:lnTo>
                  <a:pt x="163868" y="546344"/>
                </a:lnTo>
                <a:lnTo>
                  <a:pt x="163868" y="599914"/>
                </a:lnTo>
                <a:lnTo>
                  <a:pt x="171316" y="640966"/>
                </a:lnTo>
                <a:lnTo>
                  <a:pt x="186215" y="678470"/>
                </a:lnTo>
                <a:lnTo>
                  <a:pt x="204836" y="721321"/>
                </a:lnTo>
                <a:lnTo>
                  <a:pt x="212282" y="760599"/>
                </a:lnTo>
                <a:lnTo>
                  <a:pt x="201111" y="792731"/>
                </a:lnTo>
                <a:lnTo>
                  <a:pt x="178765" y="823089"/>
                </a:lnTo>
                <a:lnTo>
                  <a:pt x="156419" y="858794"/>
                </a:lnTo>
                <a:lnTo>
                  <a:pt x="126625" y="899871"/>
                </a:lnTo>
                <a:lnTo>
                  <a:pt x="93106" y="942722"/>
                </a:lnTo>
                <a:lnTo>
                  <a:pt x="55863" y="983774"/>
                </a:lnTo>
                <a:lnTo>
                  <a:pt x="26066" y="1023076"/>
                </a:lnTo>
                <a:lnTo>
                  <a:pt x="3720" y="1053410"/>
                </a:lnTo>
                <a:lnTo>
                  <a:pt x="0" y="1073049"/>
                </a:lnTo>
                <a:lnTo>
                  <a:pt x="11170" y="1081993"/>
                </a:lnTo>
                <a:lnTo>
                  <a:pt x="26066" y="1081993"/>
                </a:lnTo>
                <a:lnTo>
                  <a:pt x="37242" y="1074848"/>
                </a:lnTo>
                <a:lnTo>
                  <a:pt x="44692" y="1062354"/>
                </a:lnTo>
                <a:lnTo>
                  <a:pt x="55863" y="1039142"/>
                </a:lnTo>
                <a:lnTo>
                  <a:pt x="74484" y="1006986"/>
                </a:lnTo>
                <a:lnTo>
                  <a:pt x="96830" y="974854"/>
                </a:lnTo>
                <a:lnTo>
                  <a:pt x="119176" y="951642"/>
                </a:lnTo>
                <a:lnTo>
                  <a:pt x="134073" y="935576"/>
                </a:lnTo>
                <a:lnTo>
                  <a:pt x="148971" y="921284"/>
                </a:lnTo>
                <a:lnTo>
                  <a:pt x="163868" y="908791"/>
                </a:lnTo>
                <a:lnTo>
                  <a:pt x="182490" y="898072"/>
                </a:lnTo>
                <a:lnTo>
                  <a:pt x="208562" y="876659"/>
                </a:lnTo>
                <a:lnTo>
                  <a:pt x="242079" y="837381"/>
                </a:lnTo>
                <a:lnTo>
                  <a:pt x="275596" y="796304"/>
                </a:lnTo>
                <a:lnTo>
                  <a:pt x="290496" y="764172"/>
                </a:lnTo>
                <a:lnTo>
                  <a:pt x="271875" y="751679"/>
                </a:lnTo>
                <a:lnTo>
                  <a:pt x="271875" y="753453"/>
                </a:lnTo>
                <a:lnTo>
                  <a:pt x="268150" y="760599"/>
                </a:lnTo>
                <a:lnTo>
                  <a:pt x="260700" y="769519"/>
                </a:lnTo>
                <a:lnTo>
                  <a:pt x="249529" y="782036"/>
                </a:lnTo>
                <a:lnTo>
                  <a:pt x="245804" y="758824"/>
                </a:lnTo>
                <a:lnTo>
                  <a:pt x="238353" y="728467"/>
                </a:lnTo>
                <a:lnTo>
                  <a:pt x="234628" y="696334"/>
                </a:lnTo>
                <a:lnTo>
                  <a:pt x="223458" y="671324"/>
                </a:lnTo>
                <a:lnTo>
                  <a:pt x="216007" y="639192"/>
                </a:lnTo>
                <a:lnTo>
                  <a:pt x="216007" y="496347"/>
                </a:lnTo>
                <a:lnTo>
                  <a:pt x="223458" y="483854"/>
                </a:lnTo>
                <a:lnTo>
                  <a:pt x="234628" y="474934"/>
                </a:lnTo>
                <a:lnTo>
                  <a:pt x="256974" y="471361"/>
                </a:lnTo>
                <a:lnTo>
                  <a:pt x="271875" y="471361"/>
                </a:lnTo>
                <a:lnTo>
                  <a:pt x="294222" y="473135"/>
                </a:lnTo>
                <a:lnTo>
                  <a:pt x="320288" y="473135"/>
                </a:lnTo>
                <a:lnTo>
                  <a:pt x="346360" y="474934"/>
                </a:lnTo>
                <a:lnTo>
                  <a:pt x="372431" y="478506"/>
                </a:lnTo>
                <a:lnTo>
                  <a:pt x="398498" y="480281"/>
                </a:lnTo>
                <a:lnTo>
                  <a:pt x="417124" y="483854"/>
                </a:lnTo>
                <a:lnTo>
                  <a:pt x="432020" y="487427"/>
                </a:lnTo>
                <a:lnTo>
                  <a:pt x="458091" y="496347"/>
                </a:lnTo>
                <a:lnTo>
                  <a:pt x="491608" y="507066"/>
                </a:lnTo>
                <a:lnTo>
                  <a:pt x="517680" y="517785"/>
                </a:lnTo>
                <a:lnTo>
                  <a:pt x="540026" y="528479"/>
                </a:lnTo>
                <a:lnTo>
                  <a:pt x="554922" y="535625"/>
                </a:lnTo>
                <a:lnTo>
                  <a:pt x="577268" y="540996"/>
                </a:lnTo>
                <a:lnTo>
                  <a:pt x="599615" y="544569"/>
                </a:lnTo>
                <a:lnTo>
                  <a:pt x="625686" y="546344"/>
                </a:lnTo>
                <a:lnTo>
                  <a:pt x="648038" y="548118"/>
                </a:lnTo>
                <a:lnTo>
                  <a:pt x="674089" y="551691"/>
                </a:lnTo>
                <a:lnTo>
                  <a:pt x="696440" y="555264"/>
                </a:lnTo>
                <a:lnTo>
                  <a:pt x="718791" y="562410"/>
                </a:lnTo>
                <a:lnTo>
                  <a:pt x="744842" y="573129"/>
                </a:lnTo>
                <a:lnTo>
                  <a:pt x="774644" y="589195"/>
                </a:lnTo>
                <a:lnTo>
                  <a:pt x="793296" y="605261"/>
                </a:lnTo>
                <a:lnTo>
                  <a:pt x="796996" y="623126"/>
                </a:lnTo>
                <a:lnTo>
                  <a:pt x="789545" y="640966"/>
                </a:lnTo>
                <a:lnTo>
                  <a:pt x="785846" y="657032"/>
                </a:lnTo>
                <a:lnTo>
                  <a:pt x="782095" y="673122"/>
                </a:lnTo>
                <a:lnTo>
                  <a:pt x="782095" y="683817"/>
                </a:lnTo>
                <a:lnTo>
                  <a:pt x="767194" y="683817"/>
                </a:lnTo>
                <a:lnTo>
                  <a:pt x="748593" y="682043"/>
                </a:lnTo>
                <a:lnTo>
                  <a:pt x="729941" y="680244"/>
                </a:lnTo>
                <a:lnTo>
                  <a:pt x="707641" y="678470"/>
                </a:lnTo>
                <a:lnTo>
                  <a:pt x="688990" y="678470"/>
                </a:lnTo>
                <a:lnTo>
                  <a:pt x="670389" y="676695"/>
                </a:lnTo>
                <a:lnTo>
                  <a:pt x="655488" y="674897"/>
                </a:lnTo>
                <a:lnTo>
                  <a:pt x="640587" y="674897"/>
                </a:lnTo>
                <a:lnTo>
                  <a:pt x="633131" y="649910"/>
                </a:lnTo>
                <a:lnTo>
                  <a:pt x="625686" y="615980"/>
                </a:lnTo>
                <a:lnTo>
                  <a:pt x="610785" y="585622"/>
                </a:lnTo>
                <a:lnTo>
                  <a:pt x="588439" y="567781"/>
                </a:lnTo>
                <a:lnTo>
                  <a:pt x="573543" y="562410"/>
                </a:lnTo>
                <a:lnTo>
                  <a:pt x="551197" y="553490"/>
                </a:lnTo>
                <a:lnTo>
                  <a:pt x="532576" y="544569"/>
                </a:lnTo>
                <a:lnTo>
                  <a:pt x="510229" y="535625"/>
                </a:lnTo>
                <a:lnTo>
                  <a:pt x="491608" y="528479"/>
                </a:lnTo>
                <a:lnTo>
                  <a:pt x="469262" y="523132"/>
                </a:lnTo>
                <a:lnTo>
                  <a:pt x="450641" y="521357"/>
                </a:lnTo>
                <a:lnTo>
                  <a:pt x="432020" y="524930"/>
                </a:lnTo>
                <a:lnTo>
                  <a:pt x="413399" y="532052"/>
                </a:lnTo>
                <a:lnTo>
                  <a:pt x="398498" y="542771"/>
                </a:lnTo>
                <a:lnTo>
                  <a:pt x="379877" y="557063"/>
                </a:lnTo>
                <a:lnTo>
                  <a:pt x="364981" y="573129"/>
                </a:lnTo>
                <a:lnTo>
                  <a:pt x="350085" y="590993"/>
                </a:lnTo>
                <a:lnTo>
                  <a:pt x="346360" y="612407"/>
                </a:lnTo>
                <a:lnTo>
                  <a:pt x="350085" y="633844"/>
                </a:lnTo>
                <a:lnTo>
                  <a:pt x="361256" y="658831"/>
                </a:lnTo>
                <a:lnTo>
                  <a:pt x="368706" y="633844"/>
                </a:lnTo>
                <a:lnTo>
                  <a:pt x="376156" y="598115"/>
                </a:lnTo>
                <a:lnTo>
                  <a:pt x="394778" y="565983"/>
                </a:lnTo>
                <a:lnTo>
                  <a:pt x="446916" y="544569"/>
                </a:lnTo>
                <a:lnTo>
                  <a:pt x="461811" y="548118"/>
                </a:lnTo>
                <a:lnTo>
                  <a:pt x="476712" y="551691"/>
                </a:lnTo>
                <a:lnTo>
                  <a:pt x="491608" y="558837"/>
                </a:lnTo>
                <a:lnTo>
                  <a:pt x="510229" y="565983"/>
                </a:lnTo>
                <a:lnTo>
                  <a:pt x="525125" y="574903"/>
                </a:lnTo>
                <a:lnTo>
                  <a:pt x="540026" y="585622"/>
                </a:lnTo>
                <a:lnTo>
                  <a:pt x="554922" y="598115"/>
                </a:lnTo>
                <a:lnTo>
                  <a:pt x="562372" y="614181"/>
                </a:lnTo>
                <a:lnTo>
                  <a:pt x="580993" y="642765"/>
                </a:lnTo>
                <a:lnTo>
                  <a:pt x="595889" y="664178"/>
                </a:lnTo>
                <a:lnTo>
                  <a:pt x="603340" y="678470"/>
                </a:lnTo>
                <a:lnTo>
                  <a:pt x="592164" y="687390"/>
                </a:lnTo>
                <a:lnTo>
                  <a:pt x="569818" y="698109"/>
                </a:lnTo>
                <a:lnTo>
                  <a:pt x="540026" y="712401"/>
                </a:lnTo>
                <a:lnTo>
                  <a:pt x="517680" y="728467"/>
                </a:lnTo>
                <a:lnTo>
                  <a:pt x="513954" y="748106"/>
                </a:lnTo>
                <a:lnTo>
                  <a:pt x="521405" y="753453"/>
                </a:lnTo>
                <a:lnTo>
                  <a:pt x="525125" y="755252"/>
                </a:lnTo>
                <a:lnTo>
                  <a:pt x="532576" y="749880"/>
                </a:lnTo>
                <a:lnTo>
                  <a:pt x="540026" y="740960"/>
                </a:lnTo>
                <a:lnTo>
                  <a:pt x="551197" y="728467"/>
                </a:lnTo>
                <a:lnTo>
                  <a:pt x="566092" y="712401"/>
                </a:lnTo>
                <a:lnTo>
                  <a:pt x="592164" y="699883"/>
                </a:lnTo>
                <a:lnTo>
                  <a:pt x="625686" y="692761"/>
                </a:lnTo>
                <a:lnTo>
                  <a:pt x="696440" y="692761"/>
                </a:lnTo>
                <a:lnTo>
                  <a:pt x="711341" y="694536"/>
                </a:lnTo>
                <a:lnTo>
                  <a:pt x="726242" y="696334"/>
                </a:lnTo>
                <a:lnTo>
                  <a:pt x="744842" y="698109"/>
                </a:lnTo>
                <a:lnTo>
                  <a:pt x="770945" y="699883"/>
                </a:lnTo>
                <a:lnTo>
                  <a:pt x="804446" y="699883"/>
                </a:lnTo>
                <a:lnTo>
                  <a:pt x="849149" y="701682"/>
                </a:lnTo>
                <a:lnTo>
                  <a:pt x="934804" y="701682"/>
                </a:lnTo>
                <a:lnTo>
                  <a:pt x="972057" y="703456"/>
                </a:lnTo>
                <a:lnTo>
                  <a:pt x="1001858" y="703456"/>
                </a:lnTo>
                <a:lnTo>
                  <a:pt x="1020459" y="705255"/>
                </a:lnTo>
                <a:lnTo>
                  <a:pt x="1042810" y="705255"/>
                </a:lnTo>
                <a:lnTo>
                  <a:pt x="1072612" y="703456"/>
                </a:lnTo>
                <a:lnTo>
                  <a:pt x="1102414" y="701682"/>
                </a:lnTo>
                <a:lnTo>
                  <a:pt x="1121015" y="701682"/>
                </a:lnTo>
                <a:close/>
              </a:path>
            </a:pathLst>
          </a:custGeom>
          <a:solidFill>
            <a:srgbClr val="000000"/>
          </a:solidFill>
        </p:spPr>
        <p:txBody>
          <a:bodyPr wrap="square" lIns="0" tIns="0" rIns="0" bIns="0" rtlCol="0">
            <a:noAutofit/>
          </a:bodyPr>
          <a:lstStyle/>
          <a:p>
            <a:endParaRPr/>
          </a:p>
        </p:txBody>
      </p:sp>
      <p:sp>
        <p:nvSpPr>
          <p:cNvPr id="85" name="object 85"/>
          <p:cNvSpPr/>
          <p:nvPr/>
        </p:nvSpPr>
        <p:spPr>
          <a:xfrm>
            <a:off x="2063808" y="2612852"/>
            <a:ext cx="126627" cy="17864"/>
          </a:xfrm>
          <a:custGeom>
            <a:avLst/>
            <a:gdLst/>
            <a:ahLst/>
            <a:cxnLst/>
            <a:rect l="l" t="t" r="r" b="b"/>
            <a:pathLst>
              <a:path w="126627" h="17864">
                <a:moveTo>
                  <a:pt x="0" y="17864"/>
                </a:moveTo>
                <a:lnTo>
                  <a:pt x="7450" y="14291"/>
                </a:lnTo>
                <a:lnTo>
                  <a:pt x="18621" y="10718"/>
                </a:lnTo>
                <a:lnTo>
                  <a:pt x="37242" y="7145"/>
                </a:lnTo>
                <a:lnTo>
                  <a:pt x="81934" y="7145"/>
                </a:lnTo>
                <a:lnTo>
                  <a:pt x="104281" y="8920"/>
                </a:lnTo>
                <a:lnTo>
                  <a:pt x="126627" y="10718"/>
                </a:lnTo>
                <a:lnTo>
                  <a:pt x="108006" y="7145"/>
                </a:lnTo>
                <a:lnTo>
                  <a:pt x="85660" y="1774"/>
                </a:lnTo>
                <a:lnTo>
                  <a:pt x="63313" y="0"/>
                </a:lnTo>
                <a:lnTo>
                  <a:pt x="44692" y="0"/>
                </a:lnTo>
                <a:lnTo>
                  <a:pt x="26071" y="1774"/>
                </a:lnTo>
                <a:lnTo>
                  <a:pt x="11175" y="8920"/>
                </a:lnTo>
                <a:lnTo>
                  <a:pt x="0" y="17864"/>
                </a:lnTo>
                <a:close/>
              </a:path>
            </a:pathLst>
          </a:custGeom>
          <a:solidFill>
            <a:srgbClr val="FFFFFF"/>
          </a:solidFill>
        </p:spPr>
        <p:txBody>
          <a:bodyPr wrap="square" lIns="0" tIns="0" rIns="0" bIns="0" rtlCol="0">
            <a:noAutofit/>
          </a:bodyPr>
          <a:lstStyle/>
          <a:p>
            <a:endParaRPr/>
          </a:p>
        </p:txBody>
      </p:sp>
      <p:sp>
        <p:nvSpPr>
          <p:cNvPr id="86" name="object 86"/>
          <p:cNvSpPr/>
          <p:nvPr/>
        </p:nvSpPr>
        <p:spPr>
          <a:xfrm>
            <a:off x="1881318" y="2653929"/>
            <a:ext cx="100555" cy="76757"/>
          </a:xfrm>
          <a:custGeom>
            <a:avLst/>
            <a:gdLst/>
            <a:ahLst/>
            <a:cxnLst/>
            <a:rect l="l" t="t" r="r" b="b"/>
            <a:pathLst>
              <a:path w="100555" h="76757">
                <a:moveTo>
                  <a:pt x="14895" y="76757"/>
                </a:moveTo>
                <a:lnTo>
                  <a:pt x="14895" y="51771"/>
                </a:lnTo>
                <a:lnTo>
                  <a:pt x="33516" y="32132"/>
                </a:lnTo>
                <a:lnTo>
                  <a:pt x="67038" y="16066"/>
                </a:lnTo>
                <a:lnTo>
                  <a:pt x="100555" y="0"/>
                </a:lnTo>
                <a:lnTo>
                  <a:pt x="81934" y="1774"/>
                </a:lnTo>
                <a:lnTo>
                  <a:pt x="59588" y="7121"/>
                </a:lnTo>
                <a:lnTo>
                  <a:pt x="40967" y="14267"/>
                </a:lnTo>
                <a:lnTo>
                  <a:pt x="22346" y="24986"/>
                </a:lnTo>
                <a:lnTo>
                  <a:pt x="7450" y="37479"/>
                </a:lnTo>
                <a:lnTo>
                  <a:pt x="0" y="51771"/>
                </a:lnTo>
                <a:lnTo>
                  <a:pt x="0" y="64264"/>
                </a:lnTo>
                <a:lnTo>
                  <a:pt x="14895" y="76757"/>
                </a:lnTo>
                <a:close/>
              </a:path>
            </a:pathLst>
          </a:custGeom>
          <a:solidFill>
            <a:srgbClr val="FFFFFF"/>
          </a:solidFill>
        </p:spPr>
        <p:txBody>
          <a:bodyPr wrap="square" lIns="0" tIns="0" rIns="0" bIns="0" rtlCol="0">
            <a:noAutofit/>
          </a:bodyPr>
          <a:lstStyle/>
          <a:p>
            <a:endParaRPr/>
          </a:p>
        </p:txBody>
      </p:sp>
      <p:sp>
        <p:nvSpPr>
          <p:cNvPr id="87" name="object 87"/>
          <p:cNvSpPr/>
          <p:nvPr/>
        </p:nvSpPr>
        <p:spPr>
          <a:xfrm>
            <a:off x="1791935" y="2839600"/>
            <a:ext cx="96833" cy="62490"/>
          </a:xfrm>
          <a:custGeom>
            <a:avLst/>
            <a:gdLst/>
            <a:ahLst/>
            <a:cxnLst/>
            <a:rect l="l" t="t" r="r" b="b"/>
            <a:pathLst>
              <a:path w="96833" h="62490">
                <a:moveTo>
                  <a:pt x="18621" y="0"/>
                </a:moveTo>
                <a:lnTo>
                  <a:pt x="7448" y="7145"/>
                </a:lnTo>
                <a:lnTo>
                  <a:pt x="0" y="17864"/>
                </a:lnTo>
                <a:lnTo>
                  <a:pt x="0" y="28583"/>
                </a:lnTo>
                <a:lnTo>
                  <a:pt x="3724" y="39278"/>
                </a:lnTo>
                <a:lnTo>
                  <a:pt x="14896" y="49996"/>
                </a:lnTo>
                <a:lnTo>
                  <a:pt x="33518" y="57142"/>
                </a:lnTo>
                <a:lnTo>
                  <a:pt x="59588" y="62490"/>
                </a:lnTo>
                <a:lnTo>
                  <a:pt x="96833" y="62490"/>
                </a:lnTo>
                <a:lnTo>
                  <a:pt x="55864" y="55344"/>
                </a:lnTo>
                <a:lnTo>
                  <a:pt x="26070" y="41076"/>
                </a:lnTo>
                <a:lnTo>
                  <a:pt x="11172" y="23211"/>
                </a:lnTo>
                <a:lnTo>
                  <a:pt x="18621" y="0"/>
                </a:lnTo>
                <a:close/>
              </a:path>
            </a:pathLst>
          </a:custGeom>
          <a:solidFill>
            <a:srgbClr val="FFFFFF"/>
          </a:solidFill>
        </p:spPr>
        <p:txBody>
          <a:bodyPr wrap="square" lIns="0" tIns="0" rIns="0" bIns="0" rtlCol="0">
            <a:noAutofit/>
          </a:bodyPr>
          <a:lstStyle/>
          <a:p>
            <a:endParaRPr/>
          </a:p>
        </p:txBody>
      </p:sp>
      <p:sp>
        <p:nvSpPr>
          <p:cNvPr id="88" name="object 88"/>
          <p:cNvSpPr/>
          <p:nvPr/>
        </p:nvSpPr>
        <p:spPr>
          <a:xfrm>
            <a:off x="2041462" y="2707474"/>
            <a:ext cx="391032" cy="278543"/>
          </a:xfrm>
          <a:custGeom>
            <a:avLst/>
            <a:gdLst/>
            <a:ahLst/>
            <a:cxnLst/>
            <a:rect l="l" t="t" r="r" b="b"/>
            <a:pathLst>
              <a:path w="391032" h="278543">
                <a:moveTo>
                  <a:pt x="245809" y="26784"/>
                </a:moveTo>
                <a:lnTo>
                  <a:pt x="219737" y="32156"/>
                </a:lnTo>
                <a:lnTo>
                  <a:pt x="189941" y="32156"/>
                </a:lnTo>
                <a:lnTo>
                  <a:pt x="160149" y="33930"/>
                </a:lnTo>
                <a:lnTo>
                  <a:pt x="137803" y="42851"/>
                </a:lnTo>
                <a:lnTo>
                  <a:pt x="130352" y="53569"/>
                </a:lnTo>
                <a:lnTo>
                  <a:pt x="145248" y="60715"/>
                </a:lnTo>
                <a:lnTo>
                  <a:pt x="163869" y="67861"/>
                </a:lnTo>
                <a:lnTo>
                  <a:pt x="171320" y="78580"/>
                </a:lnTo>
                <a:lnTo>
                  <a:pt x="171320" y="91073"/>
                </a:lnTo>
                <a:lnTo>
                  <a:pt x="167594" y="99993"/>
                </a:lnTo>
                <a:lnTo>
                  <a:pt x="134077" y="98219"/>
                </a:lnTo>
                <a:lnTo>
                  <a:pt x="119182" y="87500"/>
                </a:lnTo>
                <a:lnTo>
                  <a:pt x="100560" y="78580"/>
                </a:lnTo>
                <a:lnTo>
                  <a:pt x="78214" y="76781"/>
                </a:lnTo>
                <a:lnTo>
                  <a:pt x="59588" y="87500"/>
                </a:lnTo>
                <a:lnTo>
                  <a:pt x="59588" y="103566"/>
                </a:lnTo>
                <a:lnTo>
                  <a:pt x="74489" y="121431"/>
                </a:lnTo>
                <a:lnTo>
                  <a:pt x="100560" y="137497"/>
                </a:lnTo>
                <a:lnTo>
                  <a:pt x="122902" y="151764"/>
                </a:lnTo>
                <a:lnTo>
                  <a:pt x="126627" y="169629"/>
                </a:lnTo>
                <a:lnTo>
                  <a:pt x="119182" y="183921"/>
                </a:lnTo>
                <a:lnTo>
                  <a:pt x="96835" y="187470"/>
                </a:lnTo>
                <a:lnTo>
                  <a:pt x="74489" y="182122"/>
                </a:lnTo>
                <a:lnTo>
                  <a:pt x="55868" y="178549"/>
                </a:lnTo>
                <a:lnTo>
                  <a:pt x="44692" y="178549"/>
                </a:lnTo>
                <a:lnTo>
                  <a:pt x="40967" y="189268"/>
                </a:lnTo>
                <a:lnTo>
                  <a:pt x="48417" y="205334"/>
                </a:lnTo>
                <a:lnTo>
                  <a:pt x="52143" y="221400"/>
                </a:lnTo>
                <a:lnTo>
                  <a:pt x="44692" y="235692"/>
                </a:lnTo>
                <a:lnTo>
                  <a:pt x="7450" y="244612"/>
                </a:lnTo>
                <a:lnTo>
                  <a:pt x="0" y="255331"/>
                </a:lnTo>
                <a:lnTo>
                  <a:pt x="0" y="262477"/>
                </a:lnTo>
                <a:lnTo>
                  <a:pt x="11175" y="269623"/>
                </a:lnTo>
                <a:lnTo>
                  <a:pt x="29796" y="274970"/>
                </a:lnTo>
                <a:lnTo>
                  <a:pt x="44692" y="276745"/>
                </a:lnTo>
                <a:lnTo>
                  <a:pt x="85660" y="276745"/>
                </a:lnTo>
                <a:lnTo>
                  <a:pt x="111731" y="278543"/>
                </a:lnTo>
                <a:lnTo>
                  <a:pt x="156424" y="278543"/>
                </a:lnTo>
                <a:lnTo>
                  <a:pt x="175045" y="276745"/>
                </a:lnTo>
                <a:lnTo>
                  <a:pt x="189941" y="276745"/>
                </a:lnTo>
                <a:lnTo>
                  <a:pt x="197391" y="269623"/>
                </a:lnTo>
                <a:lnTo>
                  <a:pt x="201116" y="260678"/>
                </a:lnTo>
                <a:lnTo>
                  <a:pt x="204836" y="255331"/>
                </a:lnTo>
                <a:lnTo>
                  <a:pt x="204836" y="251758"/>
                </a:lnTo>
                <a:lnTo>
                  <a:pt x="178770" y="253533"/>
                </a:lnTo>
                <a:lnTo>
                  <a:pt x="126627" y="253533"/>
                </a:lnTo>
                <a:lnTo>
                  <a:pt x="119182" y="249984"/>
                </a:lnTo>
                <a:lnTo>
                  <a:pt x="122902" y="246411"/>
                </a:lnTo>
                <a:lnTo>
                  <a:pt x="134077" y="241039"/>
                </a:lnTo>
                <a:lnTo>
                  <a:pt x="160149" y="239265"/>
                </a:lnTo>
                <a:lnTo>
                  <a:pt x="193666" y="237467"/>
                </a:lnTo>
                <a:lnTo>
                  <a:pt x="223463" y="232119"/>
                </a:lnTo>
                <a:lnTo>
                  <a:pt x="249529" y="224973"/>
                </a:lnTo>
                <a:lnTo>
                  <a:pt x="264430" y="216053"/>
                </a:lnTo>
                <a:lnTo>
                  <a:pt x="238358" y="214255"/>
                </a:lnTo>
                <a:lnTo>
                  <a:pt x="216012" y="207133"/>
                </a:lnTo>
                <a:lnTo>
                  <a:pt x="204836" y="199987"/>
                </a:lnTo>
                <a:lnTo>
                  <a:pt x="197391" y="191043"/>
                </a:lnTo>
                <a:lnTo>
                  <a:pt x="197391" y="183921"/>
                </a:lnTo>
                <a:lnTo>
                  <a:pt x="208562" y="180348"/>
                </a:lnTo>
                <a:lnTo>
                  <a:pt x="223463" y="180348"/>
                </a:lnTo>
                <a:lnTo>
                  <a:pt x="238358" y="183921"/>
                </a:lnTo>
                <a:lnTo>
                  <a:pt x="253254" y="187470"/>
                </a:lnTo>
                <a:lnTo>
                  <a:pt x="264430" y="189268"/>
                </a:lnTo>
                <a:lnTo>
                  <a:pt x="279326" y="191043"/>
                </a:lnTo>
                <a:lnTo>
                  <a:pt x="301677" y="191043"/>
                </a:lnTo>
                <a:lnTo>
                  <a:pt x="305377" y="180348"/>
                </a:lnTo>
                <a:lnTo>
                  <a:pt x="316578" y="166056"/>
                </a:lnTo>
                <a:lnTo>
                  <a:pt x="327728" y="153563"/>
                </a:lnTo>
                <a:lnTo>
                  <a:pt x="342629" y="146417"/>
                </a:lnTo>
                <a:lnTo>
                  <a:pt x="364981" y="141070"/>
                </a:lnTo>
                <a:lnTo>
                  <a:pt x="383581" y="133924"/>
                </a:lnTo>
                <a:lnTo>
                  <a:pt x="391032" y="124980"/>
                </a:lnTo>
                <a:lnTo>
                  <a:pt x="383581" y="112486"/>
                </a:lnTo>
                <a:lnTo>
                  <a:pt x="361281" y="94646"/>
                </a:lnTo>
                <a:lnTo>
                  <a:pt x="331479" y="71434"/>
                </a:lnTo>
                <a:lnTo>
                  <a:pt x="301677" y="39278"/>
                </a:lnTo>
                <a:lnTo>
                  <a:pt x="286776" y="0"/>
                </a:lnTo>
                <a:lnTo>
                  <a:pt x="271875" y="16066"/>
                </a:lnTo>
                <a:lnTo>
                  <a:pt x="245809" y="26784"/>
                </a:lnTo>
                <a:close/>
              </a:path>
            </a:pathLst>
          </a:custGeom>
          <a:solidFill>
            <a:srgbClr val="794200"/>
          </a:solidFill>
        </p:spPr>
        <p:txBody>
          <a:bodyPr wrap="square" lIns="0" tIns="0" rIns="0" bIns="0" rtlCol="0">
            <a:noAutofit/>
          </a:bodyPr>
          <a:lstStyle/>
          <a:p>
            <a:endParaRPr/>
          </a:p>
        </p:txBody>
      </p:sp>
      <p:sp>
        <p:nvSpPr>
          <p:cNvPr id="89" name="object 89"/>
          <p:cNvSpPr/>
          <p:nvPr/>
        </p:nvSpPr>
        <p:spPr>
          <a:xfrm>
            <a:off x="2290992" y="2796749"/>
            <a:ext cx="33522" cy="26784"/>
          </a:xfrm>
          <a:custGeom>
            <a:avLst/>
            <a:gdLst/>
            <a:ahLst/>
            <a:cxnLst/>
            <a:rect l="l" t="t" r="r" b="b"/>
            <a:pathLst>
              <a:path w="33522" h="26784">
                <a:moveTo>
                  <a:pt x="14900" y="26784"/>
                </a:moveTo>
                <a:lnTo>
                  <a:pt x="22346" y="25010"/>
                </a:lnTo>
                <a:lnTo>
                  <a:pt x="29796" y="21437"/>
                </a:lnTo>
                <a:lnTo>
                  <a:pt x="33522" y="17864"/>
                </a:lnTo>
                <a:lnTo>
                  <a:pt x="33522" y="7145"/>
                </a:lnTo>
                <a:lnTo>
                  <a:pt x="29796" y="3572"/>
                </a:lnTo>
                <a:lnTo>
                  <a:pt x="22346" y="1798"/>
                </a:lnTo>
                <a:lnTo>
                  <a:pt x="14900" y="0"/>
                </a:lnTo>
                <a:lnTo>
                  <a:pt x="11175" y="1798"/>
                </a:lnTo>
                <a:lnTo>
                  <a:pt x="3725" y="3572"/>
                </a:lnTo>
                <a:lnTo>
                  <a:pt x="0" y="7145"/>
                </a:lnTo>
                <a:lnTo>
                  <a:pt x="0" y="17864"/>
                </a:lnTo>
                <a:lnTo>
                  <a:pt x="3725" y="21437"/>
                </a:lnTo>
                <a:lnTo>
                  <a:pt x="11175" y="25010"/>
                </a:lnTo>
                <a:lnTo>
                  <a:pt x="14900" y="26784"/>
                </a:lnTo>
                <a:close/>
              </a:path>
            </a:pathLst>
          </a:custGeom>
          <a:solidFill>
            <a:srgbClr val="000000"/>
          </a:solidFill>
        </p:spPr>
        <p:txBody>
          <a:bodyPr wrap="square" lIns="0" tIns="0" rIns="0" bIns="0" rtlCol="0">
            <a:noAutofit/>
          </a:bodyPr>
          <a:lstStyle/>
          <a:p>
            <a:endParaRPr/>
          </a:p>
        </p:txBody>
      </p:sp>
      <p:sp>
        <p:nvSpPr>
          <p:cNvPr id="90" name="object 90"/>
          <p:cNvSpPr/>
          <p:nvPr/>
        </p:nvSpPr>
        <p:spPr>
          <a:xfrm>
            <a:off x="2101050" y="3259190"/>
            <a:ext cx="994382" cy="149990"/>
          </a:xfrm>
          <a:custGeom>
            <a:avLst/>
            <a:gdLst/>
            <a:ahLst/>
            <a:cxnLst/>
            <a:rect l="l" t="t" r="r" b="b"/>
            <a:pathLst>
              <a:path w="994382" h="149990">
                <a:moveTo>
                  <a:pt x="0" y="17864"/>
                </a:moveTo>
                <a:lnTo>
                  <a:pt x="0" y="39278"/>
                </a:lnTo>
                <a:lnTo>
                  <a:pt x="11175" y="66062"/>
                </a:lnTo>
                <a:lnTo>
                  <a:pt x="26071" y="91049"/>
                </a:lnTo>
                <a:lnTo>
                  <a:pt x="44692" y="108913"/>
                </a:lnTo>
                <a:lnTo>
                  <a:pt x="55868" y="114261"/>
                </a:lnTo>
                <a:lnTo>
                  <a:pt x="70764" y="119632"/>
                </a:lnTo>
                <a:lnTo>
                  <a:pt x="89385" y="124980"/>
                </a:lnTo>
                <a:lnTo>
                  <a:pt x="108006" y="128553"/>
                </a:lnTo>
                <a:lnTo>
                  <a:pt x="126627" y="132125"/>
                </a:lnTo>
                <a:lnTo>
                  <a:pt x="145248" y="135698"/>
                </a:lnTo>
                <a:lnTo>
                  <a:pt x="163874" y="135698"/>
                </a:lnTo>
                <a:lnTo>
                  <a:pt x="178770" y="133900"/>
                </a:lnTo>
                <a:lnTo>
                  <a:pt x="193666" y="132125"/>
                </a:lnTo>
                <a:lnTo>
                  <a:pt x="204842" y="130351"/>
                </a:lnTo>
                <a:lnTo>
                  <a:pt x="219737" y="130351"/>
                </a:lnTo>
                <a:lnTo>
                  <a:pt x="234633" y="132125"/>
                </a:lnTo>
                <a:lnTo>
                  <a:pt x="249539" y="133900"/>
                </a:lnTo>
                <a:lnTo>
                  <a:pt x="268140" y="135698"/>
                </a:lnTo>
                <a:lnTo>
                  <a:pt x="283041" y="139271"/>
                </a:lnTo>
                <a:lnTo>
                  <a:pt x="297942" y="141046"/>
                </a:lnTo>
                <a:lnTo>
                  <a:pt x="312843" y="142844"/>
                </a:lnTo>
                <a:lnTo>
                  <a:pt x="327744" y="146417"/>
                </a:lnTo>
                <a:lnTo>
                  <a:pt x="342645" y="148192"/>
                </a:lnTo>
                <a:lnTo>
                  <a:pt x="357546" y="148192"/>
                </a:lnTo>
                <a:lnTo>
                  <a:pt x="372447" y="149990"/>
                </a:lnTo>
                <a:lnTo>
                  <a:pt x="391047" y="149990"/>
                </a:lnTo>
                <a:lnTo>
                  <a:pt x="405948" y="148192"/>
                </a:lnTo>
                <a:lnTo>
                  <a:pt x="420849" y="146417"/>
                </a:lnTo>
                <a:lnTo>
                  <a:pt x="446900" y="142844"/>
                </a:lnTo>
                <a:lnTo>
                  <a:pt x="487903" y="139271"/>
                </a:lnTo>
                <a:lnTo>
                  <a:pt x="540005" y="135698"/>
                </a:lnTo>
                <a:lnTo>
                  <a:pt x="599609" y="132125"/>
                </a:lnTo>
                <a:lnTo>
                  <a:pt x="655462" y="126778"/>
                </a:lnTo>
                <a:lnTo>
                  <a:pt x="707616" y="121407"/>
                </a:lnTo>
                <a:lnTo>
                  <a:pt x="748568" y="117834"/>
                </a:lnTo>
                <a:lnTo>
                  <a:pt x="770919" y="112486"/>
                </a:lnTo>
                <a:lnTo>
                  <a:pt x="785820" y="116059"/>
                </a:lnTo>
                <a:lnTo>
                  <a:pt x="811923" y="117834"/>
                </a:lnTo>
                <a:lnTo>
                  <a:pt x="841724" y="116059"/>
                </a:lnTo>
                <a:lnTo>
                  <a:pt x="871475" y="112486"/>
                </a:lnTo>
                <a:lnTo>
                  <a:pt x="901277" y="105341"/>
                </a:lnTo>
                <a:lnTo>
                  <a:pt x="923628" y="92847"/>
                </a:lnTo>
                <a:lnTo>
                  <a:pt x="938529" y="80354"/>
                </a:lnTo>
                <a:lnTo>
                  <a:pt x="945980" y="67861"/>
                </a:lnTo>
                <a:lnTo>
                  <a:pt x="960881" y="60715"/>
                </a:lnTo>
                <a:lnTo>
                  <a:pt x="975782" y="55344"/>
                </a:lnTo>
                <a:lnTo>
                  <a:pt x="990683" y="51771"/>
                </a:lnTo>
                <a:lnTo>
                  <a:pt x="994382" y="42851"/>
                </a:lnTo>
                <a:lnTo>
                  <a:pt x="990683" y="30357"/>
                </a:lnTo>
                <a:lnTo>
                  <a:pt x="979481" y="19639"/>
                </a:lnTo>
                <a:lnTo>
                  <a:pt x="960881" y="8920"/>
                </a:lnTo>
                <a:lnTo>
                  <a:pt x="934830" y="1798"/>
                </a:lnTo>
                <a:lnTo>
                  <a:pt x="916178" y="0"/>
                </a:lnTo>
                <a:lnTo>
                  <a:pt x="893826" y="0"/>
                </a:lnTo>
                <a:lnTo>
                  <a:pt x="867775" y="1798"/>
                </a:lnTo>
                <a:lnTo>
                  <a:pt x="841724" y="7145"/>
                </a:lnTo>
                <a:lnTo>
                  <a:pt x="815622" y="12493"/>
                </a:lnTo>
                <a:lnTo>
                  <a:pt x="789571" y="17864"/>
                </a:lnTo>
                <a:lnTo>
                  <a:pt x="767220" y="24986"/>
                </a:lnTo>
                <a:lnTo>
                  <a:pt x="752319" y="30357"/>
                </a:lnTo>
                <a:lnTo>
                  <a:pt x="737418" y="42851"/>
                </a:lnTo>
                <a:lnTo>
                  <a:pt x="729967" y="64288"/>
                </a:lnTo>
                <a:lnTo>
                  <a:pt x="729967" y="85702"/>
                </a:lnTo>
                <a:lnTo>
                  <a:pt x="737418" y="103566"/>
                </a:lnTo>
                <a:lnTo>
                  <a:pt x="715066" y="105341"/>
                </a:lnTo>
                <a:lnTo>
                  <a:pt x="677814" y="107139"/>
                </a:lnTo>
                <a:lnTo>
                  <a:pt x="633162" y="110712"/>
                </a:lnTo>
                <a:lnTo>
                  <a:pt x="581009" y="114261"/>
                </a:lnTo>
                <a:lnTo>
                  <a:pt x="528855" y="119632"/>
                </a:lnTo>
                <a:lnTo>
                  <a:pt x="480453" y="123205"/>
                </a:lnTo>
                <a:lnTo>
                  <a:pt x="435750" y="126778"/>
                </a:lnTo>
                <a:lnTo>
                  <a:pt x="405948" y="130351"/>
                </a:lnTo>
                <a:lnTo>
                  <a:pt x="383597" y="132125"/>
                </a:lnTo>
                <a:lnTo>
                  <a:pt x="346344" y="132125"/>
                </a:lnTo>
                <a:lnTo>
                  <a:pt x="331443" y="130351"/>
                </a:lnTo>
                <a:lnTo>
                  <a:pt x="316594" y="130351"/>
                </a:lnTo>
                <a:lnTo>
                  <a:pt x="301693" y="126778"/>
                </a:lnTo>
                <a:lnTo>
                  <a:pt x="286792" y="123205"/>
                </a:lnTo>
                <a:lnTo>
                  <a:pt x="275590" y="119632"/>
                </a:lnTo>
                <a:lnTo>
                  <a:pt x="260689" y="116059"/>
                </a:lnTo>
                <a:lnTo>
                  <a:pt x="249539" y="114261"/>
                </a:lnTo>
                <a:lnTo>
                  <a:pt x="234633" y="112486"/>
                </a:lnTo>
                <a:lnTo>
                  <a:pt x="204842" y="112486"/>
                </a:lnTo>
                <a:lnTo>
                  <a:pt x="189941" y="114261"/>
                </a:lnTo>
                <a:lnTo>
                  <a:pt x="175045" y="116059"/>
                </a:lnTo>
                <a:lnTo>
                  <a:pt x="163874" y="119632"/>
                </a:lnTo>
                <a:lnTo>
                  <a:pt x="122907" y="116059"/>
                </a:lnTo>
                <a:lnTo>
                  <a:pt x="89385" y="105341"/>
                </a:lnTo>
                <a:lnTo>
                  <a:pt x="63313" y="91049"/>
                </a:lnTo>
                <a:lnTo>
                  <a:pt x="40972" y="73208"/>
                </a:lnTo>
                <a:lnTo>
                  <a:pt x="26071" y="57142"/>
                </a:lnTo>
                <a:lnTo>
                  <a:pt x="14900" y="41076"/>
                </a:lnTo>
                <a:lnTo>
                  <a:pt x="3725" y="26784"/>
                </a:lnTo>
                <a:lnTo>
                  <a:pt x="0" y="17864"/>
                </a:lnTo>
                <a:close/>
              </a:path>
            </a:pathLst>
          </a:custGeom>
          <a:solidFill>
            <a:srgbClr val="000000"/>
          </a:solidFill>
        </p:spPr>
        <p:txBody>
          <a:bodyPr wrap="square" lIns="0" tIns="0" rIns="0" bIns="0" rtlCol="0">
            <a:noAutofit/>
          </a:bodyPr>
          <a:lstStyle/>
          <a:p>
            <a:endParaRPr/>
          </a:p>
        </p:txBody>
      </p:sp>
      <p:sp>
        <p:nvSpPr>
          <p:cNvPr id="91" name="object 91"/>
          <p:cNvSpPr/>
          <p:nvPr/>
        </p:nvSpPr>
        <p:spPr>
          <a:xfrm>
            <a:off x="1944631" y="2978872"/>
            <a:ext cx="294222" cy="110688"/>
          </a:xfrm>
          <a:custGeom>
            <a:avLst/>
            <a:gdLst/>
            <a:ahLst/>
            <a:cxnLst/>
            <a:rect l="l" t="t" r="r" b="b"/>
            <a:pathLst>
              <a:path w="294222" h="110688">
                <a:moveTo>
                  <a:pt x="22346" y="57142"/>
                </a:moveTo>
                <a:lnTo>
                  <a:pt x="55863" y="58917"/>
                </a:lnTo>
                <a:lnTo>
                  <a:pt x="96830" y="62490"/>
                </a:lnTo>
                <a:lnTo>
                  <a:pt x="141523" y="67837"/>
                </a:lnTo>
                <a:lnTo>
                  <a:pt x="186215" y="76781"/>
                </a:lnTo>
                <a:lnTo>
                  <a:pt x="227183" y="85702"/>
                </a:lnTo>
                <a:lnTo>
                  <a:pt x="264425" y="98195"/>
                </a:lnTo>
                <a:lnTo>
                  <a:pt x="294222" y="110688"/>
                </a:lnTo>
                <a:lnTo>
                  <a:pt x="286771" y="99993"/>
                </a:lnTo>
                <a:lnTo>
                  <a:pt x="275601" y="87500"/>
                </a:lnTo>
                <a:lnTo>
                  <a:pt x="260700" y="74983"/>
                </a:lnTo>
                <a:lnTo>
                  <a:pt x="242079" y="62490"/>
                </a:lnTo>
                <a:lnTo>
                  <a:pt x="223458" y="51771"/>
                </a:lnTo>
                <a:lnTo>
                  <a:pt x="204836" y="41076"/>
                </a:lnTo>
                <a:lnTo>
                  <a:pt x="189941" y="33930"/>
                </a:lnTo>
                <a:lnTo>
                  <a:pt x="175045" y="26784"/>
                </a:lnTo>
                <a:lnTo>
                  <a:pt x="152698" y="23211"/>
                </a:lnTo>
                <a:lnTo>
                  <a:pt x="126627" y="19639"/>
                </a:lnTo>
                <a:lnTo>
                  <a:pt x="96830" y="12493"/>
                </a:lnTo>
                <a:lnTo>
                  <a:pt x="70764" y="0"/>
                </a:lnTo>
                <a:lnTo>
                  <a:pt x="48417" y="8920"/>
                </a:lnTo>
                <a:lnTo>
                  <a:pt x="26071" y="24986"/>
                </a:lnTo>
                <a:lnTo>
                  <a:pt x="7450" y="42851"/>
                </a:lnTo>
                <a:lnTo>
                  <a:pt x="0" y="57142"/>
                </a:lnTo>
                <a:lnTo>
                  <a:pt x="22346" y="57142"/>
                </a:lnTo>
                <a:close/>
              </a:path>
            </a:pathLst>
          </a:custGeom>
          <a:solidFill>
            <a:srgbClr val="AECC9F"/>
          </a:solidFill>
        </p:spPr>
        <p:txBody>
          <a:bodyPr wrap="square" lIns="0" tIns="0" rIns="0" bIns="0" rtlCol="0">
            <a:noAutofit/>
          </a:bodyPr>
          <a:lstStyle/>
          <a:p>
            <a:endParaRPr/>
          </a:p>
        </p:txBody>
      </p:sp>
      <p:sp>
        <p:nvSpPr>
          <p:cNvPr id="92" name="object 92"/>
          <p:cNvSpPr/>
          <p:nvPr/>
        </p:nvSpPr>
        <p:spPr>
          <a:xfrm>
            <a:off x="2190436" y="3000310"/>
            <a:ext cx="193656" cy="107115"/>
          </a:xfrm>
          <a:custGeom>
            <a:avLst/>
            <a:gdLst/>
            <a:ahLst/>
            <a:cxnLst/>
            <a:rect l="l" t="t" r="r" b="b"/>
            <a:pathLst>
              <a:path w="193656" h="107115">
                <a:moveTo>
                  <a:pt x="193656" y="89250"/>
                </a:moveTo>
                <a:lnTo>
                  <a:pt x="193656" y="78556"/>
                </a:lnTo>
                <a:lnTo>
                  <a:pt x="186205" y="71410"/>
                </a:lnTo>
                <a:lnTo>
                  <a:pt x="171304" y="69611"/>
                </a:lnTo>
                <a:lnTo>
                  <a:pt x="152704" y="71410"/>
                </a:lnTo>
                <a:lnTo>
                  <a:pt x="137803" y="69611"/>
                </a:lnTo>
                <a:lnTo>
                  <a:pt x="126627" y="62490"/>
                </a:lnTo>
                <a:lnTo>
                  <a:pt x="122902" y="53545"/>
                </a:lnTo>
                <a:lnTo>
                  <a:pt x="126627" y="42851"/>
                </a:lnTo>
                <a:lnTo>
                  <a:pt x="119176" y="32132"/>
                </a:lnTo>
                <a:lnTo>
                  <a:pt x="108006" y="24986"/>
                </a:lnTo>
                <a:lnTo>
                  <a:pt x="89385" y="21413"/>
                </a:lnTo>
                <a:lnTo>
                  <a:pt x="74489" y="17840"/>
                </a:lnTo>
                <a:lnTo>
                  <a:pt x="74489" y="10694"/>
                </a:lnTo>
                <a:lnTo>
                  <a:pt x="70764" y="3548"/>
                </a:lnTo>
                <a:lnTo>
                  <a:pt x="52143" y="0"/>
                </a:lnTo>
                <a:lnTo>
                  <a:pt x="26071" y="1774"/>
                </a:lnTo>
                <a:lnTo>
                  <a:pt x="11175" y="5347"/>
                </a:lnTo>
                <a:lnTo>
                  <a:pt x="3725" y="10694"/>
                </a:lnTo>
                <a:lnTo>
                  <a:pt x="0" y="12493"/>
                </a:lnTo>
                <a:lnTo>
                  <a:pt x="11175" y="17840"/>
                </a:lnTo>
                <a:lnTo>
                  <a:pt x="26071" y="26760"/>
                </a:lnTo>
                <a:lnTo>
                  <a:pt x="44692" y="37479"/>
                </a:lnTo>
                <a:lnTo>
                  <a:pt x="63313" y="49972"/>
                </a:lnTo>
                <a:lnTo>
                  <a:pt x="78209" y="62490"/>
                </a:lnTo>
                <a:lnTo>
                  <a:pt x="93110" y="74983"/>
                </a:lnTo>
                <a:lnTo>
                  <a:pt x="100555" y="85702"/>
                </a:lnTo>
                <a:lnTo>
                  <a:pt x="100555" y="94622"/>
                </a:lnTo>
                <a:lnTo>
                  <a:pt x="130352" y="103542"/>
                </a:lnTo>
                <a:lnTo>
                  <a:pt x="160154" y="107115"/>
                </a:lnTo>
                <a:lnTo>
                  <a:pt x="182506" y="107115"/>
                </a:lnTo>
                <a:lnTo>
                  <a:pt x="193656" y="99969"/>
                </a:lnTo>
                <a:lnTo>
                  <a:pt x="193656" y="89250"/>
                </a:lnTo>
                <a:close/>
              </a:path>
            </a:pathLst>
          </a:custGeom>
          <a:solidFill>
            <a:srgbClr val="AECC9F"/>
          </a:solidFill>
        </p:spPr>
        <p:txBody>
          <a:bodyPr wrap="square" lIns="0" tIns="0" rIns="0" bIns="0" rtlCol="0">
            <a:noAutofit/>
          </a:bodyPr>
          <a:lstStyle/>
          <a:p>
            <a:endParaRPr/>
          </a:p>
        </p:txBody>
      </p:sp>
      <p:sp>
        <p:nvSpPr>
          <p:cNvPr id="93" name="object 93"/>
          <p:cNvSpPr/>
          <p:nvPr/>
        </p:nvSpPr>
        <p:spPr>
          <a:xfrm>
            <a:off x="1788210" y="3421674"/>
            <a:ext cx="882648" cy="1262318"/>
          </a:xfrm>
          <a:custGeom>
            <a:avLst/>
            <a:gdLst/>
            <a:ahLst/>
            <a:cxnLst/>
            <a:rect l="l" t="t" r="r" b="b"/>
            <a:pathLst>
              <a:path w="882648" h="1262318">
                <a:moveTo>
                  <a:pt x="148971" y="523132"/>
                </a:moveTo>
                <a:lnTo>
                  <a:pt x="137800" y="482079"/>
                </a:lnTo>
                <a:lnTo>
                  <a:pt x="130350" y="453496"/>
                </a:lnTo>
                <a:lnTo>
                  <a:pt x="126624" y="424937"/>
                </a:lnTo>
                <a:lnTo>
                  <a:pt x="126624" y="385659"/>
                </a:lnTo>
                <a:lnTo>
                  <a:pt x="130350" y="346380"/>
                </a:lnTo>
                <a:lnTo>
                  <a:pt x="130350" y="321370"/>
                </a:lnTo>
                <a:lnTo>
                  <a:pt x="156421" y="328516"/>
                </a:lnTo>
                <a:lnTo>
                  <a:pt x="186218" y="333887"/>
                </a:lnTo>
                <a:lnTo>
                  <a:pt x="216010" y="337460"/>
                </a:lnTo>
                <a:lnTo>
                  <a:pt x="245806" y="339235"/>
                </a:lnTo>
                <a:lnTo>
                  <a:pt x="301670" y="339235"/>
                </a:lnTo>
                <a:lnTo>
                  <a:pt x="324016" y="337460"/>
                </a:lnTo>
                <a:lnTo>
                  <a:pt x="346362" y="335662"/>
                </a:lnTo>
                <a:lnTo>
                  <a:pt x="372434" y="332089"/>
                </a:lnTo>
                <a:lnTo>
                  <a:pt x="402225" y="328516"/>
                </a:lnTo>
                <a:lnTo>
                  <a:pt x="435748" y="323169"/>
                </a:lnTo>
                <a:lnTo>
                  <a:pt x="469264" y="317797"/>
                </a:lnTo>
                <a:lnTo>
                  <a:pt x="502781" y="310675"/>
                </a:lnTo>
                <a:lnTo>
                  <a:pt x="532578" y="305304"/>
                </a:lnTo>
                <a:lnTo>
                  <a:pt x="554930" y="299957"/>
                </a:lnTo>
                <a:lnTo>
                  <a:pt x="569831" y="294609"/>
                </a:lnTo>
                <a:lnTo>
                  <a:pt x="592182" y="299957"/>
                </a:lnTo>
                <a:lnTo>
                  <a:pt x="621984" y="301731"/>
                </a:lnTo>
                <a:lnTo>
                  <a:pt x="648035" y="299957"/>
                </a:lnTo>
                <a:lnTo>
                  <a:pt x="666635" y="292811"/>
                </a:lnTo>
                <a:lnTo>
                  <a:pt x="681536" y="283890"/>
                </a:lnTo>
                <a:lnTo>
                  <a:pt x="707639" y="273172"/>
                </a:lnTo>
                <a:lnTo>
                  <a:pt x="737441" y="262453"/>
                </a:lnTo>
                <a:lnTo>
                  <a:pt x="770942" y="255307"/>
                </a:lnTo>
                <a:lnTo>
                  <a:pt x="796993" y="248185"/>
                </a:lnTo>
                <a:lnTo>
                  <a:pt x="808195" y="239241"/>
                </a:lnTo>
                <a:lnTo>
                  <a:pt x="808195" y="226748"/>
                </a:lnTo>
                <a:lnTo>
                  <a:pt x="796993" y="214255"/>
                </a:lnTo>
                <a:lnTo>
                  <a:pt x="778393" y="194616"/>
                </a:lnTo>
                <a:lnTo>
                  <a:pt x="756041" y="167831"/>
                </a:lnTo>
                <a:lnTo>
                  <a:pt x="737441" y="141046"/>
                </a:lnTo>
                <a:lnTo>
                  <a:pt x="729990" y="121407"/>
                </a:lnTo>
                <a:lnTo>
                  <a:pt x="718789" y="98195"/>
                </a:lnTo>
                <a:lnTo>
                  <a:pt x="692738" y="67837"/>
                </a:lnTo>
                <a:lnTo>
                  <a:pt x="670386" y="35705"/>
                </a:lnTo>
                <a:lnTo>
                  <a:pt x="662936" y="14267"/>
                </a:lnTo>
                <a:lnTo>
                  <a:pt x="662936" y="3572"/>
                </a:lnTo>
                <a:lnTo>
                  <a:pt x="655485" y="0"/>
                </a:lnTo>
                <a:lnTo>
                  <a:pt x="648035" y="0"/>
                </a:lnTo>
                <a:lnTo>
                  <a:pt x="644284" y="5347"/>
                </a:lnTo>
                <a:lnTo>
                  <a:pt x="651735" y="35705"/>
                </a:lnTo>
                <a:lnTo>
                  <a:pt x="670386" y="87476"/>
                </a:lnTo>
                <a:lnTo>
                  <a:pt x="696437" y="137473"/>
                </a:lnTo>
                <a:lnTo>
                  <a:pt x="718789" y="167831"/>
                </a:lnTo>
                <a:lnTo>
                  <a:pt x="737441" y="183897"/>
                </a:lnTo>
                <a:lnTo>
                  <a:pt x="756041" y="207109"/>
                </a:lnTo>
                <a:lnTo>
                  <a:pt x="763492" y="228546"/>
                </a:lnTo>
                <a:lnTo>
                  <a:pt x="744840" y="244612"/>
                </a:lnTo>
                <a:lnTo>
                  <a:pt x="715089" y="257106"/>
                </a:lnTo>
                <a:lnTo>
                  <a:pt x="685287" y="267824"/>
                </a:lnTo>
                <a:lnTo>
                  <a:pt x="659185" y="273172"/>
                </a:lnTo>
                <a:lnTo>
                  <a:pt x="636834" y="269599"/>
                </a:lnTo>
                <a:lnTo>
                  <a:pt x="621984" y="264251"/>
                </a:lnTo>
                <a:lnTo>
                  <a:pt x="610783" y="262453"/>
                </a:lnTo>
                <a:lnTo>
                  <a:pt x="592182" y="264251"/>
                </a:lnTo>
                <a:lnTo>
                  <a:pt x="566080" y="271397"/>
                </a:lnTo>
                <a:lnTo>
                  <a:pt x="543749" y="276745"/>
                </a:lnTo>
                <a:lnTo>
                  <a:pt x="513957" y="283890"/>
                </a:lnTo>
                <a:lnTo>
                  <a:pt x="480435" y="291036"/>
                </a:lnTo>
                <a:lnTo>
                  <a:pt x="443193" y="298158"/>
                </a:lnTo>
                <a:lnTo>
                  <a:pt x="405951" y="303529"/>
                </a:lnTo>
                <a:lnTo>
                  <a:pt x="372434" y="308877"/>
                </a:lnTo>
                <a:lnTo>
                  <a:pt x="342637" y="312450"/>
                </a:lnTo>
                <a:lnTo>
                  <a:pt x="324016" y="314248"/>
                </a:lnTo>
                <a:lnTo>
                  <a:pt x="238356" y="314248"/>
                </a:lnTo>
                <a:lnTo>
                  <a:pt x="216010" y="312450"/>
                </a:lnTo>
                <a:lnTo>
                  <a:pt x="193663" y="310675"/>
                </a:lnTo>
                <a:lnTo>
                  <a:pt x="171317" y="308877"/>
                </a:lnTo>
                <a:lnTo>
                  <a:pt x="152696" y="305304"/>
                </a:lnTo>
                <a:lnTo>
                  <a:pt x="134075" y="301731"/>
                </a:lnTo>
                <a:lnTo>
                  <a:pt x="119179" y="296384"/>
                </a:lnTo>
                <a:lnTo>
                  <a:pt x="100558" y="292811"/>
                </a:lnTo>
                <a:lnTo>
                  <a:pt x="81935" y="287463"/>
                </a:lnTo>
                <a:lnTo>
                  <a:pt x="67037" y="282092"/>
                </a:lnTo>
                <a:lnTo>
                  <a:pt x="52140" y="276745"/>
                </a:lnTo>
                <a:lnTo>
                  <a:pt x="37243" y="271397"/>
                </a:lnTo>
                <a:lnTo>
                  <a:pt x="22346" y="266026"/>
                </a:lnTo>
                <a:lnTo>
                  <a:pt x="3724" y="257106"/>
                </a:lnTo>
                <a:lnTo>
                  <a:pt x="0" y="257106"/>
                </a:lnTo>
                <a:lnTo>
                  <a:pt x="3724" y="262453"/>
                </a:lnTo>
                <a:lnTo>
                  <a:pt x="11173" y="274946"/>
                </a:lnTo>
                <a:lnTo>
                  <a:pt x="29794" y="287463"/>
                </a:lnTo>
                <a:lnTo>
                  <a:pt x="63313" y="298158"/>
                </a:lnTo>
                <a:lnTo>
                  <a:pt x="89383" y="305304"/>
                </a:lnTo>
                <a:lnTo>
                  <a:pt x="100558" y="308877"/>
                </a:lnTo>
                <a:lnTo>
                  <a:pt x="93107" y="341009"/>
                </a:lnTo>
                <a:lnTo>
                  <a:pt x="93107" y="391006"/>
                </a:lnTo>
                <a:lnTo>
                  <a:pt x="96833" y="439228"/>
                </a:lnTo>
                <a:lnTo>
                  <a:pt x="100558" y="466013"/>
                </a:lnTo>
                <a:lnTo>
                  <a:pt x="104283" y="491000"/>
                </a:lnTo>
                <a:lnTo>
                  <a:pt x="115454" y="532076"/>
                </a:lnTo>
                <a:lnTo>
                  <a:pt x="126624" y="576702"/>
                </a:lnTo>
                <a:lnTo>
                  <a:pt x="130350" y="605261"/>
                </a:lnTo>
                <a:lnTo>
                  <a:pt x="141525" y="623126"/>
                </a:lnTo>
                <a:lnTo>
                  <a:pt x="160146" y="644539"/>
                </a:lnTo>
                <a:lnTo>
                  <a:pt x="171317" y="664178"/>
                </a:lnTo>
                <a:lnTo>
                  <a:pt x="163872" y="676695"/>
                </a:lnTo>
                <a:lnTo>
                  <a:pt x="148971" y="683841"/>
                </a:lnTo>
                <a:lnTo>
                  <a:pt x="148971" y="692761"/>
                </a:lnTo>
                <a:lnTo>
                  <a:pt x="160146" y="699907"/>
                </a:lnTo>
                <a:lnTo>
                  <a:pt x="178767" y="705255"/>
                </a:lnTo>
                <a:lnTo>
                  <a:pt x="193663" y="726692"/>
                </a:lnTo>
                <a:lnTo>
                  <a:pt x="201114" y="753453"/>
                </a:lnTo>
                <a:lnTo>
                  <a:pt x="204839" y="782036"/>
                </a:lnTo>
                <a:lnTo>
                  <a:pt x="201114" y="807023"/>
                </a:lnTo>
                <a:lnTo>
                  <a:pt x="197389" y="860593"/>
                </a:lnTo>
                <a:lnTo>
                  <a:pt x="212284" y="917735"/>
                </a:lnTo>
                <a:lnTo>
                  <a:pt x="234631" y="971281"/>
                </a:lnTo>
                <a:lnTo>
                  <a:pt x="268153" y="1015931"/>
                </a:lnTo>
                <a:lnTo>
                  <a:pt x="294219" y="1051636"/>
                </a:lnTo>
                <a:lnTo>
                  <a:pt x="297944" y="1080195"/>
                </a:lnTo>
                <a:lnTo>
                  <a:pt x="297944" y="1103407"/>
                </a:lnTo>
                <a:lnTo>
                  <a:pt x="294219" y="1124844"/>
                </a:lnTo>
                <a:lnTo>
                  <a:pt x="290499" y="1137338"/>
                </a:lnTo>
                <a:lnTo>
                  <a:pt x="286774" y="1151629"/>
                </a:lnTo>
                <a:lnTo>
                  <a:pt x="286774" y="1167696"/>
                </a:lnTo>
                <a:lnTo>
                  <a:pt x="294219" y="1185536"/>
                </a:lnTo>
                <a:lnTo>
                  <a:pt x="290499" y="1198053"/>
                </a:lnTo>
                <a:lnTo>
                  <a:pt x="294219" y="1208748"/>
                </a:lnTo>
                <a:lnTo>
                  <a:pt x="297944" y="1219467"/>
                </a:lnTo>
                <a:lnTo>
                  <a:pt x="297944" y="1230186"/>
                </a:lnTo>
                <a:lnTo>
                  <a:pt x="309120" y="1233758"/>
                </a:lnTo>
                <a:lnTo>
                  <a:pt x="324016" y="1235533"/>
                </a:lnTo>
                <a:lnTo>
                  <a:pt x="364983" y="1235533"/>
                </a:lnTo>
                <a:lnTo>
                  <a:pt x="379879" y="1233758"/>
                </a:lnTo>
                <a:lnTo>
                  <a:pt x="394780" y="1231960"/>
                </a:lnTo>
                <a:lnTo>
                  <a:pt x="409676" y="1230186"/>
                </a:lnTo>
                <a:lnTo>
                  <a:pt x="409676" y="1231960"/>
                </a:lnTo>
                <a:lnTo>
                  <a:pt x="417121" y="1239106"/>
                </a:lnTo>
                <a:lnTo>
                  <a:pt x="420847" y="1248026"/>
                </a:lnTo>
                <a:lnTo>
                  <a:pt x="424572" y="1255172"/>
                </a:lnTo>
                <a:lnTo>
                  <a:pt x="435748" y="1256970"/>
                </a:lnTo>
                <a:lnTo>
                  <a:pt x="450643" y="1258745"/>
                </a:lnTo>
                <a:lnTo>
                  <a:pt x="469264" y="1260543"/>
                </a:lnTo>
                <a:lnTo>
                  <a:pt x="487886" y="1260543"/>
                </a:lnTo>
                <a:lnTo>
                  <a:pt x="506507" y="1262318"/>
                </a:lnTo>
                <a:lnTo>
                  <a:pt x="528853" y="1262318"/>
                </a:lnTo>
                <a:lnTo>
                  <a:pt x="547474" y="1260543"/>
                </a:lnTo>
                <a:lnTo>
                  <a:pt x="562380" y="1260543"/>
                </a:lnTo>
                <a:lnTo>
                  <a:pt x="558629" y="1255172"/>
                </a:lnTo>
                <a:lnTo>
                  <a:pt x="558629" y="1244477"/>
                </a:lnTo>
                <a:lnTo>
                  <a:pt x="554930" y="1231960"/>
                </a:lnTo>
                <a:lnTo>
                  <a:pt x="562380" y="1221265"/>
                </a:lnTo>
                <a:lnTo>
                  <a:pt x="577281" y="1215894"/>
                </a:lnTo>
                <a:lnTo>
                  <a:pt x="595882" y="1219467"/>
                </a:lnTo>
                <a:lnTo>
                  <a:pt x="618233" y="1230186"/>
                </a:lnTo>
                <a:lnTo>
                  <a:pt x="636834" y="1244477"/>
                </a:lnTo>
                <a:lnTo>
                  <a:pt x="662936" y="1249825"/>
                </a:lnTo>
                <a:lnTo>
                  <a:pt x="688987" y="1251599"/>
                </a:lnTo>
                <a:lnTo>
                  <a:pt x="718789" y="1253398"/>
                </a:lnTo>
                <a:lnTo>
                  <a:pt x="778393" y="1253398"/>
                </a:lnTo>
                <a:lnTo>
                  <a:pt x="804444" y="1251599"/>
                </a:lnTo>
                <a:lnTo>
                  <a:pt x="826795" y="1249825"/>
                </a:lnTo>
                <a:lnTo>
                  <a:pt x="845396" y="1248026"/>
                </a:lnTo>
                <a:lnTo>
                  <a:pt x="860297" y="1246252"/>
                </a:lnTo>
                <a:lnTo>
                  <a:pt x="875198" y="1240904"/>
                </a:lnTo>
                <a:lnTo>
                  <a:pt x="882648" y="1233758"/>
                </a:lnTo>
                <a:lnTo>
                  <a:pt x="882648" y="1224838"/>
                </a:lnTo>
                <a:lnTo>
                  <a:pt x="871498" y="1215894"/>
                </a:lnTo>
                <a:lnTo>
                  <a:pt x="852846" y="1205175"/>
                </a:lnTo>
                <a:lnTo>
                  <a:pt x="823096" y="1194480"/>
                </a:lnTo>
                <a:lnTo>
                  <a:pt x="774642" y="1185536"/>
                </a:lnTo>
                <a:lnTo>
                  <a:pt x="752290" y="1181987"/>
                </a:lnTo>
                <a:lnTo>
                  <a:pt x="729990" y="1176616"/>
                </a:lnTo>
                <a:lnTo>
                  <a:pt x="707639" y="1171268"/>
                </a:lnTo>
                <a:lnTo>
                  <a:pt x="681536" y="1164123"/>
                </a:lnTo>
                <a:lnTo>
                  <a:pt x="662936" y="1156977"/>
                </a:lnTo>
                <a:lnTo>
                  <a:pt x="644284" y="1149831"/>
                </a:lnTo>
                <a:lnTo>
                  <a:pt x="629434" y="1144484"/>
                </a:lnTo>
                <a:lnTo>
                  <a:pt x="621984" y="1137338"/>
                </a:lnTo>
                <a:lnTo>
                  <a:pt x="621984" y="1044490"/>
                </a:lnTo>
                <a:lnTo>
                  <a:pt x="629434" y="987371"/>
                </a:lnTo>
                <a:lnTo>
                  <a:pt x="636834" y="946295"/>
                </a:lnTo>
                <a:lnTo>
                  <a:pt x="651735" y="896298"/>
                </a:lnTo>
                <a:lnTo>
                  <a:pt x="670386" y="821315"/>
                </a:lnTo>
                <a:lnTo>
                  <a:pt x="688987" y="744533"/>
                </a:lnTo>
                <a:lnTo>
                  <a:pt x="696437" y="692761"/>
                </a:lnTo>
                <a:lnTo>
                  <a:pt x="718789" y="689189"/>
                </a:lnTo>
                <a:lnTo>
                  <a:pt x="744840" y="682043"/>
                </a:lnTo>
                <a:lnTo>
                  <a:pt x="770942" y="674897"/>
                </a:lnTo>
                <a:lnTo>
                  <a:pt x="793294" y="669550"/>
                </a:lnTo>
                <a:lnTo>
                  <a:pt x="811894" y="662404"/>
                </a:lnTo>
                <a:lnTo>
                  <a:pt x="819345" y="651685"/>
                </a:lnTo>
                <a:lnTo>
                  <a:pt x="808195" y="642765"/>
                </a:lnTo>
                <a:lnTo>
                  <a:pt x="782092" y="640990"/>
                </a:lnTo>
                <a:lnTo>
                  <a:pt x="785843" y="605261"/>
                </a:lnTo>
                <a:lnTo>
                  <a:pt x="793294" y="551715"/>
                </a:lnTo>
                <a:lnTo>
                  <a:pt x="796993" y="498145"/>
                </a:lnTo>
                <a:lnTo>
                  <a:pt x="796993" y="466013"/>
                </a:lnTo>
                <a:lnTo>
                  <a:pt x="793294" y="433857"/>
                </a:lnTo>
                <a:lnTo>
                  <a:pt x="785843" y="383860"/>
                </a:lnTo>
                <a:lnTo>
                  <a:pt x="778393" y="332089"/>
                </a:lnTo>
                <a:lnTo>
                  <a:pt x="774642" y="301731"/>
                </a:lnTo>
                <a:lnTo>
                  <a:pt x="763492" y="287463"/>
                </a:lnTo>
                <a:lnTo>
                  <a:pt x="748591" y="278519"/>
                </a:lnTo>
                <a:lnTo>
                  <a:pt x="729990" y="276745"/>
                </a:lnTo>
                <a:lnTo>
                  <a:pt x="729990" y="289238"/>
                </a:lnTo>
                <a:lnTo>
                  <a:pt x="737441" y="319596"/>
                </a:lnTo>
                <a:lnTo>
                  <a:pt x="741140" y="364221"/>
                </a:lnTo>
                <a:lnTo>
                  <a:pt x="741140" y="435655"/>
                </a:lnTo>
                <a:lnTo>
                  <a:pt x="744840" y="471361"/>
                </a:lnTo>
                <a:lnTo>
                  <a:pt x="744840" y="601688"/>
                </a:lnTo>
                <a:lnTo>
                  <a:pt x="733690" y="655258"/>
                </a:lnTo>
                <a:lnTo>
                  <a:pt x="703888" y="662404"/>
                </a:lnTo>
                <a:lnTo>
                  <a:pt x="659185" y="671324"/>
                </a:lnTo>
                <a:lnTo>
                  <a:pt x="610783" y="682043"/>
                </a:lnTo>
                <a:lnTo>
                  <a:pt x="547474" y="690963"/>
                </a:lnTo>
                <a:lnTo>
                  <a:pt x="476715" y="696334"/>
                </a:lnTo>
                <a:lnTo>
                  <a:pt x="398500" y="699907"/>
                </a:lnTo>
                <a:lnTo>
                  <a:pt x="305395" y="698109"/>
                </a:lnTo>
                <a:lnTo>
                  <a:pt x="204839" y="689189"/>
                </a:lnTo>
                <a:lnTo>
                  <a:pt x="197389" y="664178"/>
                </a:lnTo>
                <a:lnTo>
                  <a:pt x="186218" y="637417"/>
                </a:lnTo>
                <a:lnTo>
                  <a:pt x="171317" y="610632"/>
                </a:lnTo>
                <a:lnTo>
                  <a:pt x="167592" y="590993"/>
                </a:lnTo>
                <a:lnTo>
                  <a:pt x="163872" y="564208"/>
                </a:lnTo>
                <a:lnTo>
                  <a:pt x="148971" y="523132"/>
                </a:lnTo>
                <a:close/>
              </a:path>
            </a:pathLst>
          </a:custGeom>
          <a:solidFill>
            <a:srgbClr val="000000"/>
          </a:solidFill>
        </p:spPr>
        <p:txBody>
          <a:bodyPr wrap="square" lIns="0" tIns="0" rIns="0" bIns="0" rtlCol="0">
            <a:noAutofit/>
          </a:bodyPr>
          <a:lstStyle/>
          <a:p>
            <a:endParaRPr/>
          </a:p>
        </p:txBody>
      </p:sp>
      <p:sp>
        <p:nvSpPr>
          <p:cNvPr id="94" name="object 94"/>
          <p:cNvSpPr/>
          <p:nvPr/>
        </p:nvSpPr>
        <p:spPr>
          <a:xfrm>
            <a:off x="2179265" y="4121582"/>
            <a:ext cx="379887" cy="510639"/>
          </a:xfrm>
          <a:custGeom>
            <a:avLst/>
            <a:gdLst/>
            <a:ahLst/>
            <a:cxnLst/>
            <a:rect l="l" t="t" r="r" b="b"/>
            <a:pathLst>
              <a:path w="379887" h="510639">
                <a:moveTo>
                  <a:pt x="208577" y="451722"/>
                </a:moveTo>
                <a:lnTo>
                  <a:pt x="193676" y="444576"/>
                </a:lnTo>
                <a:lnTo>
                  <a:pt x="178775" y="424937"/>
                </a:lnTo>
                <a:lnTo>
                  <a:pt x="175024" y="396353"/>
                </a:lnTo>
                <a:lnTo>
                  <a:pt x="175024" y="366020"/>
                </a:lnTo>
                <a:lnTo>
                  <a:pt x="178775" y="341009"/>
                </a:lnTo>
                <a:lnTo>
                  <a:pt x="182475" y="316023"/>
                </a:lnTo>
                <a:lnTo>
                  <a:pt x="186226" y="280318"/>
                </a:lnTo>
                <a:lnTo>
                  <a:pt x="193676" y="244612"/>
                </a:lnTo>
                <a:lnTo>
                  <a:pt x="204826" y="216029"/>
                </a:lnTo>
                <a:lnTo>
                  <a:pt x="212277" y="187470"/>
                </a:lnTo>
                <a:lnTo>
                  <a:pt x="219727" y="153539"/>
                </a:lnTo>
                <a:lnTo>
                  <a:pt x="219727" y="94622"/>
                </a:lnTo>
                <a:lnTo>
                  <a:pt x="223478" y="73184"/>
                </a:lnTo>
                <a:lnTo>
                  <a:pt x="234628" y="46423"/>
                </a:lnTo>
                <a:lnTo>
                  <a:pt x="249529" y="21413"/>
                </a:lnTo>
                <a:lnTo>
                  <a:pt x="256980" y="0"/>
                </a:lnTo>
                <a:lnTo>
                  <a:pt x="238379" y="3572"/>
                </a:lnTo>
                <a:lnTo>
                  <a:pt x="212277" y="7121"/>
                </a:lnTo>
                <a:lnTo>
                  <a:pt x="178775" y="10694"/>
                </a:lnTo>
                <a:lnTo>
                  <a:pt x="141523" y="14267"/>
                </a:lnTo>
                <a:lnTo>
                  <a:pt x="104281" y="17840"/>
                </a:lnTo>
                <a:lnTo>
                  <a:pt x="67033" y="19639"/>
                </a:lnTo>
                <a:lnTo>
                  <a:pt x="33516" y="19639"/>
                </a:lnTo>
                <a:lnTo>
                  <a:pt x="11170" y="17840"/>
                </a:lnTo>
                <a:lnTo>
                  <a:pt x="7445" y="39278"/>
                </a:lnTo>
                <a:lnTo>
                  <a:pt x="3725" y="66062"/>
                </a:lnTo>
                <a:lnTo>
                  <a:pt x="0" y="96396"/>
                </a:lnTo>
                <a:lnTo>
                  <a:pt x="0" y="121407"/>
                </a:lnTo>
                <a:lnTo>
                  <a:pt x="3725" y="160685"/>
                </a:lnTo>
                <a:lnTo>
                  <a:pt x="18621" y="226748"/>
                </a:lnTo>
                <a:lnTo>
                  <a:pt x="37242" y="292811"/>
                </a:lnTo>
                <a:lnTo>
                  <a:pt x="52137" y="332089"/>
                </a:lnTo>
                <a:lnTo>
                  <a:pt x="59588" y="323169"/>
                </a:lnTo>
                <a:lnTo>
                  <a:pt x="70759" y="316023"/>
                </a:lnTo>
                <a:lnTo>
                  <a:pt x="81934" y="312450"/>
                </a:lnTo>
                <a:lnTo>
                  <a:pt x="85660" y="310651"/>
                </a:lnTo>
                <a:lnTo>
                  <a:pt x="81934" y="328516"/>
                </a:lnTo>
                <a:lnTo>
                  <a:pt x="78209" y="348155"/>
                </a:lnTo>
                <a:lnTo>
                  <a:pt x="74484" y="367794"/>
                </a:lnTo>
                <a:lnTo>
                  <a:pt x="78209" y="385659"/>
                </a:lnTo>
                <a:lnTo>
                  <a:pt x="85660" y="401725"/>
                </a:lnTo>
                <a:lnTo>
                  <a:pt x="89380" y="417791"/>
                </a:lnTo>
                <a:lnTo>
                  <a:pt x="96830" y="433857"/>
                </a:lnTo>
                <a:lnTo>
                  <a:pt x="100555" y="446350"/>
                </a:lnTo>
                <a:lnTo>
                  <a:pt x="115451" y="449923"/>
                </a:lnTo>
                <a:lnTo>
                  <a:pt x="137798" y="457069"/>
                </a:lnTo>
                <a:lnTo>
                  <a:pt x="160144" y="462416"/>
                </a:lnTo>
                <a:lnTo>
                  <a:pt x="186226" y="471361"/>
                </a:lnTo>
                <a:lnTo>
                  <a:pt x="212277" y="478506"/>
                </a:lnTo>
                <a:lnTo>
                  <a:pt x="238379" y="487427"/>
                </a:lnTo>
                <a:lnTo>
                  <a:pt x="264430" y="494573"/>
                </a:lnTo>
                <a:lnTo>
                  <a:pt x="286782" y="501718"/>
                </a:lnTo>
                <a:lnTo>
                  <a:pt x="320283" y="510639"/>
                </a:lnTo>
                <a:lnTo>
                  <a:pt x="342634" y="508840"/>
                </a:lnTo>
                <a:lnTo>
                  <a:pt x="361235" y="505267"/>
                </a:lnTo>
                <a:lnTo>
                  <a:pt x="379887" y="505267"/>
                </a:lnTo>
                <a:lnTo>
                  <a:pt x="353784" y="498145"/>
                </a:lnTo>
                <a:lnTo>
                  <a:pt x="327733" y="489201"/>
                </a:lnTo>
                <a:lnTo>
                  <a:pt x="301682" y="482079"/>
                </a:lnTo>
                <a:lnTo>
                  <a:pt x="275580" y="473135"/>
                </a:lnTo>
                <a:lnTo>
                  <a:pt x="249529" y="465989"/>
                </a:lnTo>
                <a:lnTo>
                  <a:pt x="227178" y="458867"/>
                </a:lnTo>
                <a:lnTo>
                  <a:pt x="208577" y="451722"/>
                </a:lnTo>
                <a:close/>
              </a:path>
            </a:pathLst>
          </a:custGeom>
          <a:solidFill>
            <a:srgbClr val="794200"/>
          </a:solidFill>
        </p:spPr>
        <p:txBody>
          <a:bodyPr wrap="square" lIns="0" tIns="0" rIns="0" bIns="0" rtlCol="0">
            <a:noAutofit/>
          </a:bodyPr>
          <a:lstStyle/>
          <a:p>
            <a:endParaRPr/>
          </a:p>
        </p:txBody>
      </p:sp>
      <p:sp>
        <p:nvSpPr>
          <p:cNvPr id="95" name="object 95"/>
          <p:cNvSpPr/>
          <p:nvPr/>
        </p:nvSpPr>
        <p:spPr>
          <a:xfrm>
            <a:off x="2007945" y="4137648"/>
            <a:ext cx="208562" cy="412443"/>
          </a:xfrm>
          <a:custGeom>
            <a:avLst/>
            <a:gdLst/>
            <a:ahLst/>
            <a:cxnLst/>
            <a:rect l="l" t="t" r="r" b="b"/>
            <a:pathLst>
              <a:path w="208562" h="412443">
                <a:moveTo>
                  <a:pt x="208562" y="383860"/>
                </a:moveTo>
                <a:lnTo>
                  <a:pt x="197386" y="358874"/>
                </a:lnTo>
                <a:lnTo>
                  <a:pt x="182490" y="332089"/>
                </a:lnTo>
                <a:lnTo>
                  <a:pt x="167594" y="307102"/>
                </a:lnTo>
                <a:lnTo>
                  <a:pt x="156419" y="278519"/>
                </a:lnTo>
                <a:lnTo>
                  <a:pt x="148973" y="244612"/>
                </a:lnTo>
                <a:lnTo>
                  <a:pt x="145248" y="210682"/>
                </a:lnTo>
                <a:lnTo>
                  <a:pt x="145248" y="182122"/>
                </a:lnTo>
                <a:lnTo>
                  <a:pt x="141523" y="153539"/>
                </a:lnTo>
                <a:lnTo>
                  <a:pt x="137798" y="121407"/>
                </a:lnTo>
                <a:lnTo>
                  <a:pt x="130352" y="92847"/>
                </a:lnTo>
                <a:lnTo>
                  <a:pt x="126627" y="74983"/>
                </a:lnTo>
                <a:lnTo>
                  <a:pt x="126627" y="46423"/>
                </a:lnTo>
                <a:lnTo>
                  <a:pt x="130352" y="28559"/>
                </a:lnTo>
                <a:lnTo>
                  <a:pt x="137798" y="12493"/>
                </a:lnTo>
                <a:lnTo>
                  <a:pt x="119176" y="10718"/>
                </a:lnTo>
                <a:lnTo>
                  <a:pt x="104281" y="10718"/>
                </a:lnTo>
                <a:lnTo>
                  <a:pt x="85660" y="8920"/>
                </a:lnTo>
                <a:lnTo>
                  <a:pt x="70764" y="8920"/>
                </a:lnTo>
                <a:lnTo>
                  <a:pt x="52137" y="7145"/>
                </a:lnTo>
                <a:lnTo>
                  <a:pt x="33516" y="7145"/>
                </a:lnTo>
                <a:lnTo>
                  <a:pt x="18621" y="3572"/>
                </a:lnTo>
                <a:lnTo>
                  <a:pt x="0" y="0"/>
                </a:lnTo>
                <a:lnTo>
                  <a:pt x="3725" y="24986"/>
                </a:lnTo>
                <a:lnTo>
                  <a:pt x="11170" y="62490"/>
                </a:lnTo>
                <a:lnTo>
                  <a:pt x="14895" y="99969"/>
                </a:lnTo>
                <a:lnTo>
                  <a:pt x="14895" y="155337"/>
                </a:lnTo>
                <a:lnTo>
                  <a:pt x="22346" y="192817"/>
                </a:lnTo>
                <a:lnTo>
                  <a:pt x="33516" y="228546"/>
                </a:lnTo>
                <a:lnTo>
                  <a:pt x="44692" y="253533"/>
                </a:lnTo>
                <a:lnTo>
                  <a:pt x="63313" y="280318"/>
                </a:lnTo>
                <a:lnTo>
                  <a:pt x="89385" y="321370"/>
                </a:lnTo>
                <a:lnTo>
                  <a:pt x="108006" y="364221"/>
                </a:lnTo>
                <a:lnTo>
                  <a:pt x="111731" y="398152"/>
                </a:lnTo>
                <a:lnTo>
                  <a:pt x="134077" y="408871"/>
                </a:lnTo>
                <a:lnTo>
                  <a:pt x="156419" y="412443"/>
                </a:lnTo>
                <a:lnTo>
                  <a:pt x="182490" y="410645"/>
                </a:lnTo>
                <a:lnTo>
                  <a:pt x="208562" y="401725"/>
                </a:lnTo>
                <a:lnTo>
                  <a:pt x="208562" y="383860"/>
                </a:lnTo>
                <a:close/>
              </a:path>
            </a:pathLst>
          </a:custGeom>
          <a:solidFill>
            <a:srgbClr val="794200"/>
          </a:solidFill>
        </p:spPr>
        <p:txBody>
          <a:bodyPr wrap="square" lIns="0" tIns="0" rIns="0" bIns="0" rtlCol="0">
            <a:noAutofit/>
          </a:bodyPr>
          <a:lstStyle/>
          <a:p>
            <a:endParaRPr/>
          </a:p>
        </p:txBody>
      </p:sp>
      <p:sp>
        <p:nvSpPr>
          <p:cNvPr id="96" name="object 96"/>
          <p:cNvSpPr/>
          <p:nvPr/>
        </p:nvSpPr>
        <p:spPr>
          <a:xfrm>
            <a:off x="2868271" y="3273482"/>
            <a:ext cx="175060" cy="91049"/>
          </a:xfrm>
          <a:custGeom>
            <a:avLst/>
            <a:gdLst/>
            <a:ahLst/>
            <a:cxnLst/>
            <a:rect l="l" t="t" r="r" b="b"/>
            <a:pathLst>
              <a:path w="175060" h="91049">
                <a:moveTo>
                  <a:pt x="0" y="37479"/>
                </a:moveTo>
                <a:lnTo>
                  <a:pt x="0" y="58917"/>
                </a:lnTo>
                <a:lnTo>
                  <a:pt x="11150" y="76757"/>
                </a:lnTo>
                <a:lnTo>
                  <a:pt x="26051" y="89274"/>
                </a:lnTo>
                <a:lnTo>
                  <a:pt x="37252" y="91049"/>
                </a:lnTo>
                <a:lnTo>
                  <a:pt x="52153" y="89274"/>
                </a:lnTo>
                <a:lnTo>
                  <a:pt x="70753" y="83903"/>
                </a:lnTo>
                <a:lnTo>
                  <a:pt x="89354" y="78556"/>
                </a:lnTo>
                <a:lnTo>
                  <a:pt x="108006" y="71410"/>
                </a:lnTo>
                <a:lnTo>
                  <a:pt x="126606" y="64264"/>
                </a:lnTo>
                <a:lnTo>
                  <a:pt x="141507" y="55344"/>
                </a:lnTo>
                <a:lnTo>
                  <a:pt x="156408" y="49996"/>
                </a:lnTo>
                <a:lnTo>
                  <a:pt x="171309" y="37479"/>
                </a:lnTo>
                <a:lnTo>
                  <a:pt x="175060" y="23211"/>
                </a:lnTo>
                <a:lnTo>
                  <a:pt x="167610" y="10694"/>
                </a:lnTo>
                <a:lnTo>
                  <a:pt x="152709" y="1774"/>
                </a:lnTo>
                <a:lnTo>
                  <a:pt x="141507" y="0"/>
                </a:lnTo>
                <a:lnTo>
                  <a:pt x="122907" y="1774"/>
                </a:lnTo>
                <a:lnTo>
                  <a:pt x="100555" y="3572"/>
                </a:lnTo>
                <a:lnTo>
                  <a:pt x="78204" y="7145"/>
                </a:lnTo>
                <a:lnTo>
                  <a:pt x="55852" y="10694"/>
                </a:lnTo>
                <a:lnTo>
                  <a:pt x="37252" y="16066"/>
                </a:lnTo>
                <a:lnTo>
                  <a:pt x="18600" y="19639"/>
                </a:lnTo>
                <a:lnTo>
                  <a:pt x="7450" y="23211"/>
                </a:lnTo>
                <a:lnTo>
                  <a:pt x="0" y="37479"/>
                </a:lnTo>
                <a:close/>
              </a:path>
            </a:pathLst>
          </a:custGeom>
          <a:solidFill>
            <a:srgbClr val="794200"/>
          </a:solidFill>
        </p:spPr>
        <p:txBody>
          <a:bodyPr wrap="square" lIns="0" tIns="0" rIns="0" bIns="0" rtlCol="0">
            <a:noAutofit/>
          </a:bodyPr>
          <a:lstStyle/>
          <a:p>
            <a:endParaRPr/>
          </a:p>
        </p:txBody>
      </p:sp>
      <p:sp>
        <p:nvSpPr>
          <p:cNvPr id="97" name="object 97"/>
          <p:cNvSpPr/>
          <p:nvPr/>
        </p:nvSpPr>
        <p:spPr>
          <a:xfrm>
            <a:off x="6559087" y="4609009"/>
            <a:ext cx="596038" cy="101768"/>
          </a:xfrm>
          <a:custGeom>
            <a:avLst/>
            <a:gdLst/>
            <a:ahLst/>
            <a:cxnLst/>
            <a:rect l="l" t="t" r="r" b="b"/>
            <a:pathLst>
              <a:path w="596038" h="101768">
                <a:moveTo>
                  <a:pt x="44651" y="99984"/>
                </a:moveTo>
                <a:lnTo>
                  <a:pt x="67002" y="101768"/>
                </a:lnTo>
                <a:lnTo>
                  <a:pt x="126606" y="101768"/>
                </a:lnTo>
                <a:lnTo>
                  <a:pt x="160108" y="99984"/>
                </a:lnTo>
                <a:lnTo>
                  <a:pt x="189910" y="98197"/>
                </a:lnTo>
                <a:lnTo>
                  <a:pt x="219712" y="94622"/>
                </a:lnTo>
                <a:lnTo>
                  <a:pt x="242063" y="91049"/>
                </a:lnTo>
                <a:lnTo>
                  <a:pt x="256964" y="87476"/>
                </a:lnTo>
                <a:lnTo>
                  <a:pt x="268114" y="83903"/>
                </a:lnTo>
                <a:lnTo>
                  <a:pt x="279316" y="80354"/>
                </a:lnTo>
                <a:lnTo>
                  <a:pt x="294217" y="76781"/>
                </a:lnTo>
                <a:lnTo>
                  <a:pt x="338868" y="76781"/>
                </a:lnTo>
                <a:lnTo>
                  <a:pt x="353769" y="80354"/>
                </a:lnTo>
                <a:lnTo>
                  <a:pt x="372421" y="83903"/>
                </a:lnTo>
                <a:lnTo>
                  <a:pt x="394772" y="87476"/>
                </a:lnTo>
                <a:lnTo>
                  <a:pt x="420823" y="89274"/>
                </a:lnTo>
                <a:lnTo>
                  <a:pt x="454222" y="89274"/>
                </a:lnTo>
                <a:lnTo>
                  <a:pt x="487621" y="87476"/>
                </a:lnTo>
                <a:lnTo>
                  <a:pt x="517423" y="83903"/>
                </a:lnTo>
                <a:lnTo>
                  <a:pt x="543628" y="80354"/>
                </a:lnTo>
                <a:lnTo>
                  <a:pt x="566236" y="76781"/>
                </a:lnTo>
                <a:lnTo>
                  <a:pt x="577027" y="71410"/>
                </a:lnTo>
                <a:lnTo>
                  <a:pt x="588331" y="57142"/>
                </a:lnTo>
                <a:lnTo>
                  <a:pt x="596038" y="37503"/>
                </a:lnTo>
                <a:lnTo>
                  <a:pt x="591928" y="17840"/>
                </a:lnTo>
                <a:lnTo>
                  <a:pt x="573430" y="0"/>
                </a:lnTo>
                <a:lnTo>
                  <a:pt x="551335" y="3572"/>
                </a:lnTo>
                <a:lnTo>
                  <a:pt x="521533" y="7145"/>
                </a:lnTo>
                <a:lnTo>
                  <a:pt x="487621" y="8920"/>
                </a:lnTo>
                <a:lnTo>
                  <a:pt x="450625" y="10718"/>
                </a:lnTo>
                <a:lnTo>
                  <a:pt x="413630" y="10718"/>
                </a:lnTo>
                <a:lnTo>
                  <a:pt x="379871" y="8920"/>
                </a:lnTo>
                <a:lnTo>
                  <a:pt x="350070" y="5347"/>
                </a:lnTo>
                <a:lnTo>
                  <a:pt x="327718" y="0"/>
                </a:lnTo>
                <a:lnTo>
                  <a:pt x="297916" y="3572"/>
                </a:lnTo>
                <a:lnTo>
                  <a:pt x="256964" y="7145"/>
                </a:lnTo>
                <a:lnTo>
                  <a:pt x="208562" y="14291"/>
                </a:lnTo>
                <a:lnTo>
                  <a:pt x="160108" y="21413"/>
                </a:lnTo>
                <a:lnTo>
                  <a:pt x="111705" y="28559"/>
                </a:lnTo>
                <a:lnTo>
                  <a:pt x="70753" y="35705"/>
                </a:lnTo>
                <a:lnTo>
                  <a:pt x="37201" y="41052"/>
                </a:lnTo>
                <a:lnTo>
                  <a:pt x="18600" y="46423"/>
                </a:lnTo>
                <a:lnTo>
                  <a:pt x="0" y="58917"/>
                </a:lnTo>
                <a:lnTo>
                  <a:pt x="0" y="74983"/>
                </a:lnTo>
                <a:lnTo>
                  <a:pt x="11150" y="91049"/>
                </a:lnTo>
                <a:lnTo>
                  <a:pt x="44651" y="99984"/>
                </a:lnTo>
                <a:close/>
              </a:path>
            </a:pathLst>
          </a:custGeom>
          <a:solidFill>
            <a:srgbClr val="6F5325"/>
          </a:solidFill>
        </p:spPr>
        <p:txBody>
          <a:bodyPr wrap="square" lIns="0" tIns="0" rIns="0" bIns="0" rtlCol="0">
            <a:noAutofit/>
          </a:bodyPr>
          <a:lstStyle/>
          <a:p>
            <a:endParaRPr/>
          </a:p>
        </p:txBody>
      </p:sp>
      <p:sp>
        <p:nvSpPr>
          <p:cNvPr id="98" name="object 98"/>
          <p:cNvSpPr/>
          <p:nvPr/>
        </p:nvSpPr>
        <p:spPr>
          <a:xfrm>
            <a:off x="7136114" y="4562585"/>
            <a:ext cx="287229" cy="103566"/>
          </a:xfrm>
          <a:custGeom>
            <a:avLst/>
            <a:gdLst/>
            <a:ahLst/>
            <a:cxnLst/>
            <a:rect l="l" t="t" r="r" b="b"/>
            <a:pathLst>
              <a:path w="287229" h="103566">
                <a:moveTo>
                  <a:pt x="112014" y="10718"/>
                </a:moveTo>
                <a:lnTo>
                  <a:pt x="74504" y="10718"/>
                </a:lnTo>
                <a:lnTo>
                  <a:pt x="44702" y="23211"/>
                </a:lnTo>
                <a:lnTo>
                  <a:pt x="19011" y="46423"/>
                </a:lnTo>
                <a:lnTo>
                  <a:pt x="0" y="74983"/>
                </a:lnTo>
                <a:lnTo>
                  <a:pt x="4110" y="98195"/>
                </a:lnTo>
                <a:lnTo>
                  <a:pt x="26205" y="101768"/>
                </a:lnTo>
                <a:lnTo>
                  <a:pt x="63714" y="103566"/>
                </a:lnTo>
                <a:lnTo>
                  <a:pt x="153120" y="103566"/>
                </a:lnTo>
                <a:lnTo>
                  <a:pt x="201420" y="101768"/>
                </a:lnTo>
                <a:lnTo>
                  <a:pt x="242526" y="99993"/>
                </a:lnTo>
                <a:lnTo>
                  <a:pt x="272328" y="96420"/>
                </a:lnTo>
                <a:lnTo>
                  <a:pt x="287229" y="91049"/>
                </a:lnTo>
                <a:lnTo>
                  <a:pt x="287229" y="69635"/>
                </a:lnTo>
                <a:lnTo>
                  <a:pt x="275924" y="42851"/>
                </a:lnTo>
                <a:lnTo>
                  <a:pt x="261023" y="17864"/>
                </a:lnTo>
                <a:lnTo>
                  <a:pt x="242526" y="0"/>
                </a:lnTo>
                <a:lnTo>
                  <a:pt x="227625" y="5347"/>
                </a:lnTo>
                <a:lnTo>
                  <a:pt x="208613" y="7145"/>
                </a:lnTo>
                <a:lnTo>
                  <a:pt x="186519" y="8920"/>
                </a:lnTo>
                <a:lnTo>
                  <a:pt x="160313" y="10718"/>
                </a:lnTo>
                <a:lnTo>
                  <a:pt x="112014" y="10718"/>
                </a:lnTo>
                <a:close/>
              </a:path>
            </a:pathLst>
          </a:custGeom>
          <a:solidFill>
            <a:srgbClr val="6F5325"/>
          </a:solidFill>
        </p:spPr>
        <p:txBody>
          <a:bodyPr wrap="square" lIns="0" tIns="0" rIns="0" bIns="0" rtlCol="0">
            <a:noAutofit/>
          </a:bodyPr>
          <a:lstStyle/>
          <a:p>
            <a:endParaRPr/>
          </a:p>
        </p:txBody>
      </p:sp>
      <p:sp>
        <p:nvSpPr>
          <p:cNvPr id="99" name="object 99"/>
          <p:cNvSpPr/>
          <p:nvPr/>
        </p:nvSpPr>
        <p:spPr>
          <a:xfrm>
            <a:off x="6778799" y="3651995"/>
            <a:ext cx="719048" cy="967732"/>
          </a:xfrm>
          <a:custGeom>
            <a:avLst/>
            <a:gdLst/>
            <a:ahLst/>
            <a:cxnLst/>
            <a:rect l="l" t="t" r="r" b="b"/>
            <a:pathLst>
              <a:path w="719048" h="967732">
                <a:moveTo>
                  <a:pt x="406128" y="948093"/>
                </a:moveTo>
                <a:lnTo>
                  <a:pt x="394824" y="921308"/>
                </a:lnTo>
                <a:lnTo>
                  <a:pt x="424626" y="923083"/>
                </a:lnTo>
                <a:lnTo>
                  <a:pt x="454428" y="924881"/>
                </a:lnTo>
                <a:lnTo>
                  <a:pt x="521225" y="924881"/>
                </a:lnTo>
                <a:lnTo>
                  <a:pt x="551027" y="923083"/>
                </a:lnTo>
                <a:lnTo>
                  <a:pt x="580829" y="919510"/>
                </a:lnTo>
                <a:lnTo>
                  <a:pt x="603437" y="914162"/>
                </a:lnTo>
                <a:lnTo>
                  <a:pt x="621935" y="905242"/>
                </a:lnTo>
                <a:lnTo>
                  <a:pt x="614742" y="842752"/>
                </a:lnTo>
                <a:lnTo>
                  <a:pt x="610631" y="748106"/>
                </a:lnTo>
                <a:lnTo>
                  <a:pt x="607034" y="655258"/>
                </a:lnTo>
                <a:lnTo>
                  <a:pt x="607034" y="592768"/>
                </a:lnTo>
                <a:lnTo>
                  <a:pt x="610631" y="521357"/>
                </a:lnTo>
                <a:lnTo>
                  <a:pt x="625532" y="408871"/>
                </a:lnTo>
                <a:lnTo>
                  <a:pt x="636836" y="299957"/>
                </a:lnTo>
                <a:lnTo>
                  <a:pt x="648140" y="241039"/>
                </a:lnTo>
                <a:lnTo>
                  <a:pt x="663041" y="198188"/>
                </a:lnTo>
                <a:lnTo>
                  <a:pt x="696440" y="124980"/>
                </a:lnTo>
                <a:lnTo>
                  <a:pt x="719048" y="49996"/>
                </a:lnTo>
                <a:lnTo>
                  <a:pt x="719048" y="0"/>
                </a:lnTo>
                <a:lnTo>
                  <a:pt x="707744" y="5347"/>
                </a:lnTo>
                <a:lnTo>
                  <a:pt x="692843" y="10718"/>
                </a:lnTo>
                <a:lnTo>
                  <a:pt x="674345" y="16066"/>
                </a:lnTo>
                <a:lnTo>
                  <a:pt x="655334" y="23211"/>
                </a:lnTo>
                <a:lnTo>
                  <a:pt x="629643" y="30357"/>
                </a:lnTo>
                <a:lnTo>
                  <a:pt x="599841" y="37503"/>
                </a:lnTo>
                <a:lnTo>
                  <a:pt x="562331" y="44625"/>
                </a:lnTo>
                <a:lnTo>
                  <a:pt x="525336" y="49996"/>
                </a:lnTo>
                <a:lnTo>
                  <a:pt x="480633" y="57142"/>
                </a:lnTo>
                <a:lnTo>
                  <a:pt x="428223" y="62490"/>
                </a:lnTo>
                <a:lnTo>
                  <a:pt x="372215" y="66062"/>
                </a:lnTo>
                <a:lnTo>
                  <a:pt x="312612" y="69635"/>
                </a:lnTo>
                <a:lnTo>
                  <a:pt x="245814" y="71410"/>
                </a:lnTo>
                <a:lnTo>
                  <a:pt x="171309" y="71410"/>
                </a:lnTo>
                <a:lnTo>
                  <a:pt x="89405" y="67837"/>
                </a:lnTo>
                <a:lnTo>
                  <a:pt x="0" y="64288"/>
                </a:lnTo>
                <a:lnTo>
                  <a:pt x="3750" y="116059"/>
                </a:lnTo>
                <a:lnTo>
                  <a:pt x="11201" y="198188"/>
                </a:lnTo>
                <a:lnTo>
                  <a:pt x="22351" y="280318"/>
                </a:lnTo>
                <a:lnTo>
                  <a:pt x="33501" y="333887"/>
                </a:lnTo>
                <a:lnTo>
                  <a:pt x="44702" y="389232"/>
                </a:lnTo>
                <a:lnTo>
                  <a:pt x="55852" y="471361"/>
                </a:lnTo>
                <a:lnTo>
                  <a:pt x="59603" y="553490"/>
                </a:lnTo>
                <a:lnTo>
                  <a:pt x="52153" y="605285"/>
                </a:lnTo>
                <a:lnTo>
                  <a:pt x="44702" y="648136"/>
                </a:lnTo>
                <a:lnTo>
                  <a:pt x="44702" y="717748"/>
                </a:lnTo>
                <a:lnTo>
                  <a:pt x="55852" y="798103"/>
                </a:lnTo>
                <a:lnTo>
                  <a:pt x="70753" y="873086"/>
                </a:lnTo>
                <a:lnTo>
                  <a:pt x="70753" y="889152"/>
                </a:lnTo>
                <a:lnTo>
                  <a:pt x="108006" y="957013"/>
                </a:lnTo>
                <a:lnTo>
                  <a:pt x="145258" y="960586"/>
                </a:lnTo>
                <a:lnTo>
                  <a:pt x="182511" y="964159"/>
                </a:lnTo>
                <a:lnTo>
                  <a:pt x="227316" y="967732"/>
                </a:lnTo>
                <a:lnTo>
                  <a:pt x="272019" y="967732"/>
                </a:lnTo>
                <a:lnTo>
                  <a:pt x="312612" y="965934"/>
                </a:lnTo>
                <a:lnTo>
                  <a:pt x="350121" y="964159"/>
                </a:lnTo>
                <a:lnTo>
                  <a:pt x="383520" y="957013"/>
                </a:lnTo>
                <a:lnTo>
                  <a:pt x="406128" y="948093"/>
                </a:lnTo>
                <a:close/>
              </a:path>
            </a:pathLst>
          </a:custGeom>
          <a:solidFill>
            <a:srgbClr val="A4A4A4"/>
          </a:solidFill>
        </p:spPr>
        <p:txBody>
          <a:bodyPr wrap="square" lIns="0" tIns="0" rIns="0" bIns="0" rtlCol="0">
            <a:noAutofit/>
          </a:bodyPr>
          <a:lstStyle/>
          <a:p>
            <a:endParaRPr/>
          </a:p>
        </p:txBody>
      </p:sp>
      <p:sp>
        <p:nvSpPr>
          <p:cNvPr id="100" name="object 100"/>
          <p:cNvSpPr/>
          <p:nvPr/>
        </p:nvSpPr>
        <p:spPr>
          <a:xfrm>
            <a:off x="6745297" y="3019949"/>
            <a:ext cx="822944" cy="707029"/>
          </a:xfrm>
          <a:custGeom>
            <a:avLst/>
            <a:gdLst/>
            <a:ahLst/>
            <a:cxnLst/>
            <a:rect l="l" t="t" r="r" b="b"/>
            <a:pathLst>
              <a:path w="822944" h="707029">
                <a:moveTo>
                  <a:pt x="26051" y="651685"/>
                </a:moveTo>
                <a:lnTo>
                  <a:pt x="0" y="687390"/>
                </a:lnTo>
                <a:lnTo>
                  <a:pt x="48402" y="696334"/>
                </a:lnTo>
                <a:lnTo>
                  <a:pt x="115456" y="701682"/>
                </a:lnTo>
                <a:lnTo>
                  <a:pt x="189910" y="705255"/>
                </a:lnTo>
                <a:lnTo>
                  <a:pt x="268011" y="707029"/>
                </a:lnTo>
                <a:lnTo>
                  <a:pt x="346113" y="705255"/>
                </a:lnTo>
                <a:lnTo>
                  <a:pt x="424729" y="703456"/>
                </a:lnTo>
                <a:lnTo>
                  <a:pt x="495123" y="699883"/>
                </a:lnTo>
                <a:lnTo>
                  <a:pt x="551130" y="694536"/>
                </a:lnTo>
                <a:lnTo>
                  <a:pt x="599430" y="687390"/>
                </a:lnTo>
                <a:lnTo>
                  <a:pt x="644132" y="678470"/>
                </a:lnTo>
                <a:lnTo>
                  <a:pt x="681642" y="665977"/>
                </a:lnTo>
                <a:lnTo>
                  <a:pt x="718637" y="651685"/>
                </a:lnTo>
                <a:lnTo>
                  <a:pt x="748439" y="635619"/>
                </a:lnTo>
                <a:lnTo>
                  <a:pt x="778241" y="617754"/>
                </a:lnTo>
                <a:lnTo>
                  <a:pt x="800850" y="598115"/>
                </a:lnTo>
                <a:lnTo>
                  <a:pt x="822944" y="576702"/>
                </a:lnTo>
                <a:lnTo>
                  <a:pt x="793142" y="549917"/>
                </a:lnTo>
                <a:lnTo>
                  <a:pt x="763340" y="519559"/>
                </a:lnTo>
                <a:lnTo>
                  <a:pt x="737649" y="485628"/>
                </a:lnTo>
                <a:lnTo>
                  <a:pt x="711444" y="451722"/>
                </a:lnTo>
                <a:lnTo>
                  <a:pt x="688835" y="417791"/>
                </a:lnTo>
                <a:lnTo>
                  <a:pt x="670338" y="385659"/>
                </a:lnTo>
                <a:lnTo>
                  <a:pt x="655437" y="357075"/>
                </a:lnTo>
                <a:lnTo>
                  <a:pt x="648243" y="335662"/>
                </a:lnTo>
                <a:lnTo>
                  <a:pt x="640536" y="292811"/>
                </a:lnTo>
                <a:lnTo>
                  <a:pt x="640536" y="146393"/>
                </a:lnTo>
                <a:lnTo>
                  <a:pt x="633342" y="108913"/>
                </a:lnTo>
                <a:lnTo>
                  <a:pt x="618441" y="69611"/>
                </a:lnTo>
                <a:lnTo>
                  <a:pt x="599430" y="33906"/>
                </a:lnTo>
                <a:lnTo>
                  <a:pt x="584529" y="7121"/>
                </a:lnTo>
                <a:lnTo>
                  <a:pt x="566031" y="3572"/>
                </a:lnTo>
                <a:lnTo>
                  <a:pt x="539826" y="0"/>
                </a:lnTo>
                <a:lnTo>
                  <a:pt x="510024" y="0"/>
                </a:lnTo>
                <a:lnTo>
                  <a:pt x="476625" y="1774"/>
                </a:lnTo>
                <a:lnTo>
                  <a:pt x="443226" y="3572"/>
                </a:lnTo>
                <a:lnTo>
                  <a:pt x="413424" y="7121"/>
                </a:lnTo>
                <a:lnTo>
                  <a:pt x="387219" y="12493"/>
                </a:lnTo>
                <a:lnTo>
                  <a:pt x="365125" y="17840"/>
                </a:lnTo>
                <a:lnTo>
                  <a:pt x="338919" y="35705"/>
                </a:lnTo>
                <a:lnTo>
                  <a:pt x="305521" y="73184"/>
                </a:lnTo>
                <a:lnTo>
                  <a:pt x="268011" y="126754"/>
                </a:lnTo>
                <a:lnTo>
                  <a:pt x="227419" y="185671"/>
                </a:lnTo>
                <a:lnTo>
                  <a:pt x="186210" y="246387"/>
                </a:lnTo>
                <a:lnTo>
                  <a:pt x="152657" y="301731"/>
                </a:lnTo>
                <a:lnTo>
                  <a:pt x="130357" y="344582"/>
                </a:lnTo>
                <a:lnTo>
                  <a:pt x="122907" y="369592"/>
                </a:lnTo>
                <a:lnTo>
                  <a:pt x="115456" y="405298"/>
                </a:lnTo>
                <a:lnTo>
                  <a:pt x="100555" y="451722"/>
                </a:lnTo>
                <a:lnTo>
                  <a:pt x="85654" y="498145"/>
                </a:lnTo>
                <a:lnTo>
                  <a:pt x="78204" y="532052"/>
                </a:lnTo>
                <a:lnTo>
                  <a:pt x="70753" y="565983"/>
                </a:lnTo>
                <a:lnTo>
                  <a:pt x="52102" y="608834"/>
                </a:lnTo>
                <a:lnTo>
                  <a:pt x="26051" y="651685"/>
                </a:lnTo>
                <a:close/>
              </a:path>
            </a:pathLst>
          </a:custGeom>
          <a:solidFill>
            <a:srgbClr val="A4A4A4"/>
          </a:solidFill>
        </p:spPr>
        <p:txBody>
          <a:bodyPr wrap="square" lIns="0" tIns="0" rIns="0" bIns="0" rtlCol="0">
            <a:noAutofit/>
          </a:bodyPr>
          <a:lstStyle/>
          <a:p>
            <a:endParaRPr/>
          </a:p>
        </p:txBody>
      </p:sp>
      <p:sp>
        <p:nvSpPr>
          <p:cNvPr id="101" name="object 101"/>
          <p:cNvSpPr/>
          <p:nvPr/>
        </p:nvSpPr>
        <p:spPr>
          <a:xfrm>
            <a:off x="6160563" y="2605706"/>
            <a:ext cx="1418983" cy="1128417"/>
          </a:xfrm>
          <a:custGeom>
            <a:avLst/>
            <a:gdLst/>
            <a:ahLst/>
            <a:cxnLst/>
            <a:rect l="l" t="t" r="r" b="b"/>
            <a:pathLst>
              <a:path w="1418983" h="1128417">
                <a:moveTo>
                  <a:pt x="696440" y="1124844"/>
                </a:moveTo>
                <a:lnTo>
                  <a:pt x="722542" y="1126643"/>
                </a:lnTo>
                <a:lnTo>
                  <a:pt x="748593" y="1128417"/>
                </a:lnTo>
                <a:lnTo>
                  <a:pt x="886145" y="1128417"/>
                </a:lnTo>
                <a:lnTo>
                  <a:pt x="945749" y="1126643"/>
                </a:lnTo>
                <a:lnTo>
                  <a:pt x="1009463" y="1124844"/>
                </a:lnTo>
                <a:lnTo>
                  <a:pt x="1061360" y="1121272"/>
                </a:lnTo>
                <a:lnTo>
                  <a:pt x="1106063" y="1119497"/>
                </a:lnTo>
                <a:lnTo>
                  <a:pt x="1132268" y="1117699"/>
                </a:lnTo>
                <a:lnTo>
                  <a:pt x="1154362" y="1114126"/>
                </a:lnTo>
                <a:lnTo>
                  <a:pt x="1188275" y="1108778"/>
                </a:lnTo>
                <a:lnTo>
                  <a:pt x="1228867" y="1101633"/>
                </a:lnTo>
                <a:lnTo>
                  <a:pt x="1273570" y="1089139"/>
                </a:lnTo>
                <a:lnTo>
                  <a:pt x="1318273" y="1076646"/>
                </a:lnTo>
                <a:lnTo>
                  <a:pt x="1359379" y="1058782"/>
                </a:lnTo>
                <a:lnTo>
                  <a:pt x="1392778" y="1039142"/>
                </a:lnTo>
                <a:lnTo>
                  <a:pt x="1415386" y="1017729"/>
                </a:lnTo>
                <a:lnTo>
                  <a:pt x="1418983" y="1008785"/>
                </a:lnTo>
                <a:lnTo>
                  <a:pt x="1411275" y="1001663"/>
                </a:lnTo>
                <a:lnTo>
                  <a:pt x="1396374" y="1001663"/>
                </a:lnTo>
                <a:lnTo>
                  <a:pt x="1381474" y="1008785"/>
                </a:lnTo>
                <a:lnTo>
                  <a:pt x="1370683" y="1015931"/>
                </a:lnTo>
                <a:lnTo>
                  <a:pt x="1348075" y="1028424"/>
                </a:lnTo>
                <a:lnTo>
                  <a:pt x="1318273" y="1040941"/>
                </a:lnTo>
                <a:lnTo>
                  <a:pt x="1284874" y="1055209"/>
                </a:lnTo>
                <a:lnTo>
                  <a:pt x="1251475" y="1069500"/>
                </a:lnTo>
                <a:lnTo>
                  <a:pt x="1213966" y="1081993"/>
                </a:lnTo>
                <a:lnTo>
                  <a:pt x="1184164" y="1092712"/>
                </a:lnTo>
                <a:lnTo>
                  <a:pt x="1154362" y="1099858"/>
                </a:lnTo>
                <a:lnTo>
                  <a:pt x="1124560" y="1103431"/>
                </a:lnTo>
                <a:lnTo>
                  <a:pt x="1083968" y="1105205"/>
                </a:lnTo>
                <a:lnTo>
                  <a:pt x="1035154" y="1108778"/>
                </a:lnTo>
                <a:lnTo>
                  <a:pt x="983258" y="1108778"/>
                </a:lnTo>
                <a:lnTo>
                  <a:pt x="930848" y="1110577"/>
                </a:lnTo>
                <a:lnTo>
                  <a:pt x="741143" y="1110577"/>
                </a:lnTo>
                <a:lnTo>
                  <a:pt x="715092" y="1108778"/>
                </a:lnTo>
                <a:lnTo>
                  <a:pt x="688990" y="1107004"/>
                </a:lnTo>
                <a:lnTo>
                  <a:pt x="666638" y="1105205"/>
                </a:lnTo>
                <a:lnTo>
                  <a:pt x="648038" y="1101633"/>
                </a:lnTo>
                <a:lnTo>
                  <a:pt x="633137" y="1096285"/>
                </a:lnTo>
                <a:lnTo>
                  <a:pt x="625686" y="1090914"/>
                </a:lnTo>
                <a:lnTo>
                  <a:pt x="625686" y="1073073"/>
                </a:lnTo>
                <a:lnTo>
                  <a:pt x="636836" y="1051636"/>
                </a:lnTo>
                <a:lnTo>
                  <a:pt x="648038" y="1031997"/>
                </a:lnTo>
                <a:lnTo>
                  <a:pt x="659188" y="1015931"/>
                </a:lnTo>
                <a:lnTo>
                  <a:pt x="674089" y="978451"/>
                </a:lnTo>
                <a:lnTo>
                  <a:pt x="692740" y="910589"/>
                </a:lnTo>
                <a:lnTo>
                  <a:pt x="711341" y="839179"/>
                </a:lnTo>
                <a:lnTo>
                  <a:pt x="718791" y="794530"/>
                </a:lnTo>
                <a:lnTo>
                  <a:pt x="737392" y="792755"/>
                </a:lnTo>
                <a:lnTo>
                  <a:pt x="767194" y="790957"/>
                </a:lnTo>
                <a:lnTo>
                  <a:pt x="800747" y="787384"/>
                </a:lnTo>
                <a:lnTo>
                  <a:pt x="837845" y="782036"/>
                </a:lnTo>
                <a:lnTo>
                  <a:pt x="875354" y="774891"/>
                </a:lnTo>
                <a:lnTo>
                  <a:pt x="908753" y="767745"/>
                </a:lnTo>
                <a:lnTo>
                  <a:pt x="930848" y="760623"/>
                </a:lnTo>
                <a:lnTo>
                  <a:pt x="945749" y="753477"/>
                </a:lnTo>
                <a:lnTo>
                  <a:pt x="957053" y="739185"/>
                </a:lnTo>
                <a:lnTo>
                  <a:pt x="971954" y="717772"/>
                </a:lnTo>
                <a:lnTo>
                  <a:pt x="990452" y="689189"/>
                </a:lnTo>
                <a:lnTo>
                  <a:pt x="1009463" y="657056"/>
                </a:lnTo>
                <a:lnTo>
                  <a:pt x="1027961" y="623126"/>
                </a:lnTo>
                <a:lnTo>
                  <a:pt x="1042862" y="592768"/>
                </a:lnTo>
                <a:lnTo>
                  <a:pt x="1054166" y="566007"/>
                </a:lnTo>
                <a:lnTo>
                  <a:pt x="1054166" y="548142"/>
                </a:lnTo>
                <a:lnTo>
                  <a:pt x="1039265" y="519583"/>
                </a:lnTo>
                <a:lnTo>
                  <a:pt x="1013060" y="491000"/>
                </a:lnTo>
                <a:lnTo>
                  <a:pt x="983258" y="467788"/>
                </a:lnTo>
                <a:lnTo>
                  <a:pt x="949859" y="455294"/>
                </a:lnTo>
                <a:lnTo>
                  <a:pt x="971954" y="446374"/>
                </a:lnTo>
                <a:lnTo>
                  <a:pt x="998159" y="439228"/>
                </a:lnTo>
                <a:lnTo>
                  <a:pt x="1027961" y="433881"/>
                </a:lnTo>
                <a:lnTo>
                  <a:pt x="1061360" y="430308"/>
                </a:lnTo>
                <a:lnTo>
                  <a:pt x="1094758" y="428510"/>
                </a:lnTo>
                <a:lnTo>
                  <a:pt x="1120963" y="430308"/>
                </a:lnTo>
                <a:lnTo>
                  <a:pt x="1143572" y="432083"/>
                </a:lnTo>
                <a:lnTo>
                  <a:pt x="1154362" y="439228"/>
                </a:lnTo>
                <a:lnTo>
                  <a:pt x="1165666" y="460666"/>
                </a:lnTo>
                <a:lnTo>
                  <a:pt x="1176971" y="489225"/>
                </a:lnTo>
                <a:lnTo>
                  <a:pt x="1180567" y="519583"/>
                </a:lnTo>
                <a:lnTo>
                  <a:pt x="1180567" y="540996"/>
                </a:lnTo>
                <a:lnTo>
                  <a:pt x="1169263" y="564208"/>
                </a:lnTo>
                <a:lnTo>
                  <a:pt x="1154362" y="598139"/>
                </a:lnTo>
                <a:lnTo>
                  <a:pt x="1147169" y="633844"/>
                </a:lnTo>
                <a:lnTo>
                  <a:pt x="1147169" y="664202"/>
                </a:lnTo>
                <a:lnTo>
                  <a:pt x="1169263" y="662404"/>
                </a:lnTo>
                <a:lnTo>
                  <a:pt x="1173374" y="648136"/>
                </a:lnTo>
                <a:lnTo>
                  <a:pt x="1180567" y="628497"/>
                </a:lnTo>
                <a:lnTo>
                  <a:pt x="1191872" y="608858"/>
                </a:lnTo>
                <a:lnTo>
                  <a:pt x="1206773" y="587420"/>
                </a:lnTo>
                <a:lnTo>
                  <a:pt x="1210369" y="623126"/>
                </a:lnTo>
                <a:lnTo>
                  <a:pt x="1221673" y="682043"/>
                </a:lnTo>
                <a:lnTo>
                  <a:pt x="1228867" y="740984"/>
                </a:lnTo>
                <a:lnTo>
                  <a:pt x="1232978" y="778464"/>
                </a:lnTo>
                <a:lnTo>
                  <a:pt x="1236574" y="792755"/>
                </a:lnTo>
                <a:lnTo>
                  <a:pt x="1247879" y="815967"/>
                </a:lnTo>
                <a:lnTo>
                  <a:pt x="1266376" y="844526"/>
                </a:lnTo>
                <a:lnTo>
                  <a:pt x="1284874" y="874884"/>
                </a:lnTo>
                <a:lnTo>
                  <a:pt x="1307483" y="905242"/>
                </a:lnTo>
                <a:lnTo>
                  <a:pt x="1329577" y="932027"/>
                </a:lnTo>
                <a:lnTo>
                  <a:pt x="1348075" y="955239"/>
                </a:lnTo>
                <a:lnTo>
                  <a:pt x="1362976" y="967732"/>
                </a:lnTo>
                <a:lnTo>
                  <a:pt x="1385584" y="978451"/>
                </a:lnTo>
                <a:lnTo>
                  <a:pt x="1404082" y="982000"/>
                </a:lnTo>
                <a:lnTo>
                  <a:pt x="1407679" y="976652"/>
                </a:lnTo>
                <a:lnTo>
                  <a:pt x="1396374" y="964159"/>
                </a:lnTo>
                <a:lnTo>
                  <a:pt x="1385584" y="951666"/>
                </a:lnTo>
                <a:lnTo>
                  <a:pt x="1366573" y="932027"/>
                </a:lnTo>
                <a:lnTo>
                  <a:pt x="1348075" y="905242"/>
                </a:lnTo>
                <a:lnTo>
                  <a:pt x="1325980" y="874884"/>
                </a:lnTo>
                <a:lnTo>
                  <a:pt x="1307483" y="846325"/>
                </a:lnTo>
                <a:lnTo>
                  <a:pt x="1288471" y="817742"/>
                </a:lnTo>
                <a:lnTo>
                  <a:pt x="1273570" y="796328"/>
                </a:lnTo>
                <a:lnTo>
                  <a:pt x="1266376" y="780262"/>
                </a:lnTo>
                <a:lnTo>
                  <a:pt x="1258669" y="742758"/>
                </a:lnTo>
                <a:lnTo>
                  <a:pt x="1251475" y="685616"/>
                </a:lnTo>
                <a:lnTo>
                  <a:pt x="1247879" y="626699"/>
                </a:lnTo>
                <a:lnTo>
                  <a:pt x="1243768" y="589219"/>
                </a:lnTo>
                <a:lnTo>
                  <a:pt x="1240171" y="566007"/>
                </a:lnTo>
                <a:lnTo>
                  <a:pt x="1236574" y="540996"/>
                </a:lnTo>
                <a:lnTo>
                  <a:pt x="1225270" y="514212"/>
                </a:lnTo>
                <a:lnTo>
                  <a:pt x="1213966" y="489225"/>
                </a:lnTo>
                <a:lnTo>
                  <a:pt x="1206773" y="455294"/>
                </a:lnTo>
                <a:lnTo>
                  <a:pt x="1188275" y="421364"/>
                </a:lnTo>
                <a:lnTo>
                  <a:pt x="1162070" y="392804"/>
                </a:lnTo>
                <a:lnTo>
                  <a:pt x="1124560" y="371391"/>
                </a:lnTo>
                <a:lnTo>
                  <a:pt x="1098869" y="353526"/>
                </a:lnTo>
                <a:lnTo>
                  <a:pt x="1098869" y="335662"/>
                </a:lnTo>
                <a:lnTo>
                  <a:pt x="1109659" y="319596"/>
                </a:lnTo>
                <a:lnTo>
                  <a:pt x="1120963" y="305328"/>
                </a:lnTo>
                <a:lnTo>
                  <a:pt x="1154362" y="298182"/>
                </a:lnTo>
                <a:lnTo>
                  <a:pt x="1180567" y="283890"/>
                </a:lnTo>
                <a:lnTo>
                  <a:pt x="1199065" y="266050"/>
                </a:lnTo>
                <a:lnTo>
                  <a:pt x="1206773" y="251758"/>
                </a:lnTo>
                <a:lnTo>
                  <a:pt x="1213966" y="241039"/>
                </a:lnTo>
                <a:lnTo>
                  <a:pt x="1232978" y="230321"/>
                </a:lnTo>
                <a:lnTo>
                  <a:pt x="1255072" y="221400"/>
                </a:lnTo>
                <a:lnTo>
                  <a:pt x="1284874" y="210682"/>
                </a:lnTo>
                <a:lnTo>
                  <a:pt x="1303372" y="196414"/>
                </a:lnTo>
                <a:lnTo>
                  <a:pt x="1307483" y="182122"/>
                </a:lnTo>
                <a:lnTo>
                  <a:pt x="1307483" y="169629"/>
                </a:lnTo>
                <a:lnTo>
                  <a:pt x="1318273" y="157136"/>
                </a:lnTo>
                <a:lnTo>
                  <a:pt x="1329577" y="148192"/>
                </a:lnTo>
                <a:lnTo>
                  <a:pt x="1337284" y="139271"/>
                </a:lnTo>
                <a:lnTo>
                  <a:pt x="1333174" y="132125"/>
                </a:lnTo>
                <a:lnTo>
                  <a:pt x="1322383" y="124980"/>
                </a:lnTo>
                <a:lnTo>
                  <a:pt x="1314676" y="119632"/>
                </a:lnTo>
                <a:lnTo>
                  <a:pt x="1314676" y="112486"/>
                </a:lnTo>
                <a:lnTo>
                  <a:pt x="1318273" y="105341"/>
                </a:lnTo>
                <a:lnTo>
                  <a:pt x="1333174" y="96420"/>
                </a:lnTo>
                <a:lnTo>
                  <a:pt x="1340881" y="87500"/>
                </a:lnTo>
                <a:lnTo>
                  <a:pt x="1337284" y="80354"/>
                </a:lnTo>
                <a:lnTo>
                  <a:pt x="1322383" y="74983"/>
                </a:lnTo>
                <a:lnTo>
                  <a:pt x="1307483" y="71434"/>
                </a:lnTo>
                <a:lnTo>
                  <a:pt x="1288471" y="69635"/>
                </a:lnTo>
                <a:lnTo>
                  <a:pt x="1269973" y="66062"/>
                </a:lnTo>
                <a:lnTo>
                  <a:pt x="1258669" y="62490"/>
                </a:lnTo>
                <a:lnTo>
                  <a:pt x="1255072" y="55344"/>
                </a:lnTo>
                <a:lnTo>
                  <a:pt x="1251475" y="44649"/>
                </a:lnTo>
                <a:lnTo>
                  <a:pt x="1236574" y="33930"/>
                </a:lnTo>
                <a:lnTo>
                  <a:pt x="1218077" y="25010"/>
                </a:lnTo>
                <a:lnTo>
                  <a:pt x="1195468" y="23211"/>
                </a:lnTo>
                <a:lnTo>
                  <a:pt x="1176971" y="26784"/>
                </a:lnTo>
                <a:lnTo>
                  <a:pt x="1158473" y="32132"/>
                </a:lnTo>
                <a:lnTo>
                  <a:pt x="1143572" y="30357"/>
                </a:lnTo>
                <a:lnTo>
                  <a:pt x="1132268" y="21437"/>
                </a:lnTo>
                <a:lnTo>
                  <a:pt x="1117367" y="8920"/>
                </a:lnTo>
                <a:lnTo>
                  <a:pt x="1091162" y="3572"/>
                </a:lnTo>
                <a:lnTo>
                  <a:pt x="1064956" y="5371"/>
                </a:lnTo>
                <a:lnTo>
                  <a:pt x="1039265" y="14291"/>
                </a:lnTo>
                <a:lnTo>
                  <a:pt x="1024364" y="3572"/>
                </a:lnTo>
                <a:lnTo>
                  <a:pt x="998159" y="0"/>
                </a:lnTo>
                <a:lnTo>
                  <a:pt x="971954" y="3572"/>
                </a:lnTo>
                <a:lnTo>
                  <a:pt x="953456" y="12493"/>
                </a:lnTo>
                <a:lnTo>
                  <a:pt x="930848" y="8920"/>
                </a:lnTo>
                <a:lnTo>
                  <a:pt x="912350" y="16066"/>
                </a:lnTo>
                <a:lnTo>
                  <a:pt x="893852" y="26784"/>
                </a:lnTo>
                <a:lnTo>
                  <a:pt x="878951" y="41076"/>
                </a:lnTo>
                <a:lnTo>
                  <a:pt x="849149" y="37503"/>
                </a:lnTo>
                <a:lnTo>
                  <a:pt x="834248" y="44649"/>
                </a:lnTo>
                <a:lnTo>
                  <a:pt x="822944" y="57142"/>
                </a:lnTo>
                <a:lnTo>
                  <a:pt x="819347" y="73208"/>
                </a:lnTo>
                <a:lnTo>
                  <a:pt x="796996" y="78556"/>
                </a:lnTo>
                <a:lnTo>
                  <a:pt x="793296" y="89274"/>
                </a:lnTo>
                <a:lnTo>
                  <a:pt x="796996" y="101768"/>
                </a:lnTo>
                <a:lnTo>
                  <a:pt x="804446" y="112486"/>
                </a:lnTo>
                <a:lnTo>
                  <a:pt x="789545" y="123205"/>
                </a:lnTo>
                <a:lnTo>
                  <a:pt x="774644" y="137473"/>
                </a:lnTo>
                <a:lnTo>
                  <a:pt x="763494" y="153563"/>
                </a:lnTo>
                <a:lnTo>
                  <a:pt x="752293" y="167831"/>
                </a:lnTo>
                <a:lnTo>
                  <a:pt x="737392" y="180348"/>
                </a:lnTo>
                <a:lnTo>
                  <a:pt x="722542" y="189268"/>
                </a:lnTo>
                <a:lnTo>
                  <a:pt x="700191" y="198188"/>
                </a:lnTo>
                <a:lnTo>
                  <a:pt x="677839" y="207109"/>
                </a:lnTo>
                <a:lnTo>
                  <a:pt x="659188" y="217827"/>
                </a:lnTo>
                <a:lnTo>
                  <a:pt x="651737" y="230321"/>
                </a:lnTo>
                <a:lnTo>
                  <a:pt x="655488" y="241039"/>
                </a:lnTo>
                <a:lnTo>
                  <a:pt x="670389" y="246387"/>
                </a:lnTo>
                <a:lnTo>
                  <a:pt x="685290" y="248185"/>
                </a:lnTo>
                <a:lnTo>
                  <a:pt x="696440" y="251758"/>
                </a:lnTo>
                <a:lnTo>
                  <a:pt x="703890" y="257106"/>
                </a:lnTo>
                <a:lnTo>
                  <a:pt x="700191" y="264251"/>
                </a:lnTo>
                <a:lnTo>
                  <a:pt x="703890" y="273172"/>
                </a:lnTo>
                <a:lnTo>
                  <a:pt x="711341" y="283890"/>
                </a:lnTo>
                <a:lnTo>
                  <a:pt x="711341" y="294609"/>
                </a:lnTo>
                <a:lnTo>
                  <a:pt x="700191" y="305328"/>
                </a:lnTo>
                <a:lnTo>
                  <a:pt x="688990" y="323169"/>
                </a:lnTo>
                <a:lnTo>
                  <a:pt x="696440" y="342808"/>
                </a:lnTo>
                <a:lnTo>
                  <a:pt x="722542" y="362447"/>
                </a:lnTo>
                <a:lnTo>
                  <a:pt x="774644" y="373165"/>
                </a:lnTo>
                <a:lnTo>
                  <a:pt x="789545" y="380311"/>
                </a:lnTo>
                <a:lnTo>
                  <a:pt x="800747" y="387457"/>
                </a:lnTo>
                <a:lnTo>
                  <a:pt x="808043" y="396377"/>
                </a:lnTo>
                <a:lnTo>
                  <a:pt x="804446" y="405298"/>
                </a:lnTo>
                <a:lnTo>
                  <a:pt x="778395" y="410669"/>
                </a:lnTo>
                <a:lnTo>
                  <a:pt x="756044" y="419589"/>
                </a:lnTo>
                <a:lnTo>
                  <a:pt x="737392" y="432083"/>
                </a:lnTo>
                <a:lnTo>
                  <a:pt x="729993" y="446374"/>
                </a:lnTo>
                <a:lnTo>
                  <a:pt x="700191" y="460666"/>
                </a:lnTo>
                <a:lnTo>
                  <a:pt x="670389" y="476732"/>
                </a:lnTo>
                <a:lnTo>
                  <a:pt x="651737" y="492798"/>
                </a:lnTo>
                <a:lnTo>
                  <a:pt x="644287" y="507066"/>
                </a:lnTo>
                <a:lnTo>
                  <a:pt x="651737" y="516010"/>
                </a:lnTo>
                <a:lnTo>
                  <a:pt x="662938" y="521357"/>
                </a:lnTo>
                <a:lnTo>
                  <a:pt x="670389" y="528503"/>
                </a:lnTo>
                <a:lnTo>
                  <a:pt x="670389" y="540996"/>
                </a:lnTo>
                <a:lnTo>
                  <a:pt x="659188" y="562434"/>
                </a:lnTo>
                <a:lnTo>
                  <a:pt x="640587" y="585646"/>
                </a:lnTo>
                <a:lnTo>
                  <a:pt x="614536" y="610632"/>
                </a:lnTo>
                <a:lnTo>
                  <a:pt x="588434" y="630271"/>
                </a:lnTo>
                <a:lnTo>
                  <a:pt x="566082" y="637417"/>
                </a:lnTo>
                <a:lnTo>
                  <a:pt x="536280" y="642765"/>
                </a:lnTo>
                <a:lnTo>
                  <a:pt x="499079" y="648136"/>
                </a:lnTo>
                <a:lnTo>
                  <a:pt x="461827" y="653483"/>
                </a:lnTo>
                <a:lnTo>
                  <a:pt x="420875" y="658831"/>
                </a:lnTo>
                <a:lnTo>
                  <a:pt x="383622" y="662404"/>
                </a:lnTo>
                <a:lnTo>
                  <a:pt x="353820" y="664202"/>
                </a:lnTo>
                <a:lnTo>
                  <a:pt x="327718" y="665977"/>
                </a:lnTo>
                <a:lnTo>
                  <a:pt x="290517" y="669550"/>
                </a:lnTo>
                <a:lnTo>
                  <a:pt x="260715" y="674921"/>
                </a:lnTo>
                <a:lnTo>
                  <a:pt x="245814" y="682043"/>
                </a:lnTo>
                <a:lnTo>
                  <a:pt x="238364" y="692761"/>
                </a:lnTo>
                <a:lnTo>
                  <a:pt x="219712" y="689189"/>
                </a:lnTo>
                <a:lnTo>
                  <a:pt x="189961" y="687414"/>
                </a:lnTo>
                <a:lnTo>
                  <a:pt x="160159" y="685616"/>
                </a:lnTo>
                <a:lnTo>
                  <a:pt x="130357" y="683841"/>
                </a:lnTo>
                <a:lnTo>
                  <a:pt x="96856" y="683841"/>
                </a:lnTo>
                <a:lnTo>
                  <a:pt x="67054" y="685616"/>
                </a:lnTo>
                <a:lnTo>
                  <a:pt x="44702" y="689189"/>
                </a:lnTo>
                <a:lnTo>
                  <a:pt x="26051" y="694560"/>
                </a:lnTo>
                <a:lnTo>
                  <a:pt x="3750" y="714199"/>
                </a:lnTo>
                <a:lnTo>
                  <a:pt x="0" y="737411"/>
                </a:lnTo>
                <a:lnTo>
                  <a:pt x="11150" y="760623"/>
                </a:lnTo>
                <a:lnTo>
                  <a:pt x="29801" y="773116"/>
                </a:lnTo>
                <a:lnTo>
                  <a:pt x="44702" y="776689"/>
                </a:lnTo>
                <a:lnTo>
                  <a:pt x="70753" y="778464"/>
                </a:lnTo>
                <a:lnTo>
                  <a:pt x="96856" y="782036"/>
                </a:lnTo>
                <a:lnTo>
                  <a:pt x="126606" y="785609"/>
                </a:lnTo>
                <a:lnTo>
                  <a:pt x="156408" y="787384"/>
                </a:lnTo>
                <a:lnTo>
                  <a:pt x="182511" y="789182"/>
                </a:lnTo>
                <a:lnTo>
                  <a:pt x="223463" y="789182"/>
                </a:lnTo>
                <a:lnTo>
                  <a:pt x="223463" y="805248"/>
                </a:lnTo>
                <a:lnTo>
                  <a:pt x="227162" y="810596"/>
                </a:lnTo>
                <a:lnTo>
                  <a:pt x="227162" y="812394"/>
                </a:lnTo>
                <a:lnTo>
                  <a:pt x="279316" y="812394"/>
                </a:lnTo>
                <a:lnTo>
                  <a:pt x="312868" y="810596"/>
                </a:lnTo>
                <a:lnTo>
                  <a:pt x="353820" y="810596"/>
                </a:lnTo>
                <a:lnTo>
                  <a:pt x="394772" y="807047"/>
                </a:lnTo>
                <a:lnTo>
                  <a:pt x="439475" y="803474"/>
                </a:lnTo>
                <a:lnTo>
                  <a:pt x="484178" y="799901"/>
                </a:lnTo>
                <a:lnTo>
                  <a:pt x="528830" y="792755"/>
                </a:lnTo>
                <a:lnTo>
                  <a:pt x="510229" y="810596"/>
                </a:lnTo>
                <a:lnTo>
                  <a:pt x="487878" y="833808"/>
                </a:lnTo>
                <a:lnTo>
                  <a:pt x="458076" y="858818"/>
                </a:lnTo>
                <a:lnTo>
                  <a:pt x="435724" y="876659"/>
                </a:lnTo>
                <a:lnTo>
                  <a:pt x="476728" y="974878"/>
                </a:lnTo>
                <a:lnTo>
                  <a:pt x="618236" y="908815"/>
                </a:lnTo>
                <a:lnTo>
                  <a:pt x="621987" y="894523"/>
                </a:lnTo>
                <a:lnTo>
                  <a:pt x="633137" y="862391"/>
                </a:lnTo>
                <a:lnTo>
                  <a:pt x="651737" y="823113"/>
                </a:lnTo>
                <a:lnTo>
                  <a:pt x="674089" y="794530"/>
                </a:lnTo>
                <a:lnTo>
                  <a:pt x="666638" y="837381"/>
                </a:lnTo>
                <a:lnTo>
                  <a:pt x="648038" y="908815"/>
                </a:lnTo>
                <a:lnTo>
                  <a:pt x="625686" y="983798"/>
                </a:lnTo>
                <a:lnTo>
                  <a:pt x="607086" y="1030222"/>
                </a:lnTo>
                <a:lnTo>
                  <a:pt x="588434" y="1053434"/>
                </a:lnTo>
                <a:lnTo>
                  <a:pt x="566082" y="1074848"/>
                </a:lnTo>
                <a:lnTo>
                  <a:pt x="554932" y="1094487"/>
                </a:lnTo>
                <a:lnTo>
                  <a:pt x="558632" y="1107004"/>
                </a:lnTo>
                <a:lnTo>
                  <a:pt x="573533" y="1110577"/>
                </a:lnTo>
                <a:lnTo>
                  <a:pt x="592185" y="1114126"/>
                </a:lnTo>
                <a:lnTo>
                  <a:pt x="614536" y="1117699"/>
                </a:lnTo>
                <a:lnTo>
                  <a:pt x="640587" y="1119497"/>
                </a:lnTo>
                <a:lnTo>
                  <a:pt x="666638" y="1121272"/>
                </a:lnTo>
                <a:lnTo>
                  <a:pt x="696440" y="1124844"/>
                </a:lnTo>
                <a:close/>
              </a:path>
            </a:pathLst>
          </a:custGeom>
          <a:solidFill>
            <a:srgbClr val="000000"/>
          </a:solidFill>
        </p:spPr>
        <p:txBody>
          <a:bodyPr wrap="square" lIns="0" tIns="0" rIns="0" bIns="0" rtlCol="0">
            <a:noAutofit/>
          </a:bodyPr>
          <a:lstStyle/>
          <a:p>
            <a:endParaRPr/>
          </a:p>
        </p:txBody>
      </p:sp>
      <p:sp>
        <p:nvSpPr>
          <p:cNvPr id="102" name="object 102"/>
          <p:cNvSpPr/>
          <p:nvPr/>
        </p:nvSpPr>
        <p:spPr>
          <a:xfrm>
            <a:off x="6845853" y="2727113"/>
            <a:ext cx="402274" cy="271397"/>
          </a:xfrm>
          <a:custGeom>
            <a:avLst/>
            <a:gdLst/>
            <a:ahLst/>
            <a:cxnLst/>
            <a:rect l="l" t="t" r="r" b="b"/>
            <a:pathLst>
              <a:path w="402274" h="271397">
                <a:moveTo>
                  <a:pt x="316465" y="75007"/>
                </a:moveTo>
                <a:lnTo>
                  <a:pt x="305161" y="80354"/>
                </a:lnTo>
                <a:lnTo>
                  <a:pt x="294371" y="85702"/>
                </a:lnTo>
                <a:lnTo>
                  <a:pt x="283067" y="87500"/>
                </a:lnTo>
                <a:lnTo>
                  <a:pt x="275359" y="89274"/>
                </a:lnTo>
                <a:lnTo>
                  <a:pt x="271762" y="85702"/>
                </a:lnTo>
                <a:lnTo>
                  <a:pt x="275359" y="78580"/>
                </a:lnTo>
                <a:lnTo>
                  <a:pt x="283067" y="69635"/>
                </a:lnTo>
                <a:lnTo>
                  <a:pt x="297968" y="62490"/>
                </a:lnTo>
                <a:lnTo>
                  <a:pt x="312868" y="57142"/>
                </a:lnTo>
                <a:lnTo>
                  <a:pt x="331366" y="53569"/>
                </a:lnTo>
                <a:lnTo>
                  <a:pt x="349864" y="48222"/>
                </a:lnTo>
                <a:lnTo>
                  <a:pt x="357571" y="41076"/>
                </a:lnTo>
                <a:lnTo>
                  <a:pt x="353975" y="32156"/>
                </a:lnTo>
                <a:lnTo>
                  <a:pt x="331366" y="32156"/>
                </a:lnTo>
                <a:lnTo>
                  <a:pt x="312868" y="28583"/>
                </a:lnTo>
                <a:lnTo>
                  <a:pt x="294371" y="21437"/>
                </a:lnTo>
                <a:lnTo>
                  <a:pt x="286663" y="8944"/>
                </a:lnTo>
                <a:lnTo>
                  <a:pt x="268166" y="12517"/>
                </a:lnTo>
                <a:lnTo>
                  <a:pt x="249668" y="12517"/>
                </a:lnTo>
                <a:lnTo>
                  <a:pt x="230656" y="7145"/>
                </a:lnTo>
                <a:lnTo>
                  <a:pt x="215755" y="0"/>
                </a:lnTo>
                <a:lnTo>
                  <a:pt x="200854" y="5371"/>
                </a:lnTo>
                <a:lnTo>
                  <a:pt x="185953" y="8944"/>
                </a:lnTo>
                <a:lnTo>
                  <a:pt x="167456" y="7145"/>
                </a:lnTo>
                <a:lnTo>
                  <a:pt x="148958" y="0"/>
                </a:lnTo>
                <a:lnTo>
                  <a:pt x="137654" y="8944"/>
                </a:lnTo>
                <a:lnTo>
                  <a:pt x="126863" y="23211"/>
                </a:lnTo>
                <a:lnTo>
                  <a:pt x="115456" y="39278"/>
                </a:lnTo>
                <a:lnTo>
                  <a:pt x="104255" y="51795"/>
                </a:lnTo>
                <a:lnTo>
                  <a:pt x="89354" y="62490"/>
                </a:lnTo>
                <a:lnTo>
                  <a:pt x="74453" y="73208"/>
                </a:lnTo>
                <a:lnTo>
                  <a:pt x="59552" y="82129"/>
                </a:lnTo>
                <a:lnTo>
                  <a:pt x="44702" y="85702"/>
                </a:lnTo>
                <a:lnTo>
                  <a:pt x="29801" y="89274"/>
                </a:lnTo>
                <a:lnTo>
                  <a:pt x="11150" y="96420"/>
                </a:lnTo>
                <a:lnTo>
                  <a:pt x="0" y="103566"/>
                </a:lnTo>
                <a:lnTo>
                  <a:pt x="3699" y="108913"/>
                </a:lnTo>
                <a:lnTo>
                  <a:pt x="22351" y="114285"/>
                </a:lnTo>
                <a:lnTo>
                  <a:pt x="37252" y="119632"/>
                </a:lnTo>
                <a:lnTo>
                  <a:pt x="44702" y="126778"/>
                </a:lnTo>
                <a:lnTo>
                  <a:pt x="48402" y="132125"/>
                </a:lnTo>
                <a:lnTo>
                  <a:pt x="70753" y="133924"/>
                </a:lnTo>
                <a:lnTo>
                  <a:pt x="89354" y="135698"/>
                </a:lnTo>
                <a:lnTo>
                  <a:pt x="108006" y="139271"/>
                </a:lnTo>
                <a:lnTo>
                  <a:pt x="119156" y="144643"/>
                </a:lnTo>
                <a:lnTo>
                  <a:pt x="137654" y="151764"/>
                </a:lnTo>
                <a:lnTo>
                  <a:pt x="156151" y="158910"/>
                </a:lnTo>
                <a:lnTo>
                  <a:pt x="167456" y="167831"/>
                </a:lnTo>
                <a:lnTo>
                  <a:pt x="167456" y="176775"/>
                </a:lnTo>
                <a:lnTo>
                  <a:pt x="163859" y="189268"/>
                </a:lnTo>
                <a:lnTo>
                  <a:pt x="163859" y="201761"/>
                </a:lnTo>
                <a:lnTo>
                  <a:pt x="171052" y="214255"/>
                </a:lnTo>
                <a:lnTo>
                  <a:pt x="182357" y="221400"/>
                </a:lnTo>
                <a:lnTo>
                  <a:pt x="190064" y="228546"/>
                </a:lnTo>
                <a:lnTo>
                  <a:pt x="185953" y="235692"/>
                </a:lnTo>
                <a:lnTo>
                  <a:pt x="167456" y="242838"/>
                </a:lnTo>
                <a:lnTo>
                  <a:pt x="141764" y="249984"/>
                </a:lnTo>
                <a:lnTo>
                  <a:pt x="145361" y="255331"/>
                </a:lnTo>
                <a:lnTo>
                  <a:pt x="148958" y="260678"/>
                </a:lnTo>
                <a:lnTo>
                  <a:pt x="156151" y="266050"/>
                </a:lnTo>
                <a:lnTo>
                  <a:pt x="156151" y="271397"/>
                </a:lnTo>
                <a:lnTo>
                  <a:pt x="171052" y="267824"/>
                </a:lnTo>
                <a:lnTo>
                  <a:pt x="197258" y="264251"/>
                </a:lnTo>
                <a:lnTo>
                  <a:pt x="227059" y="258904"/>
                </a:lnTo>
                <a:lnTo>
                  <a:pt x="260458" y="253557"/>
                </a:lnTo>
                <a:lnTo>
                  <a:pt x="297968" y="249984"/>
                </a:lnTo>
                <a:lnTo>
                  <a:pt x="331366" y="244612"/>
                </a:lnTo>
                <a:lnTo>
                  <a:pt x="357571" y="242838"/>
                </a:lnTo>
                <a:lnTo>
                  <a:pt x="376069" y="241039"/>
                </a:lnTo>
                <a:lnTo>
                  <a:pt x="368876" y="230345"/>
                </a:lnTo>
                <a:lnTo>
                  <a:pt x="372472" y="214255"/>
                </a:lnTo>
                <a:lnTo>
                  <a:pt x="383777" y="196414"/>
                </a:lnTo>
                <a:lnTo>
                  <a:pt x="402274" y="183921"/>
                </a:lnTo>
                <a:lnTo>
                  <a:pt x="387373" y="180348"/>
                </a:lnTo>
                <a:lnTo>
                  <a:pt x="376069" y="173202"/>
                </a:lnTo>
                <a:lnTo>
                  <a:pt x="368876" y="162483"/>
                </a:lnTo>
                <a:lnTo>
                  <a:pt x="368876" y="153563"/>
                </a:lnTo>
                <a:lnTo>
                  <a:pt x="349864" y="155337"/>
                </a:lnTo>
                <a:lnTo>
                  <a:pt x="331366" y="158910"/>
                </a:lnTo>
                <a:lnTo>
                  <a:pt x="312868" y="160709"/>
                </a:lnTo>
                <a:lnTo>
                  <a:pt x="297968" y="162483"/>
                </a:lnTo>
                <a:lnTo>
                  <a:pt x="290260" y="160709"/>
                </a:lnTo>
                <a:lnTo>
                  <a:pt x="286663" y="157136"/>
                </a:lnTo>
                <a:lnTo>
                  <a:pt x="294371" y="151764"/>
                </a:lnTo>
                <a:lnTo>
                  <a:pt x="305161" y="148192"/>
                </a:lnTo>
                <a:lnTo>
                  <a:pt x="324173" y="142844"/>
                </a:lnTo>
                <a:lnTo>
                  <a:pt x="346267" y="135698"/>
                </a:lnTo>
                <a:lnTo>
                  <a:pt x="364765" y="126778"/>
                </a:lnTo>
                <a:lnTo>
                  <a:pt x="379666" y="116059"/>
                </a:lnTo>
                <a:lnTo>
                  <a:pt x="390970" y="101792"/>
                </a:lnTo>
                <a:lnTo>
                  <a:pt x="394567" y="89274"/>
                </a:lnTo>
                <a:lnTo>
                  <a:pt x="387373" y="80354"/>
                </a:lnTo>
                <a:lnTo>
                  <a:pt x="372472" y="73208"/>
                </a:lnTo>
                <a:lnTo>
                  <a:pt x="353975" y="71434"/>
                </a:lnTo>
                <a:lnTo>
                  <a:pt x="334963" y="73208"/>
                </a:lnTo>
                <a:lnTo>
                  <a:pt x="316465" y="75007"/>
                </a:lnTo>
                <a:close/>
              </a:path>
            </a:pathLst>
          </a:custGeom>
          <a:solidFill>
            <a:srgbClr val="794200"/>
          </a:solidFill>
        </p:spPr>
        <p:txBody>
          <a:bodyPr wrap="square" lIns="0" tIns="0" rIns="0" bIns="0" rtlCol="0">
            <a:noAutofit/>
          </a:bodyPr>
          <a:lstStyle/>
          <a:p>
            <a:endParaRPr/>
          </a:p>
        </p:txBody>
      </p:sp>
      <p:sp>
        <p:nvSpPr>
          <p:cNvPr id="103" name="object 103"/>
          <p:cNvSpPr/>
          <p:nvPr/>
        </p:nvSpPr>
        <p:spPr>
          <a:xfrm>
            <a:off x="6894256" y="2882451"/>
            <a:ext cx="55852" cy="35705"/>
          </a:xfrm>
          <a:custGeom>
            <a:avLst/>
            <a:gdLst/>
            <a:ahLst/>
            <a:cxnLst/>
            <a:rect l="l" t="t" r="r" b="b"/>
            <a:pathLst>
              <a:path w="55852" h="35705">
                <a:moveTo>
                  <a:pt x="7450" y="8944"/>
                </a:moveTo>
                <a:lnTo>
                  <a:pt x="7450" y="26784"/>
                </a:lnTo>
                <a:lnTo>
                  <a:pt x="14900" y="32156"/>
                </a:lnTo>
                <a:lnTo>
                  <a:pt x="29801" y="35705"/>
                </a:lnTo>
                <a:lnTo>
                  <a:pt x="40951" y="35705"/>
                </a:lnTo>
                <a:lnTo>
                  <a:pt x="52153" y="33930"/>
                </a:lnTo>
                <a:lnTo>
                  <a:pt x="55852" y="26784"/>
                </a:lnTo>
                <a:lnTo>
                  <a:pt x="52153" y="17864"/>
                </a:lnTo>
                <a:lnTo>
                  <a:pt x="37252" y="8944"/>
                </a:lnTo>
                <a:lnTo>
                  <a:pt x="18600" y="3572"/>
                </a:lnTo>
                <a:lnTo>
                  <a:pt x="0" y="0"/>
                </a:lnTo>
                <a:lnTo>
                  <a:pt x="7450" y="8944"/>
                </a:lnTo>
                <a:close/>
              </a:path>
            </a:pathLst>
          </a:custGeom>
          <a:solidFill>
            <a:srgbClr val="794200"/>
          </a:solidFill>
        </p:spPr>
        <p:txBody>
          <a:bodyPr wrap="square" lIns="0" tIns="0" rIns="0" bIns="0" rtlCol="0">
            <a:noAutofit/>
          </a:bodyPr>
          <a:lstStyle/>
          <a:p>
            <a:endParaRPr/>
          </a:p>
        </p:txBody>
      </p:sp>
      <p:sp>
        <p:nvSpPr>
          <p:cNvPr id="104" name="object 104"/>
          <p:cNvSpPr/>
          <p:nvPr/>
        </p:nvSpPr>
        <p:spPr>
          <a:xfrm>
            <a:off x="7002005" y="2778909"/>
            <a:ext cx="33912" cy="28559"/>
          </a:xfrm>
          <a:custGeom>
            <a:avLst/>
            <a:gdLst/>
            <a:ahLst/>
            <a:cxnLst/>
            <a:rect l="l" t="t" r="r" b="b"/>
            <a:pathLst>
              <a:path w="33912" h="28559">
                <a:moveTo>
                  <a:pt x="7707" y="28559"/>
                </a:moveTo>
                <a:lnTo>
                  <a:pt x="14900" y="28559"/>
                </a:lnTo>
                <a:lnTo>
                  <a:pt x="22608" y="24986"/>
                </a:lnTo>
                <a:lnTo>
                  <a:pt x="26205" y="21413"/>
                </a:lnTo>
                <a:lnTo>
                  <a:pt x="33912" y="16066"/>
                </a:lnTo>
                <a:lnTo>
                  <a:pt x="33912" y="5347"/>
                </a:lnTo>
                <a:lnTo>
                  <a:pt x="29801" y="1774"/>
                </a:lnTo>
                <a:lnTo>
                  <a:pt x="26205" y="0"/>
                </a:lnTo>
                <a:lnTo>
                  <a:pt x="19011" y="0"/>
                </a:lnTo>
                <a:lnTo>
                  <a:pt x="11304" y="3572"/>
                </a:lnTo>
                <a:lnTo>
                  <a:pt x="4110" y="7145"/>
                </a:lnTo>
                <a:lnTo>
                  <a:pt x="0" y="12493"/>
                </a:lnTo>
                <a:lnTo>
                  <a:pt x="0" y="23211"/>
                </a:lnTo>
                <a:lnTo>
                  <a:pt x="4110" y="26784"/>
                </a:lnTo>
                <a:lnTo>
                  <a:pt x="7707" y="28559"/>
                </a:lnTo>
                <a:close/>
              </a:path>
            </a:pathLst>
          </a:custGeom>
          <a:solidFill>
            <a:srgbClr val="000000"/>
          </a:solidFill>
        </p:spPr>
        <p:txBody>
          <a:bodyPr wrap="square" lIns="0" tIns="0" rIns="0" bIns="0" rtlCol="0">
            <a:noAutofit/>
          </a:bodyPr>
          <a:lstStyle/>
          <a:p>
            <a:endParaRPr/>
          </a:p>
        </p:txBody>
      </p:sp>
      <p:sp>
        <p:nvSpPr>
          <p:cNvPr id="105" name="object 105"/>
          <p:cNvSpPr/>
          <p:nvPr/>
        </p:nvSpPr>
        <p:spPr>
          <a:xfrm>
            <a:off x="6909157" y="2986018"/>
            <a:ext cx="402172" cy="108913"/>
          </a:xfrm>
          <a:custGeom>
            <a:avLst/>
            <a:gdLst/>
            <a:ahLst/>
            <a:cxnLst/>
            <a:rect l="l" t="t" r="r" b="b"/>
            <a:pathLst>
              <a:path w="402172" h="108913">
                <a:moveTo>
                  <a:pt x="59449" y="82129"/>
                </a:moveTo>
                <a:lnTo>
                  <a:pt x="115456" y="60691"/>
                </a:lnTo>
                <a:lnTo>
                  <a:pt x="167353" y="44625"/>
                </a:lnTo>
                <a:lnTo>
                  <a:pt x="216166" y="33930"/>
                </a:lnTo>
                <a:lnTo>
                  <a:pt x="264466" y="28559"/>
                </a:lnTo>
                <a:lnTo>
                  <a:pt x="309169" y="26784"/>
                </a:lnTo>
                <a:lnTo>
                  <a:pt x="353872" y="30357"/>
                </a:lnTo>
                <a:lnTo>
                  <a:pt x="402172" y="37503"/>
                </a:lnTo>
                <a:lnTo>
                  <a:pt x="398575" y="23211"/>
                </a:lnTo>
                <a:lnTo>
                  <a:pt x="383674" y="12493"/>
                </a:lnTo>
                <a:lnTo>
                  <a:pt x="361065" y="5347"/>
                </a:lnTo>
                <a:lnTo>
                  <a:pt x="338971" y="0"/>
                </a:lnTo>
                <a:lnTo>
                  <a:pt x="320473" y="1774"/>
                </a:lnTo>
                <a:lnTo>
                  <a:pt x="294268" y="5347"/>
                </a:lnTo>
                <a:lnTo>
                  <a:pt x="264466" y="8920"/>
                </a:lnTo>
                <a:lnTo>
                  <a:pt x="234664" y="12493"/>
                </a:lnTo>
                <a:lnTo>
                  <a:pt x="201265" y="16066"/>
                </a:lnTo>
                <a:lnTo>
                  <a:pt x="171463" y="19639"/>
                </a:lnTo>
                <a:lnTo>
                  <a:pt x="145258" y="23211"/>
                </a:lnTo>
                <a:lnTo>
                  <a:pt x="126761" y="26784"/>
                </a:lnTo>
                <a:lnTo>
                  <a:pt x="107749" y="32132"/>
                </a:lnTo>
                <a:lnTo>
                  <a:pt x="85654" y="39278"/>
                </a:lnTo>
                <a:lnTo>
                  <a:pt x="63560" y="49996"/>
                </a:lnTo>
                <a:lnTo>
                  <a:pt x="40951" y="62490"/>
                </a:lnTo>
                <a:lnTo>
                  <a:pt x="22351" y="76781"/>
                </a:lnTo>
                <a:lnTo>
                  <a:pt x="7450" y="89274"/>
                </a:lnTo>
                <a:lnTo>
                  <a:pt x="0" y="99993"/>
                </a:lnTo>
                <a:lnTo>
                  <a:pt x="0" y="108913"/>
                </a:lnTo>
                <a:lnTo>
                  <a:pt x="59449" y="82129"/>
                </a:lnTo>
                <a:close/>
              </a:path>
            </a:pathLst>
          </a:custGeom>
          <a:solidFill>
            <a:srgbClr val="A4A4A4"/>
          </a:solidFill>
        </p:spPr>
        <p:txBody>
          <a:bodyPr wrap="square" lIns="0" tIns="0" rIns="0" bIns="0" rtlCol="0">
            <a:noAutofit/>
          </a:bodyPr>
          <a:lstStyle/>
          <a:p>
            <a:endParaRPr/>
          </a:p>
        </p:txBody>
      </p:sp>
      <p:sp>
        <p:nvSpPr>
          <p:cNvPr id="106" name="object 106"/>
          <p:cNvSpPr/>
          <p:nvPr/>
        </p:nvSpPr>
        <p:spPr>
          <a:xfrm>
            <a:off x="6424978" y="3084213"/>
            <a:ext cx="748645" cy="314248"/>
          </a:xfrm>
          <a:custGeom>
            <a:avLst/>
            <a:gdLst/>
            <a:ahLst/>
            <a:cxnLst/>
            <a:rect l="l" t="t" r="r" b="b"/>
            <a:pathLst>
              <a:path w="748645" h="314248">
                <a:moveTo>
                  <a:pt x="70753" y="205334"/>
                </a:moveTo>
                <a:lnTo>
                  <a:pt x="52153" y="207109"/>
                </a:lnTo>
                <a:lnTo>
                  <a:pt x="33552" y="208907"/>
                </a:lnTo>
                <a:lnTo>
                  <a:pt x="14900" y="212480"/>
                </a:lnTo>
                <a:lnTo>
                  <a:pt x="0" y="219626"/>
                </a:lnTo>
                <a:lnTo>
                  <a:pt x="0" y="228546"/>
                </a:lnTo>
                <a:lnTo>
                  <a:pt x="3750" y="244612"/>
                </a:lnTo>
                <a:lnTo>
                  <a:pt x="11201" y="271397"/>
                </a:lnTo>
                <a:lnTo>
                  <a:pt x="14900" y="298182"/>
                </a:lnTo>
                <a:lnTo>
                  <a:pt x="11201" y="314248"/>
                </a:lnTo>
                <a:lnTo>
                  <a:pt x="33552" y="314248"/>
                </a:lnTo>
                <a:lnTo>
                  <a:pt x="59603" y="312450"/>
                </a:lnTo>
                <a:lnTo>
                  <a:pt x="93105" y="308877"/>
                </a:lnTo>
                <a:lnTo>
                  <a:pt x="130357" y="305328"/>
                </a:lnTo>
                <a:lnTo>
                  <a:pt x="163859" y="301755"/>
                </a:lnTo>
                <a:lnTo>
                  <a:pt x="193661" y="298182"/>
                </a:lnTo>
                <a:lnTo>
                  <a:pt x="219763" y="294609"/>
                </a:lnTo>
                <a:lnTo>
                  <a:pt x="234664" y="292811"/>
                </a:lnTo>
                <a:lnTo>
                  <a:pt x="249565" y="291036"/>
                </a:lnTo>
                <a:lnTo>
                  <a:pt x="271865" y="289238"/>
                </a:lnTo>
                <a:lnTo>
                  <a:pt x="297968" y="287463"/>
                </a:lnTo>
                <a:lnTo>
                  <a:pt x="327769" y="285689"/>
                </a:lnTo>
                <a:lnTo>
                  <a:pt x="491629" y="285689"/>
                </a:lnTo>
                <a:lnTo>
                  <a:pt x="521431" y="283890"/>
                </a:lnTo>
                <a:lnTo>
                  <a:pt x="551335" y="282116"/>
                </a:lnTo>
                <a:lnTo>
                  <a:pt x="581137" y="278543"/>
                </a:lnTo>
                <a:lnTo>
                  <a:pt x="603232" y="274970"/>
                </a:lnTo>
                <a:lnTo>
                  <a:pt x="618133" y="271397"/>
                </a:lnTo>
                <a:lnTo>
                  <a:pt x="640741" y="258904"/>
                </a:lnTo>
                <a:lnTo>
                  <a:pt x="662836" y="239265"/>
                </a:lnTo>
                <a:lnTo>
                  <a:pt x="685444" y="216053"/>
                </a:lnTo>
                <a:lnTo>
                  <a:pt x="700345" y="192841"/>
                </a:lnTo>
                <a:lnTo>
                  <a:pt x="718843" y="160685"/>
                </a:lnTo>
                <a:lnTo>
                  <a:pt x="737341" y="116059"/>
                </a:lnTo>
                <a:lnTo>
                  <a:pt x="748645" y="74983"/>
                </a:lnTo>
                <a:lnTo>
                  <a:pt x="745048" y="51771"/>
                </a:lnTo>
                <a:lnTo>
                  <a:pt x="730147" y="39278"/>
                </a:lnTo>
                <a:lnTo>
                  <a:pt x="707539" y="23211"/>
                </a:lnTo>
                <a:lnTo>
                  <a:pt x="681333" y="10718"/>
                </a:lnTo>
                <a:lnTo>
                  <a:pt x="647935" y="0"/>
                </a:lnTo>
                <a:lnTo>
                  <a:pt x="606829" y="0"/>
                </a:lnTo>
                <a:lnTo>
                  <a:pt x="581137" y="3572"/>
                </a:lnTo>
                <a:lnTo>
                  <a:pt x="554932" y="7145"/>
                </a:lnTo>
                <a:lnTo>
                  <a:pt x="528881" y="14291"/>
                </a:lnTo>
                <a:lnTo>
                  <a:pt x="506530" y="21437"/>
                </a:lnTo>
                <a:lnTo>
                  <a:pt x="487878" y="28559"/>
                </a:lnTo>
                <a:lnTo>
                  <a:pt x="476728" y="37503"/>
                </a:lnTo>
                <a:lnTo>
                  <a:pt x="458127" y="62490"/>
                </a:lnTo>
                <a:lnTo>
                  <a:pt x="439475" y="96420"/>
                </a:lnTo>
                <a:lnTo>
                  <a:pt x="420875" y="128553"/>
                </a:lnTo>
                <a:lnTo>
                  <a:pt x="402223" y="148192"/>
                </a:lnTo>
                <a:lnTo>
                  <a:pt x="432025" y="158910"/>
                </a:lnTo>
                <a:lnTo>
                  <a:pt x="454376" y="173202"/>
                </a:lnTo>
                <a:lnTo>
                  <a:pt x="476728" y="187470"/>
                </a:lnTo>
                <a:lnTo>
                  <a:pt x="499079" y="199963"/>
                </a:lnTo>
                <a:lnTo>
                  <a:pt x="510229" y="210682"/>
                </a:lnTo>
                <a:lnTo>
                  <a:pt x="510229" y="219626"/>
                </a:lnTo>
                <a:lnTo>
                  <a:pt x="499079" y="223175"/>
                </a:lnTo>
                <a:lnTo>
                  <a:pt x="484178" y="217827"/>
                </a:lnTo>
                <a:lnTo>
                  <a:pt x="465578" y="205334"/>
                </a:lnTo>
                <a:lnTo>
                  <a:pt x="435776" y="189268"/>
                </a:lnTo>
                <a:lnTo>
                  <a:pt x="405974" y="174976"/>
                </a:lnTo>
                <a:lnTo>
                  <a:pt x="379871" y="167831"/>
                </a:lnTo>
                <a:lnTo>
                  <a:pt x="398523" y="183897"/>
                </a:lnTo>
                <a:lnTo>
                  <a:pt x="413424" y="201761"/>
                </a:lnTo>
                <a:lnTo>
                  <a:pt x="417124" y="219626"/>
                </a:lnTo>
                <a:lnTo>
                  <a:pt x="405974" y="233894"/>
                </a:lnTo>
                <a:lnTo>
                  <a:pt x="398523" y="219626"/>
                </a:lnTo>
                <a:lnTo>
                  <a:pt x="387322" y="201761"/>
                </a:lnTo>
                <a:lnTo>
                  <a:pt x="376172" y="185695"/>
                </a:lnTo>
                <a:lnTo>
                  <a:pt x="353820" y="171404"/>
                </a:lnTo>
                <a:lnTo>
                  <a:pt x="331469" y="176775"/>
                </a:lnTo>
                <a:lnTo>
                  <a:pt x="294217" y="182122"/>
                </a:lnTo>
                <a:lnTo>
                  <a:pt x="245814" y="187470"/>
                </a:lnTo>
                <a:lnTo>
                  <a:pt x="197412" y="194616"/>
                </a:lnTo>
                <a:lnTo>
                  <a:pt x="145258" y="199963"/>
                </a:lnTo>
                <a:lnTo>
                  <a:pt x="104306" y="203536"/>
                </a:lnTo>
                <a:lnTo>
                  <a:pt x="70753" y="205334"/>
                </a:lnTo>
                <a:close/>
              </a:path>
            </a:pathLst>
          </a:custGeom>
          <a:solidFill>
            <a:srgbClr val="A4A4A4"/>
          </a:solidFill>
        </p:spPr>
        <p:txBody>
          <a:bodyPr wrap="square" lIns="0" tIns="0" rIns="0" bIns="0" rtlCol="0">
            <a:noAutofit/>
          </a:bodyPr>
          <a:lstStyle/>
          <a:p>
            <a:endParaRPr/>
          </a:p>
        </p:txBody>
      </p:sp>
      <p:sp>
        <p:nvSpPr>
          <p:cNvPr id="107" name="object 107"/>
          <p:cNvSpPr/>
          <p:nvPr/>
        </p:nvSpPr>
        <p:spPr>
          <a:xfrm>
            <a:off x="6194064" y="3305614"/>
            <a:ext cx="197412" cy="73208"/>
          </a:xfrm>
          <a:custGeom>
            <a:avLst/>
            <a:gdLst/>
            <a:ahLst/>
            <a:cxnLst/>
            <a:rect l="l" t="t" r="r" b="b"/>
            <a:pathLst>
              <a:path w="197412" h="73208">
                <a:moveTo>
                  <a:pt x="186210" y="12493"/>
                </a:moveTo>
                <a:lnTo>
                  <a:pt x="175060" y="8920"/>
                </a:lnTo>
                <a:lnTo>
                  <a:pt x="160159" y="5347"/>
                </a:lnTo>
                <a:lnTo>
                  <a:pt x="141559" y="3572"/>
                </a:lnTo>
                <a:lnTo>
                  <a:pt x="119207" y="1774"/>
                </a:lnTo>
                <a:lnTo>
                  <a:pt x="96856" y="0"/>
                </a:lnTo>
                <a:lnTo>
                  <a:pt x="55904" y="0"/>
                </a:lnTo>
                <a:lnTo>
                  <a:pt x="37252" y="1774"/>
                </a:lnTo>
                <a:lnTo>
                  <a:pt x="11201" y="10718"/>
                </a:lnTo>
                <a:lnTo>
                  <a:pt x="0" y="24986"/>
                </a:lnTo>
                <a:lnTo>
                  <a:pt x="7450" y="41076"/>
                </a:lnTo>
                <a:lnTo>
                  <a:pt x="37252" y="53569"/>
                </a:lnTo>
                <a:lnTo>
                  <a:pt x="55904" y="57142"/>
                </a:lnTo>
                <a:lnTo>
                  <a:pt x="78204" y="62490"/>
                </a:lnTo>
                <a:lnTo>
                  <a:pt x="100555" y="66062"/>
                </a:lnTo>
                <a:lnTo>
                  <a:pt x="119207" y="67837"/>
                </a:lnTo>
                <a:lnTo>
                  <a:pt x="141559" y="69635"/>
                </a:lnTo>
                <a:lnTo>
                  <a:pt x="160159" y="71410"/>
                </a:lnTo>
                <a:lnTo>
                  <a:pt x="175060" y="73208"/>
                </a:lnTo>
                <a:lnTo>
                  <a:pt x="186210" y="73208"/>
                </a:lnTo>
                <a:lnTo>
                  <a:pt x="193661" y="62490"/>
                </a:lnTo>
                <a:lnTo>
                  <a:pt x="197412" y="46423"/>
                </a:lnTo>
                <a:lnTo>
                  <a:pt x="193661" y="28559"/>
                </a:lnTo>
                <a:lnTo>
                  <a:pt x="186210" y="12493"/>
                </a:lnTo>
                <a:close/>
              </a:path>
            </a:pathLst>
          </a:custGeom>
          <a:solidFill>
            <a:srgbClr val="794200"/>
          </a:solidFill>
        </p:spPr>
        <p:txBody>
          <a:bodyPr wrap="square" lIns="0" tIns="0" rIns="0" bIns="0" rtlCol="0">
            <a:noAutofit/>
          </a:bodyPr>
          <a:lstStyle/>
          <a:p>
            <a:endParaRPr/>
          </a:p>
        </p:txBody>
      </p:sp>
      <p:sp>
        <p:nvSpPr>
          <p:cNvPr id="108" name="object 108"/>
          <p:cNvSpPr/>
          <p:nvPr/>
        </p:nvSpPr>
        <p:spPr>
          <a:xfrm>
            <a:off x="6767649" y="3693072"/>
            <a:ext cx="662887" cy="933777"/>
          </a:xfrm>
          <a:custGeom>
            <a:avLst/>
            <a:gdLst/>
            <a:ahLst/>
            <a:cxnLst/>
            <a:rect l="l" t="t" r="r" b="b"/>
            <a:pathLst>
              <a:path w="662887" h="933777">
                <a:moveTo>
                  <a:pt x="420875" y="864166"/>
                </a:moveTo>
                <a:lnTo>
                  <a:pt x="405974" y="848075"/>
                </a:lnTo>
                <a:lnTo>
                  <a:pt x="424472" y="810596"/>
                </a:lnTo>
                <a:lnTo>
                  <a:pt x="454274" y="748106"/>
                </a:lnTo>
                <a:lnTo>
                  <a:pt x="484075" y="683817"/>
                </a:lnTo>
                <a:lnTo>
                  <a:pt x="502573" y="642765"/>
                </a:lnTo>
                <a:lnTo>
                  <a:pt x="513877" y="610608"/>
                </a:lnTo>
                <a:lnTo>
                  <a:pt x="525182" y="564208"/>
                </a:lnTo>
                <a:lnTo>
                  <a:pt x="532375" y="517785"/>
                </a:lnTo>
                <a:lnTo>
                  <a:pt x="536486" y="485628"/>
                </a:lnTo>
                <a:lnTo>
                  <a:pt x="540083" y="460642"/>
                </a:lnTo>
                <a:lnTo>
                  <a:pt x="543679" y="428510"/>
                </a:lnTo>
                <a:lnTo>
                  <a:pt x="547276" y="396353"/>
                </a:lnTo>
                <a:lnTo>
                  <a:pt x="547276" y="371367"/>
                </a:lnTo>
                <a:lnTo>
                  <a:pt x="551387" y="337436"/>
                </a:lnTo>
                <a:lnTo>
                  <a:pt x="562177" y="285665"/>
                </a:lnTo>
                <a:lnTo>
                  <a:pt x="577078" y="233894"/>
                </a:lnTo>
                <a:lnTo>
                  <a:pt x="584785" y="201737"/>
                </a:lnTo>
                <a:lnTo>
                  <a:pt x="591979" y="180324"/>
                </a:lnTo>
                <a:lnTo>
                  <a:pt x="603283" y="149966"/>
                </a:lnTo>
                <a:lnTo>
                  <a:pt x="618184" y="121407"/>
                </a:lnTo>
                <a:lnTo>
                  <a:pt x="625892" y="99969"/>
                </a:lnTo>
                <a:lnTo>
                  <a:pt x="636682" y="80330"/>
                </a:lnTo>
                <a:lnTo>
                  <a:pt x="647986" y="51771"/>
                </a:lnTo>
                <a:lnTo>
                  <a:pt x="659290" y="23211"/>
                </a:lnTo>
                <a:lnTo>
                  <a:pt x="662887" y="0"/>
                </a:lnTo>
                <a:lnTo>
                  <a:pt x="633085" y="8920"/>
                </a:lnTo>
                <a:lnTo>
                  <a:pt x="633085" y="12493"/>
                </a:lnTo>
                <a:lnTo>
                  <a:pt x="625892" y="19639"/>
                </a:lnTo>
                <a:lnTo>
                  <a:pt x="621781" y="33906"/>
                </a:lnTo>
                <a:lnTo>
                  <a:pt x="618184" y="55344"/>
                </a:lnTo>
                <a:lnTo>
                  <a:pt x="606880" y="85702"/>
                </a:lnTo>
                <a:lnTo>
                  <a:pt x="588382" y="124980"/>
                </a:lnTo>
                <a:lnTo>
                  <a:pt x="569885" y="167831"/>
                </a:lnTo>
                <a:lnTo>
                  <a:pt x="558580" y="201737"/>
                </a:lnTo>
                <a:lnTo>
                  <a:pt x="551387" y="241015"/>
                </a:lnTo>
                <a:lnTo>
                  <a:pt x="536486" y="291012"/>
                </a:lnTo>
                <a:lnTo>
                  <a:pt x="525182" y="339235"/>
                </a:lnTo>
                <a:lnTo>
                  <a:pt x="521585" y="376714"/>
                </a:lnTo>
                <a:lnTo>
                  <a:pt x="517474" y="424937"/>
                </a:lnTo>
                <a:lnTo>
                  <a:pt x="502573" y="499920"/>
                </a:lnTo>
                <a:lnTo>
                  <a:pt x="487672" y="574903"/>
                </a:lnTo>
                <a:lnTo>
                  <a:pt x="472771" y="623126"/>
                </a:lnTo>
                <a:lnTo>
                  <a:pt x="450677" y="667751"/>
                </a:lnTo>
                <a:lnTo>
                  <a:pt x="417278" y="735612"/>
                </a:lnTo>
                <a:lnTo>
                  <a:pt x="383365" y="805224"/>
                </a:lnTo>
                <a:lnTo>
                  <a:pt x="364868" y="849874"/>
                </a:lnTo>
                <a:lnTo>
                  <a:pt x="327872" y="857020"/>
                </a:lnTo>
                <a:lnTo>
                  <a:pt x="290363" y="860593"/>
                </a:lnTo>
                <a:lnTo>
                  <a:pt x="253367" y="860593"/>
                </a:lnTo>
                <a:lnTo>
                  <a:pt x="215858" y="857020"/>
                </a:lnTo>
                <a:lnTo>
                  <a:pt x="182459" y="851648"/>
                </a:lnTo>
                <a:lnTo>
                  <a:pt x="156408" y="846301"/>
                </a:lnTo>
                <a:lnTo>
                  <a:pt x="134057" y="839155"/>
                </a:lnTo>
                <a:lnTo>
                  <a:pt x="119156" y="833808"/>
                </a:lnTo>
                <a:lnTo>
                  <a:pt x="104255" y="799877"/>
                </a:lnTo>
                <a:lnTo>
                  <a:pt x="89354" y="744533"/>
                </a:lnTo>
                <a:lnTo>
                  <a:pt x="81903" y="685616"/>
                </a:lnTo>
                <a:lnTo>
                  <a:pt x="81903" y="491000"/>
                </a:lnTo>
                <a:lnTo>
                  <a:pt x="78204" y="448149"/>
                </a:lnTo>
                <a:lnTo>
                  <a:pt x="70753" y="382086"/>
                </a:lnTo>
                <a:lnTo>
                  <a:pt x="63303" y="316023"/>
                </a:lnTo>
                <a:lnTo>
                  <a:pt x="52102" y="269599"/>
                </a:lnTo>
                <a:lnTo>
                  <a:pt x="48402" y="226748"/>
                </a:lnTo>
                <a:lnTo>
                  <a:pt x="40951" y="164258"/>
                </a:lnTo>
                <a:lnTo>
                  <a:pt x="37201" y="107115"/>
                </a:lnTo>
                <a:lnTo>
                  <a:pt x="37201" y="71410"/>
                </a:lnTo>
                <a:lnTo>
                  <a:pt x="33501" y="60691"/>
                </a:lnTo>
                <a:lnTo>
                  <a:pt x="22351" y="57118"/>
                </a:lnTo>
                <a:lnTo>
                  <a:pt x="7450" y="64264"/>
                </a:lnTo>
                <a:lnTo>
                  <a:pt x="0" y="76757"/>
                </a:lnTo>
                <a:lnTo>
                  <a:pt x="0" y="108913"/>
                </a:lnTo>
                <a:lnTo>
                  <a:pt x="7450" y="160685"/>
                </a:lnTo>
                <a:lnTo>
                  <a:pt x="11150" y="212456"/>
                </a:lnTo>
                <a:lnTo>
                  <a:pt x="11150" y="242814"/>
                </a:lnTo>
                <a:lnTo>
                  <a:pt x="14900" y="264227"/>
                </a:lnTo>
                <a:lnTo>
                  <a:pt x="18600" y="292811"/>
                </a:lnTo>
                <a:lnTo>
                  <a:pt x="26051" y="321370"/>
                </a:lnTo>
                <a:lnTo>
                  <a:pt x="37201" y="342808"/>
                </a:lnTo>
                <a:lnTo>
                  <a:pt x="44651" y="369592"/>
                </a:lnTo>
                <a:lnTo>
                  <a:pt x="48402" y="410645"/>
                </a:lnTo>
                <a:lnTo>
                  <a:pt x="48402" y="451722"/>
                </a:lnTo>
                <a:lnTo>
                  <a:pt x="52102" y="478482"/>
                </a:lnTo>
                <a:lnTo>
                  <a:pt x="52102" y="501694"/>
                </a:lnTo>
                <a:lnTo>
                  <a:pt x="44651" y="540996"/>
                </a:lnTo>
                <a:lnTo>
                  <a:pt x="33501" y="583848"/>
                </a:lnTo>
                <a:lnTo>
                  <a:pt x="26051" y="615980"/>
                </a:lnTo>
                <a:lnTo>
                  <a:pt x="29750" y="658831"/>
                </a:lnTo>
                <a:lnTo>
                  <a:pt x="40951" y="723095"/>
                </a:lnTo>
                <a:lnTo>
                  <a:pt x="59552" y="789158"/>
                </a:lnTo>
                <a:lnTo>
                  <a:pt x="81903" y="832009"/>
                </a:lnTo>
                <a:lnTo>
                  <a:pt x="78204" y="832009"/>
                </a:lnTo>
                <a:lnTo>
                  <a:pt x="67002" y="833808"/>
                </a:lnTo>
                <a:lnTo>
                  <a:pt x="59552" y="837381"/>
                </a:lnTo>
                <a:lnTo>
                  <a:pt x="63303" y="842728"/>
                </a:lnTo>
                <a:lnTo>
                  <a:pt x="74453" y="857020"/>
                </a:lnTo>
                <a:lnTo>
                  <a:pt x="85654" y="876659"/>
                </a:lnTo>
                <a:lnTo>
                  <a:pt x="100555" y="898072"/>
                </a:lnTo>
                <a:lnTo>
                  <a:pt x="119156" y="915937"/>
                </a:lnTo>
                <a:lnTo>
                  <a:pt x="163859" y="926656"/>
                </a:lnTo>
                <a:lnTo>
                  <a:pt x="212261" y="932003"/>
                </a:lnTo>
                <a:lnTo>
                  <a:pt x="256964" y="933777"/>
                </a:lnTo>
                <a:lnTo>
                  <a:pt x="298070" y="933777"/>
                </a:lnTo>
                <a:lnTo>
                  <a:pt x="335066" y="932003"/>
                </a:lnTo>
                <a:lnTo>
                  <a:pt x="368465" y="928430"/>
                </a:lnTo>
                <a:lnTo>
                  <a:pt x="394670" y="923083"/>
                </a:lnTo>
                <a:lnTo>
                  <a:pt x="413167" y="917711"/>
                </a:lnTo>
                <a:lnTo>
                  <a:pt x="428068" y="907017"/>
                </a:lnTo>
                <a:lnTo>
                  <a:pt x="428068" y="887377"/>
                </a:lnTo>
                <a:lnTo>
                  <a:pt x="420875" y="864166"/>
                </a:lnTo>
                <a:close/>
              </a:path>
            </a:pathLst>
          </a:custGeom>
          <a:solidFill>
            <a:srgbClr val="000000"/>
          </a:solidFill>
        </p:spPr>
        <p:txBody>
          <a:bodyPr wrap="square" lIns="0" tIns="0" rIns="0" bIns="0" rtlCol="0">
            <a:noAutofit/>
          </a:bodyPr>
          <a:lstStyle/>
          <a:p>
            <a:endParaRPr/>
          </a:p>
        </p:txBody>
      </p:sp>
      <p:sp>
        <p:nvSpPr>
          <p:cNvPr id="109" name="object 109"/>
          <p:cNvSpPr/>
          <p:nvPr/>
        </p:nvSpPr>
        <p:spPr>
          <a:xfrm>
            <a:off x="7091411" y="3762683"/>
            <a:ext cx="205016" cy="548142"/>
          </a:xfrm>
          <a:custGeom>
            <a:avLst/>
            <a:gdLst/>
            <a:ahLst/>
            <a:cxnLst/>
            <a:rect l="l" t="t" r="r" b="b"/>
            <a:pathLst>
              <a:path w="205016" h="548142">
                <a:moveTo>
                  <a:pt x="134108" y="212480"/>
                </a:moveTo>
                <a:lnTo>
                  <a:pt x="149009" y="185695"/>
                </a:lnTo>
                <a:lnTo>
                  <a:pt x="168021" y="153563"/>
                </a:lnTo>
                <a:lnTo>
                  <a:pt x="190115" y="99993"/>
                </a:lnTo>
                <a:lnTo>
                  <a:pt x="205016" y="42851"/>
                </a:lnTo>
                <a:lnTo>
                  <a:pt x="197823" y="0"/>
                </a:lnTo>
                <a:lnTo>
                  <a:pt x="186519" y="32156"/>
                </a:lnTo>
                <a:lnTo>
                  <a:pt x="171618" y="78580"/>
                </a:lnTo>
                <a:lnTo>
                  <a:pt x="153120" y="130351"/>
                </a:lnTo>
                <a:lnTo>
                  <a:pt x="123318" y="178549"/>
                </a:lnTo>
                <a:lnTo>
                  <a:pt x="104306" y="205334"/>
                </a:lnTo>
                <a:lnTo>
                  <a:pt x="85809" y="244612"/>
                </a:lnTo>
                <a:lnTo>
                  <a:pt x="67311" y="291036"/>
                </a:lnTo>
                <a:lnTo>
                  <a:pt x="44702" y="342832"/>
                </a:lnTo>
                <a:lnTo>
                  <a:pt x="29801" y="396377"/>
                </a:lnTo>
                <a:lnTo>
                  <a:pt x="14900" y="451746"/>
                </a:lnTo>
                <a:lnTo>
                  <a:pt x="4110" y="503517"/>
                </a:lnTo>
                <a:lnTo>
                  <a:pt x="0" y="548142"/>
                </a:lnTo>
                <a:lnTo>
                  <a:pt x="14900" y="510663"/>
                </a:lnTo>
                <a:lnTo>
                  <a:pt x="41106" y="442801"/>
                </a:lnTo>
                <a:lnTo>
                  <a:pt x="67311" y="371391"/>
                </a:lnTo>
                <a:lnTo>
                  <a:pt x="82212" y="328540"/>
                </a:lnTo>
                <a:lnTo>
                  <a:pt x="93516" y="298182"/>
                </a:lnTo>
                <a:lnTo>
                  <a:pt x="112014" y="253557"/>
                </a:lnTo>
                <a:lnTo>
                  <a:pt x="134108" y="212480"/>
                </a:lnTo>
                <a:close/>
              </a:path>
            </a:pathLst>
          </a:custGeom>
          <a:solidFill>
            <a:srgbClr val="000000"/>
          </a:solidFill>
        </p:spPr>
        <p:txBody>
          <a:bodyPr wrap="square" lIns="0" tIns="0" rIns="0" bIns="0" rtlCol="0">
            <a:noAutofit/>
          </a:bodyPr>
          <a:lstStyle/>
          <a:p>
            <a:endParaRPr/>
          </a:p>
        </p:txBody>
      </p:sp>
      <p:sp>
        <p:nvSpPr>
          <p:cNvPr id="110" name="object 110"/>
          <p:cNvSpPr/>
          <p:nvPr/>
        </p:nvSpPr>
        <p:spPr>
          <a:xfrm>
            <a:off x="6886805" y="4548293"/>
            <a:ext cx="279110" cy="62490"/>
          </a:xfrm>
          <a:custGeom>
            <a:avLst/>
            <a:gdLst/>
            <a:ahLst/>
            <a:cxnLst/>
            <a:rect l="l" t="t" r="r" b="b"/>
            <a:pathLst>
              <a:path w="279110" h="62490">
                <a:moveTo>
                  <a:pt x="18600" y="39278"/>
                </a:moveTo>
                <a:lnTo>
                  <a:pt x="29801" y="48222"/>
                </a:lnTo>
                <a:lnTo>
                  <a:pt x="74504" y="57142"/>
                </a:lnTo>
                <a:lnTo>
                  <a:pt x="115199" y="60715"/>
                </a:lnTo>
                <a:lnTo>
                  <a:pt x="152709" y="62490"/>
                </a:lnTo>
                <a:lnTo>
                  <a:pt x="189704" y="62490"/>
                </a:lnTo>
                <a:lnTo>
                  <a:pt x="219506" y="60715"/>
                </a:lnTo>
                <a:lnTo>
                  <a:pt x="242115" y="57142"/>
                </a:lnTo>
                <a:lnTo>
                  <a:pt x="264209" y="51795"/>
                </a:lnTo>
                <a:lnTo>
                  <a:pt x="279110" y="46423"/>
                </a:lnTo>
                <a:lnTo>
                  <a:pt x="279110" y="26784"/>
                </a:lnTo>
                <a:lnTo>
                  <a:pt x="271917" y="16066"/>
                </a:lnTo>
                <a:lnTo>
                  <a:pt x="257016" y="8944"/>
                </a:lnTo>
                <a:lnTo>
                  <a:pt x="230810" y="16066"/>
                </a:lnTo>
                <a:lnTo>
                  <a:pt x="193815" y="19639"/>
                </a:lnTo>
                <a:lnTo>
                  <a:pt x="156306" y="19639"/>
                </a:lnTo>
                <a:lnTo>
                  <a:pt x="115199" y="17864"/>
                </a:lnTo>
                <a:lnTo>
                  <a:pt x="78204" y="14291"/>
                </a:lnTo>
                <a:lnTo>
                  <a:pt x="40951" y="10718"/>
                </a:lnTo>
                <a:lnTo>
                  <a:pt x="14900" y="5371"/>
                </a:lnTo>
                <a:lnTo>
                  <a:pt x="0" y="0"/>
                </a:lnTo>
                <a:lnTo>
                  <a:pt x="3750" y="14291"/>
                </a:lnTo>
                <a:lnTo>
                  <a:pt x="7450" y="26784"/>
                </a:lnTo>
                <a:lnTo>
                  <a:pt x="18600" y="39278"/>
                </a:lnTo>
                <a:close/>
              </a:path>
            </a:pathLst>
          </a:custGeom>
          <a:solidFill>
            <a:srgbClr val="A4A4A4"/>
          </a:solidFill>
        </p:spPr>
        <p:txBody>
          <a:bodyPr wrap="square" lIns="0" tIns="0" rIns="0" bIns="0" rtlCol="0">
            <a:noAutofit/>
          </a:bodyPr>
          <a:lstStyle/>
          <a:p>
            <a:endParaRPr/>
          </a:p>
        </p:txBody>
      </p:sp>
      <p:sp>
        <p:nvSpPr>
          <p:cNvPr id="111" name="object 111"/>
          <p:cNvSpPr/>
          <p:nvPr/>
        </p:nvSpPr>
        <p:spPr>
          <a:xfrm>
            <a:off x="6521834" y="4609009"/>
            <a:ext cx="648192" cy="117839"/>
          </a:xfrm>
          <a:custGeom>
            <a:avLst/>
            <a:gdLst/>
            <a:ahLst/>
            <a:cxnLst/>
            <a:rect l="l" t="t" r="r" b="b"/>
            <a:pathLst>
              <a:path w="648192" h="117839">
                <a:moveTo>
                  <a:pt x="454479" y="74983"/>
                </a:moveTo>
                <a:lnTo>
                  <a:pt x="435724" y="73208"/>
                </a:lnTo>
                <a:lnTo>
                  <a:pt x="413373" y="69635"/>
                </a:lnTo>
                <a:lnTo>
                  <a:pt x="391021" y="67837"/>
                </a:lnTo>
                <a:lnTo>
                  <a:pt x="368721" y="66062"/>
                </a:lnTo>
                <a:lnTo>
                  <a:pt x="346370" y="66062"/>
                </a:lnTo>
                <a:lnTo>
                  <a:pt x="324019" y="67837"/>
                </a:lnTo>
                <a:lnTo>
                  <a:pt x="301667" y="71410"/>
                </a:lnTo>
                <a:lnTo>
                  <a:pt x="283015" y="74983"/>
                </a:lnTo>
                <a:lnTo>
                  <a:pt x="264415" y="78556"/>
                </a:lnTo>
                <a:lnTo>
                  <a:pt x="249514" y="83903"/>
                </a:lnTo>
                <a:lnTo>
                  <a:pt x="234613" y="87476"/>
                </a:lnTo>
                <a:lnTo>
                  <a:pt x="219712" y="91049"/>
                </a:lnTo>
                <a:lnTo>
                  <a:pt x="197360" y="92847"/>
                </a:lnTo>
                <a:lnTo>
                  <a:pt x="111705" y="92847"/>
                </a:lnTo>
                <a:lnTo>
                  <a:pt x="85654" y="91049"/>
                </a:lnTo>
                <a:lnTo>
                  <a:pt x="63303" y="87476"/>
                </a:lnTo>
                <a:lnTo>
                  <a:pt x="52153" y="82129"/>
                </a:lnTo>
                <a:lnTo>
                  <a:pt x="55852" y="69635"/>
                </a:lnTo>
                <a:lnTo>
                  <a:pt x="78204" y="57142"/>
                </a:lnTo>
                <a:lnTo>
                  <a:pt x="111705" y="46423"/>
                </a:lnTo>
                <a:lnTo>
                  <a:pt x="145258" y="39278"/>
                </a:lnTo>
                <a:lnTo>
                  <a:pt x="163859" y="35705"/>
                </a:lnTo>
                <a:lnTo>
                  <a:pt x="189910" y="32132"/>
                </a:lnTo>
                <a:lnTo>
                  <a:pt x="223463" y="26784"/>
                </a:lnTo>
                <a:lnTo>
                  <a:pt x="256964" y="21413"/>
                </a:lnTo>
                <a:lnTo>
                  <a:pt x="290466" y="16066"/>
                </a:lnTo>
                <a:lnTo>
                  <a:pt x="320268" y="10718"/>
                </a:lnTo>
                <a:lnTo>
                  <a:pt x="346370" y="5347"/>
                </a:lnTo>
                <a:lnTo>
                  <a:pt x="364970" y="0"/>
                </a:lnTo>
                <a:lnTo>
                  <a:pt x="335169" y="1774"/>
                </a:lnTo>
                <a:lnTo>
                  <a:pt x="297916" y="3572"/>
                </a:lnTo>
                <a:lnTo>
                  <a:pt x="256964" y="8920"/>
                </a:lnTo>
                <a:lnTo>
                  <a:pt x="212261" y="12493"/>
                </a:lnTo>
                <a:lnTo>
                  <a:pt x="167558" y="19639"/>
                </a:lnTo>
                <a:lnTo>
                  <a:pt x="126606" y="24986"/>
                </a:lnTo>
                <a:lnTo>
                  <a:pt x="89354" y="33930"/>
                </a:lnTo>
                <a:lnTo>
                  <a:pt x="63303" y="41052"/>
                </a:lnTo>
                <a:lnTo>
                  <a:pt x="26051" y="57142"/>
                </a:lnTo>
                <a:lnTo>
                  <a:pt x="3699" y="71410"/>
                </a:lnTo>
                <a:lnTo>
                  <a:pt x="0" y="85702"/>
                </a:lnTo>
                <a:lnTo>
                  <a:pt x="22351" y="98197"/>
                </a:lnTo>
                <a:lnTo>
                  <a:pt x="40951" y="103554"/>
                </a:lnTo>
                <a:lnTo>
                  <a:pt x="63303" y="108911"/>
                </a:lnTo>
                <a:lnTo>
                  <a:pt x="89354" y="112482"/>
                </a:lnTo>
                <a:lnTo>
                  <a:pt x="115456" y="116052"/>
                </a:lnTo>
                <a:lnTo>
                  <a:pt x="141507" y="117839"/>
                </a:lnTo>
                <a:lnTo>
                  <a:pt x="167558" y="117839"/>
                </a:lnTo>
                <a:lnTo>
                  <a:pt x="189910" y="116052"/>
                </a:lnTo>
                <a:lnTo>
                  <a:pt x="208562" y="114268"/>
                </a:lnTo>
                <a:lnTo>
                  <a:pt x="230913" y="110695"/>
                </a:lnTo>
                <a:lnTo>
                  <a:pt x="256964" y="107125"/>
                </a:lnTo>
                <a:lnTo>
                  <a:pt x="283015" y="101768"/>
                </a:lnTo>
                <a:lnTo>
                  <a:pt x="312817" y="96420"/>
                </a:lnTo>
                <a:lnTo>
                  <a:pt x="342619" y="92847"/>
                </a:lnTo>
                <a:lnTo>
                  <a:pt x="368721" y="89274"/>
                </a:lnTo>
                <a:lnTo>
                  <a:pt x="402223" y="89274"/>
                </a:lnTo>
                <a:lnTo>
                  <a:pt x="402223" y="98197"/>
                </a:lnTo>
                <a:lnTo>
                  <a:pt x="409673" y="105341"/>
                </a:lnTo>
                <a:lnTo>
                  <a:pt x="413373" y="108911"/>
                </a:lnTo>
                <a:lnTo>
                  <a:pt x="413373" y="110695"/>
                </a:lnTo>
                <a:lnTo>
                  <a:pt x="432025" y="112482"/>
                </a:lnTo>
                <a:lnTo>
                  <a:pt x="458076" y="116052"/>
                </a:lnTo>
                <a:lnTo>
                  <a:pt x="487878" y="117839"/>
                </a:lnTo>
                <a:lnTo>
                  <a:pt x="517680" y="117839"/>
                </a:lnTo>
                <a:lnTo>
                  <a:pt x="551078" y="116052"/>
                </a:lnTo>
                <a:lnTo>
                  <a:pt x="584477" y="114268"/>
                </a:lnTo>
                <a:lnTo>
                  <a:pt x="618390" y="107125"/>
                </a:lnTo>
                <a:lnTo>
                  <a:pt x="644081" y="98197"/>
                </a:lnTo>
                <a:lnTo>
                  <a:pt x="644081" y="82129"/>
                </a:lnTo>
                <a:lnTo>
                  <a:pt x="648192" y="57142"/>
                </a:lnTo>
                <a:lnTo>
                  <a:pt x="644081" y="30357"/>
                </a:lnTo>
                <a:lnTo>
                  <a:pt x="636887" y="7145"/>
                </a:lnTo>
                <a:lnTo>
                  <a:pt x="599378" y="8920"/>
                </a:lnTo>
                <a:lnTo>
                  <a:pt x="610682" y="23211"/>
                </a:lnTo>
                <a:lnTo>
                  <a:pt x="614279" y="39278"/>
                </a:lnTo>
                <a:lnTo>
                  <a:pt x="603489" y="55344"/>
                </a:lnTo>
                <a:lnTo>
                  <a:pt x="565979" y="67837"/>
                </a:lnTo>
                <a:lnTo>
                  <a:pt x="539774" y="71410"/>
                </a:lnTo>
                <a:lnTo>
                  <a:pt x="517680" y="74983"/>
                </a:lnTo>
                <a:lnTo>
                  <a:pt x="454479" y="74983"/>
                </a:lnTo>
                <a:close/>
              </a:path>
            </a:pathLst>
          </a:custGeom>
          <a:solidFill>
            <a:srgbClr val="000000"/>
          </a:solidFill>
        </p:spPr>
        <p:txBody>
          <a:bodyPr wrap="square" lIns="0" tIns="0" rIns="0" bIns="0" rtlCol="0">
            <a:noAutofit/>
          </a:bodyPr>
          <a:lstStyle/>
          <a:p>
            <a:endParaRPr/>
          </a:p>
        </p:txBody>
      </p:sp>
      <p:sp>
        <p:nvSpPr>
          <p:cNvPr id="112" name="object 112"/>
          <p:cNvSpPr/>
          <p:nvPr/>
        </p:nvSpPr>
        <p:spPr>
          <a:xfrm>
            <a:off x="7151015" y="3768055"/>
            <a:ext cx="309323" cy="917735"/>
          </a:xfrm>
          <a:custGeom>
            <a:avLst/>
            <a:gdLst/>
            <a:ahLst/>
            <a:cxnLst/>
            <a:rect l="l" t="t" r="r" b="b"/>
            <a:pathLst>
              <a:path w="309323" h="917735">
                <a:moveTo>
                  <a:pt x="0" y="873086"/>
                </a:moveTo>
                <a:lnTo>
                  <a:pt x="4110" y="907017"/>
                </a:lnTo>
                <a:lnTo>
                  <a:pt x="33912" y="914162"/>
                </a:lnTo>
                <a:lnTo>
                  <a:pt x="70908" y="917735"/>
                </a:lnTo>
                <a:lnTo>
                  <a:pt x="115610" y="917735"/>
                </a:lnTo>
                <a:lnTo>
                  <a:pt x="160313" y="914162"/>
                </a:lnTo>
                <a:lnTo>
                  <a:pt x="205016" y="910589"/>
                </a:lnTo>
                <a:lnTo>
                  <a:pt x="246122" y="907017"/>
                </a:lnTo>
                <a:lnTo>
                  <a:pt x="279521" y="901645"/>
                </a:lnTo>
                <a:lnTo>
                  <a:pt x="302130" y="896298"/>
                </a:lnTo>
                <a:lnTo>
                  <a:pt x="305726" y="876659"/>
                </a:lnTo>
                <a:lnTo>
                  <a:pt x="294422" y="849874"/>
                </a:lnTo>
                <a:lnTo>
                  <a:pt x="275924" y="826662"/>
                </a:lnTo>
                <a:lnTo>
                  <a:pt x="253316" y="810596"/>
                </a:lnTo>
                <a:lnTo>
                  <a:pt x="268217" y="787384"/>
                </a:lnTo>
                <a:lnTo>
                  <a:pt x="268217" y="751679"/>
                </a:lnTo>
                <a:lnTo>
                  <a:pt x="261023" y="714175"/>
                </a:lnTo>
                <a:lnTo>
                  <a:pt x="257427" y="685616"/>
                </a:lnTo>
                <a:lnTo>
                  <a:pt x="257427" y="644539"/>
                </a:lnTo>
                <a:lnTo>
                  <a:pt x="261023" y="576702"/>
                </a:lnTo>
                <a:lnTo>
                  <a:pt x="264620" y="501718"/>
                </a:lnTo>
                <a:lnTo>
                  <a:pt x="264620" y="380311"/>
                </a:lnTo>
                <a:lnTo>
                  <a:pt x="275924" y="301731"/>
                </a:lnTo>
                <a:lnTo>
                  <a:pt x="287229" y="228546"/>
                </a:lnTo>
                <a:lnTo>
                  <a:pt x="294422" y="183897"/>
                </a:lnTo>
                <a:lnTo>
                  <a:pt x="294422" y="146393"/>
                </a:lnTo>
                <a:lnTo>
                  <a:pt x="298019" y="87476"/>
                </a:lnTo>
                <a:lnTo>
                  <a:pt x="302130" y="32132"/>
                </a:lnTo>
                <a:lnTo>
                  <a:pt x="309323" y="0"/>
                </a:lnTo>
                <a:lnTo>
                  <a:pt x="287229" y="32132"/>
                </a:lnTo>
                <a:lnTo>
                  <a:pt x="268217" y="83903"/>
                </a:lnTo>
                <a:lnTo>
                  <a:pt x="253316" y="135698"/>
                </a:lnTo>
                <a:lnTo>
                  <a:pt x="246122" y="173178"/>
                </a:lnTo>
                <a:lnTo>
                  <a:pt x="242526" y="233894"/>
                </a:lnTo>
                <a:lnTo>
                  <a:pt x="231221" y="339235"/>
                </a:lnTo>
                <a:lnTo>
                  <a:pt x="216320" y="444576"/>
                </a:lnTo>
                <a:lnTo>
                  <a:pt x="212724" y="508864"/>
                </a:lnTo>
                <a:lnTo>
                  <a:pt x="212724" y="726692"/>
                </a:lnTo>
                <a:lnTo>
                  <a:pt x="216320" y="778464"/>
                </a:lnTo>
                <a:lnTo>
                  <a:pt x="197823" y="789182"/>
                </a:lnTo>
                <a:lnTo>
                  <a:pt x="175214" y="794530"/>
                </a:lnTo>
                <a:lnTo>
                  <a:pt x="145412" y="798103"/>
                </a:lnTo>
                <a:lnTo>
                  <a:pt x="119207" y="798103"/>
                </a:lnTo>
                <a:lnTo>
                  <a:pt x="89405" y="796304"/>
                </a:lnTo>
                <a:lnTo>
                  <a:pt x="59603" y="794530"/>
                </a:lnTo>
                <a:lnTo>
                  <a:pt x="37509" y="792755"/>
                </a:lnTo>
                <a:lnTo>
                  <a:pt x="19011" y="790957"/>
                </a:lnTo>
                <a:lnTo>
                  <a:pt x="0" y="815943"/>
                </a:lnTo>
                <a:lnTo>
                  <a:pt x="22608" y="817742"/>
                </a:lnTo>
                <a:lnTo>
                  <a:pt x="48813" y="819516"/>
                </a:lnTo>
                <a:lnTo>
                  <a:pt x="108417" y="819516"/>
                </a:lnTo>
                <a:lnTo>
                  <a:pt x="138219" y="817742"/>
                </a:lnTo>
                <a:lnTo>
                  <a:pt x="163910" y="817742"/>
                </a:lnTo>
                <a:lnTo>
                  <a:pt x="190115" y="814169"/>
                </a:lnTo>
                <a:lnTo>
                  <a:pt x="205016" y="812394"/>
                </a:lnTo>
                <a:lnTo>
                  <a:pt x="212724" y="815943"/>
                </a:lnTo>
                <a:lnTo>
                  <a:pt x="223514" y="826662"/>
                </a:lnTo>
                <a:lnTo>
                  <a:pt x="242526" y="842728"/>
                </a:lnTo>
                <a:lnTo>
                  <a:pt x="253316" y="860593"/>
                </a:lnTo>
                <a:lnTo>
                  <a:pt x="246122" y="867738"/>
                </a:lnTo>
                <a:lnTo>
                  <a:pt x="223514" y="873086"/>
                </a:lnTo>
                <a:lnTo>
                  <a:pt x="190115" y="876659"/>
                </a:lnTo>
                <a:lnTo>
                  <a:pt x="149009" y="878457"/>
                </a:lnTo>
                <a:lnTo>
                  <a:pt x="104306" y="878457"/>
                </a:lnTo>
                <a:lnTo>
                  <a:pt x="63714" y="876659"/>
                </a:lnTo>
                <a:lnTo>
                  <a:pt x="26205" y="874884"/>
                </a:lnTo>
                <a:lnTo>
                  <a:pt x="0" y="873086"/>
                </a:lnTo>
                <a:close/>
              </a:path>
            </a:pathLst>
          </a:custGeom>
          <a:solidFill>
            <a:srgbClr val="000000"/>
          </a:solidFill>
        </p:spPr>
        <p:txBody>
          <a:bodyPr wrap="square" lIns="0" tIns="0" rIns="0" bIns="0" rtlCol="0">
            <a:noAutofit/>
          </a:bodyPr>
          <a:lstStyle/>
          <a:p>
            <a:endParaRPr/>
          </a:p>
        </p:txBody>
      </p:sp>
      <p:sp>
        <p:nvSpPr>
          <p:cNvPr id="113" name="object 113"/>
          <p:cNvSpPr/>
          <p:nvPr/>
        </p:nvSpPr>
        <p:spPr>
          <a:xfrm>
            <a:off x="7173623" y="4503668"/>
            <a:ext cx="205016" cy="26784"/>
          </a:xfrm>
          <a:custGeom>
            <a:avLst/>
            <a:gdLst/>
            <a:ahLst/>
            <a:cxnLst/>
            <a:rect l="l" t="t" r="r" b="b"/>
            <a:pathLst>
              <a:path w="205016" h="26784">
                <a:moveTo>
                  <a:pt x="22094" y="21413"/>
                </a:moveTo>
                <a:lnTo>
                  <a:pt x="48299" y="24986"/>
                </a:lnTo>
                <a:lnTo>
                  <a:pt x="78101" y="26784"/>
                </a:lnTo>
                <a:lnTo>
                  <a:pt x="104306" y="26784"/>
                </a:lnTo>
                <a:lnTo>
                  <a:pt x="134108" y="24986"/>
                </a:lnTo>
                <a:lnTo>
                  <a:pt x="156203" y="23211"/>
                </a:lnTo>
                <a:lnTo>
                  <a:pt x="178811" y="17840"/>
                </a:lnTo>
                <a:lnTo>
                  <a:pt x="193712" y="12493"/>
                </a:lnTo>
                <a:lnTo>
                  <a:pt x="205016" y="0"/>
                </a:lnTo>
                <a:lnTo>
                  <a:pt x="178811" y="5347"/>
                </a:lnTo>
                <a:lnTo>
                  <a:pt x="152606" y="8920"/>
                </a:lnTo>
                <a:lnTo>
                  <a:pt x="126401" y="10718"/>
                </a:lnTo>
                <a:lnTo>
                  <a:pt x="96599" y="10718"/>
                </a:lnTo>
                <a:lnTo>
                  <a:pt x="70908" y="8920"/>
                </a:lnTo>
                <a:lnTo>
                  <a:pt x="44702" y="7145"/>
                </a:lnTo>
                <a:lnTo>
                  <a:pt x="22094" y="5347"/>
                </a:lnTo>
                <a:lnTo>
                  <a:pt x="7193" y="1774"/>
                </a:lnTo>
                <a:lnTo>
                  <a:pt x="0" y="16066"/>
                </a:lnTo>
                <a:lnTo>
                  <a:pt x="22094" y="21413"/>
                </a:lnTo>
                <a:close/>
              </a:path>
            </a:pathLst>
          </a:custGeom>
          <a:solidFill>
            <a:srgbClr val="000000"/>
          </a:solidFill>
        </p:spPr>
        <p:txBody>
          <a:bodyPr wrap="square" lIns="0" tIns="0" rIns="0" bIns="0" rtlCol="0">
            <a:noAutofit/>
          </a:bodyPr>
          <a:lstStyle/>
          <a:p>
            <a:endParaRPr/>
          </a:p>
        </p:txBody>
      </p:sp>
      <p:sp>
        <p:nvSpPr>
          <p:cNvPr id="114" name="object 114"/>
          <p:cNvSpPr/>
          <p:nvPr/>
        </p:nvSpPr>
        <p:spPr>
          <a:xfrm>
            <a:off x="3076833" y="3153849"/>
            <a:ext cx="2983174" cy="724894"/>
          </a:xfrm>
          <a:custGeom>
            <a:avLst/>
            <a:gdLst/>
            <a:ahLst/>
            <a:cxnLst/>
            <a:rect l="l" t="t" r="r" b="b"/>
            <a:pathLst>
              <a:path w="2983174" h="724894">
                <a:moveTo>
                  <a:pt x="1828657" y="696334"/>
                </a:moveTo>
                <a:lnTo>
                  <a:pt x="1888209" y="685616"/>
                </a:lnTo>
                <a:lnTo>
                  <a:pt x="1925462" y="674897"/>
                </a:lnTo>
                <a:lnTo>
                  <a:pt x="1918011" y="624924"/>
                </a:lnTo>
                <a:lnTo>
                  <a:pt x="1903110" y="578500"/>
                </a:lnTo>
                <a:lnTo>
                  <a:pt x="1877059" y="537424"/>
                </a:lnTo>
                <a:lnTo>
                  <a:pt x="1839807" y="501718"/>
                </a:lnTo>
                <a:lnTo>
                  <a:pt x="1821206" y="485652"/>
                </a:lnTo>
                <a:lnTo>
                  <a:pt x="1798855" y="469586"/>
                </a:lnTo>
                <a:lnTo>
                  <a:pt x="1780203" y="455294"/>
                </a:lnTo>
                <a:lnTo>
                  <a:pt x="1765302" y="439228"/>
                </a:lnTo>
                <a:lnTo>
                  <a:pt x="1750401" y="424937"/>
                </a:lnTo>
                <a:lnTo>
                  <a:pt x="1742950" y="410669"/>
                </a:lnTo>
                <a:lnTo>
                  <a:pt x="1735551" y="394579"/>
                </a:lnTo>
                <a:lnTo>
                  <a:pt x="1735551" y="380311"/>
                </a:lnTo>
                <a:lnTo>
                  <a:pt x="1742950" y="342808"/>
                </a:lnTo>
                <a:lnTo>
                  <a:pt x="1765302" y="298182"/>
                </a:lnTo>
                <a:lnTo>
                  <a:pt x="1791404" y="251758"/>
                </a:lnTo>
                <a:lnTo>
                  <a:pt x="1828657" y="208907"/>
                </a:lnTo>
                <a:lnTo>
                  <a:pt x="1847257" y="210682"/>
                </a:lnTo>
                <a:lnTo>
                  <a:pt x="1865858" y="212480"/>
                </a:lnTo>
                <a:lnTo>
                  <a:pt x="1884510" y="214255"/>
                </a:lnTo>
                <a:lnTo>
                  <a:pt x="1903110" y="216053"/>
                </a:lnTo>
                <a:lnTo>
                  <a:pt x="1918011" y="219602"/>
                </a:lnTo>
                <a:lnTo>
                  <a:pt x="1936663" y="221400"/>
                </a:lnTo>
                <a:lnTo>
                  <a:pt x="1955264" y="226748"/>
                </a:lnTo>
                <a:lnTo>
                  <a:pt x="1977615" y="230321"/>
                </a:lnTo>
                <a:lnTo>
                  <a:pt x="1999967" y="235692"/>
                </a:lnTo>
                <a:lnTo>
                  <a:pt x="2026018" y="241039"/>
                </a:lnTo>
                <a:lnTo>
                  <a:pt x="2052069" y="248185"/>
                </a:lnTo>
                <a:lnTo>
                  <a:pt x="2081870" y="255331"/>
                </a:lnTo>
                <a:lnTo>
                  <a:pt x="2115423" y="260678"/>
                </a:lnTo>
                <a:lnTo>
                  <a:pt x="2148925" y="264251"/>
                </a:lnTo>
                <a:lnTo>
                  <a:pt x="2186177" y="266026"/>
                </a:lnTo>
                <a:lnTo>
                  <a:pt x="2227129" y="264251"/>
                </a:lnTo>
                <a:lnTo>
                  <a:pt x="2256931" y="267824"/>
                </a:lnTo>
                <a:lnTo>
                  <a:pt x="2279283" y="271397"/>
                </a:lnTo>
                <a:lnTo>
                  <a:pt x="2297883" y="274970"/>
                </a:lnTo>
                <a:lnTo>
                  <a:pt x="2312784" y="276745"/>
                </a:lnTo>
                <a:lnTo>
                  <a:pt x="2331436" y="280318"/>
                </a:lnTo>
                <a:lnTo>
                  <a:pt x="2350037" y="282092"/>
                </a:lnTo>
                <a:lnTo>
                  <a:pt x="2372388" y="282092"/>
                </a:lnTo>
                <a:lnTo>
                  <a:pt x="2402190" y="280318"/>
                </a:lnTo>
                <a:lnTo>
                  <a:pt x="2439442" y="278543"/>
                </a:lnTo>
                <a:lnTo>
                  <a:pt x="2480394" y="278543"/>
                </a:lnTo>
                <a:lnTo>
                  <a:pt x="2525097" y="276745"/>
                </a:lnTo>
                <a:lnTo>
                  <a:pt x="2577199" y="276745"/>
                </a:lnTo>
                <a:lnTo>
                  <a:pt x="2633104" y="274970"/>
                </a:lnTo>
                <a:lnTo>
                  <a:pt x="2696407" y="274970"/>
                </a:lnTo>
                <a:lnTo>
                  <a:pt x="2767161" y="271397"/>
                </a:lnTo>
                <a:lnTo>
                  <a:pt x="2841666" y="267824"/>
                </a:lnTo>
                <a:lnTo>
                  <a:pt x="2875167" y="253533"/>
                </a:lnTo>
                <a:lnTo>
                  <a:pt x="2908669" y="239241"/>
                </a:lnTo>
                <a:lnTo>
                  <a:pt x="2938471" y="221400"/>
                </a:lnTo>
                <a:lnTo>
                  <a:pt x="2960822" y="201761"/>
                </a:lnTo>
                <a:lnTo>
                  <a:pt x="2975723" y="180324"/>
                </a:lnTo>
                <a:lnTo>
                  <a:pt x="2983174" y="158910"/>
                </a:lnTo>
                <a:lnTo>
                  <a:pt x="2983174" y="133900"/>
                </a:lnTo>
                <a:lnTo>
                  <a:pt x="2972024" y="107139"/>
                </a:lnTo>
                <a:lnTo>
                  <a:pt x="2949672" y="105341"/>
                </a:lnTo>
                <a:lnTo>
                  <a:pt x="2927321" y="105341"/>
                </a:lnTo>
                <a:lnTo>
                  <a:pt x="2904969" y="107139"/>
                </a:lnTo>
                <a:lnTo>
                  <a:pt x="2886317" y="108913"/>
                </a:lnTo>
                <a:lnTo>
                  <a:pt x="2864017" y="110688"/>
                </a:lnTo>
                <a:lnTo>
                  <a:pt x="2841666" y="112486"/>
                </a:lnTo>
                <a:lnTo>
                  <a:pt x="2819314" y="114261"/>
                </a:lnTo>
                <a:lnTo>
                  <a:pt x="2796963" y="116059"/>
                </a:lnTo>
                <a:lnTo>
                  <a:pt x="2770912" y="116059"/>
                </a:lnTo>
                <a:lnTo>
                  <a:pt x="2737359" y="117834"/>
                </a:lnTo>
                <a:lnTo>
                  <a:pt x="2703858" y="117834"/>
                </a:lnTo>
                <a:lnTo>
                  <a:pt x="2670356" y="119632"/>
                </a:lnTo>
                <a:lnTo>
                  <a:pt x="2633104" y="119632"/>
                </a:lnTo>
                <a:lnTo>
                  <a:pt x="2599551" y="121407"/>
                </a:lnTo>
                <a:lnTo>
                  <a:pt x="2498995" y="121407"/>
                </a:lnTo>
                <a:lnTo>
                  <a:pt x="2480394" y="123205"/>
                </a:lnTo>
                <a:lnTo>
                  <a:pt x="2435691" y="123205"/>
                </a:lnTo>
                <a:lnTo>
                  <a:pt x="2405889" y="121407"/>
                </a:lnTo>
                <a:lnTo>
                  <a:pt x="2368637" y="117834"/>
                </a:lnTo>
                <a:lnTo>
                  <a:pt x="2320235" y="112486"/>
                </a:lnTo>
                <a:lnTo>
                  <a:pt x="2260631" y="105341"/>
                </a:lnTo>
                <a:lnTo>
                  <a:pt x="2197327" y="98195"/>
                </a:lnTo>
                <a:lnTo>
                  <a:pt x="2130324" y="87476"/>
                </a:lnTo>
                <a:lnTo>
                  <a:pt x="2066970" y="76781"/>
                </a:lnTo>
                <a:lnTo>
                  <a:pt x="1999967" y="66062"/>
                </a:lnTo>
                <a:lnTo>
                  <a:pt x="1936663" y="51771"/>
                </a:lnTo>
                <a:lnTo>
                  <a:pt x="1880759" y="35705"/>
                </a:lnTo>
                <a:lnTo>
                  <a:pt x="1832356" y="19639"/>
                </a:lnTo>
                <a:lnTo>
                  <a:pt x="1810005" y="10718"/>
                </a:lnTo>
                <a:lnTo>
                  <a:pt x="1783954" y="5347"/>
                </a:lnTo>
                <a:lnTo>
                  <a:pt x="1754152" y="1774"/>
                </a:lnTo>
                <a:lnTo>
                  <a:pt x="1720650" y="0"/>
                </a:lnTo>
                <a:lnTo>
                  <a:pt x="1422682" y="0"/>
                </a:lnTo>
                <a:lnTo>
                  <a:pt x="1355628" y="3572"/>
                </a:lnTo>
                <a:lnTo>
                  <a:pt x="1284874" y="7145"/>
                </a:lnTo>
                <a:lnTo>
                  <a:pt x="1217820" y="12493"/>
                </a:lnTo>
                <a:lnTo>
                  <a:pt x="1154516" y="19639"/>
                </a:lnTo>
                <a:lnTo>
                  <a:pt x="1098663" y="28559"/>
                </a:lnTo>
                <a:lnTo>
                  <a:pt x="1080063" y="35705"/>
                </a:lnTo>
                <a:lnTo>
                  <a:pt x="1061411" y="42851"/>
                </a:lnTo>
                <a:lnTo>
                  <a:pt x="1039060" y="49996"/>
                </a:lnTo>
                <a:lnTo>
                  <a:pt x="1016708" y="58917"/>
                </a:lnTo>
                <a:lnTo>
                  <a:pt x="990657" y="67837"/>
                </a:lnTo>
                <a:lnTo>
                  <a:pt x="964606" y="76781"/>
                </a:lnTo>
                <a:lnTo>
                  <a:pt x="931053" y="85702"/>
                </a:lnTo>
                <a:lnTo>
                  <a:pt x="893852" y="94622"/>
                </a:lnTo>
                <a:lnTo>
                  <a:pt x="856600" y="103566"/>
                </a:lnTo>
                <a:lnTo>
                  <a:pt x="819347" y="114261"/>
                </a:lnTo>
                <a:lnTo>
                  <a:pt x="785846" y="124980"/>
                </a:lnTo>
                <a:lnTo>
                  <a:pt x="748593" y="133900"/>
                </a:lnTo>
                <a:lnTo>
                  <a:pt x="715041" y="144619"/>
                </a:lnTo>
                <a:lnTo>
                  <a:pt x="681539" y="153539"/>
                </a:lnTo>
                <a:lnTo>
                  <a:pt x="648038" y="160685"/>
                </a:lnTo>
                <a:lnTo>
                  <a:pt x="614485" y="167831"/>
                </a:lnTo>
                <a:lnTo>
                  <a:pt x="580983" y="173202"/>
                </a:lnTo>
                <a:lnTo>
                  <a:pt x="551181" y="176751"/>
                </a:lnTo>
                <a:lnTo>
                  <a:pt x="525130" y="178549"/>
                </a:lnTo>
                <a:lnTo>
                  <a:pt x="502779" y="180324"/>
                </a:lnTo>
                <a:lnTo>
                  <a:pt x="476728" y="182122"/>
                </a:lnTo>
                <a:lnTo>
                  <a:pt x="432025" y="182122"/>
                </a:lnTo>
                <a:lnTo>
                  <a:pt x="409673" y="183897"/>
                </a:lnTo>
                <a:lnTo>
                  <a:pt x="383622" y="185695"/>
                </a:lnTo>
                <a:lnTo>
                  <a:pt x="353820" y="187470"/>
                </a:lnTo>
                <a:lnTo>
                  <a:pt x="320268" y="189268"/>
                </a:lnTo>
                <a:lnTo>
                  <a:pt x="245814" y="189268"/>
                </a:lnTo>
                <a:lnTo>
                  <a:pt x="204811" y="187470"/>
                </a:lnTo>
                <a:lnTo>
                  <a:pt x="160159" y="185695"/>
                </a:lnTo>
                <a:lnTo>
                  <a:pt x="111705" y="180324"/>
                </a:lnTo>
                <a:lnTo>
                  <a:pt x="93105" y="183897"/>
                </a:lnTo>
                <a:lnTo>
                  <a:pt x="70753" y="191043"/>
                </a:lnTo>
                <a:lnTo>
                  <a:pt x="52153" y="198188"/>
                </a:lnTo>
                <a:lnTo>
                  <a:pt x="33501" y="207109"/>
                </a:lnTo>
                <a:lnTo>
                  <a:pt x="14900" y="217827"/>
                </a:lnTo>
                <a:lnTo>
                  <a:pt x="0" y="241039"/>
                </a:lnTo>
                <a:lnTo>
                  <a:pt x="0" y="253533"/>
                </a:lnTo>
                <a:lnTo>
                  <a:pt x="33501" y="262453"/>
                </a:lnTo>
                <a:lnTo>
                  <a:pt x="74453" y="273172"/>
                </a:lnTo>
                <a:lnTo>
                  <a:pt x="119156" y="283890"/>
                </a:lnTo>
                <a:lnTo>
                  <a:pt x="171309" y="292811"/>
                </a:lnTo>
                <a:lnTo>
                  <a:pt x="230913" y="301755"/>
                </a:lnTo>
                <a:lnTo>
                  <a:pt x="294217" y="308877"/>
                </a:lnTo>
                <a:lnTo>
                  <a:pt x="364970" y="314248"/>
                </a:lnTo>
                <a:lnTo>
                  <a:pt x="439475" y="317821"/>
                </a:lnTo>
                <a:lnTo>
                  <a:pt x="480427" y="319596"/>
                </a:lnTo>
                <a:lnTo>
                  <a:pt x="517680" y="321394"/>
                </a:lnTo>
                <a:lnTo>
                  <a:pt x="551181" y="321394"/>
                </a:lnTo>
                <a:lnTo>
                  <a:pt x="588434" y="323169"/>
                </a:lnTo>
                <a:lnTo>
                  <a:pt x="655488" y="323169"/>
                </a:lnTo>
                <a:lnTo>
                  <a:pt x="688990" y="321394"/>
                </a:lnTo>
                <a:lnTo>
                  <a:pt x="726242" y="319596"/>
                </a:lnTo>
                <a:lnTo>
                  <a:pt x="759743" y="316023"/>
                </a:lnTo>
                <a:lnTo>
                  <a:pt x="796996" y="310675"/>
                </a:lnTo>
                <a:lnTo>
                  <a:pt x="834248" y="303529"/>
                </a:lnTo>
                <a:lnTo>
                  <a:pt x="871501" y="294609"/>
                </a:lnTo>
                <a:lnTo>
                  <a:pt x="912453" y="283890"/>
                </a:lnTo>
                <a:lnTo>
                  <a:pt x="957156" y="269599"/>
                </a:lnTo>
                <a:lnTo>
                  <a:pt x="1005558" y="253533"/>
                </a:lnTo>
                <a:lnTo>
                  <a:pt x="1053960" y="235692"/>
                </a:lnTo>
                <a:lnTo>
                  <a:pt x="1068861" y="251758"/>
                </a:lnTo>
                <a:lnTo>
                  <a:pt x="1087513" y="276745"/>
                </a:lnTo>
                <a:lnTo>
                  <a:pt x="1109865" y="305304"/>
                </a:lnTo>
                <a:lnTo>
                  <a:pt x="1128465" y="337460"/>
                </a:lnTo>
                <a:lnTo>
                  <a:pt x="1147066" y="369592"/>
                </a:lnTo>
                <a:lnTo>
                  <a:pt x="1158267" y="401725"/>
                </a:lnTo>
                <a:lnTo>
                  <a:pt x="1161967" y="428510"/>
                </a:lnTo>
                <a:lnTo>
                  <a:pt x="1158267" y="451722"/>
                </a:lnTo>
                <a:lnTo>
                  <a:pt x="1147066" y="473159"/>
                </a:lnTo>
                <a:lnTo>
                  <a:pt x="1128465" y="501718"/>
                </a:lnTo>
                <a:lnTo>
                  <a:pt x="1109865" y="532076"/>
                </a:lnTo>
                <a:lnTo>
                  <a:pt x="1083762" y="565983"/>
                </a:lnTo>
                <a:lnTo>
                  <a:pt x="1057711" y="599914"/>
                </a:lnTo>
                <a:lnTo>
                  <a:pt x="1031609" y="633844"/>
                </a:lnTo>
                <a:lnTo>
                  <a:pt x="1001858" y="664202"/>
                </a:lnTo>
                <a:lnTo>
                  <a:pt x="972057" y="692761"/>
                </a:lnTo>
                <a:lnTo>
                  <a:pt x="1042810" y="707053"/>
                </a:lnTo>
                <a:lnTo>
                  <a:pt x="1109865" y="715973"/>
                </a:lnTo>
                <a:lnTo>
                  <a:pt x="1176868" y="721321"/>
                </a:lnTo>
                <a:lnTo>
                  <a:pt x="1240171" y="723119"/>
                </a:lnTo>
                <a:lnTo>
                  <a:pt x="1392880" y="723119"/>
                </a:lnTo>
                <a:lnTo>
                  <a:pt x="1430133" y="724894"/>
                </a:lnTo>
                <a:lnTo>
                  <a:pt x="1474836" y="724894"/>
                </a:lnTo>
                <a:lnTo>
                  <a:pt x="1534388" y="723119"/>
                </a:lnTo>
                <a:lnTo>
                  <a:pt x="1605194" y="719546"/>
                </a:lnTo>
                <a:lnTo>
                  <a:pt x="1683398" y="712401"/>
                </a:lnTo>
                <a:lnTo>
                  <a:pt x="1761602" y="705255"/>
                </a:lnTo>
                <a:lnTo>
                  <a:pt x="1828657" y="696334"/>
                </a:lnTo>
                <a:close/>
              </a:path>
            </a:pathLst>
          </a:custGeom>
          <a:solidFill>
            <a:srgbClr val="B9925B"/>
          </a:solidFill>
        </p:spPr>
        <p:txBody>
          <a:bodyPr wrap="square" lIns="0" tIns="0" rIns="0" bIns="0" rtlCol="0">
            <a:noAutofit/>
          </a:bodyPr>
          <a:lstStyle/>
          <a:p>
            <a:endParaRPr/>
          </a:p>
        </p:txBody>
      </p:sp>
      <p:sp>
        <p:nvSpPr>
          <p:cNvPr id="115" name="object 115"/>
          <p:cNvSpPr/>
          <p:nvPr/>
        </p:nvSpPr>
        <p:spPr>
          <a:xfrm>
            <a:off x="4164347" y="4334038"/>
            <a:ext cx="696440" cy="533860"/>
          </a:xfrm>
          <a:custGeom>
            <a:avLst/>
            <a:gdLst/>
            <a:ahLst/>
            <a:cxnLst/>
            <a:rect l="l" t="t" r="r" b="b"/>
            <a:pathLst>
              <a:path w="696440" h="533860">
                <a:moveTo>
                  <a:pt x="461775" y="462443"/>
                </a:moveTo>
                <a:lnTo>
                  <a:pt x="458076" y="492796"/>
                </a:lnTo>
                <a:lnTo>
                  <a:pt x="461775" y="503507"/>
                </a:lnTo>
                <a:lnTo>
                  <a:pt x="472977" y="512435"/>
                </a:lnTo>
                <a:lnTo>
                  <a:pt x="491577" y="517792"/>
                </a:lnTo>
                <a:lnTo>
                  <a:pt x="513929" y="521362"/>
                </a:lnTo>
                <a:lnTo>
                  <a:pt x="540031" y="523149"/>
                </a:lnTo>
                <a:lnTo>
                  <a:pt x="562331" y="521362"/>
                </a:lnTo>
                <a:lnTo>
                  <a:pt x="580983" y="516005"/>
                </a:lnTo>
                <a:lnTo>
                  <a:pt x="595884" y="508864"/>
                </a:lnTo>
                <a:lnTo>
                  <a:pt x="610785" y="485652"/>
                </a:lnTo>
                <a:lnTo>
                  <a:pt x="621935" y="457086"/>
                </a:lnTo>
                <a:lnTo>
                  <a:pt x="625686" y="428517"/>
                </a:lnTo>
                <a:lnTo>
                  <a:pt x="625686" y="405307"/>
                </a:lnTo>
                <a:lnTo>
                  <a:pt x="629386" y="378525"/>
                </a:lnTo>
                <a:lnTo>
                  <a:pt x="640587" y="339235"/>
                </a:lnTo>
                <a:lnTo>
                  <a:pt x="648038" y="299957"/>
                </a:lnTo>
                <a:lnTo>
                  <a:pt x="651737" y="269623"/>
                </a:lnTo>
                <a:lnTo>
                  <a:pt x="651737" y="239265"/>
                </a:lnTo>
                <a:lnTo>
                  <a:pt x="655437" y="196414"/>
                </a:lnTo>
                <a:lnTo>
                  <a:pt x="659188" y="155337"/>
                </a:lnTo>
                <a:lnTo>
                  <a:pt x="659188" y="121407"/>
                </a:lnTo>
                <a:lnTo>
                  <a:pt x="662887" y="91073"/>
                </a:lnTo>
                <a:lnTo>
                  <a:pt x="666638" y="57142"/>
                </a:lnTo>
                <a:lnTo>
                  <a:pt x="677788" y="25010"/>
                </a:lnTo>
                <a:lnTo>
                  <a:pt x="696440" y="0"/>
                </a:lnTo>
                <a:lnTo>
                  <a:pt x="662887" y="0"/>
                </a:lnTo>
                <a:lnTo>
                  <a:pt x="621935" y="3572"/>
                </a:lnTo>
                <a:lnTo>
                  <a:pt x="580983" y="8944"/>
                </a:lnTo>
                <a:lnTo>
                  <a:pt x="536280" y="14291"/>
                </a:lnTo>
                <a:lnTo>
                  <a:pt x="487878" y="21437"/>
                </a:lnTo>
                <a:lnTo>
                  <a:pt x="443175" y="26784"/>
                </a:lnTo>
                <a:lnTo>
                  <a:pt x="398472" y="30357"/>
                </a:lnTo>
                <a:lnTo>
                  <a:pt x="361220" y="30357"/>
                </a:lnTo>
                <a:lnTo>
                  <a:pt x="324019" y="26784"/>
                </a:lnTo>
                <a:lnTo>
                  <a:pt x="279316" y="23211"/>
                </a:lnTo>
                <a:lnTo>
                  <a:pt x="234613" y="19639"/>
                </a:lnTo>
                <a:lnTo>
                  <a:pt x="186210" y="16066"/>
                </a:lnTo>
                <a:lnTo>
                  <a:pt x="137756" y="16066"/>
                </a:lnTo>
                <a:lnTo>
                  <a:pt x="89354" y="17864"/>
                </a:lnTo>
                <a:lnTo>
                  <a:pt x="40951" y="25010"/>
                </a:lnTo>
                <a:lnTo>
                  <a:pt x="0" y="37503"/>
                </a:lnTo>
                <a:lnTo>
                  <a:pt x="0" y="160709"/>
                </a:lnTo>
                <a:lnTo>
                  <a:pt x="7450" y="198188"/>
                </a:lnTo>
                <a:lnTo>
                  <a:pt x="26051" y="235692"/>
                </a:lnTo>
                <a:lnTo>
                  <a:pt x="48402" y="282116"/>
                </a:lnTo>
                <a:lnTo>
                  <a:pt x="70753" y="326741"/>
                </a:lnTo>
                <a:lnTo>
                  <a:pt x="78204" y="357099"/>
                </a:lnTo>
                <a:lnTo>
                  <a:pt x="81903" y="382095"/>
                </a:lnTo>
                <a:lnTo>
                  <a:pt x="96804" y="417805"/>
                </a:lnTo>
                <a:lnTo>
                  <a:pt x="96804" y="451729"/>
                </a:lnTo>
                <a:lnTo>
                  <a:pt x="63303" y="471370"/>
                </a:lnTo>
                <a:lnTo>
                  <a:pt x="26051" y="482082"/>
                </a:lnTo>
                <a:lnTo>
                  <a:pt x="26051" y="492796"/>
                </a:lnTo>
                <a:lnTo>
                  <a:pt x="48402" y="505294"/>
                </a:lnTo>
                <a:lnTo>
                  <a:pt x="85654" y="517792"/>
                </a:lnTo>
                <a:lnTo>
                  <a:pt x="108006" y="523149"/>
                </a:lnTo>
                <a:lnTo>
                  <a:pt x="130306" y="528503"/>
                </a:lnTo>
                <a:lnTo>
                  <a:pt x="160108" y="532076"/>
                </a:lnTo>
                <a:lnTo>
                  <a:pt x="186210" y="533860"/>
                </a:lnTo>
                <a:lnTo>
                  <a:pt x="208562" y="533860"/>
                </a:lnTo>
                <a:lnTo>
                  <a:pt x="227162" y="532076"/>
                </a:lnTo>
                <a:lnTo>
                  <a:pt x="238312" y="524933"/>
                </a:lnTo>
                <a:lnTo>
                  <a:pt x="238312" y="514221"/>
                </a:lnTo>
                <a:lnTo>
                  <a:pt x="234613" y="474941"/>
                </a:lnTo>
                <a:lnTo>
                  <a:pt x="242063" y="417805"/>
                </a:lnTo>
                <a:lnTo>
                  <a:pt x="245763" y="358874"/>
                </a:lnTo>
                <a:lnTo>
                  <a:pt x="245763" y="316023"/>
                </a:lnTo>
                <a:lnTo>
                  <a:pt x="249514" y="264251"/>
                </a:lnTo>
                <a:lnTo>
                  <a:pt x="264415" y="185695"/>
                </a:lnTo>
                <a:lnTo>
                  <a:pt x="290466" y="105341"/>
                </a:lnTo>
                <a:lnTo>
                  <a:pt x="312817" y="49996"/>
                </a:lnTo>
                <a:lnTo>
                  <a:pt x="379871" y="55344"/>
                </a:lnTo>
                <a:lnTo>
                  <a:pt x="387322" y="87500"/>
                </a:lnTo>
                <a:lnTo>
                  <a:pt x="394772" y="121407"/>
                </a:lnTo>
                <a:lnTo>
                  <a:pt x="405922" y="157136"/>
                </a:lnTo>
                <a:lnTo>
                  <a:pt x="413373" y="192841"/>
                </a:lnTo>
                <a:lnTo>
                  <a:pt x="428274" y="233894"/>
                </a:lnTo>
                <a:lnTo>
                  <a:pt x="443175" y="280318"/>
                </a:lnTo>
                <a:lnTo>
                  <a:pt x="454325" y="324967"/>
                </a:lnTo>
                <a:lnTo>
                  <a:pt x="458076" y="353526"/>
                </a:lnTo>
                <a:lnTo>
                  <a:pt x="458076" y="382095"/>
                </a:lnTo>
                <a:lnTo>
                  <a:pt x="461775" y="421376"/>
                </a:lnTo>
                <a:lnTo>
                  <a:pt x="461775" y="462443"/>
                </a:lnTo>
                <a:close/>
              </a:path>
            </a:pathLst>
          </a:custGeom>
          <a:solidFill>
            <a:srgbClr val="ECE1D5"/>
          </a:solidFill>
        </p:spPr>
        <p:txBody>
          <a:bodyPr wrap="square" lIns="0" tIns="0" rIns="0" bIns="0" rtlCol="0">
            <a:noAutofit/>
          </a:bodyPr>
          <a:lstStyle/>
          <a:p>
            <a:endParaRPr/>
          </a:p>
        </p:txBody>
      </p:sp>
      <p:sp>
        <p:nvSpPr>
          <p:cNvPr id="116" name="object 116"/>
          <p:cNvSpPr/>
          <p:nvPr/>
        </p:nvSpPr>
        <p:spPr>
          <a:xfrm>
            <a:off x="3899880" y="3844837"/>
            <a:ext cx="1225322" cy="548118"/>
          </a:xfrm>
          <a:custGeom>
            <a:avLst/>
            <a:gdLst/>
            <a:ahLst/>
            <a:cxnLst/>
            <a:rect l="l" t="t" r="r" b="b"/>
            <a:pathLst>
              <a:path w="1225322" h="548118">
                <a:moveTo>
                  <a:pt x="1143366" y="317797"/>
                </a:moveTo>
                <a:lnTo>
                  <a:pt x="1124766" y="294585"/>
                </a:lnTo>
                <a:lnTo>
                  <a:pt x="1106165" y="271373"/>
                </a:lnTo>
                <a:lnTo>
                  <a:pt x="1072612" y="214255"/>
                </a:lnTo>
                <a:lnTo>
                  <a:pt x="1054012" y="137473"/>
                </a:lnTo>
                <a:lnTo>
                  <a:pt x="1046561" y="60691"/>
                </a:lnTo>
                <a:lnTo>
                  <a:pt x="1054012" y="0"/>
                </a:lnTo>
                <a:lnTo>
                  <a:pt x="1009309" y="5347"/>
                </a:lnTo>
                <a:lnTo>
                  <a:pt x="960907" y="12493"/>
                </a:lnTo>
                <a:lnTo>
                  <a:pt x="912504" y="17840"/>
                </a:lnTo>
                <a:lnTo>
                  <a:pt x="867801" y="23211"/>
                </a:lnTo>
                <a:lnTo>
                  <a:pt x="819347" y="28559"/>
                </a:lnTo>
                <a:lnTo>
                  <a:pt x="774696" y="33906"/>
                </a:lnTo>
                <a:lnTo>
                  <a:pt x="733692" y="37479"/>
                </a:lnTo>
                <a:lnTo>
                  <a:pt x="692740" y="39278"/>
                </a:lnTo>
                <a:lnTo>
                  <a:pt x="644338" y="41052"/>
                </a:lnTo>
                <a:lnTo>
                  <a:pt x="450677" y="41052"/>
                </a:lnTo>
                <a:lnTo>
                  <a:pt x="376172" y="39278"/>
                </a:lnTo>
                <a:lnTo>
                  <a:pt x="309118" y="37479"/>
                </a:lnTo>
                <a:lnTo>
                  <a:pt x="253265" y="33906"/>
                </a:lnTo>
                <a:lnTo>
                  <a:pt x="204862" y="30333"/>
                </a:lnTo>
                <a:lnTo>
                  <a:pt x="193661" y="73184"/>
                </a:lnTo>
                <a:lnTo>
                  <a:pt x="171361" y="137473"/>
                </a:lnTo>
                <a:lnTo>
                  <a:pt x="145258" y="207109"/>
                </a:lnTo>
                <a:lnTo>
                  <a:pt x="115456" y="262453"/>
                </a:lnTo>
                <a:lnTo>
                  <a:pt x="100555" y="287439"/>
                </a:lnTo>
                <a:lnTo>
                  <a:pt x="85654" y="317797"/>
                </a:lnTo>
                <a:lnTo>
                  <a:pt x="74504" y="351728"/>
                </a:lnTo>
                <a:lnTo>
                  <a:pt x="59603" y="385659"/>
                </a:lnTo>
                <a:lnTo>
                  <a:pt x="48453" y="419565"/>
                </a:lnTo>
                <a:lnTo>
                  <a:pt x="33552" y="449923"/>
                </a:lnTo>
                <a:lnTo>
                  <a:pt x="18651" y="473135"/>
                </a:lnTo>
                <a:lnTo>
                  <a:pt x="0" y="489201"/>
                </a:lnTo>
                <a:lnTo>
                  <a:pt x="29801" y="498145"/>
                </a:lnTo>
                <a:lnTo>
                  <a:pt x="63354" y="507066"/>
                </a:lnTo>
                <a:lnTo>
                  <a:pt x="96856" y="515986"/>
                </a:lnTo>
                <a:lnTo>
                  <a:pt x="130357" y="521357"/>
                </a:lnTo>
                <a:lnTo>
                  <a:pt x="163910" y="526705"/>
                </a:lnTo>
                <a:lnTo>
                  <a:pt x="193661" y="530278"/>
                </a:lnTo>
                <a:lnTo>
                  <a:pt x="223463" y="530278"/>
                </a:lnTo>
                <a:lnTo>
                  <a:pt x="245814" y="526705"/>
                </a:lnTo>
                <a:lnTo>
                  <a:pt x="268166" y="521357"/>
                </a:lnTo>
                <a:lnTo>
                  <a:pt x="290517" y="515986"/>
                </a:lnTo>
                <a:lnTo>
                  <a:pt x="312868" y="508840"/>
                </a:lnTo>
                <a:lnTo>
                  <a:pt x="335220" y="503493"/>
                </a:lnTo>
                <a:lnTo>
                  <a:pt x="357571" y="499920"/>
                </a:lnTo>
                <a:lnTo>
                  <a:pt x="376172" y="498145"/>
                </a:lnTo>
                <a:lnTo>
                  <a:pt x="394772" y="498145"/>
                </a:lnTo>
                <a:lnTo>
                  <a:pt x="409673" y="501694"/>
                </a:lnTo>
                <a:lnTo>
                  <a:pt x="420875" y="508840"/>
                </a:lnTo>
                <a:lnTo>
                  <a:pt x="435776" y="514212"/>
                </a:lnTo>
                <a:lnTo>
                  <a:pt x="454376" y="521357"/>
                </a:lnTo>
                <a:lnTo>
                  <a:pt x="473028" y="528479"/>
                </a:lnTo>
                <a:lnTo>
                  <a:pt x="491629" y="533851"/>
                </a:lnTo>
                <a:lnTo>
                  <a:pt x="510229" y="539198"/>
                </a:lnTo>
                <a:lnTo>
                  <a:pt x="528881" y="542771"/>
                </a:lnTo>
                <a:lnTo>
                  <a:pt x="547482" y="544545"/>
                </a:lnTo>
                <a:lnTo>
                  <a:pt x="566134" y="546344"/>
                </a:lnTo>
                <a:lnTo>
                  <a:pt x="584734" y="546344"/>
                </a:lnTo>
                <a:lnTo>
                  <a:pt x="607086" y="548118"/>
                </a:lnTo>
                <a:lnTo>
                  <a:pt x="625686" y="548118"/>
                </a:lnTo>
                <a:lnTo>
                  <a:pt x="648038" y="546344"/>
                </a:lnTo>
                <a:lnTo>
                  <a:pt x="666689" y="544545"/>
                </a:lnTo>
                <a:lnTo>
                  <a:pt x="685290" y="540996"/>
                </a:lnTo>
                <a:lnTo>
                  <a:pt x="703942" y="535625"/>
                </a:lnTo>
                <a:lnTo>
                  <a:pt x="722542" y="528479"/>
                </a:lnTo>
                <a:lnTo>
                  <a:pt x="748593" y="519559"/>
                </a:lnTo>
                <a:lnTo>
                  <a:pt x="774696" y="510639"/>
                </a:lnTo>
                <a:lnTo>
                  <a:pt x="800747" y="503493"/>
                </a:lnTo>
                <a:lnTo>
                  <a:pt x="830549" y="496347"/>
                </a:lnTo>
                <a:lnTo>
                  <a:pt x="856600" y="491000"/>
                </a:lnTo>
                <a:lnTo>
                  <a:pt x="882702" y="487427"/>
                </a:lnTo>
                <a:lnTo>
                  <a:pt x="905054" y="489201"/>
                </a:lnTo>
                <a:lnTo>
                  <a:pt x="927354" y="492774"/>
                </a:lnTo>
                <a:lnTo>
                  <a:pt x="957156" y="498145"/>
                </a:lnTo>
                <a:lnTo>
                  <a:pt x="994408" y="503493"/>
                </a:lnTo>
                <a:lnTo>
                  <a:pt x="1039111" y="505267"/>
                </a:lnTo>
                <a:lnTo>
                  <a:pt x="1083814" y="505267"/>
                </a:lnTo>
                <a:lnTo>
                  <a:pt x="1132216" y="499920"/>
                </a:lnTo>
                <a:lnTo>
                  <a:pt x="1180619" y="489201"/>
                </a:lnTo>
                <a:lnTo>
                  <a:pt x="1225322" y="471361"/>
                </a:lnTo>
                <a:lnTo>
                  <a:pt x="1214172" y="448149"/>
                </a:lnTo>
                <a:lnTo>
                  <a:pt x="1199271" y="423138"/>
                </a:lnTo>
                <a:lnTo>
                  <a:pt x="1188069" y="396353"/>
                </a:lnTo>
                <a:lnTo>
                  <a:pt x="1173168" y="371367"/>
                </a:lnTo>
                <a:lnTo>
                  <a:pt x="1158267" y="344582"/>
                </a:lnTo>
                <a:lnTo>
                  <a:pt x="1143366" y="317797"/>
                </a:lnTo>
                <a:close/>
              </a:path>
            </a:pathLst>
          </a:custGeom>
          <a:solidFill>
            <a:srgbClr val="3888AA"/>
          </a:solidFill>
        </p:spPr>
        <p:txBody>
          <a:bodyPr wrap="square" lIns="0" tIns="0" rIns="0" bIns="0" rtlCol="0">
            <a:noAutofit/>
          </a:bodyPr>
          <a:lstStyle/>
          <a:p>
            <a:endParaRPr/>
          </a:p>
        </p:txBody>
      </p:sp>
      <p:sp>
        <p:nvSpPr>
          <p:cNvPr id="117" name="object 117"/>
          <p:cNvSpPr/>
          <p:nvPr/>
        </p:nvSpPr>
        <p:spPr>
          <a:xfrm>
            <a:off x="2953925" y="2762843"/>
            <a:ext cx="2085621" cy="1133765"/>
          </a:xfrm>
          <a:custGeom>
            <a:avLst/>
            <a:gdLst/>
            <a:ahLst/>
            <a:cxnLst/>
            <a:rect l="l" t="t" r="r" b="b"/>
            <a:pathLst>
              <a:path w="2085621" h="1133765">
                <a:moveTo>
                  <a:pt x="1817455" y="789158"/>
                </a:moveTo>
                <a:lnTo>
                  <a:pt x="1824906" y="803450"/>
                </a:lnTo>
                <a:lnTo>
                  <a:pt x="1836107" y="817742"/>
                </a:lnTo>
                <a:lnTo>
                  <a:pt x="1854708" y="830235"/>
                </a:lnTo>
                <a:lnTo>
                  <a:pt x="1873308" y="844526"/>
                </a:lnTo>
                <a:lnTo>
                  <a:pt x="1891960" y="858794"/>
                </a:lnTo>
                <a:lnTo>
                  <a:pt x="1906861" y="873086"/>
                </a:lnTo>
                <a:lnTo>
                  <a:pt x="1914312" y="889152"/>
                </a:lnTo>
                <a:lnTo>
                  <a:pt x="1921762" y="905218"/>
                </a:lnTo>
                <a:lnTo>
                  <a:pt x="1932912" y="921284"/>
                </a:lnTo>
                <a:lnTo>
                  <a:pt x="1947813" y="937350"/>
                </a:lnTo>
                <a:lnTo>
                  <a:pt x="1966414" y="949868"/>
                </a:lnTo>
                <a:lnTo>
                  <a:pt x="1988765" y="967708"/>
                </a:lnTo>
                <a:lnTo>
                  <a:pt x="2014867" y="994493"/>
                </a:lnTo>
                <a:lnTo>
                  <a:pt x="2033468" y="1024851"/>
                </a:lnTo>
                <a:lnTo>
                  <a:pt x="2033468" y="1053410"/>
                </a:lnTo>
                <a:lnTo>
                  <a:pt x="2003666" y="1062330"/>
                </a:lnTo>
                <a:lnTo>
                  <a:pt x="1962714" y="1069476"/>
                </a:lnTo>
                <a:lnTo>
                  <a:pt x="1921762" y="1078421"/>
                </a:lnTo>
                <a:lnTo>
                  <a:pt x="1877059" y="1085542"/>
                </a:lnTo>
                <a:lnTo>
                  <a:pt x="1832356" y="1092688"/>
                </a:lnTo>
                <a:lnTo>
                  <a:pt x="1787653" y="1098060"/>
                </a:lnTo>
                <a:lnTo>
                  <a:pt x="1754152" y="1101633"/>
                </a:lnTo>
                <a:lnTo>
                  <a:pt x="1728101" y="1105205"/>
                </a:lnTo>
                <a:lnTo>
                  <a:pt x="1694548" y="1106980"/>
                </a:lnTo>
                <a:lnTo>
                  <a:pt x="1649897" y="1108754"/>
                </a:lnTo>
                <a:lnTo>
                  <a:pt x="1530689" y="1108754"/>
                </a:lnTo>
                <a:lnTo>
                  <a:pt x="1467385" y="1106980"/>
                </a:lnTo>
                <a:lnTo>
                  <a:pt x="1411532" y="1105205"/>
                </a:lnTo>
                <a:lnTo>
                  <a:pt x="1363079" y="1101633"/>
                </a:lnTo>
                <a:lnTo>
                  <a:pt x="1333328" y="1096261"/>
                </a:lnTo>
                <a:lnTo>
                  <a:pt x="1314676" y="1098060"/>
                </a:lnTo>
                <a:lnTo>
                  <a:pt x="1299775" y="1103407"/>
                </a:lnTo>
                <a:lnTo>
                  <a:pt x="1288625" y="1108754"/>
                </a:lnTo>
                <a:lnTo>
                  <a:pt x="1284874" y="1110553"/>
                </a:lnTo>
                <a:lnTo>
                  <a:pt x="1266274" y="1110553"/>
                </a:lnTo>
                <a:lnTo>
                  <a:pt x="1247622" y="1108754"/>
                </a:lnTo>
                <a:lnTo>
                  <a:pt x="1225322" y="1108754"/>
                </a:lnTo>
                <a:lnTo>
                  <a:pt x="1199219" y="1105205"/>
                </a:lnTo>
                <a:lnTo>
                  <a:pt x="1176868" y="1103407"/>
                </a:lnTo>
                <a:lnTo>
                  <a:pt x="1154516" y="1099834"/>
                </a:lnTo>
                <a:lnTo>
                  <a:pt x="1132165" y="1094487"/>
                </a:lnTo>
                <a:lnTo>
                  <a:pt x="1117315" y="1089115"/>
                </a:lnTo>
                <a:lnTo>
                  <a:pt x="1124766" y="1076622"/>
                </a:lnTo>
                <a:lnTo>
                  <a:pt x="1139615" y="1060556"/>
                </a:lnTo>
                <a:lnTo>
                  <a:pt x="1154516" y="1042691"/>
                </a:lnTo>
                <a:lnTo>
                  <a:pt x="1169417" y="1021278"/>
                </a:lnTo>
                <a:lnTo>
                  <a:pt x="1188069" y="1001639"/>
                </a:lnTo>
                <a:lnTo>
                  <a:pt x="1202970" y="982000"/>
                </a:lnTo>
                <a:lnTo>
                  <a:pt x="1217871" y="967708"/>
                </a:lnTo>
                <a:lnTo>
                  <a:pt x="1229021" y="958788"/>
                </a:lnTo>
                <a:lnTo>
                  <a:pt x="1255072" y="939149"/>
                </a:lnTo>
                <a:lnTo>
                  <a:pt x="1288625" y="908791"/>
                </a:lnTo>
                <a:lnTo>
                  <a:pt x="1318427" y="876659"/>
                </a:lnTo>
                <a:lnTo>
                  <a:pt x="1329577" y="853447"/>
                </a:lnTo>
                <a:lnTo>
                  <a:pt x="1329577" y="830235"/>
                </a:lnTo>
                <a:lnTo>
                  <a:pt x="1325877" y="798103"/>
                </a:lnTo>
                <a:lnTo>
                  <a:pt x="1314676" y="765946"/>
                </a:lnTo>
                <a:lnTo>
                  <a:pt x="1299775" y="742734"/>
                </a:lnTo>
                <a:lnTo>
                  <a:pt x="1288625" y="726668"/>
                </a:lnTo>
                <a:lnTo>
                  <a:pt x="1281175" y="710602"/>
                </a:lnTo>
                <a:lnTo>
                  <a:pt x="1273724" y="694536"/>
                </a:lnTo>
                <a:lnTo>
                  <a:pt x="1262523" y="678470"/>
                </a:lnTo>
                <a:lnTo>
                  <a:pt x="1247622" y="658831"/>
                </a:lnTo>
                <a:lnTo>
                  <a:pt x="1232772" y="633820"/>
                </a:lnTo>
                <a:lnTo>
                  <a:pt x="1221571" y="610608"/>
                </a:lnTo>
                <a:lnTo>
                  <a:pt x="1214120" y="590969"/>
                </a:lnTo>
                <a:lnTo>
                  <a:pt x="1214120" y="533851"/>
                </a:lnTo>
                <a:lnTo>
                  <a:pt x="1217871" y="501694"/>
                </a:lnTo>
                <a:lnTo>
                  <a:pt x="1217871" y="483854"/>
                </a:lnTo>
                <a:lnTo>
                  <a:pt x="1214120" y="480281"/>
                </a:lnTo>
                <a:lnTo>
                  <a:pt x="1202970" y="485628"/>
                </a:lnTo>
                <a:lnTo>
                  <a:pt x="1188069" y="494573"/>
                </a:lnTo>
                <a:lnTo>
                  <a:pt x="1180619" y="505267"/>
                </a:lnTo>
                <a:lnTo>
                  <a:pt x="1176868" y="526705"/>
                </a:lnTo>
                <a:lnTo>
                  <a:pt x="1180619" y="560636"/>
                </a:lnTo>
                <a:lnTo>
                  <a:pt x="1180619" y="594542"/>
                </a:lnTo>
                <a:lnTo>
                  <a:pt x="1158267" y="619553"/>
                </a:lnTo>
                <a:lnTo>
                  <a:pt x="1139615" y="626699"/>
                </a:lnTo>
                <a:lnTo>
                  <a:pt x="1113564" y="635619"/>
                </a:lnTo>
                <a:lnTo>
                  <a:pt x="1083762" y="646338"/>
                </a:lnTo>
                <a:lnTo>
                  <a:pt x="1050261" y="655258"/>
                </a:lnTo>
                <a:lnTo>
                  <a:pt x="1016759" y="665977"/>
                </a:lnTo>
                <a:lnTo>
                  <a:pt x="983207" y="674897"/>
                </a:lnTo>
                <a:lnTo>
                  <a:pt x="949705" y="682043"/>
                </a:lnTo>
                <a:lnTo>
                  <a:pt x="923654" y="687390"/>
                </a:lnTo>
                <a:lnTo>
                  <a:pt x="897552" y="690963"/>
                </a:lnTo>
                <a:lnTo>
                  <a:pt x="867750" y="696310"/>
                </a:lnTo>
                <a:lnTo>
                  <a:pt x="834248" y="699883"/>
                </a:lnTo>
                <a:lnTo>
                  <a:pt x="804446" y="703456"/>
                </a:lnTo>
                <a:lnTo>
                  <a:pt x="770945" y="705255"/>
                </a:lnTo>
                <a:lnTo>
                  <a:pt x="741143" y="707029"/>
                </a:lnTo>
                <a:lnTo>
                  <a:pt x="711341" y="705255"/>
                </a:lnTo>
                <a:lnTo>
                  <a:pt x="685290" y="703456"/>
                </a:lnTo>
                <a:lnTo>
                  <a:pt x="662938" y="701682"/>
                </a:lnTo>
                <a:lnTo>
                  <a:pt x="640587" y="699883"/>
                </a:lnTo>
                <a:lnTo>
                  <a:pt x="621935" y="698109"/>
                </a:lnTo>
                <a:lnTo>
                  <a:pt x="607086" y="699883"/>
                </a:lnTo>
                <a:lnTo>
                  <a:pt x="573533" y="699883"/>
                </a:lnTo>
                <a:lnTo>
                  <a:pt x="558632" y="701682"/>
                </a:lnTo>
                <a:lnTo>
                  <a:pt x="513929" y="701682"/>
                </a:lnTo>
                <a:lnTo>
                  <a:pt x="480427" y="699883"/>
                </a:lnTo>
                <a:lnTo>
                  <a:pt x="443175" y="696310"/>
                </a:lnTo>
                <a:lnTo>
                  <a:pt x="402223" y="692761"/>
                </a:lnTo>
                <a:lnTo>
                  <a:pt x="361271" y="689189"/>
                </a:lnTo>
                <a:lnTo>
                  <a:pt x="320268" y="683817"/>
                </a:lnTo>
                <a:lnTo>
                  <a:pt x="286766" y="678470"/>
                </a:lnTo>
                <a:lnTo>
                  <a:pt x="256964" y="673098"/>
                </a:lnTo>
                <a:lnTo>
                  <a:pt x="216012" y="665977"/>
                </a:lnTo>
                <a:lnTo>
                  <a:pt x="189961" y="660605"/>
                </a:lnTo>
                <a:lnTo>
                  <a:pt x="171309" y="655258"/>
                </a:lnTo>
                <a:lnTo>
                  <a:pt x="156408" y="646338"/>
                </a:lnTo>
                <a:lnTo>
                  <a:pt x="160159" y="630247"/>
                </a:lnTo>
                <a:lnTo>
                  <a:pt x="175060" y="608834"/>
                </a:lnTo>
                <a:lnTo>
                  <a:pt x="197360" y="590969"/>
                </a:lnTo>
                <a:lnTo>
                  <a:pt x="234613" y="583848"/>
                </a:lnTo>
                <a:lnTo>
                  <a:pt x="283067" y="583848"/>
                </a:lnTo>
                <a:lnTo>
                  <a:pt x="312817" y="585622"/>
                </a:lnTo>
                <a:lnTo>
                  <a:pt x="350070" y="585622"/>
                </a:lnTo>
                <a:lnTo>
                  <a:pt x="383622" y="587396"/>
                </a:lnTo>
                <a:lnTo>
                  <a:pt x="465526" y="587396"/>
                </a:lnTo>
                <a:lnTo>
                  <a:pt x="506530" y="585622"/>
                </a:lnTo>
                <a:lnTo>
                  <a:pt x="491629" y="589195"/>
                </a:lnTo>
                <a:lnTo>
                  <a:pt x="472977" y="592768"/>
                </a:lnTo>
                <a:lnTo>
                  <a:pt x="450625" y="596341"/>
                </a:lnTo>
                <a:lnTo>
                  <a:pt x="428274" y="599914"/>
                </a:lnTo>
                <a:lnTo>
                  <a:pt x="402223" y="601688"/>
                </a:lnTo>
                <a:lnTo>
                  <a:pt x="379871" y="603487"/>
                </a:lnTo>
                <a:lnTo>
                  <a:pt x="309118" y="603487"/>
                </a:lnTo>
                <a:lnTo>
                  <a:pt x="301667" y="605261"/>
                </a:lnTo>
                <a:lnTo>
                  <a:pt x="309118" y="608834"/>
                </a:lnTo>
                <a:lnTo>
                  <a:pt x="327718" y="612407"/>
                </a:lnTo>
                <a:lnTo>
                  <a:pt x="338919" y="612407"/>
                </a:lnTo>
                <a:lnTo>
                  <a:pt x="357520" y="614181"/>
                </a:lnTo>
                <a:lnTo>
                  <a:pt x="379871" y="614181"/>
                </a:lnTo>
                <a:lnTo>
                  <a:pt x="402223" y="612407"/>
                </a:lnTo>
                <a:lnTo>
                  <a:pt x="428274" y="612407"/>
                </a:lnTo>
                <a:lnTo>
                  <a:pt x="450625" y="610608"/>
                </a:lnTo>
                <a:lnTo>
                  <a:pt x="472977" y="608834"/>
                </a:lnTo>
                <a:lnTo>
                  <a:pt x="491629" y="607059"/>
                </a:lnTo>
                <a:lnTo>
                  <a:pt x="510229" y="603487"/>
                </a:lnTo>
                <a:lnTo>
                  <a:pt x="528830" y="598115"/>
                </a:lnTo>
                <a:lnTo>
                  <a:pt x="547482" y="592768"/>
                </a:lnTo>
                <a:lnTo>
                  <a:pt x="569833" y="587396"/>
                </a:lnTo>
                <a:lnTo>
                  <a:pt x="588434" y="582049"/>
                </a:lnTo>
                <a:lnTo>
                  <a:pt x="610785" y="578476"/>
                </a:lnTo>
                <a:lnTo>
                  <a:pt x="629386" y="574903"/>
                </a:lnTo>
                <a:lnTo>
                  <a:pt x="685290" y="574903"/>
                </a:lnTo>
                <a:lnTo>
                  <a:pt x="707641" y="573129"/>
                </a:lnTo>
                <a:lnTo>
                  <a:pt x="733692" y="571330"/>
                </a:lnTo>
                <a:lnTo>
                  <a:pt x="759743" y="567757"/>
                </a:lnTo>
                <a:lnTo>
                  <a:pt x="782095" y="564208"/>
                </a:lnTo>
                <a:lnTo>
                  <a:pt x="800747" y="560636"/>
                </a:lnTo>
                <a:lnTo>
                  <a:pt x="815648" y="555264"/>
                </a:lnTo>
                <a:lnTo>
                  <a:pt x="830497" y="549917"/>
                </a:lnTo>
                <a:lnTo>
                  <a:pt x="849149" y="546344"/>
                </a:lnTo>
                <a:lnTo>
                  <a:pt x="867750" y="540996"/>
                </a:lnTo>
                <a:lnTo>
                  <a:pt x="890101" y="535625"/>
                </a:lnTo>
                <a:lnTo>
                  <a:pt x="908753" y="530278"/>
                </a:lnTo>
                <a:lnTo>
                  <a:pt x="927354" y="524906"/>
                </a:lnTo>
                <a:lnTo>
                  <a:pt x="945954" y="521333"/>
                </a:lnTo>
                <a:lnTo>
                  <a:pt x="960855" y="515986"/>
                </a:lnTo>
                <a:lnTo>
                  <a:pt x="975756" y="512413"/>
                </a:lnTo>
                <a:lnTo>
                  <a:pt x="986958" y="507066"/>
                </a:lnTo>
                <a:lnTo>
                  <a:pt x="1001858" y="503493"/>
                </a:lnTo>
                <a:lnTo>
                  <a:pt x="1020459" y="499920"/>
                </a:lnTo>
                <a:lnTo>
                  <a:pt x="1035360" y="496347"/>
                </a:lnTo>
                <a:lnTo>
                  <a:pt x="1050261" y="491000"/>
                </a:lnTo>
                <a:lnTo>
                  <a:pt x="1061411" y="489201"/>
                </a:lnTo>
                <a:lnTo>
                  <a:pt x="1076312" y="485628"/>
                </a:lnTo>
                <a:lnTo>
                  <a:pt x="1102414" y="482055"/>
                </a:lnTo>
                <a:lnTo>
                  <a:pt x="1124766" y="478482"/>
                </a:lnTo>
                <a:lnTo>
                  <a:pt x="1143366" y="473135"/>
                </a:lnTo>
                <a:lnTo>
                  <a:pt x="1158267" y="462416"/>
                </a:lnTo>
                <a:lnTo>
                  <a:pt x="1180619" y="449923"/>
                </a:lnTo>
                <a:lnTo>
                  <a:pt x="1206670" y="437430"/>
                </a:lnTo>
                <a:lnTo>
                  <a:pt x="1236472" y="428510"/>
                </a:lnTo>
                <a:lnTo>
                  <a:pt x="1262523" y="423138"/>
                </a:lnTo>
                <a:lnTo>
                  <a:pt x="1277424" y="421364"/>
                </a:lnTo>
                <a:lnTo>
                  <a:pt x="1292325" y="419565"/>
                </a:lnTo>
                <a:lnTo>
                  <a:pt x="1310977" y="419565"/>
                </a:lnTo>
                <a:lnTo>
                  <a:pt x="1329577" y="415992"/>
                </a:lnTo>
                <a:lnTo>
                  <a:pt x="1348178" y="414218"/>
                </a:lnTo>
                <a:lnTo>
                  <a:pt x="1366829" y="412443"/>
                </a:lnTo>
                <a:lnTo>
                  <a:pt x="1385430" y="408871"/>
                </a:lnTo>
                <a:lnTo>
                  <a:pt x="1396631" y="405298"/>
                </a:lnTo>
                <a:lnTo>
                  <a:pt x="1400331" y="423138"/>
                </a:lnTo>
                <a:lnTo>
                  <a:pt x="1426433" y="430284"/>
                </a:lnTo>
                <a:lnTo>
                  <a:pt x="1459935" y="430284"/>
                </a:lnTo>
                <a:lnTo>
                  <a:pt x="1489737" y="426711"/>
                </a:lnTo>
                <a:lnTo>
                  <a:pt x="1500887" y="423138"/>
                </a:lnTo>
                <a:lnTo>
                  <a:pt x="1515788" y="421364"/>
                </a:lnTo>
                <a:lnTo>
                  <a:pt x="1534440" y="417791"/>
                </a:lnTo>
                <a:lnTo>
                  <a:pt x="1553040" y="415992"/>
                </a:lnTo>
                <a:lnTo>
                  <a:pt x="1567941" y="414218"/>
                </a:lnTo>
                <a:lnTo>
                  <a:pt x="1586542" y="414218"/>
                </a:lnTo>
                <a:lnTo>
                  <a:pt x="1601443" y="415992"/>
                </a:lnTo>
                <a:lnTo>
                  <a:pt x="1612644" y="421364"/>
                </a:lnTo>
                <a:lnTo>
                  <a:pt x="1627545" y="426711"/>
                </a:lnTo>
                <a:lnTo>
                  <a:pt x="1646146" y="432083"/>
                </a:lnTo>
                <a:lnTo>
                  <a:pt x="1672197" y="435631"/>
                </a:lnTo>
                <a:lnTo>
                  <a:pt x="1701999" y="437430"/>
                </a:lnTo>
                <a:lnTo>
                  <a:pt x="1728101" y="437430"/>
                </a:lnTo>
                <a:lnTo>
                  <a:pt x="1754152" y="435631"/>
                </a:lnTo>
                <a:lnTo>
                  <a:pt x="1776503" y="430284"/>
                </a:lnTo>
                <a:lnTo>
                  <a:pt x="1791404" y="421364"/>
                </a:lnTo>
                <a:lnTo>
                  <a:pt x="1817455" y="424937"/>
                </a:lnTo>
                <a:lnTo>
                  <a:pt x="1843558" y="421364"/>
                </a:lnTo>
                <a:lnTo>
                  <a:pt x="1873308" y="414218"/>
                </a:lnTo>
                <a:lnTo>
                  <a:pt x="1899411" y="405298"/>
                </a:lnTo>
                <a:lnTo>
                  <a:pt x="1921762" y="414218"/>
                </a:lnTo>
                <a:lnTo>
                  <a:pt x="1944114" y="421364"/>
                </a:lnTo>
                <a:lnTo>
                  <a:pt x="1966414" y="428510"/>
                </a:lnTo>
                <a:lnTo>
                  <a:pt x="1992516" y="435631"/>
                </a:lnTo>
                <a:lnTo>
                  <a:pt x="2018567" y="441003"/>
                </a:lnTo>
                <a:lnTo>
                  <a:pt x="2040919" y="444576"/>
                </a:lnTo>
                <a:lnTo>
                  <a:pt x="2063270" y="448149"/>
                </a:lnTo>
                <a:lnTo>
                  <a:pt x="2085621" y="451722"/>
                </a:lnTo>
                <a:lnTo>
                  <a:pt x="2067021" y="442777"/>
                </a:lnTo>
                <a:lnTo>
                  <a:pt x="2044669" y="433857"/>
                </a:lnTo>
                <a:lnTo>
                  <a:pt x="2022318" y="426711"/>
                </a:lnTo>
                <a:lnTo>
                  <a:pt x="1999967" y="417791"/>
                </a:lnTo>
                <a:lnTo>
                  <a:pt x="1981315" y="410645"/>
                </a:lnTo>
                <a:lnTo>
                  <a:pt x="1962714" y="403499"/>
                </a:lnTo>
                <a:lnTo>
                  <a:pt x="1947813" y="398152"/>
                </a:lnTo>
                <a:lnTo>
                  <a:pt x="1936663" y="392780"/>
                </a:lnTo>
                <a:lnTo>
                  <a:pt x="1951564" y="383860"/>
                </a:lnTo>
                <a:lnTo>
                  <a:pt x="1951564" y="373141"/>
                </a:lnTo>
                <a:lnTo>
                  <a:pt x="1944114" y="364221"/>
                </a:lnTo>
                <a:lnTo>
                  <a:pt x="1929213" y="353502"/>
                </a:lnTo>
                <a:lnTo>
                  <a:pt x="1903110" y="344582"/>
                </a:lnTo>
                <a:lnTo>
                  <a:pt x="1877059" y="335662"/>
                </a:lnTo>
                <a:lnTo>
                  <a:pt x="1858459" y="326717"/>
                </a:lnTo>
                <a:lnTo>
                  <a:pt x="1858459" y="312450"/>
                </a:lnTo>
                <a:lnTo>
                  <a:pt x="1869609" y="287439"/>
                </a:lnTo>
                <a:lnTo>
                  <a:pt x="1877059" y="253533"/>
                </a:lnTo>
                <a:lnTo>
                  <a:pt x="1884510" y="221376"/>
                </a:lnTo>
                <a:lnTo>
                  <a:pt x="1888209" y="196390"/>
                </a:lnTo>
                <a:lnTo>
                  <a:pt x="1891960" y="171404"/>
                </a:lnTo>
                <a:lnTo>
                  <a:pt x="1891960" y="135674"/>
                </a:lnTo>
                <a:lnTo>
                  <a:pt x="1888209" y="99969"/>
                </a:lnTo>
                <a:lnTo>
                  <a:pt x="1873308" y="74983"/>
                </a:lnTo>
                <a:lnTo>
                  <a:pt x="1862158" y="66062"/>
                </a:lnTo>
                <a:lnTo>
                  <a:pt x="1847257" y="57118"/>
                </a:lnTo>
                <a:lnTo>
                  <a:pt x="1832356" y="46399"/>
                </a:lnTo>
                <a:lnTo>
                  <a:pt x="1817455" y="37479"/>
                </a:lnTo>
                <a:lnTo>
                  <a:pt x="1802554" y="28559"/>
                </a:lnTo>
                <a:lnTo>
                  <a:pt x="1783954" y="21413"/>
                </a:lnTo>
                <a:lnTo>
                  <a:pt x="1769053" y="16066"/>
                </a:lnTo>
                <a:lnTo>
                  <a:pt x="1750452" y="12493"/>
                </a:lnTo>
                <a:lnTo>
                  <a:pt x="1731800" y="10694"/>
                </a:lnTo>
                <a:lnTo>
                  <a:pt x="1705749" y="8920"/>
                </a:lnTo>
                <a:lnTo>
                  <a:pt x="1653596" y="8920"/>
                </a:lnTo>
                <a:lnTo>
                  <a:pt x="1627545" y="7121"/>
                </a:lnTo>
                <a:lnTo>
                  <a:pt x="1605194" y="5347"/>
                </a:lnTo>
                <a:lnTo>
                  <a:pt x="1586542" y="3548"/>
                </a:lnTo>
                <a:lnTo>
                  <a:pt x="1571641" y="0"/>
                </a:lnTo>
                <a:lnTo>
                  <a:pt x="1556740" y="1774"/>
                </a:lnTo>
                <a:lnTo>
                  <a:pt x="1534440" y="3548"/>
                </a:lnTo>
                <a:lnTo>
                  <a:pt x="1512088" y="8920"/>
                </a:lnTo>
                <a:lnTo>
                  <a:pt x="1489737" y="14267"/>
                </a:lnTo>
                <a:lnTo>
                  <a:pt x="1463634" y="21413"/>
                </a:lnTo>
                <a:lnTo>
                  <a:pt x="1441334" y="28559"/>
                </a:lnTo>
                <a:lnTo>
                  <a:pt x="1422682" y="33906"/>
                </a:lnTo>
                <a:lnTo>
                  <a:pt x="1404082" y="39278"/>
                </a:lnTo>
                <a:lnTo>
                  <a:pt x="1370529" y="58917"/>
                </a:lnTo>
                <a:lnTo>
                  <a:pt x="1340727" y="89250"/>
                </a:lnTo>
                <a:lnTo>
                  <a:pt x="1314676" y="124980"/>
                </a:lnTo>
                <a:lnTo>
                  <a:pt x="1299775" y="153539"/>
                </a:lnTo>
                <a:lnTo>
                  <a:pt x="1296076" y="178525"/>
                </a:lnTo>
                <a:lnTo>
                  <a:pt x="1299775" y="207109"/>
                </a:lnTo>
                <a:lnTo>
                  <a:pt x="1296076" y="233894"/>
                </a:lnTo>
                <a:lnTo>
                  <a:pt x="1284874" y="258880"/>
                </a:lnTo>
                <a:lnTo>
                  <a:pt x="1269973" y="282092"/>
                </a:lnTo>
                <a:lnTo>
                  <a:pt x="1251373" y="303529"/>
                </a:lnTo>
                <a:lnTo>
                  <a:pt x="1232772" y="324943"/>
                </a:lnTo>
                <a:lnTo>
                  <a:pt x="1214120" y="339235"/>
                </a:lnTo>
                <a:lnTo>
                  <a:pt x="1202970" y="355301"/>
                </a:lnTo>
                <a:lnTo>
                  <a:pt x="1206670" y="376714"/>
                </a:lnTo>
                <a:lnTo>
                  <a:pt x="1221571" y="398152"/>
                </a:lnTo>
                <a:lnTo>
                  <a:pt x="1243922" y="415992"/>
                </a:lnTo>
                <a:lnTo>
                  <a:pt x="1225322" y="417791"/>
                </a:lnTo>
                <a:lnTo>
                  <a:pt x="1206670" y="419565"/>
                </a:lnTo>
                <a:lnTo>
                  <a:pt x="1191769" y="423138"/>
                </a:lnTo>
                <a:lnTo>
                  <a:pt x="1173168" y="428510"/>
                </a:lnTo>
                <a:lnTo>
                  <a:pt x="1158267" y="435631"/>
                </a:lnTo>
                <a:lnTo>
                  <a:pt x="1139615" y="441003"/>
                </a:lnTo>
                <a:lnTo>
                  <a:pt x="1124766" y="446350"/>
                </a:lnTo>
                <a:lnTo>
                  <a:pt x="1109865" y="451722"/>
                </a:lnTo>
                <a:lnTo>
                  <a:pt x="1094964" y="455294"/>
                </a:lnTo>
                <a:lnTo>
                  <a:pt x="1076312" y="460642"/>
                </a:lnTo>
                <a:lnTo>
                  <a:pt x="1057711" y="465989"/>
                </a:lnTo>
                <a:lnTo>
                  <a:pt x="1035360" y="471361"/>
                </a:lnTo>
                <a:lnTo>
                  <a:pt x="1013009" y="476708"/>
                </a:lnTo>
                <a:lnTo>
                  <a:pt x="990657" y="482055"/>
                </a:lnTo>
                <a:lnTo>
                  <a:pt x="968306" y="489201"/>
                </a:lnTo>
                <a:lnTo>
                  <a:pt x="949705" y="496347"/>
                </a:lnTo>
                <a:lnTo>
                  <a:pt x="927354" y="503493"/>
                </a:lnTo>
                <a:lnTo>
                  <a:pt x="893852" y="512413"/>
                </a:lnTo>
                <a:lnTo>
                  <a:pt x="856600" y="521333"/>
                </a:lnTo>
                <a:lnTo>
                  <a:pt x="819347" y="530278"/>
                </a:lnTo>
                <a:lnTo>
                  <a:pt x="778395" y="539198"/>
                </a:lnTo>
                <a:lnTo>
                  <a:pt x="744842" y="546344"/>
                </a:lnTo>
                <a:lnTo>
                  <a:pt x="715092" y="551691"/>
                </a:lnTo>
                <a:lnTo>
                  <a:pt x="692740" y="555264"/>
                </a:lnTo>
                <a:lnTo>
                  <a:pt x="670389" y="558837"/>
                </a:lnTo>
                <a:lnTo>
                  <a:pt x="633137" y="562410"/>
                </a:lnTo>
                <a:lnTo>
                  <a:pt x="584734" y="565983"/>
                </a:lnTo>
                <a:lnTo>
                  <a:pt x="525130" y="569556"/>
                </a:lnTo>
                <a:lnTo>
                  <a:pt x="458076" y="573129"/>
                </a:lnTo>
                <a:lnTo>
                  <a:pt x="387322" y="573129"/>
                </a:lnTo>
                <a:lnTo>
                  <a:pt x="316568" y="571330"/>
                </a:lnTo>
                <a:lnTo>
                  <a:pt x="249514" y="567757"/>
                </a:lnTo>
                <a:lnTo>
                  <a:pt x="242063" y="560636"/>
                </a:lnTo>
                <a:lnTo>
                  <a:pt x="230913" y="555264"/>
                </a:lnTo>
                <a:lnTo>
                  <a:pt x="216012" y="549917"/>
                </a:lnTo>
                <a:lnTo>
                  <a:pt x="197360" y="544545"/>
                </a:lnTo>
                <a:lnTo>
                  <a:pt x="178760" y="542771"/>
                </a:lnTo>
                <a:lnTo>
                  <a:pt x="156408" y="539198"/>
                </a:lnTo>
                <a:lnTo>
                  <a:pt x="111705" y="539198"/>
                </a:lnTo>
                <a:lnTo>
                  <a:pt x="89405" y="542771"/>
                </a:lnTo>
                <a:lnTo>
                  <a:pt x="70753" y="548118"/>
                </a:lnTo>
                <a:lnTo>
                  <a:pt x="52153" y="555264"/>
                </a:lnTo>
                <a:lnTo>
                  <a:pt x="33501" y="564208"/>
                </a:lnTo>
                <a:lnTo>
                  <a:pt x="18600" y="573129"/>
                </a:lnTo>
                <a:lnTo>
                  <a:pt x="7450" y="582049"/>
                </a:lnTo>
                <a:lnTo>
                  <a:pt x="0" y="590969"/>
                </a:lnTo>
                <a:lnTo>
                  <a:pt x="0" y="598115"/>
                </a:lnTo>
                <a:lnTo>
                  <a:pt x="3699" y="605261"/>
                </a:lnTo>
                <a:lnTo>
                  <a:pt x="14900" y="612407"/>
                </a:lnTo>
                <a:lnTo>
                  <a:pt x="26051" y="619553"/>
                </a:lnTo>
                <a:lnTo>
                  <a:pt x="40951" y="624900"/>
                </a:lnTo>
                <a:lnTo>
                  <a:pt x="59603" y="632046"/>
                </a:lnTo>
                <a:lnTo>
                  <a:pt x="78204" y="637393"/>
                </a:lnTo>
                <a:lnTo>
                  <a:pt x="100555" y="640966"/>
                </a:lnTo>
                <a:lnTo>
                  <a:pt x="122907" y="644539"/>
                </a:lnTo>
                <a:lnTo>
                  <a:pt x="130357" y="649910"/>
                </a:lnTo>
                <a:lnTo>
                  <a:pt x="141507" y="655258"/>
                </a:lnTo>
                <a:lnTo>
                  <a:pt x="156408" y="662404"/>
                </a:lnTo>
                <a:lnTo>
                  <a:pt x="175060" y="667751"/>
                </a:lnTo>
                <a:lnTo>
                  <a:pt x="193661" y="673098"/>
                </a:lnTo>
                <a:lnTo>
                  <a:pt x="216012" y="678470"/>
                </a:lnTo>
                <a:lnTo>
                  <a:pt x="234613" y="683817"/>
                </a:lnTo>
                <a:lnTo>
                  <a:pt x="256964" y="687390"/>
                </a:lnTo>
                <a:lnTo>
                  <a:pt x="290517" y="694536"/>
                </a:lnTo>
                <a:lnTo>
                  <a:pt x="335169" y="701682"/>
                </a:lnTo>
                <a:lnTo>
                  <a:pt x="379871" y="708828"/>
                </a:lnTo>
                <a:lnTo>
                  <a:pt x="432025" y="714175"/>
                </a:lnTo>
                <a:lnTo>
                  <a:pt x="487878" y="719522"/>
                </a:lnTo>
                <a:lnTo>
                  <a:pt x="543731" y="723095"/>
                </a:lnTo>
                <a:lnTo>
                  <a:pt x="603335" y="724894"/>
                </a:lnTo>
                <a:lnTo>
                  <a:pt x="659188" y="724894"/>
                </a:lnTo>
                <a:lnTo>
                  <a:pt x="685290" y="726668"/>
                </a:lnTo>
                <a:lnTo>
                  <a:pt x="722491" y="728467"/>
                </a:lnTo>
                <a:lnTo>
                  <a:pt x="759743" y="728467"/>
                </a:lnTo>
                <a:lnTo>
                  <a:pt x="800747" y="726668"/>
                </a:lnTo>
                <a:lnTo>
                  <a:pt x="841699" y="724894"/>
                </a:lnTo>
                <a:lnTo>
                  <a:pt x="878951" y="721321"/>
                </a:lnTo>
                <a:lnTo>
                  <a:pt x="908753" y="717748"/>
                </a:lnTo>
                <a:lnTo>
                  <a:pt x="927354" y="712401"/>
                </a:lnTo>
                <a:lnTo>
                  <a:pt x="945954" y="707029"/>
                </a:lnTo>
                <a:lnTo>
                  <a:pt x="975756" y="699883"/>
                </a:lnTo>
                <a:lnTo>
                  <a:pt x="1013009" y="690963"/>
                </a:lnTo>
                <a:lnTo>
                  <a:pt x="1050261" y="680244"/>
                </a:lnTo>
                <a:lnTo>
                  <a:pt x="1087513" y="669550"/>
                </a:lnTo>
                <a:lnTo>
                  <a:pt x="1121015" y="660605"/>
                </a:lnTo>
                <a:lnTo>
                  <a:pt x="1150817" y="651685"/>
                </a:lnTo>
                <a:lnTo>
                  <a:pt x="1169417" y="646338"/>
                </a:lnTo>
                <a:lnTo>
                  <a:pt x="1180619" y="669550"/>
                </a:lnTo>
                <a:lnTo>
                  <a:pt x="1199219" y="698109"/>
                </a:lnTo>
                <a:lnTo>
                  <a:pt x="1217871" y="726668"/>
                </a:lnTo>
                <a:lnTo>
                  <a:pt x="1232772" y="749880"/>
                </a:lnTo>
                <a:lnTo>
                  <a:pt x="1243922" y="774891"/>
                </a:lnTo>
                <a:lnTo>
                  <a:pt x="1255072" y="807023"/>
                </a:lnTo>
                <a:lnTo>
                  <a:pt x="1258823" y="840954"/>
                </a:lnTo>
                <a:lnTo>
                  <a:pt x="1251373" y="865940"/>
                </a:lnTo>
                <a:lnTo>
                  <a:pt x="1236472" y="892725"/>
                </a:lnTo>
                <a:lnTo>
                  <a:pt x="1214120" y="932003"/>
                </a:lnTo>
                <a:lnTo>
                  <a:pt x="1184318" y="973080"/>
                </a:lnTo>
                <a:lnTo>
                  <a:pt x="1150817" y="1006986"/>
                </a:lnTo>
                <a:lnTo>
                  <a:pt x="1121015" y="1031997"/>
                </a:lnTo>
                <a:lnTo>
                  <a:pt x="1102414" y="1053410"/>
                </a:lnTo>
                <a:lnTo>
                  <a:pt x="1091213" y="1073049"/>
                </a:lnTo>
                <a:lnTo>
                  <a:pt x="1083762" y="1090914"/>
                </a:lnTo>
                <a:lnTo>
                  <a:pt x="1102414" y="1098060"/>
                </a:lnTo>
                <a:lnTo>
                  <a:pt x="1135916" y="1103407"/>
                </a:lnTo>
                <a:lnTo>
                  <a:pt x="1176868" y="1110553"/>
                </a:lnTo>
                <a:lnTo>
                  <a:pt x="1229021" y="1117699"/>
                </a:lnTo>
                <a:lnTo>
                  <a:pt x="1284874" y="1123046"/>
                </a:lnTo>
                <a:lnTo>
                  <a:pt x="1344478" y="1128393"/>
                </a:lnTo>
                <a:lnTo>
                  <a:pt x="1407781" y="1131966"/>
                </a:lnTo>
                <a:lnTo>
                  <a:pt x="1474836" y="1133765"/>
                </a:lnTo>
                <a:lnTo>
                  <a:pt x="1545590" y="1133765"/>
                </a:lnTo>
                <a:lnTo>
                  <a:pt x="1586542" y="1131966"/>
                </a:lnTo>
                <a:lnTo>
                  <a:pt x="1627545" y="1130192"/>
                </a:lnTo>
                <a:lnTo>
                  <a:pt x="1672197" y="1128393"/>
                </a:lnTo>
                <a:lnTo>
                  <a:pt x="1716899" y="1124844"/>
                </a:lnTo>
                <a:lnTo>
                  <a:pt x="1761602" y="1123046"/>
                </a:lnTo>
                <a:lnTo>
                  <a:pt x="1802554" y="1117699"/>
                </a:lnTo>
                <a:lnTo>
                  <a:pt x="1847257" y="1114126"/>
                </a:lnTo>
                <a:lnTo>
                  <a:pt x="1888209" y="1108754"/>
                </a:lnTo>
                <a:lnTo>
                  <a:pt x="1929213" y="1103407"/>
                </a:lnTo>
                <a:lnTo>
                  <a:pt x="1962714" y="1096261"/>
                </a:lnTo>
                <a:lnTo>
                  <a:pt x="1999967" y="1089115"/>
                </a:lnTo>
                <a:lnTo>
                  <a:pt x="2029768" y="1081993"/>
                </a:lnTo>
                <a:lnTo>
                  <a:pt x="2052120" y="1073049"/>
                </a:lnTo>
                <a:lnTo>
                  <a:pt x="2074420" y="1064129"/>
                </a:lnTo>
                <a:lnTo>
                  <a:pt x="2070720" y="1033771"/>
                </a:lnTo>
                <a:lnTo>
                  <a:pt x="2059570" y="999840"/>
                </a:lnTo>
                <a:lnTo>
                  <a:pt x="2040919" y="964135"/>
                </a:lnTo>
                <a:lnTo>
                  <a:pt x="2018567" y="935576"/>
                </a:lnTo>
                <a:lnTo>
                  <a:pt x="1992516" y="908791"/>
                </a:lnTo>
                <a:lnTo>
                  <a:pt x="1970165" y="878433"/>
                </a:lnTo>
                <a:lnTo>
                  <a:pt x="1944114" y="849874"/>
                </a:lnTo>
                <a:lnTo>
                  <a:pt x="1918011" y="828436"/>
                </a:lnTo>
                <a:lnTo>
                  <a:pt x="1895660" y="814169"/>
                </a:lnTo>
                <a:lnTo>
                  <a:pt x="1884510" y="803450"/>
                </a:lnTo>
                <a:lnTo>
                  <a:pt x="1877059" y="790957"/>
                </a:lnTo>
                <a:lnTo>
                  <a:pt x="1884510" y="773092"/>
                </a:lnTo>
                <a:lnTo>
                  <a:pt x="1903110" y="739161"/>
                </a:lnTo>
                <a:lnTo>
                  <a:pt x="1929213" y="690963"/>
                </a:lnTo>
                <a:lnTo>
                  <a:pt x="1955264" y="644539"/>
                </a:lnTo>
                <a:lnTo>
                  <a:pt x="1977615" y="612407"/>
                </a:lnTo>
                <a:lnTo>
                  <a:pt x="1988765" y="590969"/>
                </a:lnTo>
                <a:lnTo>
                  <a:pt x="1996216" y="567757"/>
                </a:lnTo>
                <a:lnTo>
                  <a:pt x="1992516" y="546344"/>
                </a:lnTo>
                <a:lnTo>
                  <a:pt x="1981315" y="526705"/>
                </a:lnTo>
                <a:lnTo>
                  <a:pt x="1959015" y="512413"/>
                </a:lnTo>
                <a:lnTo>
                  <a:pt x="1936663" y="505267"/>
                </a:lnTo>
                <a:lnTo>
                  <a:pt x="1918011" y="507066"/>
                </a:lnTo>
                <a:lnTo>
                  <a:pt x="1914312" y="519559"/>
                </a:lnTo>
                <a:lnTo>
                  <a:pt x="1921762" y="535625"/>
                </a:lnTo>
                <a:lnTo>
                  <a:pt x="1929213" y="551691"/>
                </a:lnTo>
                <a:lnTo>
                  <a:pt x="1929213" y="569556"/>
                </a:lnTo>
                <a:lnTo>
                  <a:pt x="1918011" y="585622"/>
                </a:lnTo>
                <a:lnTo>
                  <a:pt x="1899411" y="601688"/>
                </a:lnTo>
                <a:lnTo>
                  <a:pt x="1888209" y="617754"/>
                </a:lnTo>
                <a:lnTo>
                  <a:pt x="1880759" y="635619"/>
                </a:lnTo>
                <a:lnTo>
                  <a:pt x="1873308" y="651685"/>
                </a:lnTo>
                <a:lnTo>
                  <a:pt x="1865858" y="667751"/>
                </a:lnTo>
                <a:lnTo>
                  <a:pt x="1858459" y="682043"/>
                </a:lnTo>
                <a:lnTo>
                  <a:pt x="1847257" y="699883"/>
                </a:lnTo>
                <a:lnTo>
                  <a:pt x="1824906" y="721321"/>
                </a:lnTo>
                <a:lnTo>
                  <a:pt x="1802554" y="739161"/>
                </a:lnTo>
                <a:lnTo>
                  <a:pt x="1798855" y="749880"/>
                </a:lnTo>
                <a:lnTo>
                  <a:pt x="1802554" y="760599"/>
                </a:lnTo>
                <a:lnTo>
                  <a:pt x="1810005" y="773092"/>
                </a:lnTo>
                <a:lnTo>
                  <a:pt x="1817455" y="789158"/>
                </a:lnTo>
                <a:close/>
              </a:path>
            </a:pathLst>
          </a:custGeom>
          <a:solidFill>
            <a:srgbClr val="000000"/>
          </a:solidFill>
        </p:spPr>
        <p:txBody>
          <a:bodyPr wrap="square" lIns="0" tIns="0" rIns="0" bIns="0" rtlCol="0">
            <a:noAutofit/>
          </a:bodyPr>
          <a:lstStyle/>
          <a:p>
            <a:endParaRPr/>
          </a:p>
        </p:txBody>
      </p:sp>
      <p:sp>
        <p:nvSpPr>
          <p:cNvPr id="118" name="object 118"/>
          <p:cNvSpPr/>
          <p:nvPr/>
        </p:nvSpPr>
        <p:spPr>
          <a:xfrm>
            <a:off x="4294653" y="2784256"/>
            <a:ext cx="245814" cy="212480"/>
          </a:xfrm>
          <a:custGeom>
            <a:avLst/>
            <a:gdLst/>
            <a:ahLst/>
            <a:cxnLst/>
            <a:rect l="l" t="t" r="r" b="b"/>
            <a:pathLst>
              <a:path w="245814" h="212480">
                <a:moveTo>
                  <a:pt x="41003" y="149990"/>
                </a:moveTo>
                <a:lnTo>
                  <a:pt x="37252" y="132125"/>
                </a:lnTo>
                <a:lnTo>
                  <a:pt x="37252" y="116059"/>
                </a:lnTo>
                <a:lnTo>
                  <a:pt x="48453" y="94622"/>
                </a:lnTo>
                <a:lnTo>
                  <a:pt x="67054" y="74983"/>
                </a:lnTo>
                <a:lnTo>
                  <a:pt x="85706" y="60715"/>
                </a:lnTo>
                <a:lnTo>
                  <a:pt x="96856" y="55344"/>
                </a:lnTo>
                <a:lnTo>
                  <a:pt x="115456" y="46423"/>
                </a:lnTo>
                <a:lnTo>
                  <a:pt x="137808" y="39278"/>
                </a:lnTo>
                <a:lnTo>
                  <a:pt x="163910" y="30357"/>
                </a:lnTo>
                <a:lnTo>
                  <a:pt x="186262" y="21437"/>
                </a:lnTo>
                <a:lnTo>
                  <a:pt x="208562" y="12493"/>
                </a:lnTo>
                <a:lnTo>
                  <a:pt x="230913" y="5347"/>
                </a:lnTo>
                <a:lnTo>
                  <a:pt x="245814" y="0"/>
                </a:lnTo>
                <a:lnTo>
                  <a:pt x="223463" y="1798"/>
                </a:lnTo>
                <a:lnTo>
                  <a:pt x="201163" y="5347"/>
                </a:lnTo>
                <a:lnTo>
                  <a:pt x="178811" y="10718"/>
                </a:lnTo>
                <a:lnTo>
                  <a:pt x="160159" y="16066"/>
                </a:lnTo>
                <a:lnTo>
                  <a:pt x="137808" y="23211"/>
                </a:lnTo>
                <a:lnTo>
                  <a:pt x="122907" y="28559"/>
                </a:lnTo>
                <a:lnTo>
                  <a:pt x="104306" y="37503"/>
                </a:lnTo>
                <a:lnTo>
                  <a:pt x="89405" y="44649"/>
                </a:lnTo>
                <a:lnTo>
                  <a:pt x="59603" y="64288"/>
                </a:lnTo>
                <a:lnTo>
                  <a:pt x="29801" y="89274"/>
                </a:lnTo>
                <a:lnTo>
                  <a:pt x="7450" y="117834"/>
                </a:lnTo>
                <a:lnTo>
                  <a:pt x="7450" y="141046"/>
                </a:lnTo>
                <a:lnTo>
                  <a:pt x="14900" y="160685"/>
                </a:lnTo>
                <a:lnTo>
                  <a:pt x="14900" y="178549"/>
                </a:lnTo>
                <a:lnTo>
                  <a:pt x="11201" y="194616"/>
                </a:lnTo>
                <a:lnTo>
                  <a:pt x="0" y="212480"/>
                </a:lnTo>
                <a:lnTo>
                  <a:pt x="22351" y="192841"/>
                </a:lnTo>
                <a:lnTo>
                  <a:pt x="37252" y="171404"/>
                </a:lnTo>
                <a:lnTo>
                  <a:pt x="41003" y="149990"/>
                </a:lnTo>
                <a:close/>
              </a:path>
            </a:pathLst>
          </a:custGeom>
          <a:solidFill>
            <a:srgbClr val="794200"/>
          </a:solidFill>
        </p:spPr>
        <p:txBody>
          <a:bodyPr wrap="square" lIns="0" tIns="0" rIns="0" bIns="0" rtlCol="0">
            <a:noAutofit/>
          </a:bodyPr>
          <a:lstStyle/>
          <a:p>
            <a:endParaRPr/>
          </a:p>
        </p:txBody>
      </p:sp>
      <p:sp>
        <p:nvSpPr>
          <p:cNvPr id="119" name="object 119"/>
          <p:cNvSpPr/>
          <p:nvPr/>
        </p:nvSpPr>
        <p:spPr>
          <a:xfrm>
            <a:off x="4216449" y="3016376"/>
            <a:ext cx="81955" cy="137473"/>
          </a:xfrm>
          <a:custGeom>
            <a:avLst/>
            <a:gdLst/>
            <a:ahLst/>
            <a:cxnLst/>
            <a:rect l="l" t="t" r="r" b="b"/>
            <a:pathLst>
              <a:path w="81955" h="137473">
                <a:moveTo>
                  <a:pt x="0" y="130327"/>
                </a:moveTo>
                <a:lnTo>
                  <a:pt x="14900" y="137473"/>
                </a:lnTo>
                <a:lnTo>
                  <a:pt x="11201" y="124980"/>
                </a:lnTo>
                <a:lnTo>
                  <a:pt x="18651" y="112486"/>
                </a:lnTo>
                <a:lnTo>
                  <a:pt x="29801" y="101768"/>
                </a:lnTo>
                <a:lnTo>
                  <a:pt x="48453" y="91049"/>
                </a:lnTo>
                <a:lnTo>
                  <a:pt x="67054" y="74983"/>
                </a:lnTo>
                <a:lnTo>
                  <a:pt x="81955" y="51771"/>
                </a:lnTo>
                <a:lnTo>
                  <a:pt x="81955" y="24986"/>
                </a:lnTo>
                <a:lnTo>
                  <a:pt x="63354" y="0"/>
                </a:lnTo>
                <a:lnTo>
                  <a:pt x="63354" y="37479"/>
                </a:lnTo>
                <a:lnTo>
                  <a:pt x="59603" y="60691"/>
                </a:lnTo>
                <a:lnTo>
                  <a:pt x="37252" y="76757"/>
                </a:lnTo>
                <a:lnTo>
                  <a:pt x="11201" y="92847"/>
                </a:lnTo>
                <a:lnTo>
                  <a:pt x="0" y="112486"/>
                </a:lnTo>
                <a:lnTo>
                  <a:pt x="0" y="130327"/>
                </a:lnTo>
                <a:close/>
              </a:path>
            </a:pathLst>
          </a:custGeom>
          <a:solidFill>
            <a:srgbClr val="794200"/>
          </a:solidFill>
        </p:spPr>
        <p:txBody>
          <a:bodyPr wrap="square" lIns="0" tIns="0" rIns="0" bIns="0" rtlCol="0">
            <a:noAutofit/>
          </a:bodyPr>
          <a:lstStyle/>
          <a:p>
            <a:endParaRPr/>
          </a:p>
        </p:txBody>
      </p:sp>
      <p:sp>
        <p:nvSpPr>
          <p:cNvPr id="120" name="object 120"/>
          <p:cNvSpPr/>
          <p:nvPr/>
        </p:nvSpPr>
        <p:spPr>
          <a:xfrm>
            <a:off x="4592621" y="2796749"/>
            <a:ext cx="145258" cy="258904"/>
          </a:xfrm>
          <a:custGeom>
            <a:avLst/>
            <a:gdLst/>
            <a:ahLst/>
            <a:cxnLst/>
            <a:rect l="l" t="t" r="r" b="b"/>
            <a:pathLst>
              <a:path w="145258" h="258904">
                <a:moveTo>
                  <a:pt x="26051" y="7145"/>
                </a:moveTo>
                <a:lnTo>
                  <a:pt x="0" y="0"/>
                </a:lnTo>
                <a:lnTo>
                  <a:pt x="40951" y="17864"/>
                </a:lnTo>
                <a:lnTo>
                  <a:pt x="70753" y="32156"/>
                </a:lnTo>
                <a:lnTo>
                  <a:pt x="93105" y="46423"/>
                </a:lnTo>
                <a:lnTo>
                  <a:pt x="104306" y="58917"/>
                </a:lnTo>
                <a:lnTo>
                  <a:pt x="111757" y="73208"/>
                </a:lnTo>
                <a:lnTo>
                  <a:pt x="115456" y="85702"/>
                </a:lnTo>
                <a:lnTo>
                  <a:pt x="115456" y="98195"/>
                </a:lnTo>
                <a:lnTo>
                  <a:pt x="108006" y="112486"/>
                </a:lnTo>
                <a:lnTo>
                  <a:pt x="96856" y="149990"/>
                </a:lnTo>
                <a:lnTo>
                  <a:pt x="93105" y="192841"/>
                </a:lnTo>
                <a:lnTo>
                  <a:pt x="100555" y="233894"/>
                </a:lnTo>
                <a:lnTo>
                  <a:pt x="122907" y="258904"/>
                </a:lnTo>
                <a:lnTo>
                  <a:pt x="115456" y="228546"/>
                </a:lnTo>
                <a:lnTo>
                  <a:pt x="115456" y="187470"/>
                </a:lnTo>
                <a:lnTo>
                  <a:pt x="122907" y="146417"/>
                </a:lnTo>
                <a:lnTo>
                  <a:pt x="137808" y="117858"/>
                </a:lnTo>
                <a:lnTo>
                  <a:pt x="145258" y="94646"/>
                </a:lnTo>
                <a:lnTo>
                  <a:pt x="141507" y="67861"/>
                </a:lnTo>
                <a:lnTo>
                  <a:pt x="126606" y="42851"/>
                </a:lnTo>
                <a:lnTo>
                  <a:pt x="104306" y="26784"/>
                </a:lnTo>
                <a:lnTo>
                  <a:pt x="78204" y="19639"/>
                </a:lnTo>
                <a:lnTo>
                  <a:pt x="52153" y="14291"/>
                </a:lnTo>
                <a:lnTo>
                  <a:pt x="26051" y="7145"/>
                </a:lnTo>
                <a:close/>
              </a:path>
            </a:pathLst>
          </a:custGeom>
          <a:solidFill>
            <a:srgbClr val="794200"/>
          </a:solidFill>
        </p:spPr>
        <p:txBody>
          <a:bodyPr wrap="square" lIns="0" tIns="0" rIns="0" bIns="0" rtlCol="0">
            <a:noAutofit/>
          </a:bodyPr>
          <a:lstStyle/>
          <a:p>
            <a:endParaRPr/>
          </a:p>
        </p:txBody>
      </p:sp>
      <p:sp>
        <p:nvSpPr>
          <p:cNvPr id="121" name="object 121"/>
          <p:cNvSpPr/>
          <p:nvPr/>
        </p:nvSpPr>
        <p:spPr>
          <a:xfrm>
            <a:off x="4726678" y="3093133"/>
            <a:ext cx="63354" cy="69635"/>
          </a:xfrm>
          <a:custGeom>
            <a:avLst/>
            <a:gdLst/>
            <a:ahLst/>
            <a:cxnLst/>
            <a:rect l="l" t="t" r="r" b="b"/>
            <a:pathLst>
              <a:path w="63354" h="69635">
                <a:moveTo>
                  <a:pt x="33552" y="67861"/>
                </a:moveTo>
                <a:lnTo>
                  <a:pt x="55904" y="60715"/>
                </a:lnTo>
                <a:lnTo>
                  <a:pt x="63354" y="51795"/>
                </a:lnTo>
                <a:lnTo>
                  <a:pt x="59603" y="41076"/>
                </a:lnTo>
                <a:lnTo>
                  <a:pt x="52153" y="28583"/>
                </a:lnTo>
                <a:lnTo>
                  <a:pt x="41003" y="17864"/>
                </a:lnTo>
                <a:lnTo>
                  <a:pt x="29801" y="7145"/>
                </a:lnTo>
                <a:lnTo>
                  <a:pt x="18651" y="0"/>
                </a:lnTo>
                <a:lnTo>
                  <a:pt x="37252" y="32156"/>
                </a:lnTo>
                <a:lnTo>
                  <a:pt x="33552" y="49996"/>
                </a:lnTo>
                <a:lnTo>
                  <a:pt x="18651" y="60715"/>
                </a:lnTo>
                <a:lnTo>
                  <a:pt x="0" y="69635"/>
                </a:lnTo>
                <a:lnTo>
                  <a:pt x="33552" y="67861"/>
                </a:lnTo>
                <a:close/>
              </a:path>
            </a:pathLst>
          </a:custGeom>
          <a:solidFill>
            <a:srgbClr val="794200"/>
          </a:solidFill>
        </p:spPr>
        <p:txBody>
          <a:bodyPr wrap="square" lIns="0" tIns="0" rIns="0" bIns="0" rtlCol="0">
            <a:noAutofit/>
          </a:bodyPr>
          <a:lstStyle/>
          <a:p>
            <a:endParaRPr/>
          </a:p>
        </p:txBody>
      </p:sp>
      <p:sp>
        <p:nvSpPr>
          <p:cNvPr id="122" name="object 122"/>
          <p:cNvSpPr/>
          <p:nvPr/>
        </p:nvSpPr>
        <p:spPr>
          <a:xfrm>
            <a:off x="4369158" y="2893170"/>
            <a:ext cx="63303" cy="201761"/>
          </a:xfrm>
          <a:custGeom>
            <a:avLst/>
            <a:gdLst/>
            <a:ahLst/>
            <a:cxnLst/>
            <a:rect l="l" t="t" r="r" b="b"/>
            <a:pathLst>
              <a:path w="63303" h="201761">
                <a:moveTo>
                  <a:pt x="26102" y="126778"/>
                </a:moveTo>
                <a:lnTo>
                  <a:pt x="33501" y="146417"/>
                </a:lnTo>
                <a:lnTo>
                  <a:pt x="33501" y="167831"/>
                </a:lnTo>
                <a:lnTo>
                  <a:pt x="22351" y="187470"/>
                </a:lnTo>
                <a:lnTo>
                  <a:pt x="0" y="201761"/>
                </a:lnTo>
                <a:lnTo>
                  <a:pt x="37252" y="189268"/>
                </a:lnTo>
                <a:lnTo>
                  <a:pt x="59603" y="169629"/>
                </a:lnTo>
                <a:lnTo>
                  <a:pt x="63303" y="148192"/>
                </a:lnTo>
                <a:lnTo>
                  <a:pt x="55852" y="128553"/>
                </a:lnTo>
                <a:lnTo>
                  <a:pt x="44702" y="105341"/>
                </a:lnTo>
                <a:lnTo>
                  <a:pt x="44702" y="71410"/>
                </a:lnTo>
                <a:lnTo>
                  <a:pt x="48402" y="33930"/>
                </a:lnTo>
                <a:lnTo>
                  <a:pt x="59603" y="0"/>
                </a:lnTo>
                <a:lnTo>
                  <a:pt x="44702" y="30357"/>
                </a:lnTo>
                <a:lnTo>
                  <a:pt x="33501" y="66062"/>
                </a:lnTo>
                <a:lnTo>
                  <a:pt x="22351" y="99993"/>
                </a:lnTo>
                <a:lnTo>
                  <a:pt x="26102" y="126778"/>
                </a:lnTo>
                <a:close/>
              </a:path>
            </a:pathLst>
          </a:custGeom>
          <a:solidFill>
            <a:srgbClr val="794200"/>
          </a:solidFill>
        </p:spPr>
        <p:txBody>
          <a:bodyPr wrap="square" lIns="0" tIns="0" rIns="0" bIns="0" rtlCol="0">
            <a:noAutofit/>
          </a:bodyPr>
          <a:lstStyle/>
          <a:p>
            <a:endParaRPr/>
          </a:p>
        </p:txBody>
      </p:sp>
      <p:sp>
        <p:nvSpPr>
          <p:cNvPr id="123" name="object 123"/>
          <p:cNvSpPr/>
          <p:nvPr/>
        </p:nvSpPr>
        <p:spPr>
          <a:xfrm>
            <a:off x="4529318" y="2843173"/>
            <a:ext cx="59603" cy="123205"/>
          </a:xfrm>
          <a:custGeom>
            <a:avLst/>
            <a:gdLst/>
            <a:ahLst/>
            <a:cxnLst/>
            <a:rect l="l" t="t" r="r" b="b"/>
            <a:pathLst>
              <a:path w="59603" h="123205">
                <a:moveTo>
                  <a:pt x="0" y="0"/>
                </a:moveTo>
                <a:lnTo>
                  <a:pt x="14900" y="23211"/>
                </a:lnTo>
                <a:lnTo>
                  <a:pt x="33501" y="55344"/>
                </a:lnTo>
                <a:lnTo>
                  <a:pt x="48402" y="91073"/>
                </a:lnTo>
                <a:lnTo>
                  <a:pt x="44702" y="123205"/>
                </a:lnTo>
                <a:lnTo>
                  <a:pt x="59603" y="96420"/>
                </a:lnTo>
                <a:lnTo>
                  <a:pt x="55852" y="57142"/>
                </a:lnTo>
                <a:lnTo>
                  <a:pt x="29801" y="21437"/>
                </a:lnTo>
                <a:lnTo>
                  <a:pt x="0" y="0"/>
                </a:lnTo>
                <a:close/>
              </a:path>
            </a:pathLst>
          </a:custGeom>
          <a:solidFill>
            <a:srgbClr val="794200"/>
          </a:solidFill>
        </p:spPr>
        <p:txBody>
          <a:bodyPr wrap="square" lIns="0" tIns="0" rIns="0" bIns="0" rtlCol="0">
            <a:noAutofit/>
          </a:bodyPr>
          <a:lstStyle/>
          <a:p>
            <a:endParaRPr/>
          </a:p>
        </p:txBody>
      </p:sp>
      <p:sp>
        <p:nvSpPr>
          <p:cNvPr id="124" name="object 124"/>
          <p:cNvSpPr/>
          <p:nvPr/>
        </p:nvSpPr>
        <p:spPr>
          <a:xfrm>
            <a:off x="4577720" y="3032442"/>
            <a:ext cx="59603" cy="121407"/>
          </a:xfrm>
          <a:custGeom>
            <a:avLst/>
            <a:gdLst/>
            <a:ahLst/>
            <a:cxnLst/>
            <a:rect l="l" t="t" r="r" b="b"/>
            <a:pathLst>
              <a:path w="59603" h="121407">
                <a:moveTo>
                  <a:pt x="44702" y="37479"/>
                </a:moveTo>
                <a:lnTo>
                  <a:pt x="0" y="0"/>
                </a:lnTo>
                <a:lnTo>
                  <a:pt x="11201" y="19639"/>
                </a:lnTo>
                <a:lnTo>
                  <a:pt x="29801" y="53569"/>
                </a:lnTo>
                <a:lnTo>
                  <a:pt x="37252" y="89274"/>
                </a:lnTo>
                <a:lnTo>
                  <a:pt x="14900" y="121407"/>
                </a:lnTo>
                <a:lnTo>
                  <a:pt x="48402" y="101768"/>
                </a:lnTo>
                <a:lnTo>
                  <a:pt x="59603" y="73208"/>
                </a:lnTo>
                <a:lnTo>
                  <a:pt x="44702" y="37479"/>
                </a:lnTo>
                <a:close/>
              </a:path>
            </a:pathLst>
          </a:custGeom>
          <a:solidFill>
            <a:srgbClr val="794200"/>
          </a:solidFill>
        </p:spPr>
        <p:txBody>
          <a:bodyPr wrap="square" lIns="0" tIns="0" rIns="0" bIns="0" rtlCol="0">
            <a:noAutofit/>
          </a:bodyPr>
          <a:lstStyle/>
          <a:p>
            <a:endParaRPr/>
          </a:p>
        </p:txBody>
      </p:sp>
      <p:sp>
        <p:nvSpPr>
          <p:cNvPr id="125" name="object 125"/>
          <p:cNvSpPr/>
          <p:nvPr/>
        </p:nvSpPr>
        <p:spPr>
          <a:xfrm>
            <a:off x="2991178" y="3321680"/>
            <a:ext cx="148958" cy="69635"/>
          </a:xfrm>
          <a:custGeom>
            <a:avLst/>
            <a:gdLst/>
            <a:ahLst/>
            <a:cxnLst/>
            <a:rect l="l" t="t" r="r" b="b"/>
            <a:pathLst>
              <a:path w="148958" h="69635">
                <a:moveTo>
                  <a:pt x="11150" y="25010"/>
                </a:moveTo>
                <a:lnTo>
                  <a:pt x="3699" y="32132"/>
                </a:lnTo>
                <a:lnTo>
                  <a:pt x="0" y="39278"/>
                </a:lnTo>
                <a:lnTo>
                  <a:pt x="7450" y="46423"/>
                </a:lnTo>
                <a:lnTo>
                  <a:pt x="29801" y="57142"/>
                </a:lnTo>
                <a:lnTo>
                  <a:pt x="48402" y="64288"/>
                </a:lnTo>
                <a:lnTo>
                  <a:pt x="63303" y="67861"/>
                </a:lnTo>
                <a:lnTo>
                  <a:pt x="85654" y="69635"/>
                </a:lnTo>
                <a:lnTo>
                  <a:pt x="89354" y="53569"/>
                </a:lnTo>
                <a:lnTo>
                  <a:pt x="104255" y="39278"/>
                </a:lnTo>
                <a:lnTo>
                  <a:pt x="126606" y="28559"/>
                </a:lnTo>
                <a:lnTo>
                  <a:pt x="148958" y="21437"/>
                </a:lnTo>
                <a:lnTo>
                  <a:pt x="145258" y="10718"/>
                </a:lnTo>
                <a:lnTo>
                  <a:pt x="134057" y="3572"/>
                </a:lnTo>
                <a:lnTo>
                  <a:pt x="119156" y="0"/>
                </a:lnTo>
                <a:lnTo>
                  <a:pt x="93105" y="0"/>
                </a:lnTo>
                <a:lnTo>
                  <a:pt x="78204" y="1798"/>
                </a:lnTo>
                <a:lnTo>
                  <a:pt x="59552" y="5371"/>
                </a:lnTo>
                <a:lnTo>
                  <a:pt x="44702" y="10718"/>
                </a:lnTo>
                <a:lnTo>
                  <a:pt x="26051" y="17864"/>
                </a:lnTo>
                <a:lnTo>
                  <a:pt x="11150" y="25010"/>
                </a:lnTo>
                <a:close/>
              </a:path>
            </a:pathLst>
          </a:custGeom>
          <a:solidFill>
            <a:srgbClr val="ECE1D5"/>
          </a:solidFill>
        </p:spPr>
        <p:txBody>
          <a:bodyPr wrap="square" lIns="0" tIns="0" rIns="0" bIns="0" rtlCol="0">
            <a:noAutofit/>
          </a:bodyPr>
          <a:lstStyle/>
          <a:p>
            <a:endParaRPr/>
          </a:p>
        </p:txBody>
      </p:sp>
      <p:sp>
        <p:nvSpPr>
          <p:cNvPr id="126" name="object 126"/>
          <p:cNvSpPr/>
          <p:nvPr/>
        </p:nvSpPr>
        <p:spPr>
          <a:xfrm>
            <a:off x="4372909" y="3578786"/>
            <a:ext cx="324019" cy="44649"/>
          </a:xfrm>
          <a:custGeom>
            <a:avLst/>
            <a:gdLst/>
            <a:ahLst/>
            <a:cxnLst/>
            <a:rect l="l" t="t" r="r" b="b"/>
            <a:pathLst>
              <a:path w="324019" h="44649">
                <a:moveTo>
                  <a:pt x="26051" y="5371"/>
                </a:moveTo>
                <a:lnTo>
                  <a:pt x="7450" y="1798"/>
                </a:lnTo>
                <a:lnTo>
                  <a:pt x="0" y="5371"/>
                </a:lnTo>
                <a:lnTo>
                  <a:pt x="7450" y="10718"/>
                </a:lnTo>
                <a:lnTo>
                  <a:pt x="33501" y="21437"/>
                </a:lnTo>
                <a:lnTo>
                  <a:pt x="63303" y="30357"/>
                </a:lnTo>
                <a:lnTo>
                  <a:pt x="96804" y="39278"/>
                </a:lnTo>
                <a:lnTo>
                  <a:pt x="134057" y="42851"/>
                </a:lnTo>
                <a:lnTo>
                  <a:pt x="171309" y="44649"/>
                </a:lnTo>
                <a:lnTo>
                  <a:pt x="208562" y="42851"/>
                </a:lnTo>
                <a:lnTo>
                  <a:pt x="245763" y="37503"/>
                </a:lnTo>
                <a:lnTo>
                  <a:pt x="279316" y="28583"/>
                </a:lnTo>
                <a:lnTo>
                  <a:pt x="312817" y="14291"/>
                </a:lnTo>
                <a:lnTo>
                  <a:pt x="324019" y="7145"/>
                </a:lnTo>
                <a:lnTo>
                  <a:pt x="324019" y="1798"/>
                </a:lnTo>
                <a:lnTo>
                  <a:pt x="316568" y="0"/>
                </a:lnTo>
                <a:lnTo>
                  <a:pt x="305367" y="1798"/>
                </a:lnTo>
                <a:lnTo>
                  <a:pt x="268114" y="10718"/>
                </a:lnTo>
                <a:lnTo>
                  <a:pt x="230913" y="14291"/>
                </a:lnTo>
                <a:lnTo>
                  <a:pt x="189910" y="17864"/>
                </a:lnTo>
                <a:lnTo>
                  <a:pt x="148958" y="17864"/>
                </a:lnTo>
                <a:lnTo>
                  <a:pt x="111705" y="16066"/>
                </a:lnTo>
                <a:lnTo>
                  <a:pt x="74453" y="12493"/>
                </a:lnTo>
                <a:lnTo>
                  <a:pt x="48402" y="8920"/>
                </a:lnTo>
                <a:lnTo>
                  <a:pt x="26051" y="5371"/>
                </a:lnTo>
                <a:close/>
              </a:path>
            </a:pathLst>
          </a:custGeom>
          <a:solidFill>
            <a:srgbClr val="000000"/>
          </a:solidFill>
        </p:spPr>
        <p:txBody>
          <a:bodyPr wrap="square" lIns="0" tIns="0" rIns="0" bIns="0" rtlCol="0">
            <a:noAutofit/>
          </a:bodyPr>
          <a:lstStyle/>
          <a:p>
            <a:endParaRPr/>
          </a:p>
        </p:txBody>
      </p:sp>
      <p:sp>
        <p:nvSpPr>
          <p:cNvPr id="127" name="object 127"/>
          <p:cNvSpPr/>
          <p:nvPr/>
        </p:nvSpPr>
        <p:spPr>
          <a:xfrm>
            <a:off x="4972493" y="3221686"/>
            <a:ext cx="1247673" cy="221400"/>
          </a:xfrm>
          <a:custGeom>
            <a:avLst/>
            <a:gdLst/>
            <a:ahLst/>
            <a:cxnLst/>
            <a:rect l="l" t="t" r="r" b="b"/>
            <a:pathLst>
              <a:path w="1247673" h="221400">
                <a:moveTo>
                  <a:pt x="1240223" y="141070"/>
                </a:moveTo>
                <a:lnTo>
                  <a:pt x="1247673" y="119632"/>
                </a:lnTo>
                <a:lnTo>
                  <a:pt x="1243922" y="98219"/>
                </a:lnTo>
                <a:lnTo>
                  <a:pt x="1232772" y="83927"/>
                </a:lnTo>
                <a:lnTo>
                  <a:pt x="1225322" y="78580"/>
                </a:lnTo>
                <a:lnTo>
                  <a:pt x="1210421" y="76781"/>
                </a:lnTo>
                <a:lnTo>
                  <a:pt x="1195520" y="73208"/>
                </a:lnTo>
                <a:lnTo>
                  <a:pt x="1180619" y="71434"/>
                </a:lnTo>
                <a:lnTo>
                  <a:pt x="1117315" y="71434"/>
                </a:lnTo>
                <a:lnTo>
                  <a:pt x="1117315" y="60715"/>
                </a:lnTo>
                <a:lnTo>
                  <a:pt x="1109865" y="51795"/>
                </a:lnTo>
                <a:lnTo>
                  <a:pt x="1102414" y="41076"/>
                </a:lnTo>
                <a:lnTo>
                  <a:pt x="1087513" y="33930"/>
                </a:lnTo>
                <a:lnTo>
                  <a:pt x="1065162" y="30357"/>
                </a:lnTo>
                <a:lnTo>
                  <a:pt x="1039111" y="32156"/>
                </a:lnTo>
                <a:lnTo>
                  <a:pt x="1013009" y="33930"/>
                </a:lnTo>
                <a:lnTo>
                  <a:pt x="998108" y="35729"/>
                </a:lnTo>
                <a:lnTo>
                  <a:pt x="979507" y="37503"/>
                </a:lnTo>
                <a:lnTo>
                  <a:pt x="957156" y="41076"/>
                </a:lnTo>
                <a:lnTo>
                  <a:pt x="934804" y="42851"/>
                </a:lnTo>
                <a:lnTo>
                  <a:pt x="908753" y="44649"/>
                </a:lnTo>
                <a:lnTo>
                  <a:pt x="841699" y="44649"/>
                </a:lnTo>
                <a:lnTo>
                  <a:pt x="823098" y="42851"/>
                </a:lnTo>
                <a:lnTo>
                  <a:pt x="741143" y="42851"/>
                </a:lnTo>
                <a:lnTo>
                  <a:pt x="718791" y="44649"/>
                </a:lnTo>
                <a:lnTo>
                  <a:pt x="696440" y="46423"/>
                </a:lnTo>
                <a:lnTo>
                  <a:pt x="655488" y="46423"/>
                </a:lnTo>
                <a:lnTo>
                  <a:pt x="633137" y="48222"/>
                </a:lnTo>
                <a:lnTo>
                  <a:pt x="610785" y="49996"/>
                </a:lnTo>
                <a:lnTo>
                  <a:pt x="547482" y="49996"/>
                </a:lnTo>
                <a:lnTo>
                  <a:pt x="528881" y="48222"/>
                </a:lnTo>
                <a:lnTo>
                  <a:pt x="513980" y="46423"/>
                </a:lnTo>
                <a:lnTo>
                  <a:pt x="499079" y="42851"/>
                </a:lnTo>
                <a:lnTo>
                  <a:pt x="476728" y="41076"/>
                </a:lnTo>
                <a:lnTo>
                  <a:pt x="454376" y="39302"/>
                </a:lnTo>
                <a:lnTo>
                  <a:pt x="432025" y="39302"/>
                </a:lnTo>
                <a:lnTo>
                  <a:pt x="405974" y="37503"/>
                </a:lnTo>
                <a:lnTo>
                  <a:pt x="383622" y="37503"/>
                </a:lnTo>
                <a:lnTo>
                  <a:pt x="361271" y="35729"/>
                </a:lnTo>
                <a:lnTo>
                  <a:pt x="346370" y="33930"/>
                </a:lnTo>
                <a:lnTo>
                  <a:pt x="327769" y="32156"/>
                </a:lnTo>
                <a:lnTo>
                  <a:pt x="301667" y="28583"/>
                </a:lnTo>
                <a:lnTo>
                  <a:pt x="271865" y="23211"/>
                </a:lnTo>
                <a:lnTo>
                  <a:pt x="242115" y="17864"/>
                </a:lnTo>
                <a:lnTo>
                  <a:pt x="212313" y="12517"/>
                </a:lnTo>
                <a:lnTo>
                  <a:pt x="182511" y="7145"/>
                </a:lnTo>
                <a:lnTo>
                  <a:pt x="160159" y="3572"/>
                </a:lnTo>
                <a:lnTo>
                  <a:pt x="141559" y="0"/>
                </a:lnTo>
                <a:lnTo>
                  <a:pt x="163859" y="8944"/>
                </a:lnTo>
                <a:lnTo>
                  <a:pt x="189961" y="17864"/>
                </a:lnTo>
                <a:lnTo>
                  <a:pt x="223463" y="26784"/>
                </a:lnTo>
                <a:lnTo>
                  <a:pt x="257016" y="33930"/>
                </a:lnTo>
                <a:lnTo>
                  <a:pt x="290517" y="39302"/>
                </a:lnTo>
                <a:lnTo>
                  <a:pt x="324019" y="42851"/>
                </a:lnTo>
                <a:lnTo>
                  <a:pt x="350121" y="46423"/>
                </a:lnTo>
                <a:lnTo>
                  <a:pt x="383622" y="46423"/>
                </a:lnTo>
                <a:lnTo>
                  <a:pt x="402223" y="48222"/>
                </a:lnTo>
                <a:lnTo>
                  <a:pt x="420875" y="49996"/>
                </a:lnTo>
                <a:lnTo>
                  <a:pt x="439475" y="51795"/>
                </a:lnTo>
                <a:lnTo>
                  <a:pt x="458127" y="55368"/>
                </a:lnTo>
                <a:lnTo>
                  <a:pt x="476728" y="58941"/>
                </a:lnTo>
                <a:lnTo>
                  <a:pt x="495328" y="60715"/>
                </a:lnTo>
                <a:lnTo>
                  <a:pt x="513980" y="64288"/>
                </a:lnTo>
                <a:lnTo>
                  <a:pt x="532581" y="66062"/>
                </a:lnTo>
                <a:lnTo>
                  <a:pt x="551233" y="67861"/>
                </a:lnTo>
                <a:lnTo>
                  <a:pt x="569833" y="69635"/>
                </a:lnTo>
                <a:lnTo>
                  <a:pt x="588434" y="69635"/>
                </a:lnTo>
                <a:lnTo>
                  <a:pt x="607086" y="67861"/>
                </a:lnTo>
                <a:lnTo>
                  <a:pt x="625686" y="67861"/>
                </a:lnTo>
                <a:lnTo>
                  <a:pt x="640587" y="66062"/>
                </a:lnTo>
                <a:lnTo>
                  <a:pt x="651788" y="64288"/>
                </a:lnTo>
                <a:lnTo>
                  <a:pt x="662938" y="62490"/>
                </a:lnTo>
                <a:lnTo>
                  <a:pt x="677839" y="60715"/>
                </a:lnTo>
                <a:lnTo>
                  <a:pt x="696440" y="60715"/>
                </a:lnTo>
                <a:lnTo>
                  <a:pt x="715092" y="58941"/>
                </a:lnTo>
                <a:lnTo>
                  <a:pt x="729993" y="57142"/>
                </a:lnTo>
                <a:lnTo>
                  <a:pt x="748593" y="55368"/>
                </a:lnTo>
                <a:lnTo>
                  <a:pt x="819347" y="55368"/>
                </a:lnTo>
                <a:lnTo>
                  <a:pt x="834248" y="57142"/>
                </a:lnTo>
                <a:lnTo>
                  <a:pt x="852900" y="57142"/>
                </a:lnTo>
                <a:lnTo>
                  <a:pt x="867801" y="58941"/>
                </a:lnTo>
                <a:lnTo>
                  <a:pt x="882651" y="60715"/>
                </a:lnTo>
                <a:lnTo>
                  <a:pt x="927354" y="60715"/>
                </a:lnTo>
                <a:lnTo>
                  <a:pt x="946006" y="58941"/>
                </a:lnTo>
                <a:lnTo>
                  <a:pt x="964606" y="57142"/>
                </a:lnTo>
                <a:lnTo>
                  <a:pt x="986958" y="55368"/>
                </a:lnTo>
                <a:lnTo>
                  <a:pt x="1005558" y="53569"/>
                </a:lnTo>
                <a:lnTo>
                  <a:pt x="1057711" y="53569"/>
                </a:lnTo>
                <a:lnTo>
                  <a:pt x="1072612" y="73208"/>
                </a:lnTo>
                <a:lnTo>
                  <a:pt x="1065162" y="99993"/>
                </a:lnTo>
                <a:lnTo>
                  <a:pt x="1042810" y="126778"/>
                </a:lnTo>
                <a:lnTo>
                  <a:pt x="1024210" y="148216"/>
                </a:lnTo>
                <a:lnTo>
                  <a:pt x="1005558" y="164282"/>
                </a:lnTo>
                <a:lnTo>
                  <a:pt x="979507" y="176775"/>
                </a:lnTo>
                <a:lnTo>
                  <a:pt x="949705" y="187494"/>
                </a:lnTo>
                <a:lnTo>
                  <a:pt x="923654" y="194616"/>
                </a:lnTo>
                <a:lnTo>
                  <a:pt x="908753" y="196414"/>
                </a:lnTo>
                <a:lnTo>
                  <a:pt x="890101" y="198188"/>
                </a:lnTo>
                <a:lnTo>
                  <a:pt x="871501" y="199987"/>
                </a:lnTo>
                <a:lnTo>
                  <a:pt x="737443" y="199987"/>
                </a:lnTo>
                <a:lnTo>
                  <a:pt x="707641" y="201761"/>
                </a:lnTo>
                <a:lnTo>
                  <a:pt x="640587" y="201761"/>
                </a:lnTo>
                <a:lnTo>
                  <a:pt x="607086" y="203560"/>
                </a:lnTo>
                <a:lnTo>
                  <a:pt x="513980" y="203560"/>
                </a:lnTo>
                <a:lnTo>
                  <a:pt x="495328" y="201761"/>
                </a:lnTo>
                <a:lnTo>
                  <a:pt x="480427" y="201761"/>
                </a:lnTo>
                <a:lnTo>
                  <a:pt x="461827" y="199987"/>
                </a:lnTo>
                <a:lnTo>
                  <a:pt x="446926" y="198188"/>
                </a:lnTo>
                <a:lnTo>
                  <a:pt x="428325" y="196414"/>
                </a:lnTo>
                <a:lnTo>
                  <a:pt x="413424" y="194616"/>
                </a:lnTo>
                <a:lnTo>
                  <a:pt x="394772" y="192841"/>
                </a:lnTo>
                <a:lnTo>
                  <a:pt x="376172" y="191067"/>
                </a:lnTo>
                <a:lnTo>
                  <a:pt x="242115" y="191067"/>
                </a:lnTo>
                <a:lnTo>
                  <a:pt x="219763" y="189268"/>
                </a:lnTo>
                <a:lnTo>
                  <a:pt x="197412" y="183921"/>
                </a:lnTo>
                <a:lnTo>
                  <a:pt x="167610" y="176775"/>
                </a:lnTo>
                <a:lnTo>
                  <a:pt x="141559" y="169629"/>
                </a:lnTo>
                <a:lnTo>
                  <a:pt x="115456" y="162483"/>
                </a:lnTo>
                <a:lnTo>
                  <a:pt x="89405" y="153563"/>
                </a:lnTo>
                <a:lnTo>
                  <a:pt x="67054" y="146417"/>
                </a:lnTo>
                <a:lnTo>
                  <a:pt x="48453" y="141070"/>
                </a:lnTo>
                <a:lnTo>
                  <a:pt x="22351" y="135698"/>
                </a:lnTo>
                <a:lnTo>
                  <a:pt x="3750" y="141070"/>
                </a:lnTo>
                <a:lnTo>
                  <a:pt x="0" y="149990"/>
                </a:lnTo>
                <a:lnTo>
                  <a:pt x="14900" y="157136"/>
                </a:lnTo>
                <a:lnTo>
                  <a:pt x="29801" y="160709"/>
                </a:lnTo>
                <a:lnTo>
                  <a:pt x="48453" y="164282"/>
                </a:lnTo>
                <a:lnTo>
                  <a:pt x="70753" y="167855"/>
                </a:lnTo>
                <a:lnTo>
                  <a:pt x="93105" y="173202"/>
                </a:lnTo>
                <a:lnTo>
                  <a:pt x="115456" y="176775"/>
                </a:lnTo>
                <a:lnTo>
                  <a:pt x="141559" y="182122"/>
                </a:lnTo>
                <a:lnTo>
                  <a:pt x="163859" y="187494"/>
                </a:lnTo>
                <a:lnTo>
                  <a:pt x="186210" y="191067"/>
                </a:lnTo>
                <a:lnTo>
                  <a:pt x="219763" y="196414"/>
                </a:lnTo>
                <a:lnTo>
                  <a:pt x="242115" y="201761"/>
                </a:lnTo>
                <a:lnTo>
                  <a:pt x="260715" y="203560"/>
                </a:lnTo>
                <a:lnTo>
                  <a:pt x="316568" y="203560"/>
                </a:lnTo>
                <a:lnTo>
                  <a:pt x="335220" y="205334"/>
                </a:lnTo>
                <a:lnTo>
                  <a:pt x="357571" y="207133"/>
                </a:lnTo>
                <a:lnTo>
                  <a:pt x="383622" y="210706"/>
                </a:lnTo>
                <a:lnTo>
                  <a:pt x="405974" y="214255"/>
                </a:lnTo>
                <a:lnTo>
                  <a:pt x="428325" y="216053"/>
                </a:lnTo>
                <a:lnTo>
                  <a:pt x="450677" y="219626"/>
                </a:lnTo>
                <a:lnTo>
                  <a:pt x="472977" y="221400"/>
                </a:lnTo>
                <a:lnTo>
                  <a:pt x="543782" y="221400"/>
                </a:lnTo>
                <a:lnTo>
                  <a:pt x="566134" y="219626"/>
                </a:lnTo>
                <a:lnTo>
                  <a:pt x="584734" y="217827"/>
                </a:lnTo>
                <a:lnTo>
                  <a:pt x="607086" y="216053"/>
                </a:lnTo>
                <a:lnTo>
                  <a:pt x="636887" y="214255"/>
                </a:lnTo>
                <a:lnTo>
                  <a:pt x="677839" y="212480"/>
                </a:lnTo>
                <a:lnTo>
                  <a:pt x="726242" y="212480"/>
                </a:lnTo>
                <a:lnTo>
                  <a:pt x="778395" y="210706"/>
                </a:lnTo>
                <a:lnTo>
                  <a:pt x="830549" y="208907"/>
                </a:lnTo>
                <a:lnTo>
                  <a:pt x="875252" y="207133"/>
                </a:lnTo>
                <a:lnTo>
                  <a:pt x="938555" y="207133"/>
                </a:lnTo>
                <a:lnTo>
                  <a:pt x="972057" y="205334"/>
                </a:lnTo>
                <a:lnTo>
                  <a:pt x="1001858" y="198188"/>
                </a:lnTo>
                <a:lnTo>
                  <a:pt x="1024210" y="189268"/>
                </a:lnTo>
                <a:lnTo>
                  <a:pt x="1042810" y="178549"/>
                </a:lnTo>
                <a:lnTo>
                  <a:pt x="1065162" y="178549"/>
                </a:lnTo>
                <a:lnTo>
                  <a:pt x="1087513" y="176775"/>
                </a:lnTo>
                <a:lnTo>
                  <a:pt x="1113564" y="176775"/>
                </a:lnTo>
                <a:lnTo>
                  <a:pt x="1135916" y="173202"/>
                </a:lnTo>
                <a:lnTo>
                  <a:pt x="1162018" y="171404"/>
                </a:lnTo>
                <a:lnTo>
                  <a:pt x="1184370" y="167855"/>
                </a:lnTo>
                <a:lnTo>
                  <a:pt x="1202970" y="162483"/>
                </a:lnTo>
                <a:lnTo>
                  <a:pt x="1217871" y="157136"/>
                </a:lnTo>
                <a:lnTo>
                  <a:pt x="1240223" y="141070"/>
                </a:lnTo>
                <a:close/>
              </a:path>
            </a:pathLst>
          </a:custGeom>
          <a:solidFill>
            <a:srgbClr val="000000"/>
          </a:solidFill>
        </p:spPr>
        <p:txBody>
          <a:bodyPr wrap="square" lIns="0" tIns="0" rIns="0" bIns="0" rtlCol="0">
            <a:noAutofit/>
          </a:bodyPr>
          <a:lstStyle/>
          <a:p>
            <a:endParaRPr/>
          </a:p>
        </p:txBody>
      </p:sp>
      <p:sp>
        <p:nvSpPr>
          <p:cNvPr id="128" name="object 128"/>
          <p:cNvSpPr/>
          <p:nvPr/>
        </p:nvSpPr>
        <p:spPr>
          <a:xfrm>
            <a:off x="6041406" y="3310961"/>
            <a:ext cx="137756" cy="73208"/>
          </a:xfrm>
          <a:custGeom>
            <a:avLst/>
            <a:gdLst/>
            <a:ahLst/>
            <a:cxnLst/>
            <a:rect l="l" t="t" r="r" b="b"/>
            <a:pathLst>
              <a:path w="137756" h="73208">
                <a:moveTo>
                  <a:pt x="14900" y="57142"/>
                </a:moveTo>
                <a:lnTo>
                  <a:pt x="0" y="73208"/>
                </a:lnTo>
                <a:lnTo>
                  <a:pt x="26051" y="71434"/>
                </a:lnTo>
                <a:lnTo>
                  <a:pt x="52102" y="69635"/>
                </a:lnTo>
                <a:lnTo>
                  <a:pt x="78204" y="64288"/>
                </a:lnTo>
                <a:lnTo>
                  <a:pt x="100555" y="58941"/>
                </a:lnTo>
                <a:lnTo>
                  <a:pt x="119156" y="51795"/>
                </a:lnTo>
                <a:lnTo>
                  <a:pt x="130306" y="42851"/>
                </a:lnTo>
                <a:lnTo>
                  <a:pt x="137756" y="33930"/>
                </a:lnTo>
                <a:lnTo>
                  <a:pt x="137756" y="25010"/>
                </a:lnTo>
                <a:lnTo>
                  <a:pt x="126606" y="8944"/>
                </a:lnTo>
                <a:lnTo>
                  <a:pt x="104255" y="1798"/>
                </a:lnTo>
                <a:lnTo>
                  <a:pt x="78204" y="0"/>
                </a:lnTo>
                <a:lnTo>
                  <a:pt x="37201" y="3572"/>
                </a:lnTo>
                <a:lnTo>
                  <a:pt x="33501" y="16090"/>
                </a:lnTo>
                <a:lnTo>
                  <a:pt x="26051" y="35729"/>
                </a:lnTo>
                <a:lnTo>
                  <a:pt x="14900" y="57142"/>
                </a:lnTo>
                <a:close/>
              </a:path>
            </a:pathLst>
          </a:custGeom>
          <a:solidFill>
            <a:srgbClr val="ECE1D5"/>
          </a:solidFill>
        </p:spPr>
        <p:txBody>
          <a:bodyPr wrap="square" lIns="0" tIns="0" rIns="0" bIns="0" rtlCol="0">
            <a:noAutofit/>
          </a:bodyPr>
          <a:lstStyle/>
          <a:p>
            <a:endParaRPr/>
          </a:p>
        </p:txBody>
      </p:sp>
      <p:sp>
        <p:nvSpPr>
          <p:cNvPr id="129" name="object 129"/>
          <p:cNvSpPr/>
          <p:nvPr/>
        </p:nvSpPr>
        <p:spPr>
          <a:xfrm>
            <a:off x="3903631" y="3882316"/>
            <a:ext cx="208562" cy="417815"/>
          </a:xfrm>
          <a:custGeom>
            <a:avLst/>
            <a:gdLst/>
            <a:ahLst/>
            <a:cxnLst/>
            <a:rect l="l" t="t" r="r" b="b"/>
            <a:pathLst>
              <a:path w="208562" h="417815">
                <a:moveTo>
                  <a:pt x="0" y="394603"/>
                </a:moveTo>
                <a:lnTo>
                  <a:pt x="0" y="407096"/>
                </a:lnTo>
                <a:lnTo>
                  <a:pt x="7450" y="414242"/>
                </a:lnTo>
                <a:lnTo>
                  <a:pt x="18600" y="417815"/>
                </a:lnTo>
                <a:lnTo>
                  <a:pt x="29801" y="414242"/>
                </a:lnTo>
                <a:lnTo>
                  <a:pt x="40951" y="403523"/>
                </a:lnTo>
                <a:lnTo>
                  <a:pt x="52153" y="380311"/>
                </a:lnTo>
                <a:lnTo>
                  <a:pt x="67054" y="342808"/>
                </a:lnTo>
                <a:lnTo>
                  <a:pt x="81903" y="305328"/>
                </a:lnTo>
                <a:lnTo>
                  <a:pt x="93105" y="280318"/>
                </a:lnTo>
                <a:lnTo>
                  <a:pt x="108006" y="264251"/>
                </a:lnTo>
                <a:lnTo>
                  <a:pt x="122907" y="244612"/>
                </a:lnTo>
                <a:lnTo>
                  <a:pt x="137808" y="224973"/>
                </a:lnTo>
                <a:lnTo>
                  <a:pt x="148958" y="208907"/>
                </a:lnTo>
                <a:lnTo>
                  <a:pt x="152709" y="189268"/>
                </a:lnTo>
                <a:lnTo>
                  <a:pt x="160159" y="164258"/>
                </a:lnTo>
                <a:lnTo>
                  <a:pt x="167610" y="137497"/>
                </a:lnTo>
                <a:lnTo>
                  <a:pt x="171309" y="117834"/>
                </a:lnTo>
                <a:lnTo>
                  <a:pt x="178760" y="96420"/>
                </a:lnTo>
                <a:lnTo>
                  <a:pt x="189910" y="67861"/>
                </a:lnTo>
                <a:lnTo>
                  <a:pt x="204811" y="41076"/>
                </a:lnTo>
                <a:lnTo>
                  <a:pt x="208562" y="25010"/>
                </a:lnTo>
                <a:lnTo>
                  <a:pt x="208562" y="16066"/>
                </a:lnTo>
                <a:lnTo>
                  <a:pt x="204811" y="5371"/>
                </a:lnTo>
                <a:lnTo>
                  <a:pt x="197360" y="0"/>
                </a:lnTo>
                <a:lnTo>
                  <a:pt x="186210" y="7145"/>
                </a:lnTo>
                <a:lnTo>
                  <a:pt x="175060" y="25010"/>
                </a:lnTo>
                <a:lnTo>
                  <a:pt x="163859" y="48222"/>
                </a:lnTo>
                <a:lnTo>
                  <a:pt x="156408" y="73208"/>
                </a:lnTo>
                <a:lnTo>
                  <a:pt x="148958" y="94622"/>
                </a:lnTo>
                <a:lnTo>
                  <a:pt x="141507" y="119632"/>
                </a:lnTo>
                <a:lnTo>
                  <a:pt x="137808" y="149990"/>
                </a:lnTo>
                <a:lnTo>
                  <a:pt x="126606" y="182122"/>
                </a:lnTo>
                <a:lnTo>
                  <a:pt x="108006" y="207109"/>
                </a:lnTo>
                <a:lnTo>
                  <a:pt x="85654" y="237467"/>
                </a:lnTo>
                <a:lnTo>
                  <a:pt x="70753" y="282116"/>
                </a:lnTo>
                <a:lnTo>
                  <a:pt x="55852" y="324967"/>
                </a:lnTo>
                <a:lnTo>
                  <a:pt x="40951" y="351752"/>
                </a:lnTo>
                <a:lnTo>
                  <a:pt x="22351" y="366020"/>
                </a:lnTo>
                <a:lnTo>
                  <a:pt x="11150" y="380311"/>
                </a:lnTo>
                <a:lnTo>
                  <a:pt x="0" y="394603"/>
                </a:lnTo>
                <a:close/>
              </a:path>
            </a:pathLst>
          </a:custGeom>
          <a:solidFill>
            <a:srgbClr val="000000"/>
          </a:solidFill>
        </p:spPr>
        <p:txBody>
          <a:bodyPr wrap="square" lIns="0" tIns="0" rIns="0" bIns="0" rtlCol="0">
            <a:noAutofit/>
          </a:bodyPr>
          <a:lstStyle/>
          <a:p>
            <a:endParaRPr/>
          </a:p>
        </p:txBody>
      </p:sp>
      <p:sp>
        <p:nvSpPr>
          <p:cNvPr id="130" name="object 130"/>
          <p:cNvSpPr/>
          <p:nvPr/>
        </p:nvSpPr>
        <p:spPr>
          <a:xfrm>
            <a:off x="3866379" y="3871597"/>
            <a:ext cx="1266274" cy="530302"/>
          </a:xfrm>
          <a:custGeom>
            <a:avLst/>
            <a:gdLst/>
            <a:ahLst/>
            <a:cxnLst/>
            <a:rect l="l" t="t" r="r" b="b"/>
            <a:pathLst>
              <a:path w="1266274" h="530302">
                <a:moveTo>
                  <a:pt x="1091213" y="16090"/>
                </a:moveTo>
                <a:lnTo>
                  <a:pt x="1094964" y="5371"/>
                </a:lnTo>
                <a:lnTo>
                  <a:pt x="1087513" y="0"/>
                </a:lnTo>
                <a:lnTo>
                  <a:pt x="1076312" y="1798"/>
                </a:lnTo>
                <a:lnTo>
                  <a:pt x="1065162" y="5371"/>
                </a:lnTo>
                <a:lnTo>
                  <a:pt x="1061411" y="51795"/>
                </a:lnTo>
                <a:lnTo>
                  <a:pt x="1072612" y="116059"/>
                </a:lnTo>
                <a:lnTo>
                  <a:pt x="1094964" y="180348"/>
                </a:lnTo>
                <a:lnTo>
                  <a:pt x="1124766" y="232119"/>
                </a:lnTo>
                <a:lnTo>
                  <a:pt x="1154568" y="282116"/>
                </a:lnTo>
                <a:lnTo>
                  <a:pt x="1184318" y="344606"/>
                </a:lnTo>
                <a:lnTo>
                  <a:pt x="1206670" y="403523"/>
                </a:lnTo>
                <a:lnTo>
                  <a:pt x="1229021" y="444600"/>
                </a:lnTo>
                <a:lnTo>
                  <a:pt x="1214120" y="451722"/>
                </a:lnTo>
                <a:lnTo>
                  <a:pt x="1188069" y="458867"/>
                </a:lnTo>
                <a:lnTo>
                  <a:pt x="1158267" y="462440"/>
                </a:lnTo>
                <a:lnTo>
                  <a:pt x="1124766" y="466013"/>
                </a:lnTo>
                <a:lnTo>
                  <a:pt x="1020459" y="466013"/>
                </a:lnTo>
                <a:lnTo>
                  <a:pt x="994408" y="462440"/>
                </a:lnTo>
                <a:lnTo>
                  <a:pt x="975756" y="458867"/>
                </a:lnTo>
                <a:lnTo>
                  <a:pt x="949705" y="457093"/>
                </a:lnTo>
                <a:lnTo>
                  <a:pt x="901303" y="457093"/>
                </a:lnTo>
                <a:lnTo>
                  <a:pt x="875200" y="460666"/>
                </a:lnTo>
                <a:lnTo>
                  <a:pt x="852849" y="464239"/>
                </a:lnTo>
                <a:lnTo>
                  <a:pt x="834248" y="469586"/>
                </a:lnTo>
                <a:lnTo>
                  <a:pt x="819347" y="474934"/>
                </a:lnTo>
                <a:lnTo>
                  <a:pt x="804446" y="482079"/>
                </a:lnTo>
                <a:lnTo>
                  <a:pt x="785846" y="489225"/>
                </a:lnTo>
                <a:lnTo>
                  <a:pt x="763494" y="494597"/>
                </a:lnTo>
                <a:lnTo>
                  <a:pt x="733692" y="501718"/>
                </a:lnTo>
                <a:lnTo>
                  <a:pt x="703890" y="505291"/>
                </a:lnTo>
                <a:lnTo>
                  <a:pt x="674089" y="508864"/>
                </a:lnTo>
                <a:lnTo>
                  <a:pt x="640587" y="512437"/>
                </a:lnTo>
                <a:lnTo>
                  <a:pt x="610785" y="512437"/>
                </a:lnTo>
                <a:lnTo>
                  <a:pt x="580983" y="510663"/>
                </a:lnTo>
                <a:lnTo>
                  <a:pt x="554932" y="508864"/>
                </a:lnTo>
                <a:lnTo>
                  <a:pt x="528881" y="503517"/>
                </a:lnTo>
                <a:lnTo>
                  <a:pt x="506530" y="498145"/>
                </a:lnTo>
                <a:lnTo>
                  <a:pt x="484178" y="492798"/>
                </a:lnTo>
                <a:lnTo>
                  <a:pt x="465526" y="485652"/>
                </a:lnTo>
                <a:lnTo>
                  <a:pt x="454376" y="480305"/>
                </a:lnTo>
                <a:lnTo>
                  <a:pt x="443175" y="474934"/>
                </a:lnTo>
                <a:lnTo>
                  <a:pt x="420875" y="471385"/>
                </a:lnTo>
                <a:lnTo>
                  <a:pt x="391073" y="473159"/>
                </a:lnTo>
                <a:lnTo>
                  <a:pt x="361271" y="480305"/>
                </a:lnTo>
                <a:lnTo>
                  <a:pt x="335169" y="487451"/>
                </a:lnTo>
                <a:lnTo>
                  <a:pt x="320319" y="489225"/>
                </a:lnTo>
                <a:lnTo>
                  <a:pt x="301667" y="491024"/>
                </a:lnTo>
                <a:lnTo>
                  <a:pt x="234613" y="491024"/>
                </a:lnTo>
                <a:lnTo>
                  <a:pt x="208562" y="489225"/>
                </a:lnTo>
                <a:lnTo>
                  <a:pt x="182511" y="487451"/>
                </a:lnTo>
                <a:lnTo>
                  <a:pt x="160159" y="485652"/>
                </a:lnTo>
                <a:lnTo>
                  <a:pt x="137808" y="482079"/>
                </a:lnTo>
                <a:lnTo>
                  <a:pt x="119156" y="478506"/>
                </a:lnTo>
                <a:lnTo>
                  <a:pt x="100555" y="473159"/>
                </a:lnTo>
                <a:lnTo>
                  <a:pt x="85654" y="466013"/>
                </a:lnTo>
                <a:lnTo>
                  <a:pt x="70753" y="458867"/>
                </a:lnTo>
                <a:lnTo>
                  <a:pt x="55852" y="451722"/>
                </a:lnTo>
                <a:lnTo>
                  <a:pt x="44702" y="444600"/>
                </a:lnTo>
                <a:lnTo>
                  <a:pt x="33501" y="437454"/>
                </a:lnTo>
                <a:lnTo>
                  <a:pt x="7450" y="446374"/>
                </a:lnTo>
                <a:lnTo>
                  <a:pt x="0" y="458867"/>
                </a:lnTo>
                <a:lnTo>
                  <a:pt x="11201" y="473159"/>
                </a:lnTo>
                <a:lnTo>
                  <a:pt x="37252" y="480305"/>
                </a:lnTo>
                <a:lnTo>
                  <a:pt x="55852" y="482079"/>
                </a:lnTo>
                <a:lnTo>
                  <a:pt x="74504" y="485652"/>
                </a:lnTo>
                <a:lnTo>
                  <a:pt x="93105" y="489225"/>
                </a:lnTo>
                <a:lnTo>
                  <a:pt x="115456" y="492798"/>
                </a:lnTo>
                <a:lnTo>
                  <a:pt x="134057" y="496371"/>
                </a:lnTo>
                <a:lnTo>
                  <a:pt x="156408" y="499944"/>
                </a:lnTo>
                <a:lnTo>
                  <a:pt x="182511" y="503517"/>
                </a:lnTo>
                <a:lnTo>
                  <a:pt x="204862" y="505291"/>
                </a:lnTo>
                <a:lnTo>
                  <a:pt x="227162" y="507090"/>
                </a:lnTo>
                <a:lnTo>
                  <a:pt x="275616" y="507090"/>
                </a:lnTo>
                <a:lnTo>
                  <a:pt x="297968" y="505291"/>
                </a:lnTo>
                <a:lnTo>
                  <a:pt x="316568" y="505291"/>
                </a:lnTo>
                <a:lnTo>
                  <a:pt x="335169" y="501718"/>
                </a:lnTo>
                <a:lnTo>
                  <a:pt x="350070" y="499944"/>
                </a:lnTo>
                <a:lnTo>
                  <a:pt x="364970" y="496371"/>
                </a:lnTo>
                <a:lnTo>
                  <a:pt x="387322" y="491024"/>
                </a:lnTo>
                <a:lnTo>
                  <a:pt x="409673" y="485652"/>
                </a:lnTo>
                <a:lnTo>
                  <a:pt x="432025" y="485652"/>
                </a:lnTo>
                <a:lnTo>
                  <a:pt x="454376" y="491024"/>
                </a:lnTo>
                <a:lnTo>
                  <a:pt x="476728" y="499944"/>
                </a:lnTo>
                <a:lnTo>
                  <a:pt x="487878" y="507090"/>
                </a:lnTo>
                <a:lnTo>
                  <a:pt x="491629" y="512437"/>
                </a:lnTo>
                <a:lnTo>
                  <a:pt x="491629" y="514236"/>
                </a:lnTo>
                <a:lnTo>
                  <a:pt x="525130" y="521357"/>
                </a:lnTo>
                <a:lnTo>
                  <a:pt x="566082" y="526729"/>
                </a:lnTo>
                <a:lnTo>
                  <a:pt x="607086" y="530302"/>
                </a:lnTo>
                <a:lnTo>
                  <a:pt x="648038" y="530302"/>
                </a:lnTo>
                <a:lnTo>
                  <a:pt x="685290" y="528503"/>
                </a:lnTo>
                <a:lnTo>
                  <a:pt x="722542" y="524930"/>
                </a:lnTo>
                <a:lnTo>
                  <a:pt x="748593" y="519583"/>
                </a:lnTo>
                <a:lnTo>
                  <a:pt x="767194" y="512437"/>
                </a:lnTo>
                <a:lnTo>
                  <a:pt x="782095" y="505291"/>
                </a:lnTo>
                <a:lnTo>
                  <a:pt x="796996" y="498145"/>
                </a:lnTo>
                <a:lnTo>
                  <a:pt x="815648" y="492798"/>
                </a:lnTo>
                <a:lnTo>
                  <a:pt x="834248" y="487451"/>
                </a:lnTo>
                <a:lnTo>
                  <a:pt x="856600" y="483878"/>
                </a:lnTo>
                <a:lnTo>
                  <a:pt x="875200" y="480305"/>
                </a:lnTo>
                <a:lnTo>
                  <a:pt x="893852" y="476732"/>
                </a:lnTo>
                <a:lnTo>
                  <a:pt x="912453" y="474934"/>
                </a:lnTo>
                <a:lnTo>
                  <a:pt x="953405" y="474934"/>
                </a:lnTo>
                <a:lnTo>
                  <a:pt x="979507" y="476732"/>
                </a:lnTo>
                <a:lnTo>
                  <a:pt x="1009309" y="480305"/>
                </a:lnTo>
                <a:lnTo>
                  <a:pt x="1035360" y="482079"/>
                </a:lnTo>
                <a:lnTo>
                  <a:pt x="1065162" y="485652"/>
                </a:lnTo>
                <a:lnTo>
                  <a:pt x="1091213" y="487451"/>
                </a:lnTo>
                <a:lnTo>
                  <a:pt x="1135916" y="487451"/>
                </a:lnTo>
                <a:lnTo>
                  <a:pt x="1158267" y="483878"/>
                </a:lnTo>
                <a:lnTo>
                  <a:pt x="1184318" y="482079"/>
                </a:lnTo>
                <a:lnTo>
                  <a:pt x="1206670" y="476732"/>
                </a:lnTo>
                <a:lnTo>
                  <a:pt x="1225322" y="471385"/>
                </a:lnTo>
                <a:lnTo>
                  <a:pt x="1243922" y="466013"/>
                </a:lnTo>
                <a:lnTo>
                  <a:pt x="1258823" y="458867"/>
                </a:lnTo>
                <a:lnTo>
                  <a:pt x="1266274" y="451722"/>
                </a:lnTo>
                <a:lnTo>
                  <a:pt x="1266274" y="426735"/>
                </a:lnTo>
                <a:lnTo>
                  <a:pt x="1247673" y="387457"/>
                </a:lnTo>
                <a:lnTo>
                  <a:pt x="1225322" y="348179"/>
                </a:lnTo>
                <a:lnTo>
                  <a:pt x="1210421" y="319620"/>
                </a:lnTo>
                <a:lnTo>
                  <a:pt x="1195520" y="291036"/>
                </a:lnTo>
                <a:lnTo>
                  <a:pt x="1176868" y="248185"/>
                </a:lnTo>
                <a:lnTo>
                  <a:pt x="1150817" y="201761"/>
                </a:lnTo>
                <a:lnTo>
                  <a:pt x="1132216" y="166056"/>
                </a:lnTo>
                <a:lnTo>
                  <a:pt x="1113564" y="130351"/>
                </a:lnTo>
                <a:lnTo>
                  <a:pt x="1098663" y="85702"/>
                </a:lnTo>
                <a:lnTo>
                  <a:pt x="1091213" y="42851"/>
                </a:lnTo>
                <a:lnTo>
                  <a:pt x="1091213" y="16090"/>
                </a:lnTo>
                <a:close/>
              </a:path>
            </a:pathLst>
          </a:custGeom>
          <a:solidFill>
            <a:srgbClr val="000000"/>
          </a:solidFill>
        </p:spPr>
        <p:txBody>
          <a:bodyPr wrap="square" lIns="0" tIns="0" rIns="0" bIns="0" rtlCol="0">
            <a:noAutofit/>
          </a:bodyPr>
          <a:lstStyle/>
          <a:p>
            <a:endParaRPr/>
          </a:p>
        </p:txBody>
      </p:sp>
      <p:sp>
        <p:nvSpPr>
          <p:cNvPr id="131" name="object 131"/>
          <p:cNvSpPr/>
          <p:nvPr/>
        </p:nvSpPr>
        <p:spPr>
          <a:xfrm>
            <a:off x="4119644" y="4387608"/>
            <a:ext cx="387322" cy="565994"/>
          </a:xfrm>
          <a:custGeom>
            <a:avLst/>
            <a:gdLst/>
            <a:ahLst/>
            <a:cxnLst/>
            <a:rect l="l" t="t" r="r" b="b"/>
            <a:pathLst>
              <a:path w="387322" h="565994">
                <a:moveTo>
                  <a:pt x="223463" y="467792"/>
                </a:moveTo>
                <a:lnTo>
                  <a:pt x="201111" y="466008"/>
                </a:lnTo>
                <a:lnTo>
                  <a:pt x="182459" y="462436"/>
                </a:lnTo>
                <a:lnTo>
                  <a:pt x="163859" y="457079"/>
                </a:lnTo>
                <a:lnTo>
                  <a:pt x="148958" y="453508"/>
                </a:lnTo>
                <a:lnTo>
                  <a:pt x="134057" y="448153"/>
                </a:lnTo>
                <a:lnTo>
                  <a:pt x="122907" y="442796"/>
                </a:lnTo>
                <a:lnTo>
                  <a:pt x="108006" y="439226"/>
                </a:lnTo>
                <a:lnTo>
                  <a:pt x="96804" y="435655"/>
                </a:lnTo>
                <a:lnTo>
                  <a:pt x="108006" y="426728"/>
                </a:lnTo>
                <a:lnTo>
                  <a:pt x="130357" y="424941"/>
                </a:lnTo>
                <a:lnTo>
                  <a:pt x="148958" y="421371"/>
                </a:lnTo>
                <a:lnTo>
                  <a:pt x="160159" y="408873"/>
                </a:lnTo>
                <a:lnTo>
                  <a:pt x="160159" y="378520"/>
                </a:lnTo>
                <a:lnTo>
                  <a:pt x="156408" y="335669"/>
                </a:lnTo>
                <a:lnTo>
                  <a:pt x="148958" y="291036"/>
                </a:lnTo>
                <a:lnTo>
                  <a:pt x="130357" y="258904"/>
                </a:lnTo>
                <a:lnTo>
                  <a:pt x="108006" y="233894"/>
                </a:lnTo>
                <a:lnTo>
                  <a:pt x="93105" y="205334"/>
                </a:lnTo>
                <a:lnTo>
                  <a:pt x="81903" y="182122"/>
                </a:lnTo>
                <a:lnTo>
                  <a:pt x="78204" y="164258"/>
                </a:lnTo>
                <a:lnTo>
                  <a:pt x="78204" y="139271"/>
                </a:lnTo>
                <a:lnTo>
                  <a:pt x="74453" y="96420"/>
                </a:lnTo>
                <a:lnTo>
                  <a:pt x="70753" y="57142"/>
                </a:lnTo>
                <a:lnTo>
                  <a:pt x="70753" y="33930"/>
                </a:lnTo>
                <a:lnTo>
                  <a:pt x="67054" y="21437"/>
                </a:lnTo>
                <a:lnTo>
                  <a:pt x="59603" y="8920"/>
                </a:lnTo>
                <a:lnTo>
                  <a:pt x="52153" y="0"/>
                </a:lnTo>
                <a:lnTo>
                  <a:pt x="44702" y="3572"/>
                </a:lnTo>
                <a:lnTo>
                  <a:pt x="37252" y="33930"/>
                </a:lnTo>
                <a:lnTo>
                  <a:pt x="33501" y="83927"/>
                </a:lnTo>
                <a:lnTo>
                  <a:pt x="37252" y="135698"/>
                </a:lnTo>
                <a:lnTo>
                  <a:pt x="44702" y="171404"/>
                </a:lnTo>
                <a:lnTo>
                  <a:pt x="59603" y="207109"/>
                </a:lnTo>
                <a:lnTo>
                  <a:pt x="85654" y="264251"/>
                </a:lnTo>
                <a:lnTo>
                  <a:pt x="108006" y="332096"/>
                </a:lnTo>
                <a:lnTo>
                  <a:pt x="104255" y="401730"/>
                </a:lnTo>
                <a:lnTo>
                  <a:pt x="74453" y="398159"/>
                </a:lnTo>
                <a:lnTo>
                  <a:pt x="48402" y="398159"/>
                </a:lnTo>
                <a:lnTo>
                  <a:pt x="22351" y="403516"/>
                </a:lnTo>
                <a:lnTo>
                  <a:pt x="3699" y="412443"/>
                </a:lnTo>
                <a:lnTo>
                  <a:pt x="0" y="432083"/>
                </a:lnTo>
                <a:lnTo>
                  <a:pt x="11150" y="458865"/>
                </a:lnTo>
                <a:lnTo>
                  <a:pt x="33501" y="483861"/>
                </a:lnTo>
                <a:lnTo>
                  <a:pt x="63303" y="498145"/>
                </a:lnTo>
                <a:lnTo>
                  <a:pt x="93105" y="499932"/>
                </a:lnTo>
                <a:lnTo>
                  <a:pt x="119156" y="498145"/>
                </a:lnTo>
                <a:lnTo>
                  <a:pt x="137808" y="501716"/>
                </a:lnTo>
                <a:lnTo>
                  <a:pt x="141507" y="517787"/>
                </a:lnTo>
                <a:lnTo>
                  <a:pt x="137808" y="537426"/>
                </a:lnTo>
                <a:lnTo>
                  <a:pt x="141507" y="548139"/>
                </a:lnTo>
                <a:lnTo>
                  <a:pt x="152709" y="553495"/>
                </a:lnTo>
                <a:lnTo>
                  <a:pt x="175009" y="558851"/>
                </a:lnTo>
                <a:lnTo>
                  <a:pt x="204811" y="564208"/>
                </a:lnTo>
                <a:lnTo>
                  <a:pt x="230913" y="565994"/>
                </a:lnTo>
                <a:lnTo>
                  <a:pt x="253265" y="565994"/>
                </a:lnTo>
                <a:lnTo>
                  <a:pt x="264415" y="558851"/>
                </a:lnTo>
                <a:lnTo>
                  <a:pt x="268166" y="544568"/>
                </a:lnTo>
                <a:lnTo>
                  <a:pt x="275616" y="524928"/>
                </a:lnTo>
                <a:lnTo>
                  <a:pt x="283015" y="503502"/>
                </a:lnTo>
                <a:lnTo>
                  <a:pt x="294217" y="487434"/>
                </a:lnTo>
                <a:lnTo>
                  <a:pt x="305367" y="473149"/>
                </a:lnTo>
                <a:lnTo>
                  <a:pt x="305367" y="453508"/>
                </a:lnTo>
                <a:lnTo>
                  <a:pt x="294217" y="433869"/>
                </a:lnTo>
                <a:lnTo>
                  <a:pt x="279316" y="417800"/>
                </a:lnTo>
                <a:lnTo>
                  <a:pt x="283015" y="391018"/>
                </a:lnTo>
                <a:lnTo>
                  <a:pt x="286766" y="357094"/>
                </a:lnTo>
                <a:lnTo>
                  <a:pt x="290466" y="326741"/>
                </a:lnTo>
                <a:lnTo>
                  <a:pt x="294217" y="303529"/>
                </a:lnTo>
                <a:lnTo>
                  <a:pt x="297916" y="282092"/>
                </a:lnTo>
                <a:lnTo>
                  <a:pt x="305367" y="255331"/>
                </a:lnTo>
                <a:lnTo>
                  <a:pt x="309118" y="226748"/>
                </a:lnTo>
                <a:lnTo>
                  <a:pt x="312817" y="205334"/>
                </a:lnTo>
                <a:lnTo>
                  <a:pt x="324019" y="174976"/>
                </a:lnTo>
                <a:lnTo>
                  <a:pt x="335169" y="142844"/>
                </a:lnTo>
                <a:lnTo>
                  <a:pt x="350070" y="114261"/>
                </a:lnTo>
                <a:lnTo>
                  <a:pt x="353820" y="92847"/>
                </a:lnTo>
                <a:lnTo>
                  <a:pt x="361271" y="71410"/>
                </a:lnTo>
                <a:lnTo>
                  <a:pt x="376172" y="42851"/>
                </a:lnTo>
                <a:lnTo>
                  <a:pt x="387322" y="19639"/>
                </a:lnTo>
                <a:lnTo>
                  <a:pt x="376172" y="5347"/>
                </a:lnTo>
                <a:lnTo>
                  <a:pt x="312817" y="1774"/>
                </a:lnTo>
                <a:lnTo>
                  <a:pt x="312817" y="23211"/>
                </a:lnTo>
                <a:lnTo>
                  <a:pt x="309118" y="58917"/>
                </a:lnTo>
                <a:lnTo>
                  <a:pt x="301667" y="99993"/>
                </a:lnTo>
                <a:lnTo>
                  <a:pt x="290466" y="133900"/>
                </a:lnTo>
                <a:lnTo>
                  <a:pt x="279316" y="167831"/>
                </a:lnTo>
                <a:lnTo>
                  <a:pt x="271865" y="207109"/>
                </a:lnTo>
                <a:lnTo>
                  <a:pt x="268166" y="242814"/>
                </a:lnTo>
                <a:lnTo>
                  <a:pt x="264415" y="264251"/>
                </a:lnTo>
                <a:lnTo>
                  <a:pt x="264415" y="282092"/>
                </a:lnTo>
                <a:lnTo>
                  <a:pt x="268166" y="308877"/>
                </a:lnTo>
                <a:lnTo>
                  <a:pt x="264415" y="337453"/>
                </a:lnTo>
                <a:lnTo>
                  <a:pt x="260715" y="358879"/>
                </a:lnTo>
                <a:lnTo>
                  <a:pt x="260715" y="423155"/>
                </a:lnTo>
                <a:lnTo>
                  <a:pt x="253265" y="457079"/>
                </a:lnTo>
                <a:lnTo>
                  <a:pt x="223463" y="467792"/>
                </a:lnTo>
                <a:close/>
              </a:path>
            </a:pathLst>
          </a:custGeom>
          <a:solidFill>
            <a:srgbClr val="000000"/>
          </a:solidFill>
        </p:spPr>
        <p:txBody>
          <a:bodyPr wrap="square" lIns="0" tIns="0" rIns="0" bIns="0" rtlCol="0">
            <a:noAutofit/>
          </a:bodyPr>
          <a:lstStyle/>
          <a:p>
            <a:endParaRPr/>
          </a:p>
        </p:txBody>
      </p:sp>
      <p:sp>
        <p:nvSpPr>
          <p:cNvPr id="132" name="object 132"/>
          <p:cNvSpPr/>
          <p:nvPr/>
        </p:nvSpPr>
        <p:spPr>
          <a:xfrm>
            <a:off x="4540468" y="4337611"/>
            <a:ext cx="368721" cy="605278"/>
          </a:xfrm>
          <a:custGeom>
            <a:avLst/>
            <a:gdLst/>
            <a:ahLst/>
            <a:cxnLst/>
            <a:rect l="l" t="t" r="r" b="b"/>
            <a:pathLst>
              <a:path w="368721" h="605278">
                <a:moveTo>
                  <a:pt x="96856" y="599921"/>
                </a:moveTo>
                <a:lnTo>
                  <a:pt x="108006" y="601706"/>
                </a:lnTo>
                <a:lnTo>
                  <a:pt x="126658" y="603492"/>
                </a:lnTo>
                <a:lnTo>
                  <a:pt x="141559" y="605278"/>
                </a:lnTo>
                <a:lnTo>
                  <a:pt x="197412" y="605278"/>
                </a:lnTo>
                <a:lnTo>
                  <a:pt x="212313" y="603492"/>
                </a:lnTo>
                <a:lnTo>
                  <a:pt x="223463" y="599921"/>
                </a:lnTo>
                <a:lnTo>
                  <a:pt x="227214" y="585636"/>
                </a:lnTo>
                <a:lnTo>
                  <a:pt x="230913" y="567784"/>
                </a:lnTo>
                <a:lnTo>
                  <a:pt x="238364" y="557070"/>
                </a:lnTo>
                <a:lnTo>
                  <a:pt x="257016" y="553499"/>
                </a:lnTo>
                <a:lnTo>
                  <a:pt x="271917" y="553499"/>
                </a:lnTo>
                <a:lnTo>
                  <a:pt x="286766" y="549929"/>
                </a:lnTo>
                <a:lnTo>
                  <a:pt x="305418" y="542785"/>
                </a:lnTo>
                <a:lnTo>
                  <a:pt x="324019" y="535644"/>
                </a:lnTo>
                <a:lnTo>
                  <a:pt x="338919" y="524930"/>
                </a:lnTo>
                <a:lnTo>
                  <a:pt x="353820" y="516005"/>
                </a:lnTo>
                <a:lnTo>
                  <a:pt x="365022" y="507075"/>
                </a:lnTo>
                <a:lnTo>
                  <a:pt x="368721" y="498150"/>
                </a:lnTo>
                <a:lnTo>
                  <a:pt x="365022" y="483866"/>
                </a:lnTo>
                <a:lnTo>
                  <a:pt x="350121" y="471368"/>
                </a:lnTo>
                <a:lnTo>
                  <a:pt x="316568" y="466011"/>
                </a:lnTo>
                <a:lnTo>
                  <a:pt x="271917" y="467797"/>
                </a:lnTo>
                <a:lnTo>
                  <a:pt x="268166" y="442799"/>
                </a:lnTo>
                <a:lnTo>
                  <a:pt x="268166" y="408875"/>
                </a:lnTo>
                <a:lnTo>
                  <a:pt x="271917" y="373165"/>
                </a:lnTo>
                <a:lnTo>
                  <a:pt x="283067" y="339235"/>
                </a:lnTo>
                <a:lnTo>
                  <a:pt x="290517" y="301755"/>
                </a:lnTo>
                <a:lnTo>
                  <a:pt x="294217" y="257106"/>
                </a:lnTo>
                <a:lnTo>
                  <a:pt x="294217" y="183897"/>
                </a:lnTo>
                <a:lnTo>
                  <a:pt x="297968" y="148192"/>
                </a:lnTo>
                <a:lnTo>
                  <a:pt x="309118" y="92847"/>
                </a:lnTo>
                <a:lnTo>
                  <a:pt x="320319" y="41076"/>
                </a:lnTo>
                <a:lnTo>
                  <a:pt x="331469" y="7145"/>
                </a:lnTo>
                <a:lnTo>
                  <a:pt x="283067" y="0"/>
                </a:lnTo>
                <a:lnTo>
                  <a:pt x="271917" y="32132"/>
                </a:lnTo>
                <a:lnTo>
                  <a:pt x="264466" y="76781"/>
                </a:lnTo>
                <a:lnTo>
                  <a:pt x="257016" y="123205"/>
                </a:lnTo>
                <a:lnTo>
                  <a:pt x="253265" y="162483"/>
                </a:lnTo>
                <a:lnTo>
                  <a:pt x="253265" y="289238"/>
                </a:lnTo>
                <a:lnTo>
                  <a:pt x="242115" y="332089"/>
                </a:lnTo>
                <a:lnTo>
                  <a:pt x="230913" y="376738"/>
                </a:lnTo>
                <a:lnTo>
                  <a:pt x="223463" y="423160"/>
                </a:lnTo>
                <a:lnTo>
                  <a:pt x="216012" y="466011"/>
                </a:lnTo>
                <a:lnTo>
                  <a:pt x="204862" y="492793"/>
                </a:lnTo>
                <a:lnTo>
                  <a:pt x="178760" y="503505"/>
                </a:lnTo>
                <a:lnTo>
                  <a:pt x="141559" y="501721"/>
                </a:lnTo>
                <a:lnTo>
                  <a:pt x="111757" y="489223"/>
                </a:lnTo>
                <a:lnTo>
                  <a:pt x="100555" y="469581"/>
                </a:lnTo>
                <a:lnTo>
                  <a:pt x="104306" y="448156"/>
                </a:lnTo>
                <a:lnTo>
                  <a:pt x="108006" y="423160"/>
                </a:lnTo>
                <a:lnTo>
                  <a:pt x="104306" y="398164"/>
                </a:lnTo>
                <a:lnTo>
                  <a:pt x="100555" y="374952"/>
                </a:lnTo>
                <a:lnTo>
                  <a:pt x="93105" y="342808"/>
                </a:lnTo>
                <a:lnTo>
                  <a:pt x="85654" y="301755"/>
                </a:lnTo>
                <a:lnTo>
                  <a:pt x="74504" y="260678"/>
                </a:lnTo>
                <a:lnTo>
                  <a:pt x="67054" y="235692"/>
                </a:lnTo>
                <a:lnTo>
                  <a:pt x="63354" y="216053"/>
                </a:lnTo>
                <a:lnTo>
                  <a:pt x="55904" y="191043"/>
                </a:lnTo>
                <a:lnTo>
                  <a:pt x="48453" y="164258"/>
                </a:lnTo>
                <a:lnTo>
                  <a:pt x="44702" y="144619"/>
                </a:lnTo>
                <a:lnTo>
                  <a:pt x="44702" y="126778"/>
                </a:lnTo>
                <a:lnTo>
                  <a:pt x="37252" y="110712"/>
                </a:lnTo>
                <a:lnTo>
                  <a:pt x="22351" y="94622"/>
                </a:lnTo>
                <a:lnTo>
                  <a:pt x="0" y="83927"/>
                </a:lnTo>
                <a:lnTo>
                  <a:pt x="3750" y="105341"/>
                </a:lnTo>
                <a:lnTo>
                  <a:pt x="11201" y="142844"/>
                </a:lnTo>
                <a:lnTo>
                  <a:pt x="14900" y="182122"/>
                </a:lnTo>
                <a:lnTo>
                  <a:pt x="18651" y="208907"/>
                </a:lnTo>
                <a:lnTo>
                  <a:pt x="26102" y="233894"/>
                </a:lnTo>
                <a:lnTo>
                  <a:pt x="41003" y="267824"/>
                </a:lnTo>
                <a:lnTo>
                  <a:pt x="55904" y="303529"/>
                </a:lnTo>
                <a:lnTo>
                  <a:pt x="59603" y="328540"/>
                </a:lnTo>
                <a:lnTo>
                  <a:pt x="59603" y="355301"/>
                </a:lnTo>
                <a:lnTo>
                  <a:pt x="67054" y="394593"/>
                </a:lnTo>
                <a:lnTo>
                  <a:pt x="78204" y="435658"/>
                </a:lnTo>
                <a:lnTo>
                  <a:pt x="74504" y="466011"/>
                </a:lnTo>
                <a:lnTo>
                  <a:pt x="63354" y="487436"/>
                </a:lnTo>
                <a:lnTo>
                  <a:pt x="52153" y="510648"/>
                </a:lnTo>
                <a:lnTo>
                  <a:pt x="48453" y="532074"/>
                </a:lnTo>
                <a:lnTo>
                  <a:pt x="59603" y="548142"/>
                </a:lnTo>
                <a:lnTo>
                  <a:pt x="78204" y="560640"/>
                </a:lnTo>
                <a:lnTo>
                  <a:pt x="89405" y="574925"/>
                </a:lnTo>
                <a:lnTo>
                  <a:pt x="96856" y="587423"/>
                </a:lnTo>
                <a:lnTo>
                  <a:pt x="96856" y="599921"/>
                </a:lnTo>
                <a:close/>
              </a:path>
            </a:pathLst>
          </a:custGeom>
          <a:solidFill>
            <a:srgbClr val="000000"/>
          </a:solidFill>
        </p:spPr>
        <p:txBody>
          <a:bodyPr wrap="square" lIns="0" tIns="0" rIns="0" bIns="0" rtlCol="0">
            <a:noAutofit/>
          </a:bodyPr>
          <a:lstStyle/>
          <a:p>
            <a:endParaRPr/>
          </a:p>
        </p:txBody>
      </p:sp>
      <p:sp>
        <p:nvSpPr>
          <p:cNvPr id="133" name="object 133"/>
          <p:cNvSpPr/>
          <p:nvPr/>
        </p:nvSpPr>
        <p:spPr>
          <a:xfrm>
            <a:off x="4134545" y="3923393"/>
            <a:ext cx="134057" cy="362447"/>
          </a:xfrm>
          <a:custGeom>
            <a:avLst/>
            <a:gdLst/>
            <a:ahLst/>
            <a:cxnLst/>
            <a:rect l="l" t="t" r="r" b="b"/>
            <a:pathLst>
              <a:path w="134057" h="362447">
                <a:moveTo>
                  <a:pt x="70753" y="305304"/>
                </a:moveTo>
                <a:lnTo>
                  <a:pt x="78204" y="274946"/>
                </a:lnTo>
                <a:lnTo>
                  <a:pt x="78204" y="241039"/>
                </a:lnTo>
                <a:lnTo>
                  <a:pt x="85654" y="212456"/>
                </a:lnTo>
                <a:lnTo>
                  <a:pt x="100555" y="171404"/>
                </a:lnTo>
                <a:lnTo>
                  <a:pt x="119156" y="112486"/>
                </a:lnTo>
                <a:lnTo>
                  <a:pt x="134057" y="55344"/>
                </a:lnTo>
                <a:lnTo>
                  <a:pt x="134057" y="23211"/>
                </a:lnTo>
                <a:lnTo>
                  <a:pt x="126606" y="10694"/>
                </a:lnTo>
                <a:lnTo>
                  <a:pt x="111705" y="1774"/>
                </a:lnTo>
                <a:lnTo>
                  <a:pt x="100555" y="0"/>
                </a:lnTo>
                <a:lnTo>
                  <a:pt x="96804" y="7145"/>
                </a:lnTo>
                <a:lnTo>
                  <a:pt x="96804" y="32132"/>
                </a:lnTo>
                <a:lnTo>
                  <a:pt x="89354" y="76757"/>
                </a:lnTo>
                <a:lnTo>
                  <a:pt x="81903" y="121407"/>
                </a:lnTo>
                <a:lnTo>
                  <a:pt x="70753" y="149966"/>
                </a:lnTo>
                <a:lnTo>
                  <a:pt x="52153" y="185671"/>
                </a:lnTo>
                <a:lnTo>
                  <a:pt x="29801" y="248161"/>
                </a:lnTo>
                <a:lnTo>
                  <a:pt x="7450" y="314224"/>
                </a:lnTo>
                <a:lnTo>
                  <a:pt x="0" y="362447"/>
                </a:lnTo>
                <a:lnTo>
                  <a:pt x="11150" y="349953"/>
                </a:lnTo>
                <a:lnTo>
                  <a:pt x="26051" y="330314"/>
                </a:lnTo>
                <a:lnTo>
                  <a:pt x="40951" y="310675"/>
                </a:lnTo>
                <a:lnTo>
                  <a:pt x="48402" y="303529"/>
                </a:lnTo>
                <a:lnTo>
                  <a:pt x="48402" y="310675"/>
                </a:lnTo>
                <a:lnTo>
                  <a:pt x="52153" y="317797"/>
                </a:lnTo>
                <a:lnTo>
                  <a:pt x="55852" y="324943"/>
                </a:lnTo>
                <a:lnTo>
                  <a:pt x="55852" y="326741"/>
                </a:lnTo>
                <a:lnTo>
                  <a:pt x="70753" y="305304"/>
                </a:lnTo>
                <a:close/>
              </a:path>
            </a:pathLst>
          </a:custGeom>
          <a:solidFill>
            <a:srgbClr val="000000"/>
          </a:solidFill>
        </p:spPr>
        <p:txBody>
          <a:bodyPr wrap="square" lIns="0" tIns="0" rIns="0" bIns="0" rtlCol="0">
            <a:noAutofit/>
          </a:bodyPr>
          <a:lstStyle/>
          <a:p>
            <a:endParaRPr/>
          </a:p>
        </p:txBody>
      </p:sp>
      <p:sp>
        <p:nvSpPr>
          <p:cNvPr id="134" name="object 134"/>
          <p:cNvSpPr/>
          <p:nvPr/>
        </p:nvSpPr>
        <p:spPr>
          <a:xfrm>
            <a:off x="4451113" y="3944806"/>
            <a:ext cx="40951" cy="299957"/>
          </a:xfrm>
          <a:custGeom>
            <a:avLst/>
            <a:gdLst/>
            <a:ahLst/>
            <a:cxnLst/>
            <a:rect l="l" t="t" r="r" b="b"/>
            <a:pathLst>
              <a:path w="40951" h="299957">
                <a:moveTo>
                  <a:pt x="7450" y="299957"/>
                </a:moveTo>
                <a:lnTo>
                  <a:pt x="22351" y="274970"/>
                </a:lnTo>
                <a:lnTo>
                  <a:pt x="29801" y="235692"/>
                </a:lnTo>
                <a:lnTo>
                  <a:pt x="33501" y="194616"/>
                </a:lnTo>
                <a:lnTo>
                  <a:pt x="37252" y="166056"/>
                </a:lnTo>
                <a:lnTo>
                  <a:pt x="40951" y="132125"/>
                </a:lnTo>
                <a:lnTo>
                  <a:pt x="40951" y="82129"/>
                </a:lnTo>
                <a:lnTo>
                  <a:pt x="37252" y="32132"/>
                </a:lnTo>
                <a:lnTo>
                  <a:pt x="18600" y="0"/>
                </a:lnTo>
                <a:lnTo>
                  <a:pt x="18600" y="33930"/>
                </a:lnTo>
                <a:lnTo>
                  <a:pt x="14900" y="80354"/>
                </a:lnTo>
                <a:lnTo>
                  <a:pt x="11150" y="124980"/>
                </a:lnTo>
                <a:lnTo>
                  <a:pt x="7450" y="151764"/>
                </a:lnTo>
                <a:lnTo>
                  <a:pt x="3699" y="178549"/>
                </a:lnTo>
                <a:lnTo>
                  <a:pt x="0" y="223199"/>
                </a:lnTo>
                <a:lnTo>
                  <a:pt x="0" y="269623"/>
                </a:lnTo>
                <a:lnTo>
                  <a:pt x="7450" y="299957"/>
                </a:lnTo>
                <a:close/>
              </a:path>
            </a:pathLst>
          </a:custGeom>
          <a:solidFill>
            <a:srgbClr val="000000"/>
          </a:solidFill>
        </p:spPr>
        <p:txBody>
          <a:bodyPr wrap="square" lIns="0" tIns="0" rIns="0" bIns="0" rtlCol="0">
            <a:noAutofit/>
          </a:bodyPr>
          <a:lstStyle/>
          <a:p>
            <a:endParaRPr/>
          </a:p>
        </p:txBody>
      </p:sp>
      <p:sp>
        <p:nvSpPr>
          <p:cNvPr id="135" name="object 135"/>
          <p:cNvSpPr/>
          <p:nvPr/>
        </p:nvSpPr>
        <p:spPr>
          <a:xfrm>
            <a:off x="4741579" y="3923393"/>
            <a:ext cx="111757" cy="326741"/>
          </a:xfrm>
          <a:custGeom>
            <a:avLst/>
            <a:gdLst/>
            <a:ahLst/>
            <a:cxnLst/>
            <a:rect l="l" t="t" r="r" b="b"/>
            <a:pathLst>
              <a:path w="111757" h="326741">
                <a:moveTo>
                  <a:pt x="18651" y="53545"/>
                </a:moveTo>
                <a:lnTo>
                  <a:pt x="7450" y="0"/>
                </a:lnTo>
                <a:lnTo>
                  <a:pt x="3750" y="19639"/>
                </a:lnTo>
                <a:lnTo>
                  <a:pt x="0" y="53545"/>
                </a:lnTo>
                <a:lnTo>
                  <a:pt x="0" y="96420"/>
                </a:lnTo>
                <a:lnTo>
                  <a:pt x="3750" y="146393"/>
                </a:lnTo>
                <a:lnTo>
                  <a:pt x="14900" y="198188"/>
                </a:lnTo>
                <a:lnTo>
                  <a:pt x="33552" y="248161"/>
                </a:lnTo>
                <a:lnTo>
                  <a:pt x="67054" y="292811"/>
                </a:lnTo>
                <a:lnTo>
                  <a:pt x="111757" y="326741"/>
                </a:lnTo>
                <a:lnTo>
                  <a:pt x="96856" y="303529"/>
                </a:lnTo>
                <a:lnTo>
                  <a:pt x="78204" y="271373"/>
                </a:lnTo>
                <a:lnTo>
                  <a:pt x="59603" y="239241"/>
                </a:lnTo>
                <a:lnTo>
                  <a:pt x="44702" y="214255"/>
                </a:lnTo>
                <a:lnTo>
                  <a:pt x="37252" y="178549"/>
                </a:lnTo>
                <a:lnTo>
                  <a:pt x="26102" y="119608"/>
                </a:lnTo>
                <a:lnTo>
                  <a:pt x="18651" y="53545"/>
                </a:lnTo>
                <a:close/>
              </a:path>
            </a:pathLst>
          </a:custGeom>
          <a:solidFill>
            <a:srgbClr val="000000"/>
          </a:solidFill>
        </p:spPr>
        <p:txBody>
          <a:bodyPr wrap="square" lIns="0" tIns="0" rIns="0" bIns="0" rtlCol="0">
            <a:noAutofit/>
          </a:bodyPr>
          <a:lstStyle/>
          <a:p>
            <a:endParaRPr/>
          </a:p>
        </p:txBody>
      </p:sp>
      <p:sp>
        <p:nvSpPr>
          <p:cNvPr id="7" name="object 7"/>
          <p:cNvSpPr txBox="1"/>
          <p:nvPr/>
        </p:nvSpPr>
        <p:spPr>
          <a:xfrm>
            <a:off x="1859661" y="589080"/>
            <a:ext cx="2193339" cy="585012"/>
          </a:xfrm>
          <a:prstGeom prst="rect">
            <a:avLst/>
          </a:prstGeom>
        </p:spPr>
        <p:txBody>
          <a:bodyPr wrap="square" lIns="0" tIns="0" rIns="0" bIns="0" rtlCol="0">
            <a:noAutofit/>
          </a:bodyPr>
          <a:lstStyle/>
          <a:p>
            <a:pPr marL="12700">
              <a:lnSpc>
                <a:spcPts val="4605"/>
              </a:lnSpc>
              <a:spcBef>
                <a:spcPts val="230"/>
              </a:spcBef>
            </a:pPr>
            <a:r>
              <a:rPr sz="4400" spc="0" dirty="0" smtClean="0">
                <a:latin typeface="Arial"/>
                <a:cs typeface="Arial"/>
              </a:rPr>
              <a:t>Connect</a:t>
            </a:r>
            <a:endParaRPr sz="4400">
              <a:latin typeface="Arial"/>
              <a:cs typeface="Arial"/>
            </a:endParaRPr>
          </a:p>
        </p:txBody>
      </p:sp>
      <p:sp>
        <p:nvSpPr>
          <p:cNvPr id="6" name="object 6"/>
          <p:cNvSpPr txBox="1"/>
          <p:nvPr/>
        </p:nvSpPr>
        <p:spPr>
          <a:xfrm>
            <a:off x="4099231" y="589080"/>
            <a:ext cx="576058" cy="585012"/>
          </a:xfrm>
          <a:prstGeom prst="rect">
            <a:avLst/>
          </a:prstGeom>
        </p:spPr>
        <p:txBody>
          <a:bodyPr wrap="square" lIns="0" tIns="0" rIns="0" bIns="0" rtlCol="0">
            <a:noAutofit/>
          </a:bodyPr>
          <a:lstStyle/>
          <a:p>
            <a:pPr marL="12700">
              <a:lnSpc>
                <a:spcPts val="4605"/>
              </a:lnSpc>
              <a:spcBef>
                <a:spcPts val="230"/>
              </a:spcBef>
            </a:pPr>
            <a:r>
              <a:rPr sz="4400" spc="0" dirty="0" smtClean="0">
                <a:latin typeface="Arial"/>
                <a:cs typeface="Arial"/>
              </a:rPr>
              <a:t>to</a:t>
            </a:r>
            <a:endParaRPr sz="4400">
              <a:latin typeface="Arial"/>
              <a:cs typeface="Arial"/>
            </a:endParaRPr>
          </a:p>
        </p:txBody>
      </p:sp>
      <p:sp>
        <p:nvSpPr>
          <p:cNvPr id="5" name="object 5"/>
          <p:cNvSpPr txBox="1"/>
          <p:nvPr/>
        </p:nvSpPr>
        <p:spPr>
          <a:xfrm>
            <a:off x="4721520" y="589080"/>
            <a:ext cx="887203" cy="585012"/>
          </a:xfrm>
          <a:prstGeom prst="rect">
            <a:avLst/>
          </a:prstGeom>
        </p:spPr>
        <p:txBody>
          <a:bodyPr wrap="square" lIns="0" tIns="0" rIns="0" bIns="0" rtlCol="0">
            <a:noAutofit/>
          </a:bodyPr>
          <a:lstStyle/>
          <a:p>
            <a:pPr marL="12700">
              <a:lnSpc>
                <a:spcPts val="4605"/>
              </a:lnSpc>
              <a:spcBef>
                <a:spcPts val="230"/>
              </a:spcBef>
            </a:pPr>
            <a:r>
              <a:rPr sz="4400" spc="0" dirty="0" smtClean="0">
                <a:latin typeface="Arial"/>
                <a:cs typeface="Arial"/>
              </a:rPr>
              <a:t>the</a:t>
            </a:r>
            <a:endParaRPr sz="4400">
              <a:latin typeface="Arial"/>
              <a:cs typeface="Arial"/>
            </a:endParaRPr>
          </a:p>
        </p:txBody>
      </p:sp>
      <p:sp>
        <p:nvSpPr>
          <p:cNvPr id="4" name="object 4"/>
          <p:cNvSpPr txBox="1"/>
          <p:nvPr/>
        </p:nvSpPr>
        <p:spPr>
          <a:xfrm>
            <a:off x="5654955" y="589080"/>
            <a:ext cx="1715430" cy="585012"/>
          </a:xfrm>
          <a:prstGeom prst="rect">
            <a:avLst/>
          </a:prstGeom>
        </p:spPr>
        <p:txBody>
          <a:bodyPr wrap="square" lIns="0" tIns="0" rIns="0" bIns="0" rtlCol="0">
            <a:noAutofit/>
          </a:bodyPr>
          <a:lstStyle/>
          <a:p>
            <a:pPr marL="12700">
              <a:lnSpc>
                <a:spcPts val="4605"/>
              </a:lnSpc>
              <a:spcBef>
                <a:spcPts val="230"/>
              </a:spcBef>
            </a:pPr>
            <a:r>
              <a:rPr sz="4400" spc="-84" dirty="0" smtClean="0">
                <a:latin typeface="Arial"/>
                <a:cs typeface="Arial"/>
              </a:rPr>
              <a:t>W</a:t>
            </a:r>
            <a:r>
              <a:rPr sz="4400" spc="0" dirty="0" smtClean="0">
                <a:latin typeface="Arial"/>
                <a:cs typeface="Arial"/>
              </a:rPr>
              <a:t>orld!</a:t>
            </a:r>
            <a:endParaRPr sz="4400">
              <a:latin typeface="Arial"/>
              <a:cs typeface="Arial"/>
            </a:endParaRPr>
          </a:p>
        </p:txBody>
      </p:sp>
      <p:sp>
        <p:nvSpPr>
          <p:cNvPr id="3" name="object 3"/>
          <p:cNvSpPr txBox="1"/>
          <p:nvPr/>
        </p:nvSpPr>
        <p:spPr>
          <a:xfrm>
            <a:off x="2948178" y="5181219"/>
            <a:ext cx="3264336" cy="528650"/>
          </a:xfrm>
          <a:prstGeom prst="rect">
            <a:avLst/>
          </a:prstGeom>
        </p:spPr>
        <p:txBody>
          <a:bodyPr wrap="square" lIns="0" tIns="0" rIns="0" bIns="0" rtlCol="0">
            <a:noAutofit/>
          </a:bodyPr>
          <a:lstStyle/>
          <a:p>
            <a:pPr algn="ctr">
              <a:lnSpc>
                <a:spcPts val="1935"/>
              </a:lnSpc>
              <a:spcBef>
                <a:spcPts val="96"/>
              </a:spcBef>
            </a:pPr>
            <a:r>
              <a:rPr sz="2700" spc="0" baseline="3034" dirty="0" smtClean="0">
                <a:latin typeface="Calibri"/>
                <a:cs typeface="Calibri"/>
              </a:rPr>
              <a:t>I</a:t>
            </a:r>
            <a:r>
              <a:rPr sz="2700" spc="-9" baseline="3034" dirty="0" smtClean="0">
                <a:latin typeface="Calibri"/>
                <a:cs typeface="Calibri"/>
              </a:rPr>
              <a:t>n</a:t>
            </a:r>
            <a:r>
              <a:rPr sz="2700" spc="-25" baseline="3034" dirty="0" smtClean="0">
                <a:latin typeface="Calibri"/>
                <a:cs typeface="Calibri"/>
              </a:rPr>
              <a:t>t</a:t>
            </a:r>
            <a:r>
              <a:rPr sz="2700" spc="0" baseline="3034" dirty="0" smtClean="0">
                <a:latin typeface="Calibri"/>
                <a:cs typeface="Calibri"/>
              </a:rPr>
              <a:t>ern</a:t>
            </a:r>
            <a:r>
              <a:rPr sz="2700" spc="-4" baseline="3034" dirty="0" smtClean="0">
                <a:latin typeface="Calibri"/>
                <a:cs typeface="Calibri"/>
              </a:rPr>
              <a:t>e</a:t>
            </a:r>
            <a:r>
              <a:rPr sz="2700" spc="0" baseline="3034" dirty="0" smtClean="0">
                <a:latin typeface="Calibri"/>
                <a:cs typeface="Calibri"/>
              </a:rPr>
              <a:t>t</a:t>
            </a:r>
            <a:r>
              <a:rPr sz="2700" spc="-14" baseline="3034" dirty="0" smtClean="0">
                <a:latin typeface="Calibri"/>
                <a:cs typeface="Calibri"/>
              </a:rPr>
              <a:t> </a:t>
            </a:r>
            <a:r>
              <a:rPr sz="2700" spc="0" baseline="3034" dirty="0" smtClean="0">
                <a:latin typeface="Calibri"/>
                <a:cs typeface="Calibri"/>
              </a:rPr>
              <a:t>and</a:t>
            </a:r>
            <a:r>
              <a:rPr sz="2700" spc="14" baseline="3034" dirty="0" smtClean="0">
                <a:latin typeface="Calibri"/>
                <a:cs typeface="Calibri"/>
              </a:rPr>
              <a:t> </a:t>
            </a:r>
            <a:r>
              <a:rPr sz="2700" spc="0" baseline="3034" dirty="0" smtClean="0">
                <a:latin typeface="Calibri"/>
                <a:cs typeface="Calibri"/>
              </a:rPr>
              <a:t>the</a:t>
            </a:r>
            <a:r>
              <a:rPr sz="2700" spc="14" baseline="3034" dirty="0" smtClean="0">
                <a:latin typeface="Calibri"/>
                <a:cs typeface="Calibri"/>
              </a:rPr>
              <a:t> </a:t>
            </a:r>
            <a:r>
              <a:rPr sz="2700" spc="-75" baseline="3034" dirty="0" smtClean="0">
                <a:latin typeface="Calibri"/>
                <a:cs typeface="Calibri"/>
              </a:rPr>
              <a:t>W</a:t>
            </a:r>
            <a:r>
              <a:rPr sz="2700" spc="0" baseline="3034" dirty="0" smtClean="0">
                <a:latin typeface="Calibri"/>
                <a:cs typeface="Calibri"/>
              </a:rPr>
              <a:t>or</a:t>
            </a:r>
            <a:r>
              <a:rPr sz="2700" spc="-9" baseline="3034" dirty="0" smtClean="0">
                <a:latin typeface="Calibri"/>
                <a:cs typeface="Calibri"/>
              </a:rPr>
              <a:t>l</a:t>
            </a:r>
            <a:r>
              <a:rPr sz="2700" spc="0" baseline="3034" dirty="0" smtClean="0">
                <a:latin typeface="Calibri"/>
                <a:cs typeface="Calibri"/>
              </a:rPr>
              <a:t>d</a:t>
            </a:r>
            <a:r>
              <a:rPr sz="2700" spc="14" baseline="3034" dirty="0" smtClean="0">
                <a:latin typeface="Calibri"/>
                <a:cs typeface="Calibri"/>
              </a:rPr>
              <a:t> </a:t>
            </a:r>
            <a:r>
              <a:rPr sz="2700" spc="-4" baseline="3034" dirty="0" smtClean="0">
                <a:latin typeface="Calibri"/>
                <a:cs typeface="Calibri"/>
              </a:rPr>
              <a:t>Wi</a:t>
            </a:r>
            <a:r>
              <a:rPr sz="2700" spc="0" baseline="3034" dirty="0" smtClean="0">
                <a:latin typeface="Calibri"/>
                <a:cs typeface="Calibri"/>
              </a:rPr>
              <a:t>de</a:t>
            </a:r>
            <a:r>
              <a:rPr sz="2700" spc="14" baseline="3034" dirty="0" smtClean="0">
                <a:latin typeface="Calibri"/>
                <a:cs typeface="Calibri"/>
              </a:rPr>
              <a:t> </a:t>
            </a:r>
            <a:r>
              <a:rPr sz="2700" spc="-64" baseline="3034" dirty="0" smtClean="0">
                <a:latin typeface="Calibri"/>
                <a:cs typeface="Calibri"/>
              </a:rPr>
              <a:t>W</a:t>
            </a:r>
            <a:r>
              <a:rPr sz="2700" spc="0" baseline="3034" dirty="0" smtClean="0">
                <a:latin typeface="Calibri"/>
                <a:cs typeface="Calibri"/>
              </a:rPr>
              <a:t>e</a:t>
            </a:r>
            <a:r>
              <a:rPr sz="2700" spc="4" baseline="3034" dirty="0" smtClean="0">
                <a:latin typeface="Calibri"/>
                <a:cs typeface="Calibri"/>
              </a:rPr>
              <a:t>b</a:t>
            </a:r>
            <a:r>
              <a:rPr sz="2700" spc="0" baseline="3034" dirty="0" smtClean="0">
                <a:latin typeface="Calibri"/>
                <a:cs typeface="Calibri"/>
              </a:rPr>
              <a:t>:</a:t>
            </a:r>
            <a:endParaRPr sz="1800">
              <a:latin typeface="Calibri"/>
              <a:cs typeface="Calibri"/>
            </a:endParaRPr>
          </a:p>
          <a:p>
            <a:pPr marL="1115186" marR="1131828" algn="ctr">
              <a:lnSpc>
                <a:spcPts val="2165"/>
              </a:lnSpc>
              <a:spcBef>
                <a:spcPts val="11"/>
              </a:spcBef>
            </a:pPr>
            <a:r>
              <a:rPr sz="2700" spc="0" baseline="1517" dirty="0" smtClean="0">
                <a:latin typeface="Calibri"/>
                <a:cs typeface="Calibri"/>
              </a:rPr>
              <a:t>The</a:t>
            </a:r>
            <a:r>
              <a:rPr sz="2700" spc="-9" baseline="1517" dirty="0" smtClean="0">
                <a:latin typeface="Calibri"/>
                <a:cs typeface="Calibri"/>
              </a:rPr>
              <a:t> </a:t>
            </a:r>
            <a:r>
              <a:rPr sz="2700" spc="0" baseline="1517" dirty="0" smtClean="0">
                <a:latin typeface="Calibri"/>
                <a:cs typeface="Calibri"/>
              </a:rPr>
              <a:t>B</a:t>
            </a:r>
            <a:r>
              <a:rPr sz="2700" spc="4" baseline="1517" dirty="0" smtClean="0">
                <a:latin typeface="Calibri"/>
                <a:cs typeface="Calibri"/>
              </a:rPr>
              <a:t>a</a:t>
            </a:r>
            <a:r>
              <a:rPr sz="2700" spc="0" baseline="1517" dirty="0" smtClean="0">
                <a:latin typeface="Calibri"/>
                <a:cs typeface="Calibri"/>
              </a:rPr>
              <a:t>si</a:t>
            </a:r>
            <a:r>
              <a:rPr sz="2700" spc="-4" baseline="1517" dirty="0" smtClean="0">
                <a:latin typeface="Calibri"/>
                <a:cs typeface="Calibri"/>
              </a:rPr>
              <a:t>c</a:t>
            </a:r>
            <a:r>
              <a:rPr sz="2700" spc="0" baseline="1517" dirty="0" smtClean="0">
                <a:latin typeface="Calibri"/>
                <a:cs typeface="Calibri"/>
              </a:rPr>
              <a:t>s</a:t>
            </a:r>
            <a:endParaRPr sz="1800">
              <a:latin typeface="Calibri"/>
              <a:cs typeface="Calibri"/>
            </a:endParaRPr>
          </a:p>
        </p:txBody>
      </p:sp>
      <p:sp>
        <p:nvSpPr>
          <p:cNvPr id="2" name="object 2"/>
          <p:cNvSpPr txBox="1"/>
          <p:nvPr/>
        </p:nvSpPr>
        <p:spPr>
          <a:xfrm>
            <a:off x="3507486" y="6004509"/>
            <a:ext cx="2161812" cy="254000"/>
          </a:xfrm>
          <a:prstGeom prst="rect">
            <a:avLst/>
          </a:prstGeom>
        </p:spPr>
        <p:txBody>
          <a:bodyPr wrap="square" lIns="0" tIns="0" rIns="0" bIns="0" rtlCol="0">
            <a:noAutofit/>
          </a:bodyPr>
          <a:lstStyle/>
          <a:p>
            <a:pPr marL="12700">
              <a:lnSpc>
                <a:spcPts val="1935"/>
              </a:lnSpc>
              <a:spcBef>
                <a:spcPts val="96"/>
              </a:spcBef>
            </a:pPr>
            <a:r>
              <a:rPr sz="2700" spc="0" baseline="3034" dirty="0" smtClean="0">
                <a:latin typeface="Calibri"/>
                <a:cs typeface="Calibri"/>
              </a:rPr>
              <a:t>Thou</a:t>
            </a:r>
            <a:r>
              <a:rPr sz="2700" spc="4" baseline="3034" dirty="0" smtClean="0">
                <a:latin typeface="Calibri"/>
                <a:cs typeface="Calibri"/>
              </a:rPr>
              <a:t>s</a:t>
            </a:r>
            <a:r>
              <a:rPr sz="2700" spc="0" baseline="3034" dirty="0" smtClean="0">
                <a:latin typeface="Calibri"/>
                <a:cs typeface="Calibri"/>
              </a:rPr>
              <a:t>and</a:t>
            </a:r>
            <a:r>
              <a:rPr sz="2700" spc="-4" baseline="3034" dirty="0" smtClean="0">
                <a:latin typeface="Calibri"/>
                <a:cs typeface="Calibri"/>
              </a:rPr>
              <a:t> </a:t>
            </a:r>
            <a:r>
              <a:rPr sz="2700" spc="0" baseline="3034" dirty="0" smtClean="0">
                <a:latin typeface="Calibri"/>
                <a:cs typeface="Calibri"/>
              </a:rPr>
              <a:t>Oa</a:t>
            </a:r>
            <a:r>
              <a:rPr sz="2700" spc="-14" baseline="3034" dirty="0" smtClean="0">
                <a:latin typeface="Calibri"/>
                <a:cs typeface="Calibri"/>
              </a:rPr>
              <a:t>k</a:t>
            </a:r>
            <a:r>
              <a:rPr sz="2700" spc="0" baseline="3034" dirty="0" smtClean="0">
                <a:latin typeface="Calibri"/>
                <a:cs typeface="Calibri"/>
              </a:rPr>
              <a:t>s</a:t>
            </a:r>
            <a:r>
              <a:rPr sz="2700" spc="-4" baseline="3034" dirty="0" smtClean="0">
                <a:latin typeface="Calibri"/>
                <a:cs typeface="Calibri"/>
              </a:rPr>
              <a:t> </a:t>
            </a:r>
            <a:r>
              <a:rPr sz="2700" spc="0" baseline="3034" dirty="0" smtClean="0">
                <a:latin typeface="Calibri"/>
                <a:cs typeface="Calibri"/>
              </a:rPr>
              <a:t>L</a:t>
            </a:r>
            <a:r>
              <a:rPr sz="2700" spc="-4" baseline="3034" dirty="0" smtClean="0">
                <a:latin typeface="Calibri"/>
                <a:cs typeface="Calibri"/>
              </a:rPr>
              <a:t>i</a:t>
            </a:r>
            <a:r>
              <a:rPr sz="2700" spc="0" baseline="3034" dirty="0" smtClean="0">
                <a:latin typeface="Calibri"/>
                <a:cs typeface="Calibri"/>
              </a:rPr>
              <a:t>b</a:t>
            </a:r>
            <a:r>
              <a:rPr sz="2700" spc="-39" baseline="3034" dirty="0" smtClean="0">
                <a:latin typeface="Calibri"/>
                <a:cs typeface="Calibri"/>
              </a:rPr>
              <a:t>r</a:t>
            </a:r>
            <a:r>
              <a:rPr sz="2700" spc="0" baseline="3034" dirty="0" smtClean="0">
                <a:latin typeface="Calibri"/>
                <a:cs typeface="Calibri"/>
              </a:rPr>
              <a:t>a</a:t>
            </a:r>
            <a:r>
              <a:rPr sz="2700" spc="9" baseline="3034" dirty="0" smtClean="0">
                <a:latin typeface="Calibri"/>
                <a:cs typeface="Calibri"/>
              </a:rPr>
              <a:t>r</a:t>
            </a:r>
            <a:r>
              <a:rPr sz="2700" spc="0" baseline="3034" dirty="0" smtClean="0">
                <a:latin typeface="Calibri"/>
                <a:cs typeface="Calibri"/>
              </a:rPr>
              <a:t>y</a:t>
            </a:r>
            <a:endParaRPr sz="18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HTML-5</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30</a:t>
            </a:fld>
            <a:endParaRPr lang="en-IN" dirty="0"/>
          </a:p>
        </p:txBody>
      </p:sp>
      <p:sp>
        <p:nvSpPr>
          <p:cNvPr id="9" name="Content Placeholder 8"/>
          <p:cNvSpPr>
            <a:spLocks noGrp="1"/>
          </p:cNvSpPr>
          <p:nvPr>
            <p:ph idx="1"/>
          </p:nvPr>
        </p:nvSpPr>
        <p:spPr>
          <a:xfrm>
            <a:off x="228600" y="1676400"/>
            <a:ext cx="8610600" cy="4876800"/>
          </a:xfrm>
        </p:spPr>
        <p:txBody>
          <a:bodyPr>
            <a:normAutofit/>
          </a:bodyPr>
          <a:lstStyle/>
          <a:p>
            <a:pPr>
              <a:buFont typeface="Wingdings" pitchFamily="2" charset="2"/>
              <a:buChar char="Ø"/>
            </a:pPr>
            <a:r>
              <a:rPr lang="en-US" sz="2400" b="1" dirty="0" smtClean="0">
                <a:latin typeface="Times New Roman" pitchFamily="18" charset="0"/>
                <a:cs typeface="Times New Roman" pitchFamily="18" charset="0"/>
              </a:rPr>
              <a:t>WYSIWYG</a:t>
            </a:r>
            <a:r>
              <a:rPr lang="en-US" sz="2400" dirty="0" smtClean="0">
                <a:latin typeface="Times New Roman" pitchFamily="18" charset="0"/>
                <a:cs typeface="Times New Roman" pitchFamily="18" charset="0"/>
              </a:rPr>
              <a:t> Called as "What You See Is What You Get“.</a:t>
            </a:r>
          </a:p>
          <a:p>
            <a:pPr>
              <a:buFont typeface="Wingdings" pitchFamily="2" charset="2"/>
              <a:buChar char="Ø"/>
            </a:pPr>
            <a:r>
              <a:rPr lang="en-US" sz="2400" b="1" dirty="0" smtClean="0">
                <a:latin typeface="Times New Roman" pitchFamily="18" charset="0"/>
                <a:cs typeface="Times New Roman" pitchFamily="18" charset="0"/>
              </a:rPr>
              <a:t>HTML Editor </a:t>
            </a:r>
            <a:r>
              <a:rPr lang="en-US" sz="2400" dirty="0" smtClean="0">
                <a:latin typeface="Times New Roman" pitchFamily="18" charset="0"/>
                <a:cs typeface="Times New Roman" pitchFamily="18" charset="0"/>
              </a:rPr>
              <a:t>:Notepad,TestEdit,Simple Text,</a:t>
            </a:r>
            <a:r>
              <a:rPr lang="en-US" sz="2400" noProof="1" smtClean="0">
                <a:latin typeface="Times New Roman" pitchFamily="18" charset="0"/>
                <a:cs typeface="Times New Roman" pitchFamily="18" charset="0"/>
              </a:rPr>
              <a:t> NotePad ++,</a:t>
            </a:r>
            <a:r>
              <a:rPr lang="en-US" sz="2400" dirty="0" smtClean="0">
                <a:latin typeface="Times New Roman" pitchFamily="18" charset="0"/>
                <a:cs typeface="Times New Roman" pitchFamily="18" charset="0"/>
              </a:rPr>
              <a:t> etc.</a:t>
            </a:r>
          </a:p>
          <a:p>
            <a:pPr>
              <a:buFont typeface="Wingdings" pitchFamily="2" charset="2"/>
              <a:buChar char="Ø"/>
            </a:pPr>
            <a:r>
              <a:rPr lang="en-US" sz="2400" b="1" dirty="0" smtClean="0">
                <a:latin typeface="Times New Roman" pitchFamily="18" charset="0"/>
                <a:cs typeface="Times New Roman" pitchFamily="18" charset="0"/>
              </a:rPr>
              <a:t>HTML editors (WYSIWYG Editors):</a:t>
            </a:r>
            <a:r>
              <a:rPr lang="en-US" sz="2400" dirty="0" smtClean="0">
                <a:latin typeface="Times New Roman" pitchFamily="18" charset="0"/>
                <a:cs typeface="Times New Roman" pitchFamily="18" charset="0"/>
              </a:rPr>
              <a:t>Microsoft Front Page, Macromedia Dreamweaver,Netscape Composer, Microsoft Word, Visual Studio</a:t>
            </a:r>
          </a:p>
          <a:p>
            <a:pPr>
              <a:buFont typeface="Wingdings" pitchFamily="2" charset="2"/>
              <a:buChar char="Ø"/>
            </a:pPr>
            <a:r>
              <a:rPr lang="en-US" sz="2400" b="1" dirty="0" smtClean="0">
                <a:latin typeface="Times New Roman" pitchFamily="18" charset="0"/>
                <a:cs typeface="Times New Roman" pitchFamily="18" charset="0"/>
              </a:rPr>
              <a:t>HTML Extension</a:t>
            </a:r>
            <a:r>
              <a:rPr lang="en-US" sz="2400" dirty="0" smtClean="0">
                <a:latin typeface="Times New Roman" pitchFamily="18" charset="0"/>
                <a:cs typeface="Times New Roman" pitchFamily="18" charset="0"/>
              </a:rPr>
              <a:t>:  .htm or .html</a:t>
            </a:r>
          </a:p>
          <a:p>
            <a:pPr>
              <a:buFont typeface="Wingdings" pitchFamily="2" charset="2"/>
              <a:buChar char="Ø"/>
            </a:pPr>
            <a:r>
              <a:rPr lang="en-US" sz="2400" b="1" dirty="0" smtClean="0">
                <a:latin typeface="Times New Roman" pitchFamily="18" charset="0"/>
                <a:cs typeface="Times New Roman" pitchFamily="18" charset="0"/>
              </a:rPr>
              <a:t>Tim Berners-Lee invented HTML in 1991.</a:t>
            </a:r>
          </a:p>
          <a:p>
            <a:pPr>
              <a:buFont typeface="Wingdings" pitchFamily="2" charset="2"/>
              <a:buChar char="Ø"/>
            </a:pPr>
            <a:r>
              <a:rPr lang="en-US" sz="2400" b="1" dirty="0" smtClean="0">
                <a:latin typeface="Times New Roman" pitchFamily="18" charset="0"/>
                <a:cs typeface="Times New Roman" pitchFamily="18" charset="0"/>
              </a:rPr>
              <a:t>Html</a:t>
            </a:r>
            <a:r>
              <a:rPr lang="en-US" sz="2400" dirty="0" smtClean="0">
                <a:latin typeface="Times New Roman" pitchFamily="18" charset="0"/>
                <a:cs typeface="Times New Roman" pitchFamily="18" charset="0"/>
              </a:rPr>
              <a:t>: Not case-Sensitive language.</a:t>
            </a:r>
            <a:endParaRPr lang="en-US" sz="2400"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HTML-5 Version</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31</a:t>
            </a:fld>
            <a:endParaRPr lang="en-IN" dirty="0"/>
          </a:p>
        </p:txBody>
      </p:sp>
      <p:graphicFrame>
        <p:nvGraphicFramePr>
          <p:cNvPr id="7" name="Content Placeholder 6"/>
          <p:cNvGraphicFramePr>
            <a:graphicFrameLocks noGrp="1"/>
          </p:cNvGraphicFramePr>
          <p:nvPr>
            <p:ph idx="1"/>
          </p:nvPr>
        </p:nvGraphicFramePr>
        <p:xfrm>
          <a:off x="533400" y="1752599"/>
          <a:ext cx="8229600" cy="4348862"/>
        </p:xfrm>
        <a:graphic>
          <a:graphicData uri="http://schemas.openxmlformats.org/drawingml/2006/table">
            <a:tbl>
              <a:tblPr firstRow="1" bandRow="1">
                <a:tableStyleId>{00A15C55-8517-42AA-B614-E9B94910E393}</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621266">
                <a:tc>
                  <a:txBody>
                    <a:bodyPr/>
                    <a:lstStyle/>
                    <a:p>
                      <a:pPr algn="ctr">
                        <a:lnSpc>
                          <a:spcPct val="150000"/>
                        </a:lnSpc>
                        <a:spcAft>
                          <a:spcPts val="0"/>
                        </a:spcAft>
                      </a:pPr>
                      <a:r>
                        <a:rPr lang="en-US" sz="2400" b="1" dirty="0">
                          <a:latin typeface="Times New Roman" pitchFamily="18" charset="0"/>
                          <a:cs typeface="Times New Roman" pitchFamily="18" charset="0"/>
                        </a:rPr>
                        <a:t>Version</a:t>
                      </a:r>
                      <a:endParaRPr lang="en-US" sz="2400" b="1" dirty="0">
                        <a:latin typeface="Times New Roman" pitchFamily="18" charset="0"/>
                        <a:ea typeface="Times New Roman"/>
                        <a:cs typeface="Times New Roman" pitchFamily="18" charset="0"/>
                      </a:endParaRPr>
                    </a:p>
                  </a:txBody>
                  <a:tcPr marL="9525" marR="9525" marT="9525" marB="9525" anchor="ctr"/>
                </a:tc>
                <a:tc>
                  <a:txBody>
                    <a:bodyPr/>
                    <a:lstStyle/>
                    <a:p>
                      <a:pPr algn="ctr">
                        <a:lnSpc>
                          <a:spcPct val="150000"/>
                        </a:lnSpc>
                        <a:spcAft>
                          <a:spcPts val="0"/>
                        </a:spcAft>
                      </a:pPr>
                      <a:r>
                        <a:rPr lang="en-US" sz="2400" b="1" dirty="0">
                          <a:latin typeface="Times New Roman" pitchFamily="18" charset="0"/>
                          <a:cs typeface="Times New Roman" pitchFamily="18" charset="0"/>
                        </a:rPr>
                        <a:t>Year</a:t>
                      </a:r>
                      <a:endParaRPr lang="en-US" sz="2400" b="1" dirty="0">
                        <a:latin typeface="Times New Roman" pitchFamily="18" charset="0"/>
                        <a:ea typeface="Times New Roman"/>
                        <a:cs typeface="Times New Roman" pitchFamily="18" charset="0"/>
                      </a:endParaRPr>
                    </a:p>
                  </a:txBody>
                  <a:tcPr marL="9525" marR="9525" marT="9525" marB="9525" anchor="ctr"/>
                </a:tc>
                <a:extLst>
                  <a:ext uri="{0D108BD9-81ED-4DB2-BD59-A6C34878D82A}">
                    <a16:rowId xmlns="" xmlns:a16="http://schemas.microsoft.com/office/drawing/2014/main" val="10000"/>
                  </a:ext>
                </a:extLst>
              </a:tr>
              <a:tr h="621266">
                <a:tc>
                  <a:txBody>
                    <a:bodyPr/>
                    <a:lstStyle/>
                    <a:p>
                      <a:pPr algn="ctr">
                        <a:lnSpc>
                          <a:spcPct val="150000"/>
                        </a:lnSpc>
                        <a:spcAft>
                          <a:spcPts val="0"/>
                        </a:spcAft>
                      </a:pPr>
                      <a:r>
                        <a:rPr lang="en-US" sz="2400" b="1">
                          <a:latin typeface="Times New Roman" pitchFamily="18" charset="0"/>
                          <a:cs typeface="Times New Roman" pitchFamily="18" charset="0"/>
                        </a:rPr>
                        <a:t>HTML</a:t>
                      </a:r>
                      <a:endParaRPr lang="en-US" sz="2400" b="1">
                        <a:latin typeface="Times New Roman" pitchFamily="18" charset="0"/>
                        <a:ea typeface="Times New Roman"/>
                        <a:cs typeface="Times New Roman" pitchFamily="18" charset="0"/>
                      </a:endParaRPr>
                    </a:p>
                  </a:txBody>
                  <a:tcPr marL="9525" marR="9525" marT="9525" marB="9525" anchor="ctr"/>
                </a:tc>
                <a:tc>
                  <a:txBody>
                    <a:bodyPr/>
                    <a:lstStyle/>
                    <a:p>
                      <a:pPr algn="ctr">
                        <a:lnSpc>
                          <a:spcPct val="150000"/>
                        </a:lnSpc>
                        <a:spcAft>
                          <a:spcPts val="0"/>
                        </a:spcAft>
                      </a:pPr>
                      <a:r>
                        <a:rPr lang="en-US" sz="2400" b="1" dirty="0">
                          <a:latin typeface="Times New Roman" pitchFamily="18" charset="0"/>
                          <a:cs typeface="Times New Roman" pitchFamily="18" charset="0"/>
                        </a:rPr>
                        <a:t>1991</a:t>
                      </a:r>
                      <a:endParaRPr lang="en-US" sz="2400" b="1" dirty="0">
                        <a:latin typeface="Times New Roman" pitchFamily="18" charset="0"/>
                        <a:ea typeface="Times New Roman"/>
                        <a:cs typeface="Times New Roman" pitchFamily="18" charset="0"/>
                      </a:endParaRPr>
                    </a:p>
                  </a:txBody>
                  <a:tcPr marL="9525" marR="9525" marT="9525" marB="9525" anchor="ctr"/>
                </a:tc>
                <a:extLst>
                  <a:ext uri="{0D108BD9-81ED-4DB2-BD59-A6C34878D82A}">
                    <a16:rowId xmlns="" xmlns:a16="http://schemas.microsoft.com/office/drawing/2014/main" val="10001"/>
                  </a:ext>
                </a:extLst>
              </a:tr>
              <a:tr h="621266">
                <a:tc>
                  <a:txBody>
                    <a:bodyPr/>
                    <a:lstStyle/>
                    <a:p>
                      <a:pPr algn="ctr">
                        <a:lnSpc>
                          <a:spcPct val="150000"/>
                        </a:lnSpc>
                        <a:spcAft>
                          <a:spcPts val="0"/>
                        </a:spcAft>
                      </a:pPr>
                      <a:r>
                        <a:rPr lang="en-US" sz="2400" b="1">
                          <a:latin typeface="Times New Roman" pitchFamily="18" charset="0"/>
                          <a:cs typeface="Times New Roman" pitchFamily="18" charset="0"/>
                        </a:rPr>
                        <a:t>HTML 2.0</a:t>
                      </a:r>
                      <a:endParaRPr lang="en-US" sz="2400" b="1">
                        <a:latin typeface="Times New Roman" pitchFamily="18" charset="0"/>
                        <a:ea typeface="Times New Roman"/>
                        <a:cs typeface="Times New Roman" pitchFamily="18" charset="0"/>
                      </a:endParaRPr>
                    </a:p>
                  </a:txBody>
                  <a:tcPr marL="9525" marR="9525" marT="9525" marB="9525" anchor="ctr"/>
                </a:tc>
                <a:tc>
                  <a:txBody>
                    <a:bodyPr/>
                    <a:lstStyle/>
                    <a:p>
                      <a:pPr algn="ctr">
                        <a:lnSpc>
                          <a:spcPct val="150000"/>
                        </a:lnSpc>
                        <a:spcAft>
                          <a:spcPts val="0"/>
                        </a:spcAft>
                      </a:pPr>
                      <a:r>
                        <a:rPr lang="en-US" sz="2400" b="1" dirty="0">
                          <a:latin typeface="Times New Roman" pitchFamily="18" charset="0"/>
                          <a:cs typeface="Times New Roman" pitchFamily="18" charset="0"/>
                        </a:rPr>
                        <a:t>1995</a:t>
                      </a:r>
                      <a:endParaRPr lang="en-US" sz="2400" b="1" dirty="0">
                        <a:latin typeface="Times New Roman" pitchFamily="18" charset="0"/>
                        <a:ea typeface="Times New Roman"/>
                        <a:cs typeface="Times New Roman" pitchFamily="18" charset="0"/>
                      </a:endParaRPr>
                    </a:p>
                  </a:txBody>
                  <a:tcPr marL="9525" marR="9525" marT="9525" marB="9525" anchor="ctr"/>
                </a:tc>
                <a:extLst>
                  <a:ext uri="{0D108BD9-81ED-4DB2-BD59-A6C34878D82A}">
                    <a16:rowId xmlns="" xmlns:a16="http://schemas.microsoft.com/office/drawing/2014/main" val="10002"/>
                  </a:ext>
                </a:extLst>
              </a:tr>
              <a:tr h="621266">
                <a:tc>
                  <a:txBody>
                    <a:bodyPr/>
                    <a:lstStyle/>
                    <a:p>
                      <a:pPr algn="ctr">
                        <a:lnSpc>
                          <a:spcPct val="150000"/>
                        </a:lnSpc>
                        <a:spcAft>
                          <a:spcPts val="0"/>
                        </a:spcAft>
                      </a:pPr>
                      <a:r>
                        <a:rPr lang="en-US" sz="2400" b="1">
                          <a:latin typeface="Times New Roman" pitchFamily="18" charset="0"/>
                          <a:cs typeface="Times New Roman" pitchFamily="18" charset="0"/>
                        </a:rPr>
                        <a:t>HTML 3.2</a:t>
                      </a:r>
                      <a:endParaRPr lang="en-US" sz="2400" b="1">
                        <a:latin typeface="Times New Roman" pitchFamily="18" charset="0"/>
                        <a:ea typeface="Times New Roman"/>
                        <a:cs typeface="Times New Roman" pitchFamily="18" charset="0"/>
                      </a:endParaRPr>
                    </a:p>
                  </a:txBody>
                  <a:tcPr marL="9525" marR="9525" marT="9525" marB="9525" anchor="ctr"/>
                </a:tc>
                <a:tc>
                  <a:txBody>
                    <a:bodyPr/>
                    <a:lstStyle/>
                    <a:p>
                      <a:pPr algn="ctr">
                        <a:lnSpc>
                          <a:spcPct val="150000"/>
                        </a:lnSpc>
                        <a:spcAft>
                          <a:spcPts val="0"/>
                        </a:spcAft>
                      </a:pPr>
                      <a:r>
                        <a:rPr lang="en-US" sz="2400" b="1" dirty="0">
                          <a:latin typeface="Times New Roman" pitchFamily="18" charset="0"/>
                          <a:cs typeface="Times New Roman" pitchFamily="18" charset="0"/>
                        </a:rPr>
                        <a:t>1997</a:t>
                      </a:r>
                      <a:endParaRPr lang="en-US" sz="2400" b="1" dirty="0">
                        <a:latin typeface="Times New Roman" pitchFamily="18" charset="0"/>
                        <a:ea typeface="Times New Roman"/>
                        <a:cs typeface="Times New Roman" pitchFamily="18" charset="0"/>
                      </a:endParaRPr>
                    </a:p>
                  </a:txBody>
                  <a:tcPr marL="9525" marR="9525" marT="9525" marB="9525" anchor="ctr"/>
                </a:tc>
                <a:extLst>
                  <a:ext uri="{0D108BD9-81ED-4DB2-BD59-A6C34878D82A}">
                    <a16:rowId xmlns="" xmlns:a16="http://schemas.microsoft.com/office/drawing/2014/main" val="10003"/>
                  </a:ext>
                </a:extLst>
              </a:tr>
              <a:tr h="621266">
                <a:tc>
                  <a:txBody>
                    <a:bodyPr/>
                    <a:lstStyle/>
                    <a:p>
                      <a:pPr algn="ctr">
                        <a:lnSpc>
                          <a:spcPct val="150000"/>
                        </a:lnSpc>
                        <a:spcAft>
                          <a:spcPts val="0"/>
                        </a:spcAft>
                      </a:pPr>
                      <a:r>
                        <a:rPr lang="en-US" sz="2400" b="1">
                          <a:latin typeface="Times New Roman" pitchFamily="18" charset="0"/>
                          <a:cs typeface="Times New Roman" pitchFamily="18" charset="0"/>
                        </a:rPr>
                        <a:t>HTML 4.01</a:t>
                      </a:r>
                      <a:endParaRPr lang="en-US" sz="2400" b="1">
                        <a:latin typeface="Times New Roman" pitchFamily="18" charset="0"/>
                        <a:ea typeface="Times New Roman"/>
                        <a:cs typeface="Times New Roman" pitchFamily="18" charset="0"/>
                      </a:endParaRPr>
                    </a:p>
                  </a:txBody>
                  <a:tcPr marL="9525" marR="9525" marT="9525" marB="9525" anchor="ctr"/>
                </a:tc>
                <a:tc>
                  <a:txBody>
                    <a:bodyPr/>
                    <a:lstStyle/>
                    <a:p>
                      <a:pPr algn="ctr">
                        <a:lnSpc>
                          <a:spcPct val="150000"/>
                        </a:lnSpc>
                        <a:spcAft>
                          <a:spcPts val="0"/>
                        </a:spcAft>
                      </a:pPr>
                      <a:r>
                        <a:rPr lang="en-US" sz="2400" b="1" dirty="0">
                          <a:latin typeface="Times New Roman" pitchFamily="18" charset="0"/>
                          <a:cs typeface="Times New Roman" pitchFamily="18" charset="0"/>
                        </a:rPr>
                        <a:t>1999</a:t>
                      </a:r>
                      <a:endParaRPr lang="en-US" sz="2400" b="1" dirty="0">
                        <a:latin typeface="Times New Roman" pitchFamily="18" charset="0"/>
                        <a:ea typeface="Times New Roman"/>
                        <a:cs typeface="Times New Roman" pitchFamily="18" charset="0"/>
                      </a:endParaRPr>
                    </a:p>
                  </a:txBody>
                  <a:tcPr marL="9525" marR="9525" marT="9525" marB="9525" anchor="ctr"/>
                </a:tc>
                <a:extLst>
                  <a:ext uri="{0D108BD9-81ED-4DB2-BD59-A6C34878D82A}">
                    <a16:rowId xmlns="" xmlns:a16="http://schemas.microsoft.com/office/drawing/2014/main" val="10004"/>
                  </a:ext>
                </a:extLst>
              </a:tr>
              <a:tr h="621266">
                <a:tc>
                  <a:txBody>
                    <a:bodyPr/>
                    <a:lstStyle/>
                    <a:p>
                      <a:pPr algn="ctr">
                        <a:lnSpc>
                          <a:spcPct val="150000"/>
                        </a:lnSpc>
                        <a:spcAft>
                          <a:spcPts val="0"/>
                        </a:spcAft>
                      </a:pPr>
                      <a:r>
                        <a:rPr lang="en-US" sz="2400" b="1">
                          <a:latin typeface="Times New Roman" pitchFamily="18" charset="0"/>
                          <a:cs typeface="Times New Roman" pitchFamily="18" charset="0"/>
                        </a:rPr>
                        <a:t>XHTML</a:t>
                      </a:r>
                      <a:endParaRPr lang="en-US" sz="2400" b="1">
                        <a:latin typeface="Times New Roman" pitchFamily="18" charset="0"/>
                        <a:ea typeface="Times New Roman"/>
                        <a:cs typeface="Times New Roman" pitchFamily="18" charset="0"/>
                      </a:endParaRPr>
                    </a:p>
                  </a:txBody>
                  <a:tcPr marL="9525" marR="9525" marT="9525" marB="9525" anchor="ctr"/>
                </a:tc>
                <a:tc>
                  <a:txBody>
                    <a:bodyPr/>
                    <a:lstStyle/>
                    <a:p>
                      <a:pPr algn="ctr">
                        <a:lnSpc>
                          <a:spcPct val="150000"/>
                        </a:lnSpc>
                        <a:spcAft>
                          <a:spcPts val="0"/>
                        </a:spcAft>
                      </a:pPr>
                      <a:r>
                        <a:rPr lang="en-US" sz="2400" b="1" dirty="0">
                          <a:latin typeface="Times New Roman" pitchFamily="18" charset="0"/>
                          <a:cs typeface="Times New Roman" pitchFamily="18" charset="0"/>
                        </a:rPr>
                        <a:t>2000</a:t>
                      </a:r>
                      <a:endParaRPr lang="en-US" sz="2400" b="1" dirty="0">
                        <a:latin typeface="Times New Roman" pitchFamily="18" charset="0"/>
                        <a:ea typeface="Times New Roman"/>
                        <a:cs typeface="Times New Roman" pitchFamily="18" charset="0"/>
                      </a:endParaRPr>
                    </a:p>
                  </a:txBody>
                  <a:tcPr marL="9525" marR="9525" marT="9525" marB="9525" anchor="ctr"/>
                </a:tc>
                <a:extLst>
                  <a:ext uri="{0D108BD9-81ED-4DB2-BD59-A6C34878D82A}">
                    <a16:rowId xmlns="" xmlns:a16="http://schemas.microsoft.com/office/drawing/2014/main" val="10005"/>
                  </a:ext>
                </a:extLst>
              </a:tr>
              <a:tr h="621266">
                <a:tc>
                  <a:txBody>
                    <a:bodyPr/>
                    <a:lstStyle/>
                    <a:p>
                      <a:pPr algn="ctr">
                        <a:lnSpc>
                          <a:spcPct val="150000"/>
                        </a:lnSpc>
                        <a:spcAft>
                          <a:spcPts val="0"/>
                        </a:spcAft>
                      </a:pPr>
                      <a:r>
                        <a:rPr lang="en-US" sz="2400" b="1">
                          <a:latin typeface="Times New Roman" pitchFamily="18" charset="0"/>
                          <a:cs typeface="Times New Roman" pitchFamily="18" charset="0"/>
                        </a:rPr>
                        <a:t>HTML5</a:t>
                      </a:r>
                      <a:endParaRPr lang="en-US" sz="2400" b="1">
                        <a:latin typeface="Times New Roman" pitchFamily="18" charset="0"/>
                        <a:ea typeface="Times New Roman"/>
                        <a:cs typeface="Times New Roman" pitchFamily="18" charset="0"/>
                      </a:endParaRPr>
                    </a:p>
                  </a:txBody>
                  <a:tcPr marL="9525" marR="9525" marT="9525" marB="9525" anchor="ctr"/>
                </a:tc>
                <a:tc>
                  <a:txBody>
                    <a:bodyPr/>
                    <a:lstStyle/>
                    <a:p>
                      <a:pPr algn="ctr">
                        <a:lnSpc>
                          <a:spcPct val="150000"/>
                        </a:lnSpc>
                        <a:spcAft>
                          <a:spcPts val="0"/>
                        </a:spcAft>
                      </a:pPr>
                      <a:r>
                        <a:rPr lang="en-US" sz="2400" b="1" dirty="0">
                          <a:latin typeface="Times New Roman" pitchFamily="18" charset="0"/>
                          <a:cs typeface="Times New Roman" pitchFamily="18" charset="0"/>
                        </a:rPr>
                        <a:t>2014</a:t>
                      </a:r>
                      <a:endParaRPr lang="en-US" sz="2400" b="1" dirty="0">
                        <a:latin typeface="Times New Roman" pitchFamily="18" charset="0"/>
                        <a:ea typeface="Times New Roman"/>
                        <a:cs typeface="Times New Roman" pitchFamily="18" charset="0"/>
                      </a:endParaRPr>
                    </a:p>
                  </a:txBody>
                  <a:tcPr marL="9525" marR="9525" marT="9525" marB="9525" anchor="ctr"/>
                </a:tc>
                <a:extLst>
                  <a:ext uri="{0D108BD9-81ED-4DB2-BD59-A6C34878D82A}">
                    <a16:rowId xmlns="" xmlns:a16="http://schemas.microsoft.com/office/drawing/2014/main" val="10006"/>
                  </a:ext>
                </a:extLst>
              </a:tr>
            </a:tbl>
          </a:graphicData>
        </a:graphic>
      </p:graphicFrame>
    </p:spTree>
  </p:cSld>
  <p:clrMapOvr>
    <a:masterClrMapping/>
  </p:clrMapOvr>
  <p:transition>
    <p:pull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Page Structure of HTML</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32</a:t>
            </a:fld>
            <a:endParaRPr lang="en-IN" dirty="0"/>
          </a:p>
        </p:txBody>
      </p:sp>
      <p:sp>
        <p:nvSpPr>
          <p:cNvPr id="15" name="TextBox 14"/>
          <p:cNvSpPr txBox="1"/>
          <p:nvPr/>
        </p:nvSpPr>
        <p:spPr>
          <a:xfrm>
            <a:off x="457200" y="1676400"/>
            <a:ext cx="8229600" cy="904863"/>
          </a:xfrm>
          <a:prstGeom prst="rect">
            <a:avLst/>
          </a:prstGeom>
          <a:noFill/>
        </p:spPr>
        <p:txBody>
          <a:bodyPr wrap="square" rtlCol="0">
            <a:spAutoFit/>
          </a:bodyPr>
          <a:lstStyle/>
          <a:p>
            <a:pPr eaLnBrk="0" hangingPunct="0">
              <a:lnSpc>
                <a:spcPct val="110000"/>
              </a:lnSpc>
              <a:spcBef>
                <a:spcPts val="0"/>
              </a:spcBef>
              <a:buClr>
                <a:schemeClr val="accent5">
                  <a:lumMod val="40000"/>
                  <a:lumOff val="60000"/>
                </a:schemeClr>
              </a:buClr>
              <a:buSzPct val="70000"/>
              <a:defRPr/>
            </a:pPr>
            <a:r>
              <a:rPr lang="en-ZA" sz="2400" b="1" noProof="1" smtClean="0">
                <a:latin typeface="Times New Roman" pitchFamily="18" charset="0"/>
                <a:cs typeface="Times New Roman" pitchFamily="18" charset="0"/>
              </a:rPr>
              <a:t>&lt;!DOCTYPE HTML&gt;</a:t>
            </a:r>
          </a:p>
          <a:p>
            <a:pPr eaLnBrk="0" hangingPunct="0">
              <a:lnSpc>
                <a:spcPct val="110000"/>
              </a:lnSpc>
              <a:spcBef>
                <a:spcPts val="0"/>
              </a:spcBef>
              <a:buClr>
                <a:schemeClr val="accent5">
                  <a:lumMod val="40000"/>
                  <a:lumOff val="60000"/>
                </a:schemeClr>
              </a:buClr>
              <a:buSzPct val="70000"/>
              <a:defRPr/>
            </a:pPr>
            <a:r>
              <a:rPr lang="en-ZA" sz="2400" b="1" noProof="1" smtClean="0">
                <a:latin typeface="Times New Roman" pitchFamily="18" charset="0"/>
                <a:cs typeface="Times New Roman" pitchFamily="18" charset="0"/>
              </a:rPr>
              <a:t>&lt;html&gt;</a:t>
            </a:r>
          </a:p>
        </p:txBody>
      </p:sp>
      <p:sp>
        <p:nvSpPr>
          <p:cNvPr id="16" name="TextBox 15"/>
          <p:cNvSpPr txBox="1"/>
          <p:nvPr/>
        </p:nvSpPr>
        <p:spPr>
          <a:xfrm>
            <a:off x="457200" y="2667000"/>
            <a:ext cx="7391400" cy="171739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eaLnBrk="0" hangingPunct="0">
              <a:lnSpc>
                <a:spcPct val="110000"/>
              </a:lnSpc>
              <a:spcBef>
                <a:spcPts val="0"/>
              </a:spcBef>
              <a:buClr>
                <a:schemeClr val="accent5">
                  <a:lumMod val="40000"/>
                  <a:lumOff val="60000"/>
                </a:schemeClr>
              </a:buClr>
              <a:buSzPct val="70000"/>
              <a:defRPr/>
            </a:pPr>
            <a:r>
              <a:rPr lang="en-ZA" sz="2400" b="1" noProof="1" smtClean="0">
                <a:latin typeface="Times New Roman" pitchFamily="18" charset="0"/>
                <a:cs typeface="Times New Roman" pitchFamily="18" charset="0"/>
              </a:rPr>
              <a:t>&lt;head&gt;</a:t>
            </a:r>
          </a:p>
          <a:p>
            <a:pPr eaLnBrk="0" hangingPunct="0">
              <a:lnSpc>
                <a:spcPct val="110000"/>
              </a:lnSpc>
              <a:spcBef>
                <a:spcPts val="0"/>
              </a:spcBef>
              <a:buClr>
                <a:schemeClr val="accent5">
                  <a:lumMod val="40000"/>
                  <a:lumOff val="60000"/>
                </a:schemeClr>
              </a:buClr>
              <a:buSzPct val="70000"/>
              <a:defRPr/>
            </a:pPr>
            <a:r>
              <a:rPr lang="en-US" sz="2400" b="1" dirty="0" smtClean="0">
                <a:latin typeface="Times New Roman" pitchFamily="18" charset="0"/>
                <a:cs typeface="Times New Roman" pitchFamily="18" charset="0"/>
              </a:rPr>
              <a:t>&lt;meta </a:t>
            </a:r>
            <a:r>
              <a:rPr lang="en-US" sz="2400" b="1" dirty="0" err="1" smtClean="0">
                <a:latin typeface="Times New Roman" pitchFamily="18" charset="0"/>
                <a:cs typeface="Times New Roman" pitchFamily="18" charset="0"/>
              </a:rPr>
              <a:t>charset</a:t>
            </a:r>
            <a:r>
              <a:rPr lang="en-US" sz="2400" b="1" dirty="0" smtClean="0">
                <a:latin typeface="Times New Roman" pitchFamily="18" charset="0"/>
                <a:cs typeface="Times New Roman" pitchFamily="18" charset="0"/>
              </a:rPr>
              <a:t>="UTF-8"&gt;</a:t>
            </a:r>
            <a:endParaRPr lang="en-ZA" sz="2400" b="1" noProof="1" smtClean="0">
              <a:latin typeface="Times New Roman" pitchFamily="18" charset="0"/>
              <a:cs typeface="Times New Roman" pitchFamily="18" charset="0"/>
            </a:endParaRPr>
          </a:p>
          <a:p>
            <a:pPr eaLnBrk="0" hangingPunct="0">
              <a:lnSpc>
                <a:spcPct val="110000"/>
              </a:lnSpc>
              <a:spcBef>
                <a:spcPts val="0"/>
              </a:spcBef>
              <a:buClr>
                <a:schemeClr val="accent5">
                  <a:lumMod val="40000"/>
                  <a:lumOff val="60000"/>
                </a:schemeClr>
              </a:buClr>
              <a:buSzPct val="70000"/>
              <a:defRPr/>
            </a:pPr>
            <a:r>
              <a:rPr lang="en-ZA" sz="2400" b="1" noProof="1" smtClean="0">
                <a:latin typeface="Times New Roman" pitchFamily="18" charset="0"/>
                <a:cs typeface="Times New Roman" pitchFamily="18" charset="0"/>
              </a:rPr>
              <a:t>    &lt;title&gt;My First HTML Page&lt;/title&gt;</a:t>
            </a:r>
          </a:p>
          <a:p>
            <a:pPr eaLnBrk="0" hangingPunct="0">
              <a:lnSpc>
                <a:spcPct val="110000"/>
              </a:lnSpc>
              <a:spcBef>
                <a:spcPts val="0"/>
              </a:spcBef>
              <a:buClr>
                <a:schemeClr val="accent5">
                  <a:lumMod val="40000"/>
                  <a:lumOff val="60000"/>
                </a:schemeClr>
              </a:buClr>
              <a:buSzPct val="70000"/>
              <a:defRPr/>
            </a:pPr>
            <a:r>
              <a:rPr lang="en-ZA" sz="2400" b="1" noProof="1" smtClean="0">
                <a:latin typeface="Times New Roman" pitchFamily="18" charset="0"/>
                <a:cs typeface="Times New Roman" pitchFamily="18" charset="0"/>
              </a:rPr>
              <a:t>  &lt;/head&gt;</a:t>
            </a:r>
          </a:p>
        </p:txBody>
      </p:sp>
      <p:sp>
        <p:nvSpPr>
          <p:cNvPr id="17" name="TextBox 16"/>
          <p:cNvSpPr txBox="1"/>
          <p:nvPr/>
        </p:nvSpPr>
        <p:spPr>
          <a:xfrm>
            <a:off x="457200" y="4495801"/>
            <a:ext cx="7391400" cy="1311128"/>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eaLnBrk="0" hangingPunct="0">
              <a:lnSpc>
                <a:spcPct val="110000"/>
              </a:lnSpc>
              <a:spcBef>
                <a:spcPts val="0"/>
              </a:spcBef>
              <a:buClr>
                <a:schemeClr val="accent5">
                  <a:lumMod val="40000"/>
                  <a:lumOff val="60000"/>
                </a:schemeClr>
              </a:buClr>
              <a:buSzPct val="70000"/>
              <a:defRPr/>
            </a:pPr>
            <a:r>
              <a:rPr lang="en-ZA" sz="2400" b="1" noProof="1" smtClean="0">
                <a:latin typeface="Times New Roman" pitchFamily="18" charset="0"/>
                <a:cs typeface="Times New Roman" pitchFamily="18" charset="0"/>
              </a:rPr>
              <a:t>&lt;body&gt;</a:t>
            </a:r>
          </a:p>
          <a:p>
            <a:pPr eaLnBrk="0" hangingPunct="0">
              <a:lnSpc>
                <a:spcPct val="110000"/>
              </a:lnSpc>
              <a:spcBef>
                <a:spcPts val="0"/>
              </a:spcBef>
              <a:buClr>
                <a:schemeClr val="accent5">
                  <a:lumMod val="40000"/>
                  <a:lumOff val="60000"/>
                </a:schemeClr>
              </a:buClr>
              <a:buSzPct val="70000"/>
              <a:defRPr/>
            </a:pPr>
            <a:r>
              <a:rPr lang="en-ZA" sz="2400" b="1" noProof="1" smtClean="0">
                <a:latin typeface="Times New Roman" pitchFamily="18" charset="0"/>
                <a:cs typeface="Times New Roman" pitchFamily="18" charset="0"/>
              </a:rPr>
              <a:t>     &lt;p&gt;This is some text...&lt;/p&gt;</a:t>
            </a:r>
          </a:p>
          <a:p>
            <a:pPr eaLnBrk="0" hangingPunct="0">
              <a:lnSpc>
                <a:spcPct val="110000"/>
              </a:lnSpc>
              <a:spcBef>
                <a:spcPts val="0"/>
              </a:spcBef>
              <a:buClr>
                <a:schemeClr val="accent5">
                  <a:lumMod val="40000"/>
                  <a:lumOff val="60000"/>
                </a:schemeClr>
              </a:buClr>
              <a:buSzPct val="70000"/>
              <a:defRPr/>
            </a:pPr>
            <a:r>
              <a:rPr lang="en-ZA" sz="2400" b="1" noProof="1" smtClean="0">
                <a:latin typeface="Times New Roman" pitchFamily="18" charset="0"/>
                <a:cs typeface="Times New Roman" pitchFamily="18" charset="0"/>
              </a:rPr>
              <a:t>  &lt;/body&gt;</a:t>
            </a:r>
          </a:p>
        </p:txBody>
      </p:sp>
      <p:sp>
        <p:nvSpPr>
          <p:cNvPr id="18" name="TextBox 17"/>
          <p:cNvSpPr txBox="1"/>
          <p:nvPr/>
        </p:nvSpPr>
        <p:spPr>
          <a:xfrm>
            <a:off x="381000" y="5791200"/>
            <a:ext cx="6781800" cy="738664"/>
          </a:xfrm>
          <a:prstGeom prst="rect">
            <a:avLst/>
          </a:prstGeom>
          <a:noFill/>
        </p:spPr>
        <p:txBody>
          <a:bodyPr wrap="square" rtlCol="0">
            <a:spAutoFit/>
          </a:bodyPr>
          <a:lstStyle/>
          <a:p>
            <a:r>
              <a:rPr lang="en-ZA" sz="2400" b="1" noProof="1" smtClean="0">
                <a:latin typeface="Times New Roman" pitchFamily="18" charset="0"/>
                <a:cs typeface="Times New Roman" pitchFamily="18" charset="0"/>
              </a:rPr>
              <a:t>&lt;/html&gt;</a:t>
            </a:r>
          </a:p>
          <a:p>
            <a:endParaRPr lang="en-US" dirty="0"/>
          </a:p>
        </p:txBody>
      </p:sp>
      <p:sp>
        <p:nvSpPr>
          <p:cNvPr id="19" name="AutoShape 7"/>
          <p:cNvSpPr>
            <a:spLocks noChangeArrowheads="1"/>
          </p:cNvSpPr>
          <p:nvPr/>
        </p:nvSpPr>
        <p:spPr bwMode="auto">
          <a:xfrm>
            <a:off x="5105400" y="3810000"/>
            <a:ext cx="2057400" cy="527804"/>
          </a:xfrm>
          <a:prstGeom prst="wedgeRoundRectCallout">
            <a:avLst>
              <a:gd name="adj1" fmla="val -33910"/>
              <a:gd name="adj2" fmla="val -64934"/>
              <a:gd name="adj3" fmla="val 16667"/>
            </a:avLst>
          </a:prstGeom>
          <a:ln/>
        </p:spPr>
        <p:style>
          <a:lnRef idx="1">
            <a:schemeClr val="dk1"/>
          </a:lnRef>
          <a:fillRef idx="3">
            <a:schemeClr val="dk1"/>
          </a:fillRef>
          <a:effectRef idx="2">
            <a:schemeClr val="dk1"/>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Times New Roman" pitchFamily="18" charset="0"/>
                <a:cs typeface="Times New Roman" pitchFamily="18" charset="0"/>
              </a:rPr>
              <a:t>Closing tag</a:t>
            </a:r>
          </a:p>
        </p:txBody>
      </p:sp>
      <p:sp>
        <p:nvSpPr>
          <p:cNvPr id="21" name="AutoShape 7"/>
          <p:cNvSpPr>
            <a:spLocks noChangeArrowheads="1"/>
          </p:cNvSpPr>
          <p:nvPr/>
        </p:nvSpPr>
        <p:spPr bwMode="auto">
          <a:xfrm>
            <a:off x="2133601" y="2209800"/>
            <a:ext cx="1676400" cy="533400"/>
          </a:xfrm>
          <a:prstGeom prst="wedgeRoundRectCallout">
            <a:avLst>
              <a:gd name="adj1" fmla="val -88974"/>
              <a:gd name="adj2" fmla="val 85903"/>
              <a:gd name="adj3" fmla="val 16667"/>
            </a:avLst>
          </a:prstGeom>
          <a:ln/>
        </p:spPr>
        <p:style>
          <a:lnRef idx="1">
            <a:schemeClr val="dk1"/>
          </a:lnRef>
          <a:fillRef idx="3">
            <a:schemeClr val="dk1"/>
          </a:fillRef>
          <a:effectRef idx="2">
            <a:schemeClr val="dk1"/>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rPr>
              <a:t>Opening tag</a:t>
            </a:r>
          </a:p>
        </p:txBody>
      </p:sp>
      <p:sp>
        <p:nvSpPr>
          <p:cNvPr id="22" name="AutoShape 7"/>
          <p:cNvSpPr>
            <a:spLocks noChangeArrowheads="1"/>
          </p:cNvSpPr>
          <p:nvPr/>
        </p:nvSpPr>
        <p:spPr bwMode="auto">
          <a:xfrm>
            <a:off x="5867400" y="1600200"/>
            <a:ext cx="2362200" cy="501202"/>
          </a:xfrm>
          <a:prstGeom prst="wedgeRoundRectCallout">
            <a:avLst>
              <a:gd name="adj1" fmla="val -51100"/>
              <a:gd name="adj2" fmla="val 167384"/>
              <a:gd name="adj3" fmla="val 16667"/>
            </a:avLst>
          </a:prstGeom>
          <a:ln/>
        </p:spPr>
        <p:style>
          <a:lnRef idx="1">
            <a:schemeClr val="dk1"/>
          </a:lnRef>
          <a:fillRef idx="3">
            <a:schemeClr val="dk1"/>
          </a:fillRef>
          <a:effectRef idx="2">
            <a:schemeClr val="dk1"/>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HTML header</a:t>
            </a:r>
          </a:p>
        </p:txBody>
      </p:sp>
      <p:sp>
        <p:nvSpPr>
          <p:cNvPr id="23" name="AutoShape 7"/>
          <p:cNvSpPr>
            <a:spLocks noChangeArrowheads="1"/>
          </p:cNvSpPr>
          <p:nvPr/>
        </p:nvSpPr>
        <p:spPr bwMode="auto">
          <a:xfrm>
            <a:off x="6934200" y="6172200"/>
            <a:ext cx="1981200" cy="527804"/>
          </a:xfrm>
          <a:prstGeom prst="wedgeRoundRectCallout">
            <a:avLst>
              <a:gd name="adj1" fmla="val -41697"/>
              <a:gd name="adj2" fmla="val -146766"/>
              <a:gd name="adj3" fmla="val 16667"/>
            </a:avLst>
          </a:prstGeom>
          <a:ln/>
        </p:spPr>
        <p:style>
          <a:lnRef idx="1">
            <a:schemeClr val="dk1"/>
          </a:lnRef>
          <a:fillRef idx="3">
            <a:schemeClr val="dk1"/>
          </a:fillRef>
          <a:effectRef idx="2">
            <a:schemeClr val="dk1"/>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rPr>
              <a:t>HTML body</a:t>
            </a:r>
          </a:p>
        </p:txBody>
      </p:sp>
      <p:sp>
        <p:nvSpPr>
          <p:cNvPr id="24" name="AutoShape 7"/>
          <p:cNvSpPr>
            <a:spLocks noChangeArrowheads="1"/>
          </p:cNvSpPr>
          <p:nvPr/>
        </p:nvSpPr>
        <p:spPr bwMode="auto">
          <a:xfrm>
            <a:off x="1676400" y="6172200"/>
            <a:ext cx="4267200" cy="646986"/>
          </a:xfrm>
          <a:prstGeom prst="wedgeRoundRectCallout">
            <a:avLst>
              <a:gd name="adj1" fmla="val -38941"/>
              <a:gd name="adj2" fmla="val -162727"/>
              <a:gd name="adj3" fmla="val 16667"/>
            </a:avLst>
          </a:prstGeom>
          <a:ln/>
        </p:spPr>
        <p:style>
          <a:lnRef idx="1">
            <a:schemeClr val="dk1"/>
          </a:lnRef>
          <a:fillRef idx="3">
            <a:schemeClr val="dk1"/>
          </a:fillRef>
          <a:effectRef idx="2">
            <a:schemeClr val="dk1"/>
          </a:effectRef>
          <a:fontRef idx="minor">
            <a:schemeClr val="lt1"/>
          </a:fontRef>
        </p:style>
        <p:txBody>
          <a:bodyPr wrap="square">
            <a:spAutoFit/>
          </a:bodyPr>
          <a:lstStyle/>
          <a:p>
            <a:r>
              <a:rPr lang="en-US" sz="1600" dirty="0" smtClean="0">
                <a:latin typeface="Times New Roman" pitchFamily="18" charset="0"/>
                <a:cs typeface="Times New Roman" pitchFamily="18" charset="0"/>
              </a:rPr>
              <a:t>Only the content inside the &lt;body&gt; section (the green area above) is displayed in a browser.</a:t>
            </a:r>
            <a:endParaRPr lang="en-US" sz="1600"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Page Structure of HTML</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33</a:t>
            </a:fld>
            <a:endParaRPr lang="en-IN" dirty="0"/>
          </a:p>
        </p:txBody>
      </p:sp>
      <p:sp>
        <p:nvSpPr>
          <p:cNvPr id="9" name="Content Placeholder 8"/>
          <p:cNvSpPr>
            <a:spLocks noGrp="1"/>
          </p:cNvSpPr>
          <p:nvPr>
            <p:ph idx="1"/>
          </p:nvPr>
        </p:nvSpPr>
        <p:spPr>
          <a:xfrm>
            <a:off x="228600" y="1676400"/>
            <a:ext cx="8610600" cy="4876800"/>
          </a:xfrm>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The &lt;!DOCTYPE&gt; declaration represents the document type, and helps browsers to display web pages correctly</a:t>
            </a:r>
          </a:p>
          <a:p>
            <a:pPr lvl="0" algn="just">
              <a:buFont typeface="Wingdings" pitchFamily="2" charset="2"/>
              <a:buChar char="Ø"/>
            </a:pPr>
            <a:r>
              <a:rPr lang="en-US" sz="2400" dirty="0" smtClean="0">
                <a:latin typeface="Times New Roman" pitchFamily="18" charset="0"/>
                <a:cs typeface="Times New Roman" pitchFamily="18" charset="0"/>
              </a:rPr>
              <a:t>The &lt;!DOCTYPE html&gt; declaration defines this document to be HTML5</a:t>
            </a:r>
          </a:p>
          <a:p>
            <a:pPr lvl="0" algn="just">
              <a:buFont typeface="Wingdings" pitchFamily="2" charset="2"/>
              <a:buChar char="Ø"/>
            </a:pPr>
            <a:r>
              <a:rPr lang="en-US" sz="2400" dirty="0" smtClean="0">
                <a:latin typeface="Times New Roman" pitchFamily="18" charset="0"/>
                <a:cs typeface="Times New Roman" pitchFamily="18" charset="0"/>
              </a:rPr>
              <a:t>The &lt;html&gt; element is the root element of an HTML page</a:t>
            </a:r>
          </a:p>
          <a:p>
            <a:pPr lvl="0" algn="just">
              <a:buFont typeface="Wingdings" pitchFamily="2" charset="2"/>
              <a:buChar char="Ø"/>
            </a:pPr>
            <a:r>
              <a:rPr lang="en-US" sz="2400" dirty="0" smtClean="0">
                <a:latin typeface="Times New Roman" pitchFamily="18" charset="0"/>
                <a:cs typeface="Times New Roman" pitchFamily="18" charset="0"/>
              </a:rPr>
              <a:t>The &lt;head&gt; element contains meta information about the document</a:t>
            </a:r>
          </a:p>
          <a:p>
            <a:pPr lvl="0" algn="just">
              <a:buFont typeface="Wingdings" pitchFamily="2" charset="2"/>
              <a:buChar char="Ø"/>
            </a:pPr>
            <a:r>
              <a:rPr lang="en-US" sz="2400" dirty="0" smtClean="0">
                <a:latin typeface="Times New Roman" pitchFamily="18" charset="0"/>
                <a:cs typeface="Times New Roman" pitchFamily="18" charset="0"/>
              </a:rPr>
              <a:t>The &lt;title&gt; element specifies a title for the document</a:t>
            </a:r>
          </a:p>
          <a:p>
            <a:pPr lvl="0" algn="just">
              <a:buFont typeface="Wingdings" pitchFamily="2" charset="2"/>
              <a:buChar char="Ø"/>
            </a:pPr>
            <a:r>
              <a:rPr lang="en-US" sz="2400" dirty="0" smtClean="0">
                <a:latin typeface="Times New Roman" pitchFamily="18" charset="0"/>
                <a:cs typeface="Times New Roman" pitchFamily="18" charset="0"/>
              </a:rPr>
              <a:t>The &lt;body&gt; element contains the visible page content</a:t>
            </a:r>
          </a:p>
          <a:p>
            <a:pPr algn="just">
              <a:buFont typeface="Wingdings" pitchFamily="2" charset="2"/>
              <a:buChar char="Ø"/>
            </a:pPr>
            <a:r>
              <a:rPr lang="en-US" sz="2800" b="1" dirty="0" smtClean="0">
                <a:latin typeface="Times New Roman" pitchFamily="18" charset="0"/>
                <a:cs typeface="Times New Roman" pitchFamily="18" charset="0"/>
              </a:rPr>
              <a:t>The &lt;head&gt; Section: Title, Meta, Script, Style</a:t>
            </a:r>
          </a:p>
          <a:p>
            <a:pPr lvl="0" algn="just">
              <a:buFont typeface="Wingdings" pitchFamily="2" charset="2"/>
              <a:buChar char="Ø"/>
            </a:pPr>
            <a:endParaRPr lang="en-US" sz="2400" dirty="0" smtClean="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New HTML5 Elements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34</a:t>
            </a:fld>
            <a:endParaRPr lang="en-IN" dirty="0"/>
          </a:p>
        </p:txBody>
      </p:sp>
      <p:sp>
        <p:nvSpPr>
          <p:cNvPr id="9" name="Content Placeholder 8"/>
          <p:cNvSpPr>
            <a:spLocks noGrp="1"/>
          </p:cNvSpPr>
          <p:nvPr>
            <p:ph idx="1"/>
          </p:nvPr>
        </p:nvSpPr>
        <p:spPr>
          <a:xfrm>
            <a:off x="228600" y="1676400"/>
            <a:ext cx="8610600" cy="4876800"/>
          </a:xfrm>
        </p:spPr>
        <p:txBody>
          <a:bodyPr>
            <a:normAutofit fontScale="92500" lnSpcReduction="10000"/>
          </a:bodyPr>
          <a:lstStyle/>
          <a:p>
            <a:pPr>
              <a:buNone/>
            </a:pPr>
            <a:r>
              <a:rPr lang="en-US" sz="2800" dirty="0" smtClean="0">
                <a:latin typeface="Times New Roman" pitchFamily="18" charset="0"/>
                <a:cs typeface="Times New Roman" pitchFamily="18" charset="0"/>
              </a:rPr>
              <a:t>The most interesting new HTML5 elements are: </a:t>
            </a:r>
          </a:p>
          <a:p>
            <a:pPr>
              <a:buNone/>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New </a:t>
            </a:r>
            <a:r>
              <a:rPr lang="en-US" sz="2800" b="1" dirty="0" smtClean="0">
                <a:latin typeface="Times New Roman" pitchFamily="18" charset="0"/>
                <a:cs typeface="Times New Roman" pitchFamily="18" charset="0"/>
              </a:rPr>
              <a:t>semantic elements</a:t>
            </a:r>
            <a:r>
              <a:rPr lang="en-US" sz="2800" dirty="0" smtClean="0">
                <a:latin typeface="Times New Roman" pitchFamily="18" charset="0"/>
                <a:cs typeface="Times New Roman" pitchFamily="18" charset="0"/>
              </a:rPr>
              <a:t> like &lt;header&gt;, &lt;footer&gt;, &lt;article&gt;, and &lt;section&gt;.</a:t>
            </a:r>
          </a:p>
          <a:p>
            <a:pPr>
              <a:buNone/>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New </a:t>
            </a:r>
            <a:r>
              <a:rPr lang="en-US" sz="2800" b="1" dirty="0" smtClean="0">
                <a:latin typeface="Times New Roman" pitchFamily="18" charset="0"/>
                <a:cs typeface="Times New Roman" pitchFamily="18" charset="0"/>
              </a:rPr>
              <a:t>attributes of form elements</a:t>
            </a:r>
            <a:r>
              <a:rPr lang="en-US" sz="2800" dirty="0" smtClean="0">
                <a:latin typeface="Times New Roman" pitchFamily="18" charset="0"/>
                <a:cs typeface="Times New Roman" pitchFamily="18" charset="0"/>
              </a:rPr>
              <a:t> like number, date, time, calendar, and range.</a:t>
            </a:r>
          </a:p>
          <a:p>
            <a:pPr>
              <a:buNone/>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New </a:t>
            </a:r>
            <a:r>
              <a:rPr lang="en-US" sz="2800" b="1" dirty="0" smtClean="0">
                <a:latin typeface="Times New Roman" pitchFamily="18" charset="0"/>
                <a:cs typeface="Times New Roman" pitchFamily="18" charset="0"/>
              </a:rPr>
              <a:t>graphic elements</a:t>
            </a:r>
            <a:r>
              <a:rPr lang="en-US" sz="2800" dirty="0" smtClean="0">
                <a:latin typeface="Times New Roman" pitchFamily="18" charset="0"/>
                <a:cs typeface="Times New Roman" pitchFamily="18" charset="0"/>
              </a:rPr>
              <a:t>: &lt;</a:t>
            </a:r>
            <a:r>
              <a:rPr lang="en-US" sz="2800" dirty="0" err="1" smtClean="0">
                <a:latin typeface="Times New Roman" pitchFamily="18" charset="0"/>
                <a:cs typeface="Times New Roman" pitchFamily="18" charset="0"/>
              </a:rPr>
              <a:t>svg</a:t>
            </a:r>
            <a:r>
              <a:rPr lang="en-US" sz="2800" dirty="0" smtClean="0">
                <a:latin typeface="Times New Roman" pitchFamily="18" charset="0"/>
                <a:cs typeface="Times New Roman" pitchFamily="18" charset="0"/>
              </a:rPr>
              <a:t>&gt; and &lt;canvas&gt;.</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New </a:t>
            </a:r>
            <a:r>
              <a:rPr lang="en-US" sz="2800" b="1" dirty="0" smtClean="0">
                <a:latin typeface="Times New Roman" pitchFamily="18" charset="0"/>
                <a:cs typeface="Times New Roman" pitchFamily="18" charset="0"/>
              </a:rPr>
              <a:t>multimedia elements</a:t>
            </a:r>
            <a:r>
              <a:rPr lang="en-US" sz="2800" dirty="0" smtClean="0">
                <a:latin typeface="Times New Roman" pitchFamily="18" charset="0"/>
                <a:cs typeface="Times New Roman" pitchFamily="18" charset="0"/>
              </a:rPr>
              <a:t>: &lt;audio&gt; and &lt;video&gt;</a:t>
            </a:r>
          </a:p>
        </p:txBody>
      </p:sp>
    </p:spTree>
  </p:cSld>
  <p:clrMapOvr>
    <a:masterClrMapping/>
  </p:clrMapOvr>
  <p:transition>
    <p:pull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Basic Tags of HTML</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35</a:t>
            </a:fld>
            <a:endParaRPr lang="en-IN" dirty="0"/>
          </a:p>
        </p:txBody>
      </p:sp>
      <p:sp>
        <p:nvSpPr>
          <p:cNvPr id="9" name="Content Placeholder 8"/>
          <p:cNvSpPr>
            <a:spLocks noGrp="1"/>
          </p:cNvSpPr>
          <p:nvPr>
            <p:ph idx="1"/>
          </p:nvPr>
        </p:nvSpPr>
        <p:spPr>
          <a:xfrm>
            <a:off x="152400" y="1600200"/>
            <a:ext cx="4343400" cy="3962400"/>
          </a:xfrm>
        </p:spPr>
        <p:style>
          <a:lnRef idx="1">
            <a:schemeClr val="accent4"/>
          </a:lnRef>
          <a:fillRef idx="2">
            <a:schemeClr val="accent4"/>
          </a:fillRef>
          <a:effectRef idx="1">
            <a:schemeClr val="accent4"/>
          </a:effectRef>
          <a:fontRef idx="minor">
            <a:schemeClr val="dk1"/>
          </a:fontRef>
        </p:style>
        <p:txBody>
          <a:bodyPr>
            <a:normAutofit/>
          </a:bodyPr>
          <a:lstStyle/>
          <a:p>
            <a:pPr>
              <a:buNone/>
            </a:pPr>
            <a:r>
              <a:rPr lang="en-US" sz="2400" dirty="0" smtClean="0">
                <a:latin typeface="Times New Roman" pitchFamily="18" charset="0"/>
                <a:cs typeface="Times New Roman" pitchFamily="18" charset="0"/>
              </a:rPr>
              <a:t>&lt;!DOCTYPE html&gt;</a:t>
            </a:r>
          </a:p>
          <a:p>
            <a:pPr>
              <a:buNone/>
            </a:pPr>
            <a:r>
              <a:rPr lang="en-US" sz="2400" dirty="0" smtClean="0">
                <a:latin typeface="Times New Roman" pitchFamily="18" charset="0"/>
                <a:cs typeface="Times New Roman" pitchFamily="18" charset="0"/>
              </a:rPr>
              <a:t>&lt;html&gt;</a:t>
            </a:r>
          </a:p>
          <a:p>
            <a:pPr>
              <a:buNone/>
            </a:pPr>
            <a:r>
              <a:rPr lang="en-US" sz="2400" dirty="0" smtClean="0">
                <a:latin typeface="Times New Roman" pitchFamily="18" charset="0"/>
                <a:cs typeface="Times New Roman" pitchFamily="18" charset="0"/>
              </a:rPr>
              <a:t>&lt;head&gt; </a:t>
            </a:r>
          </a:p>
          <a:p>
            <a:pPr>
              <a:buNone/>
            </a:pPr>
            <a:r>
              <a:rPr lang="en-US" sz="2400" dirty="0" smtClean="0">
                <a:latin typeface="Times New Roman" pitchFamily="18" charset="0"/>
                <a:cs typeface="Times New Roman" pitchFamily="18" charset="0"/>
              </a:rPr>
              <a:t>&lt;Title&gt; HTML5&lt;/title&gt;</a:t>
            </a:r>
          </a:p>
          <a:p>
            <a:pPr>
              <a:buNone/>
            </a:pPr>
            <a:r>
              <a:rPr lang="en-US" sz="2400" dirty="0" smtClean="0">
                <a:latin typeface="Times New Roman" pitchFamily="18" charset="0"/>
                <a:cs typeface="Times New Roman" pitchFamily="18" charset="0"/>
              </a:rPr>
              <a:t>&lt;/head&gt;</a:t>
            </a:r>
          </a:p>
          <a:p>
            <a:pPr>
              <a:buNone/>
            </a:pPr>
            <a:r>
              <a:rPr lang="en-US" sz="2400" dirty="0" smtClean="0">
                <a:latin typeface="Times New Roman" pitchFamily="18" charset="0"/>
                <a:cs typeface="Times New Roman" pitchFamily="18" charset="0"/>
              </a:rPr>
              <a:t>&lt;Body&gt;</a:t>
            </a:r>
          </a:p>
          <a:p>
            <a:pPr>
              <a:buNone/>
            </a:pPr>
            <a:r>
              <a:rPr lang="en-US" sz="2400" dirty="0" smtClean="0">
                <a:latin typeface="Times New Roman" pitchFamily="18" charset="0"/>
                <a:cs typeface="Times New Roman" pitchFamily="18" charset="0"/>
              </a:rPr>
              <a:t>This is my First Program&lt;/body&gt;</a:t>
            </a:r>
          </a:p>
          <a:p>
            <a:pPr>
              <a:buNone/>
            </a:pPr>
            <a:r>
              <a:rPr lang="en-US" sz="2400" dirty="0" smtClean="0">
                <a:latin typeface="Times New Roman" pitchFamily="18" charset="0"/>
                <a:cs typeface="Times New Roman" pitchFamily="18" charset="0"/>
              </a:rPr>
              <a:t>&lt;/html&gt;</a:t>
            </a: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pic>
        <p:nvPicPr>
          <p:cNvPr id="2050" name="Picture 2" descr="C:\Users\bhagyashree.bhoyar\Desktop\pic\Capture1.1.PNG"/>
          <p:cNvPicPr>
            <a:picLocks noChangeAspect="1" noChangeArrowheads="1"/>
          </p:cNvPicPr>
          <p:nvPr/>
        </p:nvPicPr>
        <p:blipFill>
          <a:blip r:embed="rId3"/>
          <a:srcRect/>
          <a:stretch>
            <a:fillRect/>
          </a:stretch>
        </p:blipFill>
        <p:spPr bwMode="auto">
          <a:xfrm>
            <a:off x="304800" y="6019800"/>
            <a:ext cx="1752600" cy="609600"/>
          </a:xfrm>
          <a:prstGeom prst="rect">
            <a:avLst/>
          </a:prstGeom>
          <a:noFill/>
        </p:spPr>
      </p:pic>
      <p:sp>
        <p:nvSpPr>
          <p:cNvPr id="10" name="TextBox 9"/>
          <p:cNvSpPr txBox="1"/>
          <p:nvPr/>
        </p:nvSpPr>
        <p:spPr>
          <a:xfrm>
            <a:off x="228600" y="5562600"/>
            <a:ext cx="11430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Output:</a:t>
            </a:r>
            <a:endParaRPr lang="en-US" sz="1600" b="1" dirty="0">
              <a:latin typeface="Times New Roman" pitchFamily="18" charset="0"/>
              <a:cs typeface="Times New Roman" pitchFamily="18" charset="0"/>
            </a:endParaRPr>
          </a:p>
        </p:txBody>
      </p:sp>
      <p:sp>
        <p:nvSpPr>
          <p:cNvPr id="11" name="Content Placeholder 8"/>
          <p:cNvSpPr txBox="1">
            <a:spLocks/>
          </p:cNvSpPr>
          <p:nvPr/>
        </p:nvSpPr>
        <p:spPr>
          <a:xfrm>
            <a:off x="4724400" y="1600200"/>
            <a:ext cx="4114800" cy="38862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&lt;!DOCTYPE 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&lt;head&gt;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&lt;Title&gt; HTML5&lt;/title&gt;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&lt;/head&gt;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&lt;Body&gt;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This is my First Program.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This is my second program.</a:t>
            </a:r>
          </a:p>
          <a:p>
            <a:pPr marL="342900" lvl="0" indent="-342900">
              <a:spcBef>
                <a:spcPct val="20000"/>
              </a:spcBef>
            </a:pPr>
            <a:r>
              <a:rPr lang="en-US" sz="2400" dirty="0" smtClean="0">
                <a:latin typeface="Times New Roman" pitchFamily="18" charset="0"/>
                <a:cs typeface="Times New Roman" pitchFamily="18" charset="0"/>
              </a:rPr>
              <a:t>This is my Third program.</a:t>
            </a: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&lt;/body&gt;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2051" name="Picture 3" descr="C:\Users\bhagyashree.bhoyar\Desktop\pic\Capture1.2.PNG"/>
          <p:cNvPicPr>
            <a:picLocks noChangeAspect="1" noChangeArrowheads="1"/>
          </p:cNvPicPr>
          <p:nvPr/>
        </p:nvPicPr>
        <p:blipFill>
          <a:blip r:embed="rId4"/>
          <a:srcRect/>
          <a:stretch>
            <a:fillRect/>
          </a:stretch>
        </p:blipFill>
        <p:spPr bwMode="auto">
          <a:xfrm>
            <a:off x="4267200" y="6019800"/>
            <a:ext cx="4648200" cy="609600"/>
          </a:xfrm>
          <a:prstGeom prst="rect">
            <a:avLst/>
          </a:prstGeom>
          <a:noFill/>
        </p:spPr>
      </p:pic>
      <p:sp>
        <p:nvSpPr>
          <p:cNvPr id="12" name="TextBox 11"/>
          <p:cNvSpPr txBox="1"/>
          <p:nvPr/>
        </p:nvSpPr>
        <p:spPr>
          <a:xfrm>
            <a:off x="4724400" y="5638800"/>
            <a:ext cx="11430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Output:</a:t>
            </a:r>
            <a:endParaRPr lang="en-US" sz="1600" b="1"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Basic Tags of HTML</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36</a:t>
            </a:fld>
            <a:endParaRPr lang="en-IN" dirty="0"/>
          </a:p>
        </p:txBody>
      </p:sp>
      <p:sp>
        <p:nvSpPr>
          <p:cNvPr id="9" name="Content Placeholder 8"/>
          <p:cNvSpPr>
            <a:spLocks noGrp="1"/>
          </p:cNvSpPr>
          <p:nvPr>
            <p:ph idx="1"/>
          </p:nvPr>
        </p:nvSpPr>
        <p:spPr>
          <a:xfrm>
            <a:off x="152400" y="1600200"/>
            <a:ext cx="4419600" cy="3048000"/>
          </a:xfrm>
        </p:spPr>
        <p:style>
          <a:lnRef idx="1">
            <a:schemeClr val="accent4"/>
          </a:lnRef>
          <a:fillRef idx="2">
            <a:schemeClr val="accent4"/>
          </a:fillRef>
          <a:effectRef idx="1">
            <a:schemeClr val="accent4"/>
          </a:effectRef>
          <a:fontRef idx="minor">
            <a:schemeClr val="dk1"/>
          </a:fontRef>
        </p:style>
        <p:txBody>
          <a:bodyPr>
            <a:normAutofit/>
          </a:bodyPr>
          <a:lstStyle/>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&lt;head&gt; </a:t>
            </a:r>
          </a:p>
          <a:p>
            <a:pPr>
              <a:buNone/>
            </a:pPr>
            <a:r>
              <a:rPr lang="en-US" sz="1800" dirty="0" smtClean="0">
                <a:latin typeface="Times New Roman" pitchFamily="18" charset="0"/>
                <a:cs typeface="Times New Roman" pitchFamily="18" charset="0"/>
              </a:rPr>
              <a:t>&lt;Title&gt; HTML5&lt;/title&gt;</a:t>
            </a:r>
          </a:p>
          <a:p>
            <a:pPr>
              <a:buNone/>
            </a:pPr>
            <a:r>
              <a:rPr lang="en-US" sz="1800" dirty="0" smtClean="0">
                <a:latin typeface="Times New Roman" pitchFamily="18" charset="0"/>
                <a:cs typeface="Times New Roman" pitchFamily="18" charset="0"/>
              </a:rPr>
              <a:t>&lt;/head&gt;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&lt;p&gt;This is my First Program &lt;/p&gt;&lt;/body&gt;</a:t>
            </a:r>
          </a:p>
          <a:p>
            <a:pPr>
              <a:buNone/>
            </a:pPr>
            <a:r>
              <a:rPr lang="en-US" sz="1800" dirty="0" smtClean="0">
                <a:latin typeface="Times New Roman" pitchFamily="18" charset="0"/>
                <a:cs typeface="Times New Roman" pitchFamily="18" charset="0"/>
              </a:rPr>
              <a:t>&lt;/html&gt;</a:t>
            </a:r>
          </a:p>
          <a:p>
            <a:pPr>
              <a:buNone/>
            </a:pPr>
            <a:endParaRPr lang="en-US" sz="1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pic>
        <p:nvPicPr>
          <p:cNvPr id="2050" name="Picture 2" descr="C:\Users\bhagyashree.bhoyar\Desktop\pic\Capture1.1.PNG"/>
          <p:cNvPicPr>
            <a:picLocks noChangeAspect="1" noChangeArrowheads="1"/>
          </p:cNvPicPr>
          <p:nvPr/>
        </p:nvPicPr>
        <p:blipFill>
          <a:blip r:embed="rId3"/>
          <a:srcRect/>
          <a:stretch>
            <a:fillRect/>
          </a:stretch>
        </p:blipFill>
        <p:spPr bwMode="auto">
          <a:xfrm>
            <a:off x="304800" y="6019800"/>
            <a:ext cx="1752600" cy="609600"/>
          </a:xfrm>
          <a:prstGeom prst="rect">
            <a:avLst/>
          </a:prstGeom>
          <a:noFill/>
        </p:spPr>
      </p:pic>
      <p:sp>
        <p:nvSpPr>
          <p:cNvPr id="10" name="TextBox 9"/>
          <p:cNvSpPr txBox="1"/>
          <p:nvPr/>
        </p:nvSpPr>
        <p:spPr>
          <a:xfrm>
            <a:off x="228600" y="5562600"/>
            <a:ext cx="11430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Output:</a:t>
            </a:r>
            <a:endParaRPr lang="en-US" sz="1600" b="1" dirty="0">
              <a:latin typeface="Times New Roman" pitchFamily="18" charset="0"/>
              <a:cs typeface="Times New Roman" pitchFamily="18" charset="0"/>
            </a:endParaRPr>
          </a:p>
        </p:txBody>
      </p:sp>
      <p:sp>
        <p:nvSpPr>
          <p:cNvPr id="11" name="Content Placeholder 8"/>
          <p:cNvSpPr txBox="1">
            <a:spLocks/>
          </p:cNvSpPr>
          <p:nvPr/>
        </p:nvSpPr>
        <p:spPr>
          <a:xfrm>
            <a:off x="4724400" y="1600200"/>
            <a:ext cx="4114800" cy="37338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&lt;!DOCTYPE 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&lt;head&gt;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&lt;Title&gt; HTML5&lt;/title&gt;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&lt;/head&gt;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&lt;Body&gt;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&lt;p&gt;This is my First Program.&lt;/p&gt;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&lt;p&gt;This is my second program.&lt;/p&gt;</a:t>
            </a:r>
          </a:p>
          <a:p>
            <a:pPr marL="342900" lvl="0" indent="-342900">
              <a:spcBef>
                <a:spcPct val="20000"/>
              </a:spcBef>
            </a:pPr>
            <a:r>
              <a:rPr lang="en-US" sz="2400" dirty="0" smtClean="0">
                <a:latin typeface="Times New Roman" pitchFamily="18" charset="0"/>
                <a:cs typeface="Times New Roman" pitchFamily="18" charset="0"/>
              </a:rPr>
              <a:t>&lt;p&gt;This is my Third program.&lt;/p&gt;</a:t>
            </a: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&lt;/body&gt;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&lt;/html&gt;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12" name="TextBox 11"/>
          <p:cNvSpPr txBox="1"/>
          <p:nvPr/>
        </p:nvSpPr>
        <p:spPr>
          <a:xfrm>
            <a:off x="4724400" y="5638800"/>
            <a:ext cx="11430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Output:</a:t>
            </a:r>
            <a:endParaRPr lang="en-US" sz="1600" b="1" dirty="0">
              <a:latin typeface="Times New Roman" pitchFamily="18" charset="0"/>
              <a:cs typeface="Times New Roman" pitchFamily="18" charset="0"/>
            </a:endParaRPr>
          </a:p>
        </p:txBody>
      </p:sp>
      <p:sp>
        <p:nvSpPr>
          <p:cNvPr id="13" name="AutoShape 7"/>
          <p:cNvSpPr>
            <a:spLocks noChangeArrowheads="1"/>
          </p:cNvSpPr>
          <p:nvPr/>
        </p:nvSpPr>
        <p:spPr bwMode="auto">
          <a:xfrm>
            <a:off x="322266" y="4577253"/>
            <a:ext cx="3352153" cy="527804"/>
          </a:xfrm>
          <a:prstGeom prst="wedgeRoundRectCallout">
            <a:avLst>
              <a:gd name="adj1" fmla="val 35908"/>
              <a:gd name="adj2" fmla="val -174270"/>
              <a:gd name="adj3" fmla="val 16667"/>
            </a:avLst>
          </a:prstGeom>
          <a:ln/>
        </p:spPr>
        <p:style>
          <a:lnRef idx="1">
            <a:schemeClr val="dk1"/>
          </a:lnRef>
          <a:fillRef idx="3">
            <a:schemeClr val="dk1"/>
          </a:fillRef>
          <a:effectRef idx="2">
            <a:schemeClr val="dk1"/>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Paragraph tag(paired tag)</a:t>
            </a:r>
          </a:p>
        </p:txBody>
      </p:sp>
      <p:pic>
        <p:nvPicPr>
          <p:cNvPr id="3074" name="Picture 2" descr="C:\Users\bhagyashree.bhoyar\Desktop\pic\Capture1.3.PNG"/>
          <p:cNvPicPr>
            <a:picLocks noChangeAspect="1" noChangeArrowheads="1"/>
          </p:cNvPicPr>
          <p:nvPr/>
        </p:nvPicPr>
        <p:blipFill>
          <a:blip r:embed="rId4"/>
          <a:srcRect/>
          <a:stretch>
            <a:fillRect/>
          </a:stretch>
        </p:blipFill>
        <p:spPr bwMode="auto">
          <a:xfrm>
            <a:off x="5943600" y="5486400"/>
            <a:ext cx="1704975" cy="1152525"/>
          </a:xfrm>
          <a:prstGeom prst="rect">
            <a:avLst/>
          </a:prstGeom>
          <a:noFill/>
        </p:spPr>
      </p:pic>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Basic Tags of HTML</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37</a:t>
            </a:fld>
            <a:endParaRPr lang="en-IN" dirty="0"/>
          </a:p>
        </p:txBody>
      </p:sp>
      <p:sp>
        <p:nvSpPr>
          <p:cNvPr id="9" name="Content Placeholder 8"/>
          <p:cNvSpPr>
            <a:spLocks noGrp="1"/>
          </p:cNvSpPr>
          <p:nvPr>
            <p:ph idx="1"/>
          </p:nvPr>
        </p:nvSpPr>
        <p:spPr>
          <a:xfrm>
            <a:off x="152400" y="1447800"/>
            <a:ext cx="8534400" cy="3962400"/>
          </a:xfrm>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pPr>
              <a:buNone/>
            </a:pPr>
            <a:r>
              <a:rPr lang="en-US" sz="2200" dirty="0" smtClean="0">
                <a:latin typeface="Times New Roman" pitchFamily="18" charset="0"/>
                <a:cs typeface="Times New Roman" pitchFamily="18" charset="0"/>
              </a:rPr>
              <a:t>&lt;!DOCTYPE html&gt;</a:t>
            </a:r>
          </a:p>
          <a:p>
            <a:pPr>
              <a:buNone/>
            </a:pPr>
            <a:r>
              <a:rPr lang="en-US" sz="2200" dirty="0" smtClean="0">
                <a:latin typeface="Times New Roman" pitchFamily="18" charset="0"/>
                <a:cs typeface="Times New Roman" pitchFamily="18" charset="0"/>
              </a:rPr>
              <a:t>&lt;html&gt;</a:t>
            </a:r>
          </a:p>
          <a:p>
            <a:pPr>
              <a:buNone/>
            </a:pPr>
            <a:r>
              <a:rPr lang="en-US" sz="2200" dirty="0" smtClean="0">
                <a:latin typeface="Times New Roman" pitchFamily="18" charset="0"/>
                <a:cs typeface="Times New Roman" pitchFamily="18" charset="0"/>
              </a:rPr>
              <a:t>&lt;head&gt; </a:t>
            </a:r>
          </a:p>
          <a:p>
            <a:pPr>
              <a:buNone/>
            </a:pPr>
            <a:r>
              <a:rPr lang="en-US" sz="2200" dirty="0" smtClean="0">
                <a:latin typeface="Times New Roman" pitchFamily="18" charset="0"/>
                <a:cs typeface="Times New Roman" pitchFamily="18" charset="0"/>
              </a:rPr>
              <a:t>&lt;Title&gt; HTML5&lt;/title&gt;</a:t>
            </a:r>
          </a:p>
          <a:p>
            <a:pPr>
              <a:buNone/>
            </a:pPr>
            <a:r>
              <a:rPr lang="en-US" sz="2200" dirty="0" smtClean="0">
                <a:latin typeface="Times New Roman" pitchFamily="18" charset="0"/>
                <a:cs typeface="Times New Roman" pitchFamily="18" charset="0"/>
              </a:rPr>
              <a:t>&lt;/head&gt;</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Program&lt;hr&gt;</a:t>
            </a:r>
          </a:p>
          <a:p>
            <a:pPr>
              <a:buNone/>
            </a:pPr>
            <a:r>
              <a:rPr lang="en-US" sz="2200" dirty="0" smtClean="0">
                <a:latin typeface="Times New Roman" pitchFamily="18" charset="0"/>
                <a:cs typeface="Times New Roman" pitchFamily="18" charset="0"/>
              </a:rPr>
              <a:t>This is my First Program.&lt;br&gt;</a:t>
            </a:r>
          </a:p>
          <a:p>
            <a:pPr>
              <a:buNone/>
            </a:pPr>
            <a:r>
              <a:rPr lang="en-US" sz="2200" dirty="0" smtClean="0">
                <a:latin typeface="Times New Roman" pitchFamily="18" charset="0"/>
                <a:cs typeface="Times New Roman" pitchFamily="18" charset="0"/>
              </a:rPr>
              <a:t>This is my second program&lt;/br&gt;</a:t>
            </a:r>
          </a:p>
          <a:p>
            <a:pPr>
              <a:buNone/>
            </a:pPr>
            <a:r>
              <a:rPr lang="en-US" sz="2200" dirty="0" smtClean="0">
                <a:latin typeface="Times New Roman" pitchFamily="18" charset="0"/>
                <a:cs typeface="Times New Roman" pitchFamily="18" charset="0"/>
              </a:rPr>
              <a:t>This is my third Program </a:t>
            </a:r>
          </a:p>
          <a:p>
            <a:pPr>
              <a:buNone/>
            </a:pPr>
            <a:r>
              <a:rPr lang="en-US" sz="2200" dirty="0" smtClean="0">
                <a:latin typeface="Times New Roman" pitchFamily="18" charset="0"/>
                <a:cs typeface="Times New Roman" pitchFamily="18" charset="0"/>
              </a:rPr>
              <a:t>&lt;/body&gt;</a:t>
            </a:r>
          </a:p>
          <a:p>
            <a:pPr>
              <a:buNone/>
            </a:pPr>
            <a:r>
              <a:rPr lang="en-US" sz="2200" dirty="0" smtClean="0">
                <a:latin typeface="Times New Roman" pitchFamily="18" charset="0"/>
                <a:cs typeface="Times New Roman" pitchFamily="18" charset="0"/>
              </a:rPr>
              <a:t>&lt;/html&gt;</a:t>
            </a:r>
          </a:p>
          <a:p>
            <a:pPr>
              <a:buNone/>
            </a:pPr>
            <a:endParaRPr lang="en-US" sz="1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
        <p:nvSpPr>
          <p:cNvPr id="10" name="TextBox 9"/>
          <p:cNvSpPr txBox="1"/>
          <p:nvPr/>
        </p:nvSpPr>
        <p:spPr>
          <a:xfrm>
            <a:off x="228600" y="5562600"/>
            <a:ext cx="11430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Output:</a:t>
            </a:r>
            <a:endParaRPr lang="en-US" sz="1600" b="1" dirty="0">
              <a:latin typeface="Times New Roman" pitchFamily="18" charset="0"/>
              <a:cs typeface="Times New Roman" pitchFamily="18" charset="0"/>
            </a:endParaRPr>
          </a:p>
        </p:txBody>
      </p:sp>
      <p:pic>
        <p:nvPicPr>
          <p:cNvPr id="4098" name="Picture 2" descr="C:\Users\bhagyashree.bhoyar\Desktop\pic\Capture1.4.PNG"/>
          <p:cNvPicPr>
            <a:picLocks noChangeAspect="1" noChangeArrowheads="1"/>
          </p:cNvPicPr>
          <p:nvPr/>
        </p:nvPicPr>
        <p:blipFill>
          <a:blip r:embed="rId3"/>
          <a:srcRect/>
          <a:stretch>
            <a:fillRect/>
          </a:stretch>
        </p:blipFill>
        <p:spPr bwMode="auto">
          <a:xfrm>
            <a:off x="2971800" y="5495925"/>
            <a:ext cx="4067175" cy="1362075"/>
          </a:xfrm>
          <a:prstGeom prst="rect">
            <a:avLst/>
          </a:prstGeom>
          <a:noFill/>
        </p:spPr>
      </p:pic>
      <p:sp>
        <p:nvSpPr>
          <p:cNvPr id="15" name="AutoShape 7"/>
          <p:cNvSpPr>
            <a:spLocks noChangeArrowheads="1"/>
          </p:cNvSpPr>
          <p:nvPr/>
        </p:nvSpPr>
        <p:spPr bwMode="auto">
          <a:xfrm>
            <a:off x="2362200" y="2667001"/>
            <a:ext cx="6096000" cy="474598"/>
          </a:xfrm>
          <a:prstGeom prst="wedgeRoundRectCallout">
            <a:avLst>
              <a:gd name="adj1" fmla="val -60464"/>
              <a:gd name="adj2" fmla="val 106349"/>
              <a:gd name="adj3" fmla="val 16667"/>
            </a:avLst>
          </a:prstGeom>
          <a:ln/>
        </p:spPr>
        <p:style>
          <a:lnRef idx="3">
            <a:schemeClr val="lt1"/>
          </a:lnRef>
          <a:fillRef idx="1">
            <a:schemeClr val="accent5"/>
          </a:fillRef>
          <a:effectRef idx="1">
            <a:schemeClr val="accent5"/>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16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rPr>
              <a:t>Hr:Horizantal Line tag (Unpaired tag) define like&lt;hr&gt; or &lt;hr/&gt;</a:t>
            </a:r>
          </a:p>
        </p:txBody>
      </p:sp>
      <p:sp>
        <p:nvSpPr>
          <p:cNvPr id="17" name="AutoShape 7"/>
          <p:cNvSpPr>
            <a:spLocks noChangeArrowheads="1"/>
          </p:cNvSpPr>
          <p:nvPr/>
        </p:nvSpPr>
        <p:spPr bwMode="auto">
          <a:xfrm>
            <a:off x="2438400" y="4724400"/>
            <a:ext cx="6096000" cy="527804"/>
          </a:xfrm>
          <a:prstGeom prst="wedgeRoundRectCallout">
            <a:avLst>
              <a:gd name="adj1" fmla="val -34016"/>
              <a:gd name="adj2" fmla="val -160142"/>
              <a:gd name="adj3" fmla="val 16667"/>
            </a:avLst>
          </a:prstGeom>
          <a:ln/>
        </p:spPr>
        <p:style>
          <a:lnRef idx="3">
            <a:schemeClr val="lt1"/>
          </a:lnRef>
          <a:fillRef idx="1">
            <a:schemeClr val="accent5"/>
          </a:fillRef>
          <a:effectRef idx="1">
            <a:schemeClr val="accent5"/>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16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rPr>
              <a:t>Br:Break Line tag (Unpaired tag) define like&lt;br&gt; or &lt;br/&gt;</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Header Tags</a:t>
            </a:r>
          </a:p>
        </p:txBody>
      </p:sp>
      <p:sp>
        <p:nvSpPr>
          <p:cNvPr id="9219" name="Rectangle 3"/>
          <p:cNvSpPr>
            <a:spLocks noGrp="1" noChangeArrowheads="1"/>
          </p:cNvSpPr>
          <p:nvPr>
            <p:ph type="body" idx="1"/>
          </p:nvPr>
        </p:nvSpPr>
        <p:spPr>
          <a:xfrm>
            <a:off x="609600" y="2667000"/>
            <a:ext cx="7848600" cy="3276600"/>
          </a:xfrm>
        </p:spPr>
        <p:txBody>
          <a:bodyPr>
            <a:normAutofit fontScale="70000" lnSpcReduction="20000"/>
          </a:bodyPr>
          <a:lstStyle/>
          <a:p>
            <a:pPr>
              <a:buFontTx/>
              <a:buNone/>
            </a:pPr>
            <a:r>
              <a:rPr lang="en-US" altLang="en-US" smtClean="0"/>
              <a:t>Header Tags -- Used for marking sections and subsections in a document.</a:t>
            </a:r>
          </a:p>
          <a:p>
            <a:pPr>
              <a:buFontTx/>
              <a:buNone/>
            </a:pPr>
            <a:endParaRPr lang="en-US" altLang="en-US" smtClean="0"/>
          </a:p>
          <a:p>
            <a:pPr>
              <a:buFontTx/>
              <a:buNone/>
            </a:pPr>
            <a:r>
              <a:rPr lang="en-US" altLang="en-US" smtClean="0"/>
              <a:t>&lt;H1&gt;Header 1 -- Giant-sized and bold &lt;/H1&gt;</a:t>
            </a:r>
          </a:p>
          <a:p>
            <a:pPr>
              <a:buFontTx/>
              <a:buNone/>
            </a:pPr>
            <a:r>
              <a:rPr lang="en-US" altLang="en-US" smtClean="0"/>
              <a:t>&lt;H2&gt;Header 2 -- Large and bold &lt;/H2&gt;</a:t>
            </a:r>
          </a:p>
          <a:p>
            <a:pPr>
              <a:buFontTx/>
              <a:buNone/>
            </a:pPr>
            <a:r>
              <a:rPr lang="en-US" altLang="en-US" smtClean="0"/>
              <a:t>&lt;H3&gt;Header 3 -- Normal-sized and bold &lt;/H3&gt;</a:t>
            </a:r>
          </a:p>
          <a:p>
            <a:pPr>
              <a:buFontTx/>
              <a:buNone/>
            </a:pPr>
            <a:r>
              <a:rPr lang="en-US" altLang="en-US" smtClean="0"/>
              <a:t>&lt;H4&gt;Header 4 -- Small and bold &lt;/H4&gt;</a:t>
            </a:r>
          </a:p>
          <a:p>
            <a:pPr>
              <a:buFontTx/>
              <a:buNone/>
            </a:pPr>
            <a:r>
              <a:rPr lang="en-US" altLang="en-US" smtClean="0"/>
              <a:t>&lt;H5&gt;Header 5 -- Very Small and bold &lt;/H5&gt;</a:t>
            </a:r>
          </a:p>
          <a:p>
            <a:pPr>
              <a:buFontTx/>
              <a:buNone/>
            </a:pPr>
            <a:r>
              <a:rPr lang="en-US" altLang="en-US" smtClean="0"/>
              <a:t>&lt;H6&gt;Header 6 -- Tiny and bold &lt;/H6&gt;</a:t>
            </a:r>
          </a:p>
        </p:txBody>
      </p:sp>
    </p:spTree>
    <p:extLst>
      <p:ext uri="{BB962C8B-B14F-4D97-AF65-F5344CB8AC3E}">
        <p14:creationId xmlns="" xmlns:p14="http://schemas.microsoft.com/office/powerpoint/2010/main" val="21335379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Header Tags (cont.)</a:t>
            </a:r>
          </a:p>
        </p:txBody>
      </p:sp>
      <p:sp>
        <p:nvSpPr>
          <p:cNvPr id="10243" name="Rectangle 3"/>
          <p:cNvSpPr>
            <a:spLocks noGrp="1" noChangeArrowheads="1"/>
          </p:cNvSpPr>
          <p:nvPr>
            <p:ph type="body" idx="1"/>
          </p:nvPr>
        </p:nvSpPr>
        <p:spPr>
          <a:xfrm>
            <a:off x="609600" y="2133600"/>
            <a:ext cx="7924800" cy="3810000"/>
          </a:xfrm>
        </p:spPr>
        <p:txBody>
          <a:bodyPr/>
          <a:lstStyle/>
          <a:p>
            <a:pPr marL="0" indent="0">
              <a:buFontTx/>
              <a:buNone/>
            </a:pPr>
            <a:r>
              <a:rPr lang="en-US" altLang="en-US" sz="4400" b="1" smtClean="0"/>
              <a:t>H1 = Giant-sized and bold</a:t>
            </a:r>
            <a:endParaRPr lang="en-US" altLang="en-US" sz="3600" b="1" smtClean="0"/>
          </a:p>
          <a:p>
            <a:pPr marL="0" indent="0">
              <a:buFontTx/>
              <a:buNone/>
            </a:pPr>
            <a:endParaRPr lang="en-US" altLang="en-US" sz="1200" b="1" smtClean="0"/>
          </a:p>
          <a:p>
            <a:pPr marL="0" indent="0">
              <a:buFontTx/>
              <a:buNone/>
            </a:pPr>
            <a:r>
              <a:rPr lang="en-US" altLang="en-US" sz="3600" b="1" smtClean="0"/>
              <a:t>H2 = Large and bold</a:t>
            </a:r>
            <a:endParaRPr lang="en-US" altLang="en-US" b="1" smtClean="0"/>
          </a:p>
          <a:p>
            <a:pPr marL="0" indent="0">
              <a:buFontTx/>
              <a:buNone/>
            </a:pPr>
            <a:endParaRPr lang="en-US" altLang="en-US" sz="1200" b="1" smtClean="0"/>
          </a:p>
          <a:p>
            <a:pPr marL="0" indent="0">
              <a:buFontTx/>
              <a:buNone/>
            </a:pPr>
            <a:r>
              <a:rPr lang="en-US" altLang="en-US" sz="2400" b="1" smtClean="0"/>
              <a:t>H3 = Normal-sized and bold</a:t>
            </a:r>
            <a:endParaRPr lang="en-US" altLang="en-US" b="1" smtClean="0"/>
          </a:p>
          <a:p>
            <a:pPr marL="0" indent="0">
              <a:buFontTx/>
              <a:buNone/>
            </a:pPr>
            <a:endParaRPr lang="en-US" altLang="en-US" sz="1200" b="1" smtClean="0"/>
          </a:p>
          <a:p>
            <a:pPr marL="0" indent="0">
              <a:buFontTx/>
              <a:buNone/>
            </a:pPr>
            <a:r>
              <a:rPr lang="en-US" altLang="en-US" sz="1800" b="1" smtClean="0"/>
              <a:t>H4 = Small and bold</a:t>
            </a:r>
            <a:br>
              <a:rPr lang="en-US" altLang="en-US" sz="1800" b="1" smtClean="0"/>
            </a:br>
            <a:endParaRPr lang="en-US" altLang="en-US" sz="1200" b="1" smtClean="0"/>
          </a:p>
          <a:p>
            <a:pPr marL="0" indent="0">
              <a:buFontTx/>
              <a:buNone/>
            </a:pPr>
            <a:r>
              <a:rPr lang="en-US" altLang="en-US" sz="1400" b="1" smtClean="0"/>
              <a:t>H5 = Very Small and bold</a:t>
            </a:r>
            <a:endParaRPr lang="en-US" altLang="en-US" b="1" smtClean="0"/>
          </a:p>
          <a:p>
            <a:pPr marL="0" indent="0">
              <a:buFontTx/>
              <a:buNone/>
            </a:pPr>
            <a:endParaRPr lang="en-US" altLang="en-US" sz="1200" b="1" smtClean="0"/>
          </a:p>
          <a:p>
            <a:pPr marL="0" indent="0">
              <a:buFontTx/>
              <a:buNone/>
            </a:pPr>
            <a:r>
              <a:rPr lang="en-US" altLang="en-US" sz="1200" b="1" smtClean="0"/>
              <a:t>H6 = Tiny and bold</a:t>
            </a:r>
          </a:p>
        </p:txBody>
      </p:sp>
    </p:spTree>
    <p:extLst>
      <p:ext uri="{BB962C8B-B14F-4D97-AF65-F5344CB8AC3E}">
        <p14:creationId xmlns="" xmlns:p14="http://schemas.microsoft.com/office/powerpoint/2010/main" val="3644130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object 343"/>
          <p:cNvSpPr/>
          <p:nvPr/>
        </p:nvSpPr>
        <p:spPr>
          <a:xfrm>
            <a:off x="4692888" y="2173739"/>
            <a:ext cx="471105" cy="278712"/>
          </a:xfrm>
          <a:custGeom>
            <a:avLst/>
            <a:gdLst/>
            <a:ahLst/>
            <a:cxnLst/>
            <a:rect l="l" t="t" r="r" b="b"/>
            <a:pathLst>
              <a:path w="471105" h="278712">
                <a:moveTo>
                  <a:pt x="174301" y="0"/>
                </a:moveTo>
                <a:lnTo>
                  <a:pt x="0" y="67091"/>
                </a:lnTo>
                <a:lnTo>
                  <a:pt x="6907" y="147969"/>
                </a:lnTo>
                <a:lnTo>
                  <a:pt x="307154" y="278712"/>
                </a:lnTo>
                <a:lnTo>
                  <a:pt x="469384" y="98057"/>
                </a:lnTo>
                <a:lnTo>
                  <a:pt x="471105" y="41287"/>
                </a:lnTo>
                <a:lnTo>
                  <a:pt x="174301" y="0"/>
                </a:lnTo>
                <a:close/>
              </a:path>
            </a:pathLst>
          </a:custGeom>
          <a:solidFill>
            <a:srgbClr val="000000"/>
          </a:solidFill>
        </p:spPr>
        <p:txBody>
          <a:bodyPr wrap="square" lIns="0" tIns="0" rIns="0" bIns="0" rtlCol="0">
            <a:noAutofit/>
          </a:bodyPr>
          <a:lstStyle/>
          <a:p>
            <a:endParaRPr/>
          </a:p>
        </p:txBody>
      </p:sp>
      <p:sp>
        <p:nvSpPr>
          <p:cNvPr id="344" name="object 344"/>
          <p:cNvSpPr/>
          <p:nvPr/>
        </p:nvSpPr>
        <p:spPr>
          <a:xfrm>
            <a:off x="4727404" y="2022328"/>
            <a:ext cx="427960" cy="285617"/>
          </a:xfrm>
          <a:custGeom>
            <a:avLst/>
            <a:gdLst/>
            <a:ahLst/>
            <a:cxnLst/>
            <a:rect l="l" t="t" r="r" b="b"/>
            <a:pathLst>
              <a:path w="427960" h="285617">
                <a:moveTo>
                  <a:pt x="260567" y="285617"/>
                </a:moveTo>
                <a:lnTo>
                  <a:pt x="374465" y="194418"/>
                </a:lnTo>
                <a:lnTo>
                  <a:pt x="376186" y="135927"/>
                </a:lnTo>
                <a:lnTo>
                  <a:pt x="421052" y="106682"/>
                </a:lnTo>
                <a:lnTo>
                  <a:pt x="427960" y="20643"/>
                </a:lnTo>
                <a:lnTo>
                  <a:pt x="324412" y="5160"/>
                </a:lnTo>
                <a:lnTo>
                  <a:pt x="251938" y="10321"/>
                </a:lnTo>
                <a:lnTo>
                  <a:pt x="165648" y="0"/>
                </a:lnTo>
                <a:lnTo>
                  <a:pt x="0" y="12042"/>
                </a:lnTo>
                <a:lnTo>
                  <a:pt x="22421" y="208180"/>
                </a:lnTo>
                <a:lnTo>
                  <a:pt x="260567" y="285617"/>
                </a:lnTo>
                <a:close/>
              </a:path>
            </a:pathLst>
          </a:custGeom>
          <a:solidFill>
            <a:srgbClr val="000000"/>
          </a:solidFill>
        </p:spPr>
        <p:txBody>
          <a:bodyPr wrap="square" lIns="0" tIns="0" rIns="0" bIns="0" rtlCol="0">
            <a:noAutofit/>
          </a:bodyPr>
          <a:lstStyle/>
          <a:p>
            <a:endParaRPr/>
          </a:p>
        </p:txBody>
      </p:sp>
      <p:sp>
        <p:nvSpPr>
          <p:cNvPr id="345" name="object 345"/>
          <p:cNvSpPr/>
          <p:nvPr/>
        </p:nvSpPr>
        <p:spPr>
          <a:xfrm>
            <a:off x="4753291" y="2051574"/>
            <a:ext cx="227772" cy="223663"/>
          </a:xfrm>
          <a:custGeom>
            <a:avLst/>
            <a:gdLst/>
            <a:ahLst/>
            <a:cxnLst/>
            <a:rect l="l" t="t" r="r" b="b"/>
            <a:pathLst>
              <a:path w="227772" h="223663">
                <a:moveTo>
                  <a:pt x="0" y="0"/>
                </a:moveTo>
                <a:lnTo>
                  <a:pt x="17258" y="166893"/>
                </a:lnTo>
                <a:lnTo>
                  <a:pt x="226051" y="223663"/>
                </a:lnTo>
                <a:lnTo>
                  <a:pt x="227772" y="36126"/>
                </a:lnTo>
                <a:lnTo>
                  <a:pt x="0" y="0"/>
                </a:lnTo>
                <a:close/>
              </a:path>
            </a:pathLst>
          </a:custGeom>
          <a:solidFill>
            <a:srgbClr val="FFFFFF"/>
          </a:solidFill>
        </p:spPr>
        <p:txBody>
          <a:bodyPr wrap="square" lIns="0" tIns="0" rIns="0" bIns="0" rtlCol="0">
            <a:noAutofit/>
          </a:bodyPr>
          <a:lstStyle/>
          <a:p>
            <a:endParaRPr/>
          </a:p>
        </p:txBody>
      </p:sp>
      <p:sp>
        <p:nvSpPr>
          <p:cNvPr id="346" name="object 346"/>
          <p:cNvSpPr/>
          <p:nvPr/>
        </p:nvSpPr>
        <p:spPr>
          <a:xfrm>
            <a:off x="5005229" y="2072217"/>
            <a:ext cx="77661" cy="187536"/>
          </a:xfrm>
          <a:custGeom>
            <a:avLst/>
            <a:gdLst/>
            <a:ahLst/>
            <a:cxnLst/>
            <a:rect l="l" t="t" r="r" b="b"/>
            <a:pathLst>
              <a:path w="77661" h="187536">
                <a:moveTo>
                  <a:pt x="0" y="18923"/>
                </a:moveTo>
                <a:lnTo>
                  <a:pt x="0" y="187536"/>
                </a:lnTo>
                <a:lnTo>
                  <a:pt x="69032" y="129046"/>
                </a:lnTo>
                <a:lnTo>
                  <a:pt x="77661" y="0"/>
                </a:lnTo>
                <a:lnTo>
                  <a:pt x="0" y="18923"/>
                </a:lnTo>
                <a:close/>
              </a:path>
            </a:pathLst>
          </a:custGeom>
          <a:solidFill>
            <a:srgbClr val="3E3EFF"/>
          </a:solidFill>
        </p:spPr>
        <p:txBody>
          <a:bodyPr wrap="square" lIns="0" tIns="0" rIns="0" bIns="0" rtlCol="0">
            <a:noAutofit/>
          </a:bodyPr>
          <a:lstStyle/>
          <a:p>
            <a:endParaRPr/>
          </a:p>
        </p:txBody>
      </p:sp>
      <p:sp>
        <p:nvSpPr>
          <p:cNvPr id="347" name="object 347"/>
          <p:cNvSpPr/>
          <p:nvPr/>
        </p:nvSpPr>
        <p:spPr>
          <a:xfrm>
            <a:off x="4789528" y="2092861"/>
            <a:ext cx="155298" cy="134207"/>
          </a:xfrm>
          <a:custGeom>
            <a:avLst/>
            <a:gdLst/>
            <a:ahLst/>
            <a:cxnLst/>
            <a:rect l="l" t="t" r="r" b="b"/>
            <a:pathLst>
              <a:path w="155298" h="134207">
                <a:moveTo>
                  <a:pt x="0" y="0"/>
                </a:moveTo>
                <a:lnTo>
                  <a:pt x="5163" y="98081"/>
                </a:lnTo>
                <a:lnTo>
                  <a:pt x="155298" y="134207"/>
                </a:lnTo>
                <a:lnTo>
                  <a:pt x="153577" y="25804"/>
                </a:lnTo>
                <a:lnTo>
                  <a:pt x="0" y="0"/>
                </a:lnTo>
                <a:close/>
              </a:path>
            </a:pathLst>
          </a:custGeom>
          <a:solidFill>
            <a:srgbClr val="00FFFF"/>
          </a:solidFill>
        </p:spPr>
        <p:txBody>
          <a:bodyPr wrap="square" lIns="0" tIns="0" rIns="0" bIns="0" rtlCol="0">
            <a:noAutofit/>
          </a:bodyPr>
          <a:lstStyle/>
          <a:p>
            <a:endParaRPr/>
          </a:p>
        </p:txBody>
      </p:sp>
      <p:sp>
        <p:nvSpPr>
          <p:cNvPr id="348" name="object 348"/>
          <p:cNvSpPr/>
          <p:nvPr/>
        </p:nvSpPr>
        <p:spPr>
          <a:xfrm>
            <a:off x="4713588" y="2254593"/>
            <a:ext cx="276104" cy="168613"/>
          </a:xfrm>
          <a:custGeom>
            <a:avLst/>
            <a:gdLst/>
            <a:ahLst/>
            <a:cxnLst/>
            <a:rect l="l" t="t" r="r" b="b"/>
            <a:pathLst>
              <a:path w="276104" h="168613">
                <a:moveTo>
                  <a:pt x="0" y="0"/>
                </a:moveTo>
                <a:lnTo>
                  <a:pt x="6907" y="60234"/>
                </a:lnTo>
                <a:lnTo>
                  <a:pt x="276104" y="168613"/>
                </a:lnTo>
                <a:lnTo>
                  <a:pt x="272662" y="92920"/>
                </a:lnTo>
                <a:lnTo>
                  <a:pt x="0" y="0"/>
                </a:lnTo>
                <a:close/>
              </a:path>
            </a:pathLst>
          </a:custGeom>
          <a:solidFill>
            <a:srgbClr val="FFFFFF"/>
          </a:solidFill>
        </p:spPr>
        <p:txBody>
          <a:bodyPr wrap="square" lIns="0" tIns="0" rIns="0" bIns="0" rtlCol="0">
            <a:noAutofit/>
          </a:bodyPr>
          <a:lstStyle/>
          <a:p>
            <a:endParaRPr/>
          </a:p>
        </p:txBody>
      </p:sp>
      <p:sp>
        <p:nvSpPr>
          <p:cNvPr id="349" name="object 349"/>
          <p:cNvSpPr/>
          <p:nvPr/>
        </p:nvSpPr>
        <p:spPr>
          <a:xfrm>
            <a:off x="4810228" y="2037811"/>
            <a:ext cx="234704" cy="29245"/>
          </a:xfrm>
          <a:custGeom>
            <a:avLst/>
            <a:gdLst/>
            <a:ahLst/>
            <a:cxnLst/>
            <a:rect l="l" t="t" r="r" b="b"/>
            <a:pathLst>
              <a:path w="234704" h="29245">
                <a:moveTo>
                  <a:pt x="0" y="3440"/>
                </a:moveTo>
                <a:lnTo>
                  <a:pt x="169114" y="29245"/>
                </a:lnTo>
                <a:lnTo>
                  <a:pt x="234704" y="18923"/>
                </a:lnTo>
                <a:lnTo>
                  <a:pt x="84569" y="0"/>
                </a:lnTo>
                <a:lnTo>
                  <a:pt x="0" y="3440"/>
                </a:lnTo>
                <a:close/>
              </a:path>
            </a:pathLst>
          </a:custGeom>
          <a:solidFill>
            <a:srgbClr val="3E3E3E"/>
          </a:solidFill>
        </p:spPr>
        <p:txBody>
          <a:bodyPr wrap="square" lIns="0" tIns="0" rIns="0" bIns="0" rtlCol="0">
            <a:noAutofit/>
          </a:bodyPr>
          <a:lstStyle/>
          <a:p>
            <a:endParaRPr/>
          </a:p>
        </p:txBody>
      </p:sp>
      <p:sp>
        <p:nvSpPr>
          <p:cNvPr id="350" name="object 350"/>
          <p:cNvSpPr/>
          <p:nvPr/>
        </p:nvSpPr>
        <p:spPr>
          <a:xfrm>
            <a:off x="5010416" y="2239110"/>
            <a:ext cx="131132" cy="163452"/>
          </a:xfrm>
          <a:custGeom>
            <a:avLst/>
            <a:gdLst/>
            <a:ahLst/>
            <a:cxnLst/>
            <a:rect l="l" t="t" r="r" b="b"/>
            <a:pathLst>
              <a:path w="131132" h="163452">
                <a:moveTo>
                  <a:pt x="0" y="92920"/>
                </a:moveTo>
                <a:lnTo>
                  <a:pt x="1721" y="163452"/>
                </a:lnTo>
                <a:lnTo>
                  <a:pt x="127690" y="32685"/>
                </a:lnTo>
                <a:lnTo>
                  <a:pt x="131132" y="0"/>
                </a:lnTo>
                <a:lnTo>
                  <a:pt x="0" y="92920"/>
                </a:lnTo>
                <a:close/>
              </a:path>
            </a:pathLst>
          </a:custGeom>
          <a:solidFill>
            <a:srgbClr val="3E3E3E"/>
          </a:solidFill>
        </p:spPr>
        <p:txBody>
          <a:bodyPr wrap="square" lIns="0" tIns="0" rIns="0" bIns="0" rtlCol="0">
            <a:noAutofit/>
          </a:bodyPr>
          <a:lstStyle/>
          <a:p>
            <a:endParaRPr/>
          </a:p>
        </p:txBody>
      </p:sp>
      <p:sp>
        <p:nvSpPr>
          <p:cNvPr id="351" name="object 351"/>
          <p:cNvSpPr/>
          <p:nvPr/>
        </p:nvSpPr>
        <p:spPr>
          <a:xfrm>
            <a:off x="4736033" y="2239110"/>
            <a:ext cx="255380" cy="82598"/>
          </a:xfrm>
          <a:custGeom>
            <a:avLst/>
            <a:gdLst/>
            <a:ahLst/>
            <a:cxnLst/>
            <a:rect l="l" t="t" r="r" b="b"/>
            <a:pathLst>
              <a:path w="255380" h="82598">
                <a:moveTo>
                  <a:pt x="15536" y="0"/>
                </a:moveTo>
                <a:lnTo>
                  <a:pt x="0" y="5160"/>
                </a:lnTo>
                <a:lnTo>
                  <a:pt x="255380" y="82598"/>
                </a:lnTo>
                <a:lnTo>
                  <a:pt x="253659" y="65395"/>
                </a:lnTo>
                <a:lnTo>
                  <a:pt x="15536" y="0"/>
                </a:lnTo>
                <a:close/>
              </a:path>
            </a:pathLst>
          </a:custGeom>
          <a:solidFill>
            <a:srgbClr val="3E3EFF"/>
          </a:solidFill>
        </p:spPr>
        <p:txBody>
          <a:bodyPr wrap="square" lIns="0" tIns="0" rIns="0" bIns="0" rtlCol="0">
            <a:noAutofit/>
          </a:bodyPr>
          <a:lstStyle/>
          <a:p>
            <a:endParaRPr/>
          </a:p>
        </p:txBody>
      </p:sp>
      <p:sp>
        <p:nvSpPr>
          <p:cNvPr id="352" name="object 352"/>
          <p:cNvSpPr/>
          <p:nvPr/>
        </p:nvSpPr>
        <p:spPr>
          <a:xfrm>
            <a:off x="4805065" y="2104903"/>
            <a:ext cx="108711" cy="94640"/>
          </a:xfrm>
          <a:custGeom>
            <a:avLst/>
            <a:gdLst/>
            <a:ahLst/>
            <a:cxnLst/>
            <a:rect l="l" t="t" r="r" b="b"/>
            <a:pathLst>
              <a:path w="108711" h="94640">
                <a:moveTo>
                  <a:pt x="46587" y="0"/>
                </a:moveTo>
                <a:lnTo>
                  <a:pt x="0" y="87759"/>
                </a:lnTo>
                <a:lnTo>
                  <a:pt x="29329" y="94640"/>
                </a:lnTo>
                <a:lnTo>
                  <a:pt x="108711" y="12042"/>
                </a:lnTo>
                <a:lnTo>
                  <a:pt x="46587" y="0"/>
                </a:lnTo>
                <a:close/>
              </a:path>
            </a:pathLst>
          </a:custGeom>
          <a:solidFill>
            <a:srgbClr val="7EFFFF"/>
          </a:solidFill>
        </p:spPr>
        <p:txBody>
          <a:bodyPr wrap="square" lIns="0" tIns="0" rIns="0" bIns="0" rtlCol="0">
            <a:noAutofit/>
          </a:bodyPr>
          <a:lstStyle/>
          <a:p>
            <a:endParaRPr/>
          </a:p>
        </p:txBody>
      </p:sp>
      <p:sp>
        <p:nvSpPr>
          <p:cNvPr id="353" name="object 353"/>
          <p:cNvSpPr/>
          <p:nvPr/>
        </p:nvSpPr>
        <p:spPr>
          <a:xfrm>
            <a:off x="4789528" y="2092861"/>
            <a:ext cx="155298" cy="134207"/>
          </a:xfrm>
          <a:custGeom>
            <a:avLst/>
            <a:gdLst/>
            <a:ahLst/>
            <a:cxnLst/>
            <a:rect l="l" t="t" r="r" b="b"/>
            <a:pathLst>
              <a:path w="155298" h="134207">
                <a:moveTo>
                  <a:pt x="153577" y="25804"/>
                </a:moveTo>
                <a:lnTo>
                  <a:pt x="0" y="0"/>
                </a:lnTo>
                <a:lnTo>
                  <a:pt x="141506" y="37870"/>
                </a:lnTo>
                <a:lnTo>
                  <a:pt x="155298" y="134207"/>
                </a:lnTo>
                <a:lnTo>
                  <a:pt x="153577" y="25804"/>
                </a:lnTo>
                <a:close/>
              </a:path>
            </a:pathLst>
          </a:custGeom>
          <a:solidFill>
            <a:srgbClr val="000000"/>
          </a:solidFill>
        </p:spPr>
        <p:txBody>
          <a:bodyPr wrap="square" lIns="0" tIns="0" rIns="0" bIns="0" rtlCol="0">
            <a:noAutofit/>
          </a:bodyPr>
          <a:lstStyle/>
          <a:p>
            <a:endParaRPr/>
          </a:p>
        </p:txBody>
      </p:sp>
      <p:sp>
        <p:nvSpPr>
          <p:cNvPr id="354" name="object 354"/>
          <p:cNvSpPr/>
          <p:nvPr/>
        </p:nvSpPr>
        <p:spPr>
          <a:xfrm>
            <a:off x="4713588" y="2254593"/>
            <a:ext cx="272662" cy="92920"/>
          </a:xfrm>
          <a:custGeom>
            <a:avLst/>
            <a:gdLst/>
            <a:ahLst/>
            <a:cxnLst/>
            <a:rect l="l" t="t" r="r" b="b"/>
            <a:pathLst>
              <a:path w="272662" h="92920">
                <a:moveTo>
                  <a:pt x="0" y="0"/>
                </a:moveTo>
                <a:lnTo>
                  <a:pt x="3465" y="27524"/>
                </a:lnTo>
                <a:lnTo>
                  <a:pt x="272662" y="92920"/>
                </a:lnTo>
                <a:lnTo>
                  <a:pt x="0" y="0"/>
                </a:lnTo>
                <a:close/>
              </a:path>
            </a:pathLst>
          </a:custGeom>
          <a:solidFill>
            <a:srgbClr val="FFFF3E"/>
          </a:solidFill>
        </p:spPr>
        <p:txBody>
          <a:bodyPr wrap="square" lIns="0" tIns="0" rIns="0" bIns="0" rtlCol="0">
            <a:noAutofit/>
          </a:bodyPr>
          <a:lstStyle/>
          <a:p>
            <a:endParaRPr/>
          </a:p>
        </p:txBody>
      </p:sp>
      <p:sp>
        <p:nvSpPr>
          <p:cNvPr id="355" name="object 355"/>
          <p:cNvSpPr/>
          <p:nvPr/>
        </p:nvSpPr>
        <p:spPr>
          <a:xfrm>
            <a:off x="4746383" y="2275237"/>
            <a:ext cx="15536" cy="13762"/>
          </a:xfrm>
          <a:custGeom>
            <a:avLst/>
            <a:gdLst/>
            <a:ahLst/>
            <a:cxnLst/>
            <a:rect l="l" t="t" r="r" b="b"/>
            <a:pathLst>
              <a:path w="15536" h="13762">
                <a:moveTo>
                  <a:pt x="0" y="3440"/>
                </a:moveTo>
                <a:lnTo>
                  <a:pt x="0" y="6881"/>
                </a:lnTo>
                <a:lnTo>
                  <a:pt x="1721" y="10321"/>
                </a:lnTo>
                <a:lnTo>
                  <a:pt x="5186" y="12042"/>
                </a:lnTo>
                <a:lnTo>
                  <a:pt x="8629" y="13762"/>
                </a:lnTo>
                <a:lnTo>
                  <a:pt x="10350" y="13762"/>
                </a:lnTo>
                <a:lnTo>
                  <a:pt x="13792" y="12042"/>
                </a:lnTo>
                <a:lnTo>
                  <a:pt x="15536" y="8601"/>
                </a:lnTo>
                <a:lnTo>
                  <a:pt x="15536" y="5160"/>
                </a:lnTo>
                <a:lnTo>
                  <a:pt x="13792" y="1720"/>
                </a:lnTo>
                <a:lnTo>
                  <a:pt x="10350" y="0"/>
                </a:lnTo>
                <a:lnTo>
                  <a:pt x="5186" y="0"/>
                </a:lnTo>
                <a:lnTo>
                  <a:pt x="1721" y="1720"/>
                </a:lnTo>
                <a:lnTo>
                  <a:pt x="0" y="3440"/>
                </a:lnTo>
                <a:close/>
              </a:path>
            </a:pathLst>
          </a:custGeom>
          <a:solidFill>
            <a:srgbClr val="000000"/>
          </a:solidFill>
        </p:spPr>
        <p:txBody>
          <a:bodyPr wrap="square" lIns="0" tIns="0" rIns="0" bIns="0" rtlCol="0">
            <a:noAutofit/>
          </a:bodyPr>
          <a:lstStyle/>
          <a:p>
            <a:endParaRPr/>
          </a:p>
        </p:txBody>
      </p:sp>
      <p:sp>
        <p:nvSpPr>
          <p:cNvPr id="356" name="object 356"/>
          <p:cNvSpPr/>
          <p:nvPr/>
        </p:nvSpPr>
        <p:spPr>
          <a:xfrm>
            <a:off x="4906868" y="2335471"/>
            <a:ext cx="67311" cy="34406"/>
          </a:xfrm>
          <a:custGeom>
            <a:avLst/>
            <a:gdLst/>
            <a:ahLst/>
            <a:cxnLst/>
            <a:rect l="l" t="t" r="r" b="b"/>
            <a:pathLst>
              <a:path w="67311" h="34406">
                <a:moveTo>
                  <a:pt x="0" y="0"/>
                </a:moveTo>
                <a:lnTo>
                  <a:pt x="0" y="8601"/>
                </a:lnTo>
                <a:lnTo>
                  <a:pt x="67311" y="34406"/>
                </a:lnTo>
                <a:lnTo>
                  <a:pt x="67311" y="22363"/>
                </a:lnTo>
                <a:lnTo>
                  <a:pt x="0" y="0"/>
                </a:lnTo>
                <a:close/>
              </a:path>
            </a:pathLst>
          </a:custGeom>
          <a:solidFill>
            <a:srgbClr val="000000"/>
          </a:solidFill>
        </p:spPr>
        <p:txBody>
          <a:bodyPr wrap="square" lIns="0" tIns="0" rIns="0" bIns="0" rtlCol="0">
            <a:noAutofit/>
          </a:bodyPr>
          <a:lstStyle/>
          <a:p>
            <a:endParaRPr/>
          </a:p>
        </p:txBody>
      </p:sp>
      <p:sp>
        <p:nvSpPr>
          <p:cNvPr id="357" name="object 357"/>
          <p:cNvSpPr/>
          <p:nvPr/>
        </p:nvSpPr>
        <p:spPr>
          <a:xfrm>
            <a:off x="4917218" y="2230509"/>
            <a:ext cx="27608" cy="13762"/>
          </a:xfrm>
          <a:custGeom>
            <a:avLst/>
            <a:gdLst/>
            <a:ahLst/>
            <a:cxnLst/>
            <a:rect l="l" t="t" r="r" b="b"/>
            <a:pathLst>
              <a:path w="27608" h="13762">
                <a:moveTo>
                  <a:pt x="0" y="0"/>
                </a:moveTo>
                <a:lnTo>
                  <a:pt x="0" y="6881"/>
                </a:lnTo>
                <a:lnTo>
                  <a:pt x="27608" y="13762"/>
                </a:lnTo>
                <a:lnTo>
                  <a:pt x="27608" y="6881"/>
                </a:lnTo>
                <a:lnTo>
                  <a:pt x="0" y="0"/>
                </a:lnTo>
                <a:close/>
              </a:path>
            </a:pathLst>
          </a:custGeom>
          <a:solidFill>
            <a:srgbClr val="000000"/>
          </a:solidFill>
        </p:spPr>
        <p:txBody>
          <a:bodyPr wrap="square" lIns="0" tIns="0" rIns="0" bIns="0" rtlCol="0">
            <a:noAutofit/>
          </a:bodyPr>
          <a:lstStyle/>
          <a:p>
            <a:endParaRPr/>
          </a:p>
        </p:txBody>
      </p:sp>
      <p:sp>
        <p:nvSpPr>
          <p:cNvPr id="358" name="object 358"/>
          <p:cNvSpPr/>
          <p:nvPr/>
        </p:nvSpPr>
        <p:spPr>
          <a:xfrm>
            <a:off x="4059577" y="2356115"/>
            <a:ext cx="697156" cy="536806"/>
          </a:xfrm>
          <a:custGeom>
            <a:avLst/>
            <a:gdLst/>
            <a:ahLst/>
            <a:cxnLst/>
            <a:rect l="l" t="t" r="r" b="b"/>
            <a:pathLst>
              <a:path w="697156" h="536806">
                <a:moveTo>
                  <a:pt x="0" y="8601"/>
                </a:moveTo>
                <a:lnTo>
                  <a:pt x="31050" y="369912"/>
                </a:lnTo>
                <a:lnTo>
                  <a:pt x="405515" y="536806"/>
                </a:lnTo>
                <a:lnTo>
                  <a:pt x="605703" y="378514"/>
                </a:lnTo>
                <a:lnTo>
                  <a:pt x="617774" y="283873"/>
                </a:lnTo>
                <a:lnTo>
                  <a:pt x="691993" y="232264"/>
                </a:lnTo>
                <a:lnTo>
                  <a:pt x="697156" y="53329"/>
                </a:lnTo>
                <a:lnTo>
                  <a:pt x="510784" y="15482"/>
                </a:lnTo>
                <a:lnTo>
                  <a:pt x="427960" y="24084"/>
                </a:lnTo>
                <a:lnTo>
                  <a:pt x="283012" y="0"/>
                </a:lnTo>
                <a:lnTo>
                  <a:pt x="0" y="8601"/>
                </a:lnTo>
                <a:close/>
              </a:path>
            </a:pathLst>
          </a:custGeom>
          <a:solidFill>
            <a:srgbClr val="FFFFFF"/>
          </a:solidFill>
        </p:spPr>
        <p:txBody>
          <a:bodyPr wrap="square" lIns="0" tIns="0" rIns="0" bIns="0" rtlCol="0">
            <a:noAutofit/>
          </a:bodyPr>
          <a:lstStyle/>
          <a:p>
            <a:endParaRPr/>
          </a:p>
        </p:txBody>
      </p:sp>
      <p:sp>
        <p:nvSpPr>
          <p:cNvPr id="359" name="object 359"/>
          <p:cNvSpPr/>
          <p:nvPr/>
        </p:nvSpPr>
        <p:spPr>
          <a:xfrm>
            <a:off x="4748104" y="2805162"/>
            <a:ext cx="1185424" cy="849948"/>
          </a:xfrm>
          <a:custGeom>
            <a:avLst/>
            <a:gdLst/>
            <a:ahLst/>
            <a:cxnLst/>
            <a:rect l="l" t="t" r="r" b="b"/>
            <a:pathLst>
              <a:path w="1185424" h="849948">
                <a:moveTo>
                  <a:pt x="398631" y="29245"/>
                </a:moveTo>
                <a:lnTo>
                  <a:pt x="0" y="196138"/>
                </a:lnTo>
                <a:lnTo>
                  <a:pt x="13815" y="478315"/>
                </a:lnTo>
                <a:lnTo>
                  <a:pt x="776538" y="849948"/>
                </a:lnTo>
                <a:lnTo>
                  <a:pt x="1182077" y="350989"/>
                </a:lnTo>
                <a:lnTo>
                  <a:pt x="1185424" y="137648"/>
                </a:lnTo>
                <a:lnTo>
                  <a:pt x="419331" y="0"/>
                </a:lnTo>
                <a:lnTo>
                  <a:pt x="398631" y="29245"/>
                </a:lnTo>
                <a:close/>
              </a:path>
            </a:pathLst>
          </a:custGeom>
          <a:solidFill>
            <a:srgbClr val="FFFFFF"/>
          </a:solidFill>
        </p:spPr>
        <p:txBody>
          <a:bodyPr wrap="square" lIns="0" tIns="0" rIns="0" bIns="0" rtlCol="0">
            <a:noAutofit/>
          </a:bodyPr>
          <a:lstStyle/>
          <a:p>
            <a:endParaRPr/>
          </a:p>
        </p:txBody>
      </p:sp>
      <p:sp>
        <p:nvSpPr>
          <p:cNvPr id="360" name="object 360"/>
          <p:cNvSpPr/>
          <p:nvPr/>
        </p:nvSpPr>
        <p:spPr>
          <a:xfrm>
            <a:off x="4839557" y="2428368"/>
            <a:ext cx="1090624" cy="844787"/>
          </a:xfrm>
          <a:custGeom>
            <a:avLst/>
            <a:gdLst/>
            <a:ahLst/>
            <a:cxnLst/>
            <a:rect l="l" t="t" r="r" b="b"/>
            <a:pathLst>
              <a:path w="1090624" h="844787">
                <a:moveTo>
                  <a:pt x="0" y="13762"/>
                </a:moveTo>
                <a:lnTo>
                  <a:pt x="62124" y="588415"/>
                </a:lnTo>
                <a:lnTo>
                  <a:pt x="631590" y="844787"/>
                </a:lnTo>
                <a:lnTo>
                  <a:pt x="947445" y="597016"/>
                </a:lnTo>
                <a:lnTo>
                  <a:pt x="964655" y="447350"/>
                </a:lnTo>
                <a:lnTo>
                  <a:pt x="1083692" y="366472"/>
                </a:lnTo>
                <a:lnTo>
                  <a:pt x="1090624" y="86039"/>
                </a:lnTo>
                <a:lnTo>
                  <a:pt x="800680" y="25804"/>
                </a:lnTo>
                <a:lnTo>
                  <a:pt x="667851" y="37846"/>
                </a:lnTo>
                <a:lnTo>
                  <a:pt x="443497" y="0"/>
                </a:lnTo>
                <a:lnTo>
                  <a:pt x="0" y="13762"/>
                </a:lnTo>
                <a:close/>
              </a:path>
            </a:pathLst>
          </a:custGeom>
          <a:solidFill>
            <a:srgbClr val="FFFFFF"/>
          </a:solidFill>
        </p:spPr>
        <p:txBody>
          <a:bodyPr wrap="square" lIns="0" tIns="0" rIns="0" bIns="0" rtlCol="0">
            <a:noAutofit/>
          </a:bodyPr>
          <a:lstStyle/>
          <a:p>
            <a:endParaRPr/>
          </a:p>
        </p:txBody>
      </p:sp>
      <p:sp>
        <p:nvSpPr>
          <p:cNvPr id="361" name="object 361"/>
          <p:cNvSpPr/>
          <p:nvPr/>
        </p:nvSpPr>
        <p:spPr>
          <a:xfrm>
            <a:off x="4782620" y="2851610"/>
            <a:ext cx="1150908" cy="758772"/>
          </a:xfrm>
          <a:custGeom>
            <a:avLst/>
            <a:gdLst/>
            <a:ahLst/>
            <a:cxnLst/>
            <a:rect l="l" t="t" r="r" b="b"/>
            <a:pathLst>
              <a:path w="1150908" h="758772">
                <a:moveTo>
                  <a:pt x="429681" y="0"/>
                </a:moveTo>
                <a:lnTo>
                  <a:pt x="0" y="177215"/>
                </a:lnTo>
                <a:lnTo>
                  <a:pt x="10350" y="404342"/>
                </a:lnTo>
                <a:lnTo>
                  <a:pt x="738580" y="758772"/>
                </a:lnTo>
                <a:lnTo>
                  <a:pt x="1142303" y="277016"/>
                </a:lnTo>
                <a:lnTo>
                  <a:pt x="1150908" y="130766"/>
                </a:lnTo>
                <a:lnTo>
                  <a:pt x="429681" y="0"/>
                </a:lnTo>
                <a:close/>
              </a:path>
            </a:pathLst>
          </a:custGeom>
          <a:solidFill>
            <a:srgbClr val="000000"/>
          </a:solidFill>
        </p:spPr>
        <p:txBody>
          <a:bodyPr wrap="square" lIns="0" tIns="0" rIns="0" bIns="0" rtlCol="0">
            <a:noAutofit/>
          </a:bodyPr>
          <a:lstStyle/>
          <a:p>
            <a:endParaRPr/>
          </a:p>
        </p:txBody>
      </p:sp>
      <p:sp>
        <p:nvSpPr>
          <p:cNvPr id="362" name="object 362"/>
          <p:cNvSpPr/>
          <p:nvPr/>
        </p:nvSpPr>
        <p:spPr>
          <a:xfrm>
            <a:off x="4903426" y="2469655"/>
            <a:ext cx="974886" cy="734664"/>
          </a:xfrm>
          <a:custGeom>
            <a:avLst/>
            <a:gdLst/>
            <a:ahLst/>
            <a:cxnLst/>
            <a:rect l="l" t="t" r="r" b="b"/>
            <a:pathLst>
              <a:path w="974886" h="734664">
                <a:moveTo>
                  <a:pt x="579816" y="734664"/>
                </a:moveTo>
                <a:lnTo>
                  <a:pt x="843897" y="511001"/>
                </a:lnTo>
                <a:lnTo>
                  <a:pt x="854175" y="364751"/>
                </a:lnTo>
                <a:lnTo>
                  <a:pt x="957675" y="294219"/>
                </a:lnTo>
                <a:lnTo>
                  <a:pt x="974886" y="79157"/>
                </a:lnTo>
                <a:lnTo>
                  <a:pt x="742070" y="30989"/>
                </a:lnTo>
                <a:lnTo>
                  <a:pt x="574629" y="34429"/>
                </a:lnTo>
                <a:lnTo>
                  <a:pt x="376186" y="0"/>
                </a:lnTo>
                <a:lnTo>
                  <a:pt x="0" y="10321"/>
                </a:lnTo>
                <a:lnTo>
                  <a:pt x="37958" y="529924"/>
                </a:lnTo>
                <a:lnTo>
                  <a:pt x="579816" y="734664"/>
                </a:lnTo>
                <a:close/>
              </a:path>
            </a:pathLst>
          </a:custGeom>
          <a:solidFill>
            <a:srgbClr val="000000"/>
          </a:solidFill>
        </p:spPr>
        <p:txBody>
          <a:bodyPr wrap="square" lIns="0" tIns="0" rIns="0" bIns="0" rtlCol="0">
            <a:noAutofit/>
          </a:bodyPr>
          <a:lstStyle/>
          <a:p>
            <a:endParaRPr/>
          </a:p>
        </p:txBody>
      </p:sp>
      <p:sp>
        <p:nvSpPr>
          <p:cNvPr id="363" name="object 363"/>
          <p:cNvSpPr/>
          <p:nvPr/>
        </p:nvSpPr>
        <p:spPr>
          <a:xfrm>
            <a:off x="4962084" y="2528169"/>
            <a:ext cx="515971" cy="595296"/>
          </a:xfrm>
          <a:custGeom>
            <a:avLst/>
            <a:gdLst/>
            <a:ahLst/>
            <a:cxnLst/>
            <a:rect l="l" t="t" r="r" b="b"/>
            <a:pathLst>
              <a:path w="515971" h="595296">
                <a:moveTo>
                  <a:pt x="0" y="0"/>
                </a:moveTo>
                <a:lnTo>
                  <a:pt x="29329" y="440445"/>
                </a:lnTo>
                <a:lnTo>
                  <a:pt x="502179" y="595296"/>
                </a:lnTo>
                <a:lnTo>
                  <a:pt x="515971" y="118700"/>
                </a:lnTo>
                <a:lnTo>
                  <a:pt x="0" y="0"/>
                </a:lnTo>
                <a:close/>
              </a:path>
            </a:pathLst>
          </a:custGeom>
          <a:solidFill>
            <a:srgbClr val="FFFFFF"/>
          </a:solidFill>
        </p:spPr>
        <p:txBody>
          <a:bodyPr wrap="square" lIns="0" tIns="0" rIns="0" bIns="0" rtlCol="0">
            <a:noAutofit/>
          </a:bodyPr>
          <a:lstStyle/>
          <a:p>
            <a:endParaRPr/>
          </a:p>
        </p:txBody>
      </p:sp>
      <p:sp>
        <p:nvSpPr>
          <p:cNvPr id="364" name="object 364"/>
          <p:cNvSpPr/>
          <p:nvPr/>
        </p:nvSpPr>
        <p:spPr>
          <a:xfrm>
            <a:off x="5526388" y="2617625"/>
            <a:ext cx="184603" cy="462833"/>
          </a:xfrm>
          <a:custGeom>
            <a:avLst/>
            <a:gdLst/>
            <a:ahLst/>
            <a:cxnLst/>
            <a:rect l="l" t="t" r="r" b="b"/>
            <a:pathLst>
              <a:path w="184603" h="462833">
                <a:moveTo>
                  <a:pt x="6884" y="37846"/>
                </a:moveTo>
                <a:lnTo>
                  <a:pt x="0" y="462833"/>
                </a:lnTo>
                <a:lnTo>
                  <a:pt x="160461" y="325184"/>
                </a:lnTo>
                <a:lnTo>
                  <a:pt x="184603" y="0"/>
                </a:lnTo>
                <a:lnTo>
                  <a:pt x="6884" y="37846"/>
                </a:lnTo>
                <a:close/>
              </a:path>
            </a:pathLst>
          </a:custGeom>
          <a:solidFill>
            <a:srgbClr val="3E3EFF"/>
          </a:solidFill>
        </p:spPr>
        <p:txBody>
          <a:bodyPr wrap="square" lIns="0" tIns="0" rIns="0" bIns="0" rtlCol="0">
            <a:noAutofit/>
          </a:bodyPr>
          <a:lstStyle/>
          <a:p>
            <a:endParaRPr/>
          </a:p>
        </p:txBody>
      </p:sp>
      <p:sp>
        <p:nvSpPr>
          <p:cNvPr id="365" name="object 365"/>
          <p:cNvSpPr/>
          <p:nvPr/>
        </p:nvSpPr>
        <p:spPr>
          <a:xfrm>
            <a:off x="5039745" y="2641709"/>
            <a:ext cx="348578" cy="354430"/>
          </a:xfrm>
          <a:custGeom>
            <a:avLst/>
            <a:gdLst/>
            <a:ahLst/>
            <a:cxnLst/>
            <a:rect l="l" t="t" r="r" b="b"/>
            <a:pathLst>
              <a:path w="348578" h="354430">
                <a:moveTo>
                  <a:pt x="0" y="0"/>
                </a:moveTo>
                <a:lnTo>
                  <a:pt x="8629" y="256372"/>
                </a:lnTo>
                <a:lnTo>
                  <a:pt x="346857" y="354430"/>
                </a:lnTo>
                <a:lnTo>
                  <a:pt x="348578" y="77437"/>
                </a:lnTo>
                <a:lnTo>
                  <a:pt x="0" y="0"/>
                </a:lnTo>
                <a:close/>
              </a:path>
            </a:pathLst>
          </a:custGeom>
          <a:solidFill>
            <a:srgbClr val="00FFFF"/>
          </a:solidFill>
        </p:spPr>
        <p:txBody>
          <a:bodyPr wrap="square" lIns="0" tIns="0" rIns="0" bIns="0" rtlCol="0">
            <a:noAutofit/>
          </a:bodyPr>
          <a:lstStyle/>
          <a:p>
            <a:endParaRPr/>
          </a:p>
        </p:txBody>
      </p:sp>
      <p:sp>
        <p:nvSpPr>
          <p:cNvPr id="366" name="object 366"/>
          <p:cNvSpPr/>
          <p:nvPr/>
        </p:nvSpPr>
        <p:spPr>
          <a:xfrm>
            <a:off x="4858560" y="3061534"/>
            <a:ext cx="621216" cy="437004"/>
          </a:xfrm>
          <a:custGeom>
            <a:avLst/>
            <a:gdLst/>
            <a:ahLst/>
            <a:cxnLst/>
            <a:rect l="l" t="t" r="r" b="b"/>
            <a:pathLst>
              <a:path w="621216" h="437004">
                <a:moveTo>
                  <a:pt x="0" y="0"/>
                </a:moveTo>
                <a:lnTo>
                  <a:pt x="8629" y="158267"/>
                </a:lnTo>
                <a:lnTo>
                  <a:pt x="621216" y="437004"/>
                </a:lnTo>
                <a:lnTo>
                  <a:pt x="617774" y="240866"/>
                </a:lnTo>
                <a:lnTo>
                  <a:pt x="0" y="0"/>
                </a:lnTo>
                <a:close/>
              </a:path>
            </a:pathLst>
          </a:custGeom>
          <a:solidFill>
            <a:srgbClr val="FFFFFF"/>
          </a:solidFill>
        </p:spPr>
        <p:txBody>
          <a:bodyPr wrap="square" lIns="0" tIns="0" rIns="0" bIns="0" rtlCol="0">
            <a:noAutofit/>
          </a:bodyPr>
          <a:lstStyle/>
          <a:p>
            <a:endParaRPr/>
          </a:p>
        </p:txBody>
      </p:sp>
      <p:sp>
        <p:nvSpPr>
          <p:cNvPr id="367" name="object 367"/>
          <p:cNvSpPr/>
          <p:nvPr/>
        </p:nvSpPr>
        <p:spPr>
          <a:xfrm>
            <a:off x="5089798" y="2507525"/>
            <a:ext cx="536575" cy="87735"/>
          </a:xfrm>
          <a:custGeom>
            <a:avLst/>
            <a:gdLst/>
            <a:ahLst/>
            <a:cxnLst/>
            <a:rect l="l" t="t" r="r" b="b"/>
            <a:pathLst>
              <a:path w="536575" h="87735">
                <a:moveTo>
                  <a:pt x="0" y="0"/>
                </a:moveTo>
                <a:lnTo>
                  <a:pt x="384815" y="87735"/>
                </a:lnTo>
                <a:lnTo>
                  <a:pt x="536575" y="65371"/>
                </a:lnTo>
                <a:lnTo>
                  <a:pt x="193256" y="1720"/>
                </a:lnTo>
                <a:lnTo>
                  <a:pt x="0" y="0"/>
                </a:lnTo>
                <a:close/>
              </a:path>
            </a:pathLst>
          </a:custGeom>
          <a:solidFill>
            <a:srgbClr val="3E3E3E"/>
          </a:solidFill>
        </p:spPr>
        <p:txBody>
          <a:bodyPr wrap="square" lIns="0" tIns="0" rIns="0" bIns="0" rtlCol="0">
            <a:noAutofit/>
          </a:bodyPr>
          <a:lstStyle/>
          <a:p>
            <a:endParaRPr/>
          </a:p>
        </p:txBody>
      </p:sp>
      <p:sp>
        <p:nvSpPr>
          <p:cNvPr id="368" name="object 368"/>
          <p:cNvSpPr/>
          <p:nvPr/>
        </p:nvSpPr>
        <p:spPr>
          <a:xfrm>
            <a:off x="5533272" y="3037426"/>
            <a:ext cx="307273" cy="407783"/>
          </a:xfrm>
          <a:custGeom>
            <a:avLst/>
            <a:gdLst/>
            <a:ahLst/>
            <a:cxnLst/>
            <a:rect l="l" t="t" r="r" b="b"/>
            <a:pathLst>
              <a:path w="307273" h="407783">
                <a:moveTo>
                  <a:pt x="0" y="228848"/>
                </a:moveTo>
                <a:lnTo>
                  <a:pt x="0" y="407783"/>
                </a:lnTo>
                <a:lnTo>
                  <a:pt x="295083" y="77437"/>
                </a:lnTo>
                <a:lnTo>
                  <a:pt x="307273" y="0"/>
                </a:lnTo>
                <a:lnTo>
                  <a:pt x="0" y="228848"/>
                </a:lnTo>
                <a:close/>
              </a:path>
            </a:pathLst>
          </a:custGeom>
          <a:solidFill>
            <a:srgbClr val="3E3E3E"/>
          </a:solidFill>
        </p:spPr>
        <p:txBody>
          <a:bodyPr wrap="square" lIns="0" tIns="0" rIns="0" bIns="0" rtlCol="0">
            <a:noAutofit/>
          </a:bodyPr>
          <a:lstStyle/>
          <a:p>
            <a:endParaRPr/>
          </a:p>
        </p:txBody>
      </p:sp>
      <p:sp>
        <p:nvSpPr>
          <p:cNvPr id="369" name="object 369"/>
          <p:cNvSpPr/>
          <p:nvPr/>
        </p:nvSpPr>
        <p:spPr>
          <a:xfrm>
            <a:off x="4908589" y="3023664"/>
            <a:ext cx="579816" cy="215085"/>
          </a:xfrm>
          <a:custGeom>
            <a:avLst/>
            <a:gdLst/>
            <a:ahLst/>
            <a:cxnLst/>
            <a:rect l="l" t="t" r="r" b="b"/>
            <a:pathLst>
              <a:path w="579816" h="215085">
                <a:moveTo>
                  <a:pt x="34516" y="0"/>
                </a:moveTo>
                <a:lnTo>
                  <a:pt x="0" y="8601"/>
                </a:lnTo>
                <a:lnTo>
                  <a:pt x="579816" y="215085"/>
                </a:lnTo>
                <a:lnTo>
                  <a:pt x="576374" y="170333"/>
                </a:lnTo>
                <a:lnTo>
                  <a:pt x="34516" y="0"/>
                </a:lnTo>
                <a:close/>
              </a:path>
            </a:pathLst>
          </a:custGeom>
          <a:solidFill>
            <a:srgbClr val="3E3EFF"/>
          </a:solidFill>
        </p:spPr>
        <p:txBody>
          <a:bodyPr wrap="square" lIns="0" tIns="0" rIns="0" bIns="0" rtlCol="0">
            <a:noAutofit/>
          </a:bodyPr>
          <a:lstStyle/>
          <a:p>
            <a:endParaRPr/>
          </a:p>
        </p:txBody>
      </p:sp>
      <p:sp>
        <p:nvSpPr>
          <p:cNvPr id="370" name="object 370"/>
          <p:cNvSpPr/>
          <p:nvPr/>
        </p:nvSpPr>
        <p:spPr>
          <a:xfrm>
            <a:off x="5072540" y="2677859"/>
            <a:ext cx="250217" cy="246027"/>
          </a:xfrm>
          <a:custGeom>
            <a:avLst/>
            <a:gdLst/>
            <a:ahLst/>
            <a:cxnLst/>
            <a:rect l="l" t="t" r="r" b="b"/>
            <a:pathLst>
              <a:path w="250217" h="246027">
                <a:moveTo>
                  <a:pt x="110432" y="0"/>
                </a:moveTo>
                <a:lnTo>
                  <a:pt x="0" y="227103"/>
                </a:lnTo>
                <a:lnTo>
                  <a:pt x="63845" y="246027"/>
                </a:lnTo>
                <a:lnTo>
                  <a:pt x="250217" y="36126"/>
                </a:lnTo>
                <a:lnTo>
                  <a:pt x="110432" y="0"/>
                </a:lnTo>
                <a:close/>
              </a:path>
            </a:pathLst>
          </a:custGeom>
          <a:solidFill>
            <a:srgbClr val="7EFFFF"/>
          </a:solidFill>
        </p:spPr>
        <p:txBody>
          <a:bodyPr wrap="square" lIns="0" tIns="0" rIns="0" bIns="0" rtlCol="0">
            <a:noAutofit/>
          </a:bodyPr>
          <a:lstStyle/>
          <a:p>
            <a:endParaRPr/>
          </a:p>
        </p:txBody>
      </p:sp>
      <p:sp>
        <p:nvSpPr>
          <p:cNvPr id="371" name="object 371"/>
          <p:cNvSpPr/>
          <p:nvPr/>
        </p:nvSpPr>
        <p:spPr>
          <a:xfrm>
            <a:off x="5039745" y="2641709"/>
            <a:ext cx="348578" cy="354430"/>
          </a:xfrm>
          <a:custGeom>
            <a:avLst/>
            <a:gdLst/>
            <a:ahLst/>
            <a:cxnLst/>
            <a:rect l="l" t="t" r="r" b="b"/>
            <a:pathLst>
              <a:path w="348578" h="354430">
                <a:moveTo>
                  <a:pt x="348578" y="77437"/>
                </a:moveTo>
                <a:lnTo>
                  <a:pt x="0" y="0"/>
                </a:lnTo>
                <a:lnTo>
                  <a:pt x="322691" y="108402"/>
                </a:lnTo>
                <a:lnTo>
                  <a:pt x="346857" y="354430"/>
                </a:lnTo>
                <a:lnTo>
                  <a:pt x="348578" y="77437"/>
                </a:lnTo>
                <a:close/>
              </a:path>
            </a:pathLst>
          </a:custGeom>
          <a:solidFill>
            <a:srgbClr val="000000"/>
          </a:solidFill>
        </p:spPr>
        <p:txBody>
          <a:bodyPr wrap="square" lIns="0" tIns="0" rIns="0" bIns="0" rtlCol="0">
            <a:noAutofit/>
          </a:bodyPr>
          <a:lstStyle/>
          <a:p>
            <a:endParaRPr/>
          </a:p>
        </p:txBody>
      </p:sp>
      <p:sp>
        <p:nvSpPr>
          <p:cNvPr id="372" name="object 372"/>
          <p:cNvSpPr/>
          <p:nvPr/>
        </p:nvSpPr>
        <p:spPr>
          <a:xfrm>
            <a:off x="4858560" y="3061534"/>
            <a:ext cx="617774" cy="240866"/>
          </a:xfrm>
          <a:custGeom>
            <a:avLst/>
            <a:gdLst/>
            <a:ahLst/>
            <a:cxnLst/>
            <a:rect l="l" t="t" r="r" b="b"/>
            <a:pathLst>
              <a:path w="617774" h="240866">
                <a:moveTo>
                  <a:pt x="0" y="0"/>
                </a:moveTo>
                <a:lnTo>
                  <a:pt x="3442" y="73973"/>
                </a:lnTo>
                <a:lnTo>
                  <a:pt x="617774" y="240866"/>
                </a:lnTo>
                <a:lnTo>
                  <a:pt x="0" y="0"/>
                </a:lnTo>
                <a:close/>
              </a:path>
            </a:pathLst>
          </a:custGeom>
          <a:solidFill>
            <a:srgbClr val="FFFF3E"/>
          </a:solidFill>
        </p:spPr>
        <p:txBody>
          <a:bodyPr wrap="square" lIns="0" tIns="0" rIns="0" bIns="0" rtlCol="0">
            <a:noAutofit/>
          </a:bodyPr>
          <a:lstStyle/>
          <a:p>
            <a:endParaRPr/>
          </a:p>
        </p:txBody>
      </p:sp>
      <p:sp>
        <p:nvSpPr>
          <p:cNvPr id="373" name="object 373"/>
          <p:cNvSpPr/>
          <p:nvPr/>
        </p:nvSpPr>
        <p:spPr>
          <a:xfrm>
            <a:off x="4931034" y="3114864"/>
            <a:ext cx="34516" cy="36126"/>
          </a:xfrm>
          <a:custGeom>
            <a:avLst/>
            <a:gdLst/>
            <a:ahLst/>
            <a:cxnLst/>
            <a:rect l="l" t="t" r="r" b="b"/>
            <a:pathLst>
              <a:path w="34516" h="36126">
                <a:moveTo>
                  <a:pt x="17258" y="36126"/>
                </a:moveTo>
                <a:lnTo>
                  <a:pt x="24142" y="34406"/>
                </a:lnTo>
                <a:lnTo>
                  <a:pt x="29329" y="30965"/>
                </a:lnTo>
                <a:lnTo>
                  <a:pt x="32771" y="25804"/>
                </a:lnTo>
                <a:lnTo>
                  <a:pt x="34516" y="18923"/>
                </a:lnTo>
                <a:lnTo>
                  <a:pt x="32771" y="12042"/>
                </a:lnTo>
                <a:lnTo>
                  <a:pt x="29329" y="6881"/>
                </a:lnTo>
                <a:lnTo>
                  <a:pt x="25887" y="1720"/>
                </a:lnTo>
                <a:lnTo>
                  <a:pt x="18979" y="0"/>
                </a:lnTo>
                <a:lnTo>
                  <a:pt x="12071" y="1720"/>
                </a:lnTo>
                <a:lnTo>
                  <a:pt x="5163" y="5160"/>
                </a:lnTo>
                <a:lnTo>
                  <a:pt x="1721" y="10321"/>
                </a:lnTo>
                <a:lnTo>
                  <a:pt x="0" y="17203"/>
                </a:lnTo>
                <a:lnTo>
                  <a:pt x="1721" y="24084"/>
                </a:lnTo>
                <a:lnTo>
                  <a:pt x="5163" y="29245"/>
                </a:lnTo>
                <a:lnTo>
                  <a:pt x="10350" y="34406"/>
                </a:lnTo>
                <a:lnTo>
                  <a:pt x="17258" y="36126"/>
                </a:lnTo>
                <a:close/>
              </a:path>
            </a:pathLst>
          </a:custGeom>
          <a:solidFill>
            <a:srgbClr val="000000"/>
          </a:solidFill>
        </p:spPr>
        <p:txBody>
          <a:bodyPr wrap="square" lIns="0" tIns="0" rIns="0" bIns="0" rtlCol="0">
            <a:noAutofit/>
          </a:bodyPr>
          <a:lstStyle/>
          <a:p>
            <a:endParaRPr/>
          </a:p>
        </p:txBody>
      </p:sp>
      <p:sp>
        <p:nvSpPr>
          <p:cNvPr id="374" name="object 374"/>
          <p:cNvSpPr/>
          <p:nvPr/>
        </p:nvSpPr>
        <p:spPr>
          <a:xfrm>
            <a:off x="5295149" y="3273156"/>
            <a:ext cx="151856" cy="89455"/>
          </a:xfrm>
          <a:custGeom>
            <a:avLst/>
            <a:gdLst/>
            <a:ahLst/>
            <a:cxnLst/>
            <a:rect l="l" t="t" r="r" b="b"/>
            <a:pathLst>
              <a:path w="151856" h="89455">
                <a:moveTo>
                  <a:pt x="1721" y="0"/>
                </a:moveTo>
                <a:lnTo>
                  <a:pt x="0" y="22363"/>
                </a:lnTo>
                <a:lnTo>
                  <a:pt x="151856" y="89455"/>
                </a:lnTo>
                <a:lnTo>
                  <a:pt x="151856" y="60210"/>
                </a:lnTo>
                <a:lnTo>
                  <a:pt x="1721" y="0"/>
                </a:lnTo>
                <a:close/>
              </a:path>
            </a:pathLst>
          </a:custGeom>
          <a:solidFill>
            <a:srgbClr val="000000"/>
          </a:solidFill>
        </p:spPr>
        <p:txBody>
          <a:bodyPr wrap="square" lIns="0" tIns="0" rIns="0" bIns="0" rtlCol="0">
            <a:noAutofit/>
          </a:bodyPr>
          <a:lstStyle/>
          <a:p>
            <a:endParaRPr/>
          </a:p>
        </p:txBody>
      </p:sp>
      <p:sp>
        <p:nvSpPr>
          <p:cNvPr id="375" name="object 375"/>
          <p:cNvSpPr/>
          <p:nvPr/>
        </p:nvSpPr>
        <p:spPr>
          <a:xfrm>
            <a:off x="5324478" y="3008181"/>
            <a:ext cx="62124" cy="32685"/>
          </a:xfrm>
          <a:custGeom>
            <a:avLst/>
            <a:gdLst/>
            <a:ahLst/>
            <a:cxnLst/>
            <a:rect l="l" t="t" r="r" b="b"/>
            <a:pathLst>
              <a:path w="62124" h="32685">
                <a:moveTo>
                  <a:pt x="1721" y="0"/>
                </a:moveTo>
                <a:lnTo>
                  <a:pt x="0" y="17203"/>
                </a:lnTo>
                <a:lnTo>
                  <a:pt x="62124" y="32685"/>
                </a:lnTo>
                <a:lnTo>
                  <a:pt x="62124" y="18923"/>
                </a:lnTo>
                <a:lnTo>
                  <a:pt x="1721" y="0"/>
                </a:lnTo>
                <a:close/>
              </a:path>
            </a:pathLst>
          </a:custGeom>
          <a:solidFill>
            <a:srgbClr val="000000"/>
          </a:solidFill>
        </p:spPr>
        <p:txBody>
          <a:bodyPr wrap="square" lIns="0" tIns="0" rIns="0" bIns="0" rtlCol="0">
            <a:noAutofit/>
          </a:bodyPr>
          <a:lstStyle/>
          <a:p>
            <a:endParaRPr/>
          </a:p>
        </p:txBody>
      </p:sp>
      <p:sp>
        <p:nvSpPr>
          <p:cNvPr id="376" name="object 376"/>
          <p:cNvSpPr/>
          <p:nvPr/>
        </p:nvSpPr>
        <p:spPr>
          <a:xfrm>
            <a:off x="4028503" y="2627947"/>
            <a:ext cx="698901" cy="454231"/>
          </a:xfrm>
          <a:custGeom>
            <a:avLst/>
            <a:gdLst/>
            <a:ahLst/>
            <a:cxnLst/>
            <a:rect l="l" t="t" r="r" b="b"/>
            <a:pathLst>
              <a:path w="698901" h="454231">
                <a:moveTo>
                  <a:pt x="260591" y="0"/>
                </a:moveTo>
                <a:lnTo>
                  <a:pt x="0" y="108402"/>
                </a:lnTo>
                <a:lnTo>
                  <a:pt x="6907" y="246051"/>
                </a:lnTo>
                <a:lnTo>
                  <a:pt x="452126" y="454231"/>
                </a:lnTo>
                <a:lnTo>
                  <a:pt x="693714" y="166893"/>
                </a:lnTo>
                <a:lnTo>
                  <a:pt x="698901" y="77437"/>
                </a:lnTo>
                <a:lnTo>
                  <a:pt x="260591" y="0"/>
                </a:lnTo>
                <a:close/>
              </a:path>
            </a:pathLst>
          </a:custGeom>
          <a:solidFill>
            <a:srgbClr val="000000"/>
          </a:solidFill>
        </p:spPr>
        <p:txBody>
          <a:bodyPr wrap="square" lIns="0" tIns="0" rIns="0" bIns="0" rtlCol="0">
            <a:noAutofit/>
          </a:bodyPr>
          <a:lstStyle/>
          <a:p>
            <a:endParaRPr/>
          </a:p>
        </p:txBody>
      </p:sp>
      <p:sp>
        <p:nvSpPr>
          <p:cNvPr id="377" name="object 377"/>
          <p:cNvSpPr/>
          <p:nvPr/>
        </p:nvSpPr>
        <p:spPr>
          <a:xfrm>
            <a:off x="4088906" y="2378479"/>
            <a:ext cx="629869" cy="471410"/>
          </a:xfrm>
          <a:custGeom>
            <a:avLst/>
            <a:gdLst/>
            <a:ahLst/>
            <a:cxnLst/>
            <a:rect l="l" t="t" r="r" b="b"/>
            <a:pathLst>
              <a:path w="629869" h="471410">
                <a:moveTo>
                  <a:pt x="377931" y="471410"/>
                </a:moveTo>
                <a:lnTo>
                  <a:pt x="545300" y="326905"/>
                </a:lnTo>
                <a:lnTo>
                  <a:pt x="552208" y="233985"/>
                </a:lnTo>
                <a:lnTo>
                  <a:pt x="617774" y="187536"/>
                </a:lnTo>
                <a:lnTo>
                  <a:pt x="629869" y="53329"/>
                </a:lnTo>
                <a:lnTo>
                  <a:pt x="479734" y="20643"/>
                </a:lnTo>
                <a:lnTo>
                  <a:pt x="372744" y="22363"/>
                </a:lnTo>
                <a:lnTo>
                  <a:pt x="245054" y="0"/>
                </a:lnTo>
                <a:lnTo>
                  <a:pt x="0" y="6881"/>
                </a:lnTo>
                <a:lnTo>
                  <a:pt x="25887" y="340667"/>
                </a:lnTo>
                <a:lnTo>
                  <a:pt x="377931" y="471410"/>
                </a:lnTo>
                <a:close/>
              </a:path>
            </a:pathLst>
          </a:custGeom>
          <a:solidFill>
            <a:srgbClr val="000000"/>
          </a:solidFill>
        </p:spPr>
        <p:txBody>
          <a:bodyPr wrap="square" lIns="0" tIns="0" rIns="0" bIns="0" rtlCol="0">
            <a:noAutofit/>
          </a:bodyPr>
          <a:lstStyle/>
          <a:p>
            <a:endParaRPr/>
          </a:p>
        </p:txBody>
      </p:sp>
      <p:sp>
        <p:nvSpPr>
          <p:cNvPr id="378" name="object 378"/>
          <p:cNvSpPr/>
          <p:nvPr/>
        </p:nvSpPr>
        <p:spPr>
          <a:xfrm>
            <a:off x="4128585" y="2416325"/>
            <a:ext cx="333065" cy="381954"/>
          </a:xfrm>
          <a:custGeom>
            <a:avLst/>
            <a:gdLst/>
            <a:ahLst/>
            <a:cxnLst/>
            <a:rect l="l" t="t" r="r" b="b"/>
            <a:pathLst>
              <a:path w="333065" h="381954">
                <a:moveTo>
                  <a:pt x="0" y="0"/>
                </a:moveTo>
                <a:lnTo>
                  <a:pt x="19002" y="282177"/>
                </a:lnTo>
                <a:lnTo>
                  <a:pt x="324436" y="381954"/>
                </a:lnTo>
                <a:lnTo>
                  <a:pt x="333065" y="77437"/>
                </a:lnTo>
                <a:lnTo>
                  <a:pt x="0" y="0"/>
                </a:lnTo>
                <a:close/>
              </a:path>
            </a:pathLst>
          </a:custGeom>
          <a:solidFill>
            <a:srgbClr val="FFFFFF"/>
          </a:solidFill>
        </p:spPr>
        <p:txBody>
          <a:bodyPr wrap="square" lIns="0" tIns="0" rIns="0" bIns="0" rtlCol="0">
            <a:noAutofit/>
          </a:bodyPr>
          <a:lstStyle/>
          <a:p>
            <a:endParaRPr/>
          </a:p>
        </p:txBody>
      </p:sp>
      <p:sp>
        <p:nvSpPr>
          <p:cNvPr id="379" name="object 379"/>
          <p:cNvSpPr/>
          <p:nvPr/>
        </p:nvSpPr>
        <p:spPr>
          <a:xfrm>
            <a:off x="4494445" y="2474816"/>
            <a:ext cx="115619" cy="295939"/>
          </a:xfrm>
          <a:custGeom>
            <a:avLst/>
            <a:gdLst/>
            <a:ahLst/>
            <a:cxnLst/>
            <a:rect l="l" t="t" r="r" b="b"/>
            <a:pathLst>
              <a:path w="115619" h="295939">
                <a:moveTo>
                  <a:pt x="0" y="24108"/>
                </a:moveTo>
                <a:lnTo>
                  <a:pt x="0" y="295939"/>
                </a:lnTo>
                <a:lnTo>
                  <a:pt x="101803" y="206484"/>
                </a:lnTo>
                <a:lnTo>
                  <a:pt x="115619" y="0"/>
                </a:lnTo>
                <a:lnTo>
                  <a:pt x="0" y="24108"/>
                </a:lnTo>
                <a:close/>
              </a:path>
            </a:pathLst>
          </a:custGeom>
          <a:solidFill>
            <a:srgbClr val="3E3EFF"/>
          </a:solidFill>
        </p:spPr>
        <p:txBody>
          <a:bodyPr wrap="square" lIns="0" tIns="0" rIns="0" bIns="0" rtlCol="0">
            <a:noAutofit/>
          </a:bodyPr>
          <a:lstStyle/>
          <a:p>
            <a:endParaRPr/>
          </a:p>
        </p:txBody>
      </p:sp>
      <p:sp>
        <p:nvSpPr>
          <p:cNvPr id="380" name="object 380"/>
          <p:cNvSpPr/>
          <p:nvPr/>
        </p:nvSpPr>
        <p:spPr>
          <a:xfrm>
            <a:off x="4178638" y="2488602"/>
            <a:ext cx="226075" cy="228824"/>
          </a:xfrm>
          <a:custGeom>
            <a:avLst/>
            <a:gdLst/>
            <a:ahLst/>
            <a:cxnLst/>
            <a:rect l="l" t="t" r="r" b="b"/>
            <a:pathLst>
              <a:path w="226075" h="228824">
                <a:moveTo>
                  <a:pt x="0" y="0"/>
                </a:moveTo>
                <a:lnTo>
                  <a:pt x="5186" y="165149"/>
                </a:lnTo>
                <a:lnTo>
                  <a:pt x="226075" y="228824"/>
                </a:lnTo>
                <a:lnTo>
                  <a:pt x="226075" y="49888"/>
                </a:lnTo>
                <a:lnTo>
                  <a:pt x="0" y="0"/>
                </a:lnTo>
                <a:close/>
              </a:path>
            </a:pathLst>
          </a:custGeom>
          <a:solidFill>
            <a:srgbClr val="00FFFF"/>
          </a:solidFill>
        </p:spPr>
        <p:txBody>
          <a:bodyPr wrap="square" lIns="0" tIns="0" rIns="0" bIns="0" rtlCol="0">
            <a:noAutofit/>
          </a:bodyPr>
          <a:lstStyle/>
          <a:p>
            <a:endParaRPr/>
          </a:p>
        </p:txBody>
      </p:sp>
      <p:sp>
        <p:nvSpPr>
          <p:cNvPr id="381" name="object 381"/>
          <p:cNvSpPr/>
          <p:nvPr/>
        </p:nvSpPr>
        <p:spPr>
          <a:xfrm>
            <a:off x="4061298" y="2760434"/>
            <a:ext cx="403794" cy="275272"/>
          </a:xfrm>
          <a:custGeom>
            <a:avLst/>
            <a:gdLst/>
            <a:ahLst/>
            <a:cxnLst/>
            <a:rect l="l" t="t" r="r" b="b"/>
            <a:pathLst>
              <a:path w="403794" h="275272">
                <a:moveTo>
                  <a:pt x="0" y="0"/>
                </a:moveTo>
                <a:lnTo>
                  <a:pt x="5163" y="101521"/>
                </a:lnTo>
                <a:lnTo>
                  <a:pt x="403794" y="275272"/>
                </a:lnTo>
                <a:lnTo>
                  <a:pt x="402073" y="153130"/>
                </a:lnTo>
                <a:lnTo>
                  <a:pt x="0" y="0"/>
                </a:lnTo>
                <a:close/>
              </a:path>
            </a:pathLst>
          </a:custGeom>
          <a:solidFill>
            <a:srgbClr val="FFFFFF"/>
          </a:solidFill>
        </p:spPr>
        <p:txBody>
          <a:bodyPr wrap="square" lIns="0" tIns="0" rIns="0" bIns="0" rtlCol="0">
            <a:noAutofit/>
          </a:bodyPr>
          <a:lstStyle/>
          <a:p>
            <a:endParaRPr/>
          </a:p>
        </p:txBody>
      </p:sp>
      <p:sp>
        <p:nvSpPr>
          <p:cNvPr id="382" name="object 382"/>
          <p:cNvSpPr/>
          <p:nvPr/>
        </p:nvSpPr>
        <p:spPr>
          <a:xfrm>
            <a:off x="4209712" y="2404283"/>
            <a:ext cx="346857" cy="55049"/>
          </a:xfrm>
          <a:custGeom>
            <a:avLst/>
            <a:gdLst/>
            <a:ahLst/>
            <a:cxnLst/>
            <a:rect l="l" t="t" r="r" b="b"/>
            <a:pathLst>
              <a:path w="346857" h="55049">
                <a:moveTo>
                  <a:pt x="0" y="0"/>
                </a:moveTo>
                <a:lnTo>
                  <a:pt x="250217" y="55049"/>
                </a:lnTo>
                <a:lnTo>
                  <a:pt x="346857" y="41287"/>
                </a:lnTo>
                <a:lnTo>
                  <a:pt x="125969" y="0"/>
                </a:lnTo>
                <a:lnTo>
                  <a:pt x="0" y="0"/>
                </a:lnTo>
                <a:close/>
              </a:path>
            </a:pathLst>
          </a:custGeom>
          <a:solidFill>
            <a:srgbClr val="3E3E3E"/>
          </a:solidFill>
        </p:spPr>
        <p:txBody>
          <a:bodyPr wrap="square" lIns="0" tIns="0" rIns="0" bIns="0" rtlCol="0">
            <a:noAutofit/>
          </a:bodyPr>
          <a:lstStyle/>
          <a:p>
            <a:endParaRPr/>
          </a:p>
        </p:txBody>
      </p:sp>
      <p:sp>
        <p:nvSpPr>
          <p:cNvPr id="383" name="object 383"/>
          <p:cNvSpPr/>
          <p:nvPr/>
        </p:nvSpPr>
        <p:spPr>
          <a:xfrm>
            <a:off x="4496166" y="2743231"/>
            <a:ext cx="198443" cy="261509"/>
          </a:xfrm>
          <a:custGeom>
            <a:avLst/>
            <a:gdLst/>
            <a:ahLst/>
            <a:cxnLst/>
            <a:rect l="l" t="t" r="r" b="b"/>
            <a:pathLst>
              <a:path w="198443" h="261509">
                <a:moveTo>
                  <a:pt x="0" y="146249"/>
                </a:moveTo>
                <a:lnTo>
                  <a:pt x="0" y="261509"/>
                </a:lnTo>
                <a:lnTo>
                  <a:pt x="191535" y="49888"/>
                </a:lnTo>
                <a:lnTo>
                  <a:pt x="198443" y="0"/>
                </a:lnTo>
                <a:lnTo>
                  <a:pt x="0" y="146249"/>
                </a:lnTo>
                <a:close/>
              </a:path>
            </a:pathLst>
          </a:custGeom>
          <a:solidFill>
            <a:srgbClr val="3E3E3E"/>
          </a:solidFill>
        </p:spPr>
        <p:txBody>
          <a:bodyPr wrap="square" lIns="0" tIns="0" rIns="0" bIns="0" rtlCol="0">
            <a:noAutofit/>
          </a:bodyPr>
          <a:lstStyle/>
          <a:p>
            <a:endParaRPr/>
          </a:p>
        </p:txBody>
      </p:sp>
      <p:sp>
        <p:nvSpPr>
          <p:cNvPr id="384" name="object 384"/>
          <p:cNvSpPr/>
          <p:nvPr/>
        </p:nvSpPr>
        <p:spPr>
          <a:xfrm>
            <a:off x="4094093" y="2734629"/>
            <a:ext cx="376186" cy="137648"/>
          </a:xfrm>
          <a:custGeom>
            <a:avLst/>
            <a:gdLst/>
            <a:ahLst/>
            <a:cxnLst/>
            <a:rect l="l" t="t" r="r" b="b"/>
            <a:pathLst>
              <a:path w="376186" h="137648">
                <a:moveTo>
                  <a:pt x="22421" y="0"/>
                </a:moveTo>
                <a:lnTo>
                  <a:pt x="0" y="6881"/>
                </a:lnTo>
                <a:lnTo>
                  <a:pt x="376186" y="137648"/>
                </a:lnTo>
                <a:lnTo>
                  <a:pt x="372744" y="108379"/>
                </a:lnTo>
                <a:lnTo>
                  <a:pt x="22421" y="0"/>
                </a:lnTo>
                <a:close/>
              </a:path>
            </a:pathLst>
          </a:custGeom>
          <a:solidFill>
            <a:srgbClr val="3E3EFF"/>
          </a:solidFill>
        </p:spPr>
        <p:txBody>
          <a:bodyPr wrap="square" lIns="0" tIns="0" rIns="0" bIns="0" rtlCol="0">
            <a:noAutofit/>
          </a:bodyPr>
          <a:lstStyle/>
          <a:p>
            <a:endParaRPr/>
          </a:p>
        </p:txBody>
      </p:sp>
      <p:sp>
        <p:nvSpPr>
          <p:cNvPr id="385" name="object 385"/>
          <p:cNvSpPr/>
          <p:nvPr/>
        </p:nvSpPr>
        <p:spPr>
          <a:xfrm>
            <a:off x="4199338" y="2512686"/>
            <a:ext cx="162230" cy="158267"/>
          </a:xfrm>
          <a:custGeom>
            <a:avLst/>
            <a:gdLst/>
            <a:ahLst/>
            <a:cxnLst/>
            <a:rect l="l" t="t" r="r" b="b"/>
            <a:pathLst>
              <a:path w="162230" h="158267">
                <a:moveTo>
                  <a:pt x="72497" y="0"/>
                </a:moveTo>
                <a:lnTo>
                  <a:pt x="0" y="146225"/>
                </a:lnTo>
                <a:lnTo>
                  <a:pt x="43145" y="158267"/>
                </a:lnTo>
                <a:lnTo>
                  <a:pt x="162230" y="24084"/>
                </a:lnTo>
                <a:lnTo>
                  <a:pt x="72497" y="0"/>
                </a:lnTo>
                <a:close/>
              </a:path>
            </a:pathLst>
          </a:custGeom>
          <a:solidFill>
            <a:srgbClr val="7EFFFF"/>
          </a:solidFill>
        </p:spPr>
        <p:txBody>
          <a:bodyPr wrap="square" lIns="0" tIns="0" rIns="0" bIns="0" rtlCol="0">
            <a:noAutofit/>
          </a:bodyPr>
          <a:lstStyle/>
          <a:p>
            <a:endParaRPr/>
          </a:p>
        </p:txBody>
      </p:sp>
      <p:sp>
        <p:nvSpPr>
          <p:cNvPr id="386" name="object 386"/>
          <p:cNvSpPr/>
          <p:nvPr/>
        </p:nvSpPr>
        <p:spPr>
          <a:xfrm>
            <a:off x="4178638" y="2488602"/>
            <a:ext cx="226075" cy="228824"/>
          </a:xfrm>
          <a:custGeom>
            <a:avLst/>
            <a:gdLst/>
            <a:ahLst/>
            <a:cxnLst/>
            <a:rect l="l" t="t" r="r" b="b"/>
            <a:pathLst>
              <a:path w="226075" h="228824">
                <a:moveTo>
                  <a:pt x="226075" y="49888"/>
                </a:moveTo>
                <a:lnTo>
                  <a:pt x="0" y="0"/>
                </a:lnTo>
                <a:lnTo>
                  <a:pt x="208817" y="70532"/>
                </a:lnTo>
                <a:lnTo>
                  <a:pt x="226075" y="228824"/>
                </a:lnTo>
                <a:lnTo>
                  <a:pt x="226075" y="49888"/>
                </a:lnTo>
                <a:close/>
              </a:path>
            </a:pathLst>
          </a:custGeom>
          <a:solidFill>
            <a:srgbClr val="000000"/>
          </a:solidFill>
        </p:spPr>
        <p:txBody>
          <a:bodyPr wrap="square" lIns="0" tIns="0" rIns="0" bIns="0" rtlCol="0">
            <a:noAutofit/>
          </a:bodyPr>
          <a:lstStyle/>
          <a:p>
            <a:endParaRPr/>
          </a:p>
        </p:txBody>
      </p:sp>
      <p:sp>
        <p:nvSpPr>
          <p:cNvPr id="387" name="object 387"/>
          <p:cNvSpPr/>
          <p:nvPr/>
        </p:nvSpPr>
        <p:spPr>
          <a:xfrm>
            <a:off x="4061298" y="2760434"/>
            <a:ext cx="402073" cy="153130"/>
          </a:xfrm>
          <a:custGeom>
            <a:avLst/>
            <a:gdLst/>
            <a:ahLst/>
            <a:cxnLst/>
            <a:rect l="l" t="t" r="r" b="b"/>
            <a:pathLst>
              <a:path w="402073" h="153130">
                <a:moveTo>
                  <a:pt x="0" y="0"/>
                </a:moveTo>
                <a:lnTo>
                  <a:pt x="3442" y="46448"/>
                </a:lnTo>
                <a:lnTo>
                  <a:pt x="402073" y="153130"/>
                </a:lnTo>
                <a:lnTo>
                  <a:pt x="0" y="0"/>
                </a:lnTo>
                <a:close/>
              </a:path>
            </a:pathLst>
          </a:custGeom>
          <a:solidFill>
            <a:srgbClr val="FFFF3E"/>
          </a:solidFill>
        </p:spPr>
        <p:txBody>
          <a:bodyPr wrap="square" lIns="0" tIns="0" rIns="0" bIns="0" rtlCol="0">
            <a:noAutofit/>
          </a:bodyPr>
          <a:lstStyle/>
          <a:p>
            <a:endParaRPr/>
          </a:p>
        </p:txBody>
      </p:sp>
      <p:sp>
        <p:nvSpPr>
          <p:cNvPr id="388" name="object 388"/>
          <p:cNvSpPr/>
          <p:nvPr/>
        </p:nvSpPr>
        <p:spPr>
          <a:xfrm>
            <a:off x="4109606" y="2794840"/>
            <a:ext cx="20723" cy="22363"/>
          </a:xfrm>
          <a:custGeom>
            <a:avLst/>
            <a:gdLst/>
            <a:ahLst/>
            <a:cxnLst/>
            <a:rect l="l" t="t" r="r" b="b"/>
            <a:pathLst>
              <a:path w="20723" h="22363">
                <a:moveTo>
                  <a:pt x="10373" y="22363"/>
                </a:moveTo>
                <a:lnTo>
                  <a:pt x="13815" y="22363"/>
                </a:lnTo>
                <a:lnTo>
                  <a:pt x="17258" y="18923"/>
                </a:lnTo>
                <a:lnTo>
                  <a:pt x="18979" y="17203"/>
                </a:lnTo>
                <a:lnTo>
                  <a:pt x="20723" y="12042"/>
                </a:lnTo>
                <a:lnTo>
                  <a:pt x="20723" y="6881"/>
                </a:lnTo>
                <a:lnTo>
                  <a:pt x="18979" y="3440"/>
                </a:lnTo>
                <a:lnTo>
                  <a:pt x="15536" y="1720"/>
                </a:lnTo>
                <a:lnTo>
                  <a:pt x="10373" y="0"/>
                </a:lnTo>
                <a:lnTo>
                  <a:pt x="6907" y="0"/>
                </a:lnTo>
                <a:lnTo>
                  <a:pt x="3465" y="1720"/>
                </a:lnTo>
                <a:lnTo>
                  <a:pt x="1744" y="5160"/>
                </a:lnTo>
                <a:lnTo>
                  <a:pt x="0" y="10321"/>
                </a:lnTo>
                <a:lnTo>
                  <a:pt x="1744" y="15482"/>
                </a:lnTo>
                <a:lnTo>
                  <a:pt x="3465" y="18923"/>
                </a:lnTo>
                <a:lnTo>
                  <a:pt x="6907" y="20643"/>
                </a:lnTo>
                <a:lnTo>
                  <a:pt x="10373" y="22363"/>
                </a:lnTo>
                <a:close/>
              </a:path>
            </a:pathLst>
          </a:custGeom>
          <a:solidFill>
            <a:srgbClr val="000000"/>
          </a:solidFill>
        </p:spPr>
        <p:txBody>
          <a:bodyPr wrap="square" lIns="0" tIns="0" rIns="0" bIns="0" rtlCol="0">
            <a:noAutofit/>
          </a:bodyPr>
          <a:lstStyle/>
          <a:p>
            <a:endParaRPr/>
          </a:p>
        </p:txBody>
      </p:sp>
      <p:sp>
        <p:nvSpPr>
          <p:cNvPr id="389" name="object 389"/>
          <p:cNvSpPr/>
          <p:nvPr/>
        </p:nvSpPr>
        <p:spPr>
          <a:xfrm>
            <a:off x="4344310" y="2894641"/>
            <a:ext cx="100082" cy="56769"/>
          </a:xfrm>
          <a:custGeom>
            <a:avLst/>
            <a:gdLst/>
            <a:ahLst/>
            <a:cxnLst/>
            <a:rect l="l" t="t" r="r" b="b"/>
            <a:pathLst>
              <a:path w="100082" h="56769">
                <a:moveTo>
                  <a:pt x="1721" y="0"/>
                </a:moveTo>
                <a:lnTo>
                  <a:pt x="0" y="15482"/>
                </a:lnTo>
                <a:lnTo>
                  <a:pt x="100082" y="56769"/>
                </a:lnTo>
                <a:lnTo>
                  <a:pt x="100082" y="37846"/>
                </a:lnTo>
                <a:lnTo>
                  <a:pt x="1721" y="0"/>
                </a:lnTo>
                <a:close/>
              </a:path>
            </a:pathLst>
          </a:custGeom>
          <a:solidFill>
            <a:srgbClr val="000000"/>
          </a:solidFill>
        </p:spPr>
        <p:txBody>
          <a:bodyPr wrap="square" lIns="0" tIns="0" rIns="0" bIns="0" rtlCol="0">
            <a:noAutofit/>
          </a:bodyPr>
          <a:lstStyle/>
          <a:p>
            <a:endParaRPr/>
          </a:p>
        </p:txBody>
      </p:sp>
      <p:sp>
        <p:nvSpPr>
          <p:cNvPr id="390" name="object 390"/>
          <p:cNvSpPr/>
          <p:nvPr/>
        </p:nvSpPr>
        <p:spPr>
          <a:xfrm>
            <a:off x="4363289" y="2724307"/>
            <a:ext cx="41423" cy="20643"/>
          </a:xfrm>
          <a:custGeom>
            <a:avLst/>
            <a:gdLst/>
            <a:ahLst/>
            <a:cxnLst/>
            <a:rect l="l" t="t" r="r" b="b"/>
            <a:pathLst>
              <a:path w="41423" h="20643">
                <a:moveTo>
                  <a:pt x="1721" y="0"/>
                </a:moveTo>
                <a:lnTo>
                  <a:pt x="0" y="10321"/>
                </a:lnTo>
                <a:lnTo>
                  <a:pt x="41423" y="20643"/>
                </a:lnTo>
                <a:lnTo>
                  <a:pt x="41423" y="10321"/>
                </a:lnTo>
                <a:lnTo>
                  <a:pt x="1721" y="0"/>
                </a:lnTo>
                <a:close/>
              </a:path>
            </a:pathLst>
          </a:custGeom>
          <a:solidFill>
            <a:srgbClr val="000000"/>
          </a:solidFill>
        </p:spPr>
        <p:txBody>
          <a:bodyPr wrap="square" lIns="0" tIns="0" rIns="0" bIns="0" rtlCol="0">
            <a:noAutofit/>
          </a:bodyPr>
          <a:lstStyle/>
          <a:p>
            <a:endParaRPr/>
          </a:p>
        </p:txBody>
      </p:sp>
      <p:sp>
        <p:nvSpPr>
          <p:cNvPr id="391" name="object 391"/>
          <p:cNvSpPr/>
          <p:nvPr/>
        </p:nvSpPr>
        <p:spPr>
          <a:xfrm>
            <a:off x="3440060" y="2416325"/>
            <a:ext cx="528039" cy="337227"/>
          </a:xfrm>
          <a:custGeom>
            <a:avLst/>
            <a:gdLst/>
            <a:ahLst/>
            <a:cxnLst/>
            <a:rect l="l" t="t" r="r" b="b"/>
            <a:pathLst>
              <a:path w="528039" h="337227">
                <a:moveTo>
                  <a:pt x="196719" y="0"/>
                </a:moveTo>
                <a:lnTo>
                  <a:pt x="0" y="80878"/>
                </a:lnTo>
                <a:lnTo>
                  <a:pt x="6900" y="182375"/>
                </a:lnTo>
                <a:lnTo>
                  <a:pt x="339946" y="337227"/>
                </a:lnTo>
                <a:lnTo>
                  <a:pt x="524597" y="122165"/>
                </a:lnTo>
                <a:lnTo>
                  <a:pt x="528039" y="56769"/>
                </a:lnTo>
                <a:lnTo>
                  <a:pt x="196719" y="0"/>
                </a:lnTo>
                <a:close/>
              </a:path>
            </a:pathLst>
          </a:custGeom>
          <a:solidFill>
            <a:srgbClr val="000000"/>
          </a:solidFill>
        </p:spPr>
        <p:txBody>
          <a:bodyPr wrap="square" lIns="0" tIns="0" rIns="0" bIns="0" rtlCol="0">
            <a:noAutofit/>
          </a:bodyPr>
          <a:lstStyle/>
          <a:p>
            <a:endParaRPr/>
          </a:p>
        </p:txBody>
      </p:sp>
      <p:sp>
        <p:nvSpPr>
          <p:cNvPr id="392" name="object 392"/>
          <p:cNvSpPr/>
          <p:nvPr/>
        </p:nvSpPr>
        <p:spPr>
          <a:xfrm>
            <a:off x="3484923" y="2230509"/>
            <a:ext cx="474547" cy="349269"/>
          </a:xfrm>
          <a:custGeom>
            <a:avLst/>
            <a:gdLst/>
            <a:ahLst/>
            <a:cxnLst/>
            <a:rect l="l" t="t" r="r" b="b"/>
            <a:pathLst>
              <a:path w="474547" h="349269">
                <a:moveTo>
                  <a:pt x="284733" y="349269"/>
                </a:moveTo>
                <a:lnTo>
                  <a:pt x="412423" y="242586"/>
                </a:lnTo>
                <a:lnTo>
                  <a:pt x="417610" y="173774"/>
                </a:lnTo>
                <a:lnTo>
                  <a:pt x="467663" y="139368"/>
                </a:lnTo>
                <a:lnTo>
                  <a:pt x="474547" y="37846"/>
                </a:lnTo>
                <a:lnTo>
                  <a:pt x="362394" y="15482"/>
                </a:lnTo>
                <a:lnTo>
                  <a:pt x="279570" y="15482"/>
                </a:lnTo>
                <a:lnTo>
                  <a:pt x="184651" y="0"/>
                </a:lnTo>
                <a:lnTo>
                  <a:pt x="0" y="5160"/>
                </a:lnTo>
                <a:lnTo>
                  <a:pt x="20700" y="252908"/>
                </a:lnTo>
                <a:lnTo>
                  <a:pt x="284733" y="349269"/>
                </a:lnTo>
                <a:close/>
              </a:path>
            </a:pathLst>
          </a:custGeom>
          <a:solidFill>
            <a:srgbClr val="000000"/>
          </a:solidFill>
        </p:spPr>
        <p:txBody>
          <a:bodyPr wrap="square" lIns="0" tIns="0" rIns="0" bIns="0" rtlCol="0">
            <a:noAutofit/>
          </a:bodyPr>
          <a:lstStyle/>
          <a:p>
            <a:endParaRPr/>
          </a:p>
        </p:txBody>
      </p:sp>
      <p:sp>
        <p:nvSpPr>
          <p:cNvPr id="393" name="object 393"/>
          <p:cNvSpPr/>
          <p:nvPr/>
        </p:nvSpPr>
        <p:spPr>
          <a:xfrm>
            <a:off x="3515997" y="2259754"/>
            <a:ext cx="250217" cy="282177"/>
          </a:xfrm>
          <a:custGeom>
            <a:avLst/>
            <a:gdLst/>
            <a:ahLst/>
            <a:cxnLst/>
            <a:rect l="l" t="t" r="r" b="b"/>
            <a:pathLst>
              <a:path w="250217" h="282177">
                <a:moveTo>
                  <a:pt x="0" y="0"/>
                </a:moveTo>
                <a:lnTo>
                  <a:pt x="13792" y="208180"/>
                </a:lnTo>
                <a:lnTo>
                  <a:pt x="245030" y="282177"/>
                </a:lnTo>
                <a:lnTo>
                  <a:pt x="250217" y="55073"/>
                </a:lnTo>
                <a:lnTo>
                  <a:pt x="0" y="0"/>
                </a:lnTo>
                <a:close/>
              </a:path>
            </a:pathLst>
          </a:custGeom>
          <a:solidFill>
            <a:srgbClr val="FFFFFF"/>
          </a:solidFill>
        </p:spPr>
        <p:txBody>
          <a:bodyPr wrap="square" lIns="0" tIns="0" rIns="0" bIns="0" rtlCol="0">
            <a:noAutofit/>
          </a:bodyPr>
          <a:lstStyle/>
          <a:p>
            <a:endParaRPr/>
          </a:p>
        </p:txBody>
      </p:sp>
      <p:sp>
        <p:nvSpPr>
          <p:cNvPr id="394" name="object 394"/>
          <p:cNvSpPr/>
          <p:nvPr/>
        </p:nvSpPr>
        <p:spPr>
          <a:xfrm>
            <a:off x="3790357" y="2301041"/>
            <a:ext cx="88011" cy="220246"/>
          </a:xfrm>
          <a:custGeom>
            <a:avLst/>
            <a:gdLst/>
            <a:ahLst/>
            <a:cxnLst/>
            <a:rect l="l" t="t" r="r" b="b"/>
            <a:pathLst>
              <a:path w="88011" h="220246">
                <a:moveTo>
                  <a:pt x="1744" y="17226"/>
                </a:moveTo>
                <a:lnTo>
                  <a:pt x="0" y="220246"/>
                </a:lnTo>
                <a:lnTo>
                  <a:pt x="77661" y="153130"/>
                </a:lnTo>
                <a:lnTo>
                  <a:pt x="88011" y="0"/>
                </a:lnTo>
                <a:lnTo>
                  <a:pt x="1744" y="17226"/>
                </a:lnTo>
                <a:close/>
              </a:path>
            </a:pathLst>
          </a:custGeom>
          <a:solidFill>
            <a:srgbClr val="3E3EFF"/>
          </a:solidFill>
        </p:spPr>
        <p:txBody>
          <a:bodyPr wrap="square" lIns="0" tIns="0" rIns="0" bIns="0" rtlCol="0">
            <a:noAutofit/>
          </a:bodyPr>
          <a:lstStyle/>
          <a:p>
            <a:endParaRPr/>
          </a:p>
        </p:txBody>
      </p:sp>
      <p:sp>
        <p:nvSpPr>
          <p:cNvPr id="395" name="object 395"/>
          <p:cNvSpPr/>
          <p:nvPr/>
        </p:nvSpPr>
        <p:spPr>
          <a:xfrm>
            <a:off x="3552234" y="2313107"/>
            <a:ext cx="170835" cy="168589"/>
          </a:xfrm>
          <a:custGeom>
            <a:avLst/>
            <a:gdLst/>
            <a:ahLst/>
            <a:cxnLst/>
            <a:rect l="l" t="t" r="r" b="b"/>
            <a:pathLst>
              <a:path w="170835" h="168589">
                <a:moveTo>
                  <a:pt x="0" y="0"/>
                </a:moveTo>
                <a:lnTo>
                  <a:pt x="5163" y="122141"/>
                </a:lnTo>
                <a:lnTo>
                  <a:pt x="170835" y="168589"/>
                </a:lnTo>
                <a:lnTo>
                  <a:pt x="170835" y="36126"/>
                </a:lnTo>
                <a:lnTo>
                  <a:pt x="0" y="0"/>
                </a:lnTo>
                <a:close/>
              </a:path>
            </a:pathLst>
          </a:custGeom>
          <a:solidFill>
            <a:srgbClr val="00FFFF"/>
          </a:solidFill>
        </p:spPr>
        <p:txBody>
          <a:bodyPr wrap="square" lIns="0" tIns="0" rIns="0" bIns="0" rtlCol="0">
            <a:noAutofit/>
          </a:bodyPr>
          <a:lstStyle/>
          <a:p>
            <a:endParaRPr/>
          </a:p>
        </p:txBody>
      </p:sp>
      <p:sp>
        <p:nvSpPr>
          <p:cNvPr id="396" name="object 396"/>
          <p:cNvSpPr/>
          <p:nvPr/>
        </p:nvSpPr>
        <p:spPr>
          <a:xfrm>
            <a:off x="3465944" y="2514407"/>
            <a:ext cx="303712" cy="206460"/>
          </a:xfrm>
          <a:custGeom>
            <a:avLst/>
            <a:gdLst/>
            <a:ahLst/>
            <a:cxnLst/>
            <a:rect l="l" t="t" r="r" b="b"/>
            <a:pathLst>
              <a:path w="303712" h="206460">
                <a:moveTo>
                  <a:pt x="0" y="0"/>
                </a:moveTo>
                <a:lnTo>
                  <a:pt x="3442" y="75693"/>
                </a:lnTo>
                <a:lnTo>
                  <a:pt x="303712" y="206460"/>
                </a:lnTo>
                <a:lnTo>
                  <a:pt x="301991" y="113539"/>
                </a:lnTo>
                <a:lnTo>
                  <a:pt x="0" y="0"/>
                </a:lnTo>
                <a:close/>
              </a:path>
            </a:pathLst>
          </a:custGeom>
          <a:solidFill>
            <a:srgbClr val="FFFFFF"/>
          </a:solidFill>
        </p:spPr>
        <p:txBody>
          <a:bodyPr wrap="square" lIns="0" tIns="0" rIns="0" bIns="0" rtlCol="0">
            <a:noAutofit/>
          </a:bodyPr>
          <a:lstStyle/>
          <a:p>
            <a:endParaRPr/>
          </a:p>
        </p:txBody>
      </p:sp>
      <p:sp>
        <p:nvSpPr>
          <p:cNvPr id="397" name="object 397"/>
          <p:cNvSpPr/>
          <p:nvPr/>
        </p:nvSpPr>
        <p:spPr>
          <a:xfrm>
            <a:off x="3576376" y="2249432"/>
            <a:ext cx="262312" cy="41287"/>
          </a:xfrm>
          <a:custGeom>
            <a:avLst/>
            <a:gdLst/>
            <a:ahLst/>
            <a:cxnLst/>
            <a:rect l="l" t="t" r="r" b="b"/>
            <a:pathLst>
              <a:path w="262312" h="41287">
                <a:moveTo>
                  <a:pt x="0" y="0"/>
                </a:moveTo>
                <a:lnTo>
                  <a:pt x="188117" y="41287"/>
                </a:lnTo>
                <a:lnTo>
                  <a:pt x="262312" y="30965"/>
                </a:lnTo>
                <a:lnTo>
                  <a:pt x="93198" y="0"/>
                </a:lnTo>
                <a:lnTo>
                  <a:pt x="0" y="0"/>
                </a:lnTo>
                <a:close/>
              </a:path>
            </a:pathLst>
          </a:custGeom>
          <a:solidFill>
            <a:srgbClr val="3E3E3E"/>
          </a:solidFill>
        </p:spPr>
        <p:txBody>
          <a:bodyPr wrap="square" lIns="0" tIns="0" rIns="0" bIns="0" rtlCol="0">
            <a:noAutofit/>
          </a:bodyPr>
          <a:lstStyle/>
          <a:p>
            <a:endParaRPr/>
          </a:p>
        </p:txBody>
      </p:sp>
      <p:sp>
        <p:nvSpPr>
          <p:cNvPr id="398" name="object 398"/>
          <p:cNvSpPr/>
          <p:nvPr/>
        </p:nvSpPr>
        <p:spPr>
          <a:xfrm>
            <a:off x="3793823" y="2500644"/>
            <a:ext cx="150135" cy="194418"/>
          </a:xfrm>
          <a:custGeom>
            <a:avLst/>
            <a:gdLst/>
            <a:ahLst/>
            <a:cxnLst/>
            <a:rect l="l" t="t" r="r" b="b"/>
            <a:pathLst>
              <a:path w="150135" h="194418">
                <a:moveTo>
                  <a:pt x="0" y="108379"/>
                </a:moveTo>
                <a:lnTo>
                  <a:pt x="0" y="194418"/>
                </a:lnTo>
                <a:lnTo>
                  <a:pt x="143227" y="36126"/>
                </a:lnTo>
                <a:lnTo>
                  <a:pt x="150135" y="0"/>
                </a:lnTo>
                <a:lnTo>
                  <a:pt x="0" y="108379"/>
                </a:lnTo>
                <a:close/>
              </a:path>
            </a:pathLst>
          </a:custGeom>
          <a:solidFill>
            <a:srgbClr val="3E3E3E"/>
          </a:solidFill>
        </p:spPr>
        <p:txBody>
          <a:bodyPr wrap="square" lIns="0" tIns="0" rIns="0" bIns="0" rtlCol="0">
            <a:noAutofit/>
          </a:bodyPr>
          <a:lstStyle/>
          <a:p>
            <a:endParaRPr/>
          </a:p>
        </p:txBody>
      </p:sp>
      <p:sp>
        <p:nvSpPr>
          <p:cNvPr id="399" name="object 399"/>
          <p:cNvSpPr/>
          <p:nvPr/>
        </p:nvSpPr>
        <p:spPr>
          <a:xfrm>
            <a:off x="3490110" y="2495483"/>
            <a:ext cx="283012" cy="101497"/>
          </a:xfrm>
          <a:custGeom>
            <a:avLst/>
            <a:gdLst/>
            <a:ahLst/>
            <a:cxnLst/>
            <a:rect l="l" t="t" r="r" b="b"/>
            <a:pathLst>
              <a:path w="283012" h="101497">
                <a:moveTo>
                  <a:pt x="17258" y="0"/>
                </a:moveTo>
                <a:lnTo>
                  <a:pt x="0" y="5160"/>
                </a:lnTo>
                <a:lnTo>
                  <a:pt x="283012" y="101497"/>
                </a:lnTo>
                <a:lnTo>
                  <a:pt x="281267" y="79133"/>
                </a:lnTo>
                <a:lnTo>
                  <a:pt x="17258" y="0"/>
                </a:lnTo>
                <a:close/>
              </a:path>
            </a:pathLst>
          </a:custGeom>
          <a:solidFill>
            <a:srgbClr val="3E3EFF"/>
          </a:solidFill>
        </p:spPr>
        <p:txBody>
          <a:bodyPr wrap="square" lIns="0" tIns="0" rIns="0" bIns="0" rtlCol="0">
            <a:noAutofit/>
          </a:bodyPr>
          <a:lstStyle/>
          <a:p>
            <a:endParaRPr/>
          </a:p>
        </p:txBody>
      </p:sp>
      <p:sp>
        <p:nvSpPr>
          <p:cNvPr id="400" name="object 400"/>
          <p:cNvSpPr/>
          <p:nvPr/>
        </p:nvSpPr>
        <p:spPr>
          <a:xfrm>
            <a:off x="3567747" y="2330310"/>
            <a:ext cx="122527" cy="116980"/>
          </a:xfrm>
          <a:custGeom>
            <a:avLst/>
            <a:gdLst/>
            <a:ahLst/>
            <a:cxnLst/>
            <a:rect l="l" t="t" r="r" b="b"/>
            <a:pathLst>
              <a:path w="122527" h="116980">
                <a:moveTo>
                  <a:pt x="55239" y="0"/>
                </a:moveTo>
                <a:lnTo>
                  <a:pt x="0" y="108379"/>
                </a:lnTo>
                <a:lnTo>
                  <a:pt x="32794" y="116980"/>
                </a:lnTo>
                <a:lnTo>
                  <a:pt x="122527" y="17203"/>
                </a:lnTo>
                <a:lnTo>
                  <a:pt x="55239" y="0"/>
                </a:lnTo>
                <a:close/>
              </a:path>
            </a:pathLst>
          </a:custGeom>
          <a:solidFill>
            <a:srgbClr val="7EFFFF"/>
          </a:solidFill>
        </p:spPr>
        <p:txBody>
          <a:bodyPr wrap="square" lIns="0" tIns="0" rIns="0" bIns="0" rtlCol="0">
            <a:noAutofit/>
          </a:bodyPr>
          <a:lstStyle/>
          <a:p>
            <a:endParaRPr/>
          </a:p>
        </p:txBody>
      </p:sp>
      <p:sp>
        <p:nvSpPr>
          <p:cNvPr id="401" name="object 401"/>
          <p:cNvSpPr/>
          <p:nvPr/>
        </p:nvSpPr>
        <p:spPr>
          <a:xfrm>
            <a:off x="3552234" y="2313107"/>
            <a:ext cx="170835" cy="168589"/>
          </a:xfrm>
          <a:custGeom>
            <a:avLst/>
            <a:gdLst/>
            <a:ahLst/>
            <a:cxnLst/>
            <a:rect l="l" t="t" r="r" b="b"/>
            <a:pathLst>
              <a:path w="170835" h="168589">
                <a:moveTo>
                  <a:pt x="170835" y="36126"/>
                </a:moveTo>
                <a:lnTo>
                  <a:pt x="0" y="0"/>
                </a:lnTo>
                <a:lnTo>
                  <a:pt x="157019" y="49888"/>
                </a:lnTo>
                <a:lnTo>
                  <a:pt x="170835" y="168589"/>
                </a:lnTo>
                <a:lnTo>
                  <a:pt x="170835" y="36126"/>
                </a:lnTo>
                <a:close/>
              </a:path>
            </a:pathLst>
          </a:custGeom>
          <a:solidFill>
            <a:srgbClr val="000000"/>
          </a:solidFill>
        </p:spPr>
        <p:txBody>
          <a:bodyPr wrap="square" lIns="0" tIns="0" rIns="0" bIns="0" rtlCol="0">
            <a:noAutofit/>
          </a:bodyPr>
          <a:lstStyle/>
          <a:p>
            <a:endParaRPr/>
          </a:p>
        </p:txBody>
      </p:sp>
      <p:sp>
        <p:nvSpPr>
          <p:cNvPr id="402" name="object 402"/>
          <p:cNvSpPr/>
          <p:nvPr/>
        </p:nvSpPr>
        <p:spPr>
          <a:xfrm>
            <a:off x="3465944" y="2514407"/>
            <a:ext cx="301991" cy="113539"/>
          </a:xfrm>
          <a:custGeom>
            <a:avLst/>
            <a:gdLst/>
            <a:ahLst/>
            <a:cxnLst/>
            <a:rect l="l" t="t" r="r" b="b"/>
            <a:pathLst>
              <a:path w="301991" h="113539">
                <a:moveTo>
                  <a:pt x="0" y="0"/>
                </a:moveTo>
                <a:lnTo>
                  <a:pt x="1721" y="34406"/>
                </a:lnTo>
                <a:lnTo>
                  <a:pt x="301991" y="113539"/>
                </a:lnTo>
                <a:lnTo>
                  <a:pt x="0" y="0"/>
                </a:lnTo>
                <a:close/>
              </a:path>
            </a:pathLst>
          </a:custGeom>
          <a:solidFill>
            <a:srgbClr val="FFFF3E"/>
          </a:solidFill>
        </p:spPr>
        <p:txBody>
          <a:bodyPr wrap="square" lIns="0" tIns="0" rIns="0" bIns="0" rtlCol="0">
            <a:noAutofit/>
          </a:bodyPr>
          <a:lstStyle/>
          <a:p>
            <a:endParaRPr/>
          </a:p>
        </p:txBody>
      </p:sp>
      <p:sp>
        <p:nvSpPr>
          <p:cNvPr id="403" name="object 403"/>
          <p:cNvSpPr/>
          <p:nvPr/>
        </p:nvSpPr>
        <p:spPr>
          <a:xfrm>
            <a:off x="3500460" y="2540211"/>
            <a:ext cx="17258" cy="15482"/>
          </a:xfrm>
          <a:custGeom>
            <a:avLst/>
            <a:gdLst/>
            <a:ahLst/>
            <a:cxnLst/>
            <a:rect l="l" t="t" r="r" b="b"/>
            <a:pathLst>
              <a:path w="17258" h="15482">
                <a:moveTo>
                  <a:pt x="8629" y="15482"/>
                </a:moveTo>
                <a:lnTo>
                  <a:pt x="12071" y="15482"/>
                </a:lnTo>
                <a:lnTo>
                  <a:pt x="15536" y="13762"/>
                </a:lnTo>
                <a:lnTo>
                  <a:pt x="17258" y="12042"/>
                </a:lnTo>
                <a:lnTo>
                  <a:pt x="17258" y="5160"/>
                </a:lnTo>
                <a:lnTo>
                  <a:pt x="15536" y="1720"/>
                </a:lnTo>
                <a:lnTo>
                  <a:pt x="12071" y="0"/>
                </a:lnTo>
                <a:lnTo>
                  <a:pt x="6907" y="0"/>
                </a:lnTo>
                <a:lnTo>
                  <a:pt x="3442" y="1720"/>
                </a:lnTo>
                <a:lnTo>
                  <a:pt x="1721" y="5160"/>
                </a:lnTo>
                <a:lnTo>
                  <a:pt x="0" y="6881"/>
                </a:lnTo>
                <a:lnTo>
                  <a:pt x="1721" y="10321"/>
                </a:lnTo>
                <a:lnTo>
                  <a:pt x="3442" y="13762"/>
                </a:lnTo>
                <a:lnTo>
                  <a:pt x="5163" y="15482"/>
                </a:lnTo>
                <a:lnTo>
                  <a:pt x="8629" y="15482"/>
                </a:lnTo>
                <a:close/>
              </a:path>
            </a:pathLst>
          </a:custGeom>
          <a:solidFill>
            <a:srgbClr val="000000"/>
          </a:solidFill>
        </p:spPr>
        <p:txBody>
          <a:bodyPr wrap="square" lIns="0" tIns="0" rIns="0" bIns="0" rtlCol="0">
            <a:noAutofit/>
          </a:bodyPr>
          <a:lstStyle/>
          <a:p>
            <a:endParaRPr/>
          </a:p>
        </p:txBody>
      </p:sp>
      <p:sp>
        <p:nvSpPr>
          <p:cNvPr id="404" name="object 404"/>
          <p:cNvSpPr/>
          <p:nvPr/>
        </p:nvSpPr>
        <p:spPr>
          <a:xfrm>
            <a:off x="3678203" y="2612464"/>
            <a:ext cx="74195" cy="43007"/>
          </a:xfrm>
          <a:custGeom>
            <a:avLst/>
            <a:gdLst/>
            <a:ahLst/>
            <a:cxnLst/>
            <a:rect l="l" t="t" r="r" b="b"/>
            <a:pathLst>
              <a:path w="74195" h="43007">
                <a:moveTo>
                  <a:pt x="0" y="0"/>
                </a:moveTo>
                <a:lnTo>
                  <a:pt x="0" y="12042"/>
                </a:lnTo>
                <a:lnTo>
                  <a:pt x="74195" y="43007"/>
                </a:lnTo>
                <a:lnTo>
                  <a:pt x="74195" y="29245"/>
                </a:lnTo>
                <a:lnTo>
                  <a:pt x="0" y="0"/>
                </a:lnTo>
                <a:close/>
              </a:path>
            </a:pathLst>
          </a:custGeom>
          <a:solidFill>
            <a:srgbClr val="000000"/>
          </a:solidFill>
        </p:spPr>
        <p:txBody>
          <a:bodyPr wrap="square" lIns="0" tIns="0" rIns="0" bIns="0" rtlCol="0">
            <a:noAutofit/>
          </a:bodyPr>
          <a:lstStyle/>
          <a:p>
            <a:endParaRPr/>
          </a:p>
        </p:txBody>
      </p:sp>
      <p:sp>
        <p:nvSpPr>
          <p:cNvPr id="405" name="object 405"/>
          <p:cNvSpPr/>
          <p:nvPr/>
        </p:nvSpPr>
        <p:spPr>
          <a:xfrm>
            <a:off x="3691996" y="2486858"/>
            <a:ext cx="31073" cy="15506"/>
          </a:xfrm>
          <a:custGeom>
            <a:avLst/>
            <a:gdLst/>
            <a:ahLst/>
            <a:cxnLst/>
            <a:rect l="l" t="t" r="r" b="b"/>
            <a:pathLst>
              <a:path w="31073" h="15506">
                <a:moveTo>
                  <a:pt x="0" y="0"/>
                </a:moveTo>
                <a:lnTo>
                  <a:pt x="0" y="6905"/>
                </a:lnTo>
                <a:lnTo>
                  <a:pt x="31073" y="15506"/>
                </a:lnTo>
                <a:lnTo>
                  <a:pt x="31073" y="8625"/>
                </a:lnTo>
                <a:lnTo>
                  <a:pt x="0" y="0"/>
                </a:lnTo>
                <a:close/>
              </a:path>
            </a:pathLst>
          </a:custGeom>
          <a:solidFill>
            <a:srgbClr val="000000"/>
          </a:solidFill>
        </p:spPr>
        <p:txBody>
          <a:bodyPr wrap="square" lIns="0" tIns="0" rIns="0" bIns="0" rtlCol="0">
            <a:noAutofit/>
          </a:bodyPr>
          <a:lstStyle/>
          <a:p>
            <a:endParaRPr/>
          </a:p>
        </p:txBody>
      </p:sp>
      <p:sp>
        <p:nvSpPr>
          <p:cNvPr id="406" name="object 406"/>
          <p:cNvSpPr/>
          <p:nvPr/>
        </p:nvSpPr>
        <p:spPr>
          <a:xfrm>
            <a:off x="3861110" y="2569456"/>
            <a:ext cx="260591" cy="101497"/>
          </a:xfrm>
          <a:custGeom>
            <a:avLst/>
            <a:gdLst/>
            <a:ahLst/>
            <a:cxnLst/>
            <a:rect l="l" t="t" r="r" b="b"/>
            <a:pathLst>
              <a:path w="260591" h="101497">
                <a:moveTo>
                  <a:pt x="8629" y="29245"/>
                </a:moveTo>
                <a:lnTo>
                  <a:pt x="260591" y="101497"/>
                </a:lnTo>
                <a:lnTo>
                  <a:pt x="255404" y="63651"/>
                </a:lnTo>
                <a:lnTo>
                  <a:pt x="20723" y="0"/>
                </a:lnTo>
                <a:lnTo>
                  <a:pt x="15536" y="1720"/>
                </a:lnTo>
                <a:lnTo>
                  <a:pt x="5186" y="5160"/>
                </a:lnTo>
                <a:lnTo>
                  <a:pt x="0" y="13762"/>
                </a:lnTo>
                <a:lnTo>
                  <a:pt x="8629" y="29245"/>
                </a:lnTo>
                <a:close/>
              </a:path>
            </a:pathLst>
          </a:custGeom>
          <a:solidFill>
            <a:srgbClr val="000000"/>
          </a:solidFill>
        </p:spPr>
        <p:txBody>
          <a:bodyPr wrap="square" lIns="0" tIns="0" rIns="0" bIns="0" rtlCol="0">
            <a:noAutofit/>
          </a:bodyPr>
          <a:lstStyle/>
          <a:p>
            <a:endParaRPr/>
          </a:p>
        </p:txBody>
      </p:sp>
      <p:sp>
        <p:nvSpPr>
          <p:cNvPr id="407" name="object 407"/>
          <p:cNvSpPr/>
          <p:nvPr/>
        </p:nvSpPr>
        <p:spPr>
          <a:xfrm>
            <a:off x="4635951" y="2796560"/>
            <a:ext cx="314062" cy="132487"/>
          </a:xfrm>
          <a:custGeom>
            <a:avLst/>
            <a:gdLst/>
            <a:ahLst/>
            <a:cxnLst/>
            <a:rect l="l" t="t" r="r" b="b"/>
            <a:pathLst>
              <a:path w="314062" h="132487">
                <a:moveTo>
                  <a:pt x="6884" y="37846"/>
                </a:moveTo>
                <a:lnTo>
                  <a:pt x="303712" y="132487"/>
                </a:lnTo>
                <a:lnTo>
                  <a:pt x="314062" y="46448"/>
                </a:lnTo>
                <a:lnTo>
                  <a:pt x="25863" y="0"/>
                </a:lnTo>
                <a:lnTo>
                  <a:pt x="18979" y="0"/>
                </a:lnTo>
                <a:lnTo>
                  <a:pt x="6884" y="5160"/>
                </a:lnTo>
                <a:lnTo>
                  <a:pt x="0" y="17203"/>
                </a:lnTo>
                <a:lnTo>
                  <a:pt x="6884" y="37846"/>
                </a:lnTo>
                <a:close/>
              </a:path>
            </a:pathLst>
          </a:custGeom>
          <a:solidFill>
            <a:srgbClr val="000000"/>
          </a:solidFill>
        </p:spPr>
        <p:txBody>
          <a:bodyPr wrap="square" lIns="0" tIns="0" rIns="0" bIns="0" rtlCol="0">
            <a:noAutofit/>
          </a:bodyPr>
          <a:lstStyle/>
          <a:p>
            <a:endParaRPr/>
          </a:p>
        </p:txBody>
      </p:sp>
      <p:sp>
        <p:nvSpPr>
          <p:cNvPr id="408" name="object 408"/>
          <p:cNvSpPr/>
          <p:nvPr/>
        </p:nvSpPr>
        <p:spPr>
          <a:xfrm>
            <a:off x="3417624" y="2975495"/>
            <a:ext cx="697168" cy="531645"/>
          </a:xfrm>
          <a:custGeom>
            <a:avLst/>
            <a:gdLst/>
            <a:ahLst/>
            <a:cxnLst/>
            <a:rect l="l" t="t" r="r" b="b"/>
            <a:pathLst>
              <a:path w="697168" h="531645">
                <a:moveTo>
                  <a:pt x="0" y="6881"/>
                </a:moveTo>
                <a:lnTo>
                  <a:pt x="32787" y="363031"/>
                </a:lnTo>
                <a:lnTo>
                  <a:pt x="407248" y="531645"/>
                </a:lnTo>
                <a:lnTo>
                  <a:pt x="609157" y="376794"/>
                </a:lnTo>
                <a:lnTo>
                  <a:pt x="619507" y="283897"/>
                </a:lnTo>
                <a:lnTo>
                  <a:pt x="695447" y="232264"/>
                </a:lnTo>
                <a:lnTo>
                  <a:pt x="697168" y="56769"/>
                </a:lnTo>
                <a:lnTo>
                  <a:pt x="512517" y="20643"/>
                </a:lnTo>
                <a:lnTo>
                  <a:pt x="426227" y="25804"/>
                </a:lnTo>
                <a:lnTo>
                  <a:pt x="283000" y="0"/>
                </a:lnTo>
                <a:lnTo>
                  <a:pt x="0" y="6881"/>
                </a:lnTo>
                <a:close/>
              </a:path>
            </a:pathLst>
          </a:custGeom>
          <a:solidFill>
            <a:srgbClr val="FFFFFF"/>
          </a:solidFill>
        </p:spPr>
        <p:txBody>
          <a:bodyPr wrap="square" lIns="0" tIns="0" rIns="0" bIns="0" rtlCol="0">
            <a:noAutofit/>
          </a:bodyPr>
          <a:lstStyle/>
          <a:p>
            <a:endParaRPr/>
          </a:p>
        </p:txBody>
      </p:sp>
      <p:sp>
        <p:nvSpPr>
          <p:cNvPr id="409" name="object 409"/>
          <p:cNvSpPr/>
          <p:nvPr/>
        </p:nvSpPr>
        <p:spPr>
          <a:xfrm>
            <a:off x="3213998" y="3249071"/>
            <a:ext cx="1014693" cy="714008"/>
          </a:xfrm>
          <a:custGeom>
            <a:avLst/>
            <a:gdLst/>
            <a:ahLst/>
            <a:cxnLst/>
            <a:rect l="l" t="t" r="r" b="b"/>
            <a:pathLst>
              <a:path w="1014693" h="714008">
                <a:moveTo>
                  <a:pt x="336491" y="25804"/>
                </a:moveTo>
                <a:lnTo>
                  <a:pt x="0" y="170333"/>
                </a:lnTo>
                <a:lnTo>
                  <a:pt x="15531" y="409479"/>
                </a:lnTo>
                <a:lnTo>
                  <a:pt x="678185" y="714008"/>
                </a:lnTo>
                <a:lnTo>
                  <a:pt x="1014693" y="292475"/>
                </a:lnTo>
                <a:lnTo>
                  <a:pt x="1012971" y="110099"/>
                </a:lnTo>
                <a:lnTo>
                  <a:pt x="353749" y="0"/>
                </a:lnTo>
                <a:lnTo>
                  <a:pt x="336491" y="25804"/>
                </a:lnTo>
                <a:close/>
              </a:path>
            </a:pathLst>
          </a:custGeom>
          <a:solidFill>
            <a:srgbClr val="FFFFFF"/>
          </a:solidFill>
        </p:spPr>
        <p:txBody>
          <a:bodyPr wrap="square" lIns="0" tIns="0" rIns="0" bIns="0" rtlCol="0">
            <a:noAutofit/>
          </a:bodyPr>
          <a:lstStyle/>
          <a:p>
            <a:endParaRPr/>
          </a:p>
        </p:txBody>
      </p:sp>
      <p:sp>
        <p:nvSpPr>
          <p:cNvPr id="410" name="object 410"/>
          <p:cNvSpPr/>
          <p:nvPr/>
        </p:nvSpPr>
        <p:spPr>
          <a:xfrm>
            <a:off x="3279572" y="2934208"/>
            <a:ext cx="935302" cy="708860"/>
          </a:xfrm>
          <a:custGeom>
            <a:avLst/>
            <a:gdLst/>
            <a:ahLst/>
            <a:cxnLst/>
            <a:rect l="l" t="t" r="r" b="b"/>
            <a:pathLst>
              <a:path w="935302" h="708860">
                <a:moveTo>
                  <a:pt x="0" y="15482"/>
                </a:moveTo>
                <a:lnTo>
                  <a:pt x="53495" y="492078"/>
                </a:lnTo>
                <a:lnTo>
                  <a:pt x="557395" y="708860"/>
                </a:lnTo>
                <a:lnTo>
                  <a:pt x="823149" y="495518"/>
                </a:lnTo>
                <a:lnTo>
                  <a:pt x="835220" y="369912"/>
                </a:lnTo>
                <a:lnTo>
                  <a:pt x="933581" y="301100"/>
                </a:lnTo>
                <a:lnTo>
                  <a:pt x="935302" y="67091"/>
                </a:lnTo>
                <a:lnTo>
                  <a:pt x="686806" y="18923"/>
                </a:lnTo>
                <a:lnTo>
                  <a:pt x="571187" y="30965"/>
                </a:lnTo>
                <a:lnTo>
                  <a:pt x="379652" y="0"/>
                </a:lnTo>
                <a:lnTo>
                  <a:pt x="0" y="15482"/>
                </a:lnTo>
                <a:close/>
              </a:path>
            </a:pathLst>
          </a:custGeom>
          <a:solidFill>
            <a:srgbClr val="FFFFFF"/>
          </a:solidFill>
        </p:spPr>
        <p:txBody>
          <a:bodyPr wrap="square" lIns="0" tIns="0" rIns="0" bIns="0" rtlCol="0">
            <a:noAutofit/>
          </a:bodyPr>
          <a:lstStyle/>
          <a:p>
            <a:endParaRPr/>
          </a:p>
        </p:txBody>
      </p:sp>
      <p:sp>
        <p:nvSpPr>
          <p:cNvPr id="411" name="object 411"/>
          <p:cNvSpPr/>
          <p:nvPr/>
        </p:nvSpPr>
        <p:spPr>
          <a:xfrm>
            <a:off x="3250236" y="3293799"/>
            <a:ext cx="935309" cy="603900"/>
          </a:xfrm>
          <a:custGeom>
            <a:avLst/>
            <a:gdLst/>
            <a:ahLst/>
            <a:cxnLst/>
            <a:rect l="l" t="t" r="r" b="b"/>
            <a:pathLst>
              <a:path w="935309" h="603900">
                <a:moveTo>
                  <a:pt x="345143" y="0"/>
                </a:moveTo>
                <a:lnTo>
                  <a:pt x="0" y="146249"/>
                </a:lnTo>
                <a:lnTo>
                  <a:pt x="13806" y="328625"/>
                </a:lnTo>
                <a:lnTo>
                  <a:pt x="610873" y="603900"/>
                </a:lnTo>
                <a:lnTo>
                  <a:pt x="930122" y="218502"/>
                </a:lnTo>
                <a:lnTo>
                  <a:pt x="935309" y="98057"/>
                </a:lnTo>
                <a:lnTo>
                  <a:pt x="345143" y="0"/>
                </a:lnTo>
                <a:close/>
              </a:path>
            </a:pathLst>
          </a:custGeom>
          <a:solidFill>
            <a:srgbClr val="000000"/>
          </a:solidFill>
        </p:spPr>
        <p:txBody>
          <a:bodyPr wrap="square" lIns="0" tIns="0" rIns="0" bIns="0" rtlCol="0">
            <a:noAutofit/>
          </a:bodyPr>
          <a:lstStyle/>
          <a:p>
            <a:endParaRPr/>
          </a:p>
        </p:txBody>
      </p:sp>
      <p:sp>
        <p:nvSpPr>
          <p:cNvPr id="412" name="object 412"/>
          <p:cNvSpPr/>
          <p:nvPr/>
        </p:nvSpPr>
        <p:spPr>
          <a:xfrm>
            <a:off x="3320989" y="2965174"/>
            <a:ext cx="843856" cy="621100"/>
          </a:xfrm>
          <a:custGeom>
            <a:avLst/>
            <a:gdLst/>
            <a:ahLst/>
            <a:cxnLst/>
            <a:rect l="l" t="t" r="r" b="b"/>
            <a:pathLst>
              <a:path w="843856" h="621100">
                <a:moveTo>
                  <a:pt x="515978" y="621100"/>
                </a:moveTo>
                <a:lnTo>
                  <a:pt x="740308" y="428403"/>
                </a:lnTo>
                <a:lnTo>
                  <a:pt x="745471" y="304541"/>
                </a:lnTo>
                <a:lnTo>
                  <a:pt x="833482" y="242586"/>
                </a:lnTo>
                <a:lnTo>
                  <a:pt x="843856" y="63651"/>
                </a:lnTo>
                <a:lnTo>
                  <a:pt x="641947" y="24084"/>
                </a:lnTo>
                <a:lnTo>
                  <a:pt x="496999" y="27524"/>
                </a:lnTo>
                <a:lnTo>
                  <a:pt x="326140" y="0"/>
                </a:lnTo>
                <a:lnTo>
                  <a:pt x="0" y="12042"/>
                </a:lnTo>
                <a:lnTo>
                  <a:pt x="44866" y="450790"/>
                </a:lnTo>
                <a:lnTo>
                  <a:pt x="515978" y="621100"/>
                </a:lnTo>
                <a:close/>
              </a:path>
            </a:pathLst>
          </a:custGeom>
          <a:solidFill>
            <a:srgbClr val="000000"/>
          </a:solidFill>
        </p:spPr>
        <p:txBody>
          <a:bodyPr wrap="square" lIns="0" tIns="0" rIns="0" bIns="0" rtlCol="0">
            <a:noAutofit/>
          </a:bodyPr>
          <a:lstStyle/>
          <a:p>
            <a:endParaRPr/>
          </a:p>
        </p:txBody>
      </p:sp>
      <p:sp>
        <p:nvSpPr>
          <p:cNvPr id="413" name="object 413"/>
          <p:cNvSpPr/>
          <p:nvPr/>
        </p:nvSpPr>
        <p:spPr>
          <a:xfrm>
            <a:off x="3374484" y="3018503"/>
            <a:ext cx="446946" cy="500679"/>
          </a:xfrm>
          <a:custGeom>
            <a:avLst/>
            <a:gdLst/>
            <a:ahLst/>
            <a:cxnLst/>
            <a:rect l="l" t="t" r="r" b="b"/>
            <a:pathLst>
              <a:path w="446946" h="500679">
                <a:moveTo>
                  <a:pt x="0" y="0"/>
                </a:moveTo>
                <a:lnTo>
                  <a:pt x="32787" y="369912"/>
                </a:lnTo>
                <a:lnTo>
                  <a:pt x="445225" y="500679"/>
                </a:lnTo>
                <a:lnTo>
                  <a:pt x="446946" y="94640"/>
                </a:lnTo>
                <a:lnTo>
                  <a:pt x="0" y="0"/>
                </a:lnTo>
                <a:close/>
              </a:path>
            </a:pathLst>
          </a:custGeom>
          <a:solidFill>
            <a:srgbClr val="FFFFFF"/>
          </a:solidFill>
        </p:spPr>
        <p:txBody>
          <a:bodyPr wrap="square" lIns="0" tIns="0" rIns="0" bIns="0" rtlCol="0">
            <a:noAutofit/>
          </a:bodyPr>
          <a:lstStyle/>
          <a:p>
            <a:endParaRPr/>
          </a:p>
        </p:txBody>
      </p:sp>
      <p:sp>
        <p:nvSpPr>
          <p:cNvPr id="414" name="object 414"/>
          <p:cNvSpPr/>
          <p:nvPr/>
        </p:nvSpPr>
        <p:spPr>
          <a:xfrm>
            <a:off x="3868018" y="3087339"/>
            <a:ext cx="153577" cy="393997"/>
          </a:xfrm>
          <a:custGeom>
            <a:avLst/>
            <a:gdLst/>
            <a:ahLst/>
            <a:cxnLst/>
            <a:rect l="l" t="t" r="r" b="b"/>
            <a:pathLst>
              <a:path w="153577" h="393997">
                <a:moveTo>
                  <a:pt x="0" y="32685"/>
                </a:moveTo>
                <a:lnTo>
                  <a:pt x="3465" y="393997"/>
                </a:lnTo>
                <a:lnTo>
                  <a:pt x="139785" y="273551"/>
                </a:lnTo>
                <a:lnTo>
                  <a:pt x="153577" y="0"/>
                </a:lnTo>
                <a:lnTo>
                  <a:pt x="0" y="32685"/>
                </a:lnTo>
                <a:close/>
              </a:path>
            </a:pathLst>
          </a:custGeom>
          <a:solidFill>
            <a:srgbClr val="3E3EFF"/>
          </a:solidFill>
        </p:spPr>
        <p:txBody>
          <a:bodyPr wrap="square" lIns="0" tIns="0" rIns="0" bIns="0" rtlCol="0">
            <a:noAutofit/>
          </a:bodyPr>
          <a:lstStyle/>
          <a:p>
            <a:endParaRPr/>
          </a:p>
        </p:txBody>
      </p:sp>
      <p:sp>
        <p:nvSpPr>
          <p:cNvPr id="415" name="object 415"/>
          <p:cNvSpPr/>
          <p:nvPr/>
        </p:nvSpPr>
        <p:spPr>
          <a:xfrm>
            <a:off x="3441786" y="3111423"/>
            <a:ext cx="308891" cy="297636"/>
          </a:xfrm>
          <a:custGeom>
            <a:avLst/>
            <a:gdLst/>
            <a:ahLst/>
            <a:cxnLst/>
            <a:rect l="l" t="t" r="r" b="b"/>
            <a:pathLst>
              <a:path w="308891" h="297636">
                <a:moveTo>
                  <a:pt x="0" y="0"/>
                </a:moveTo>
                <a:lnTo>
                  <a:pt x="13808" y="216781"/>
                </a:lnTo>
                <a:lnTo>
                  <a:pt x="308891" y="297636"/>
                </a:lnTo>
                <a:lnTo>
                  <a:pt x="303705" y="63651"/>
                </a:lnTo>
                <a:lnTo>
                  <a:pt x="0" y="0"/>
                </a:lnTo>
                <a:close/>
              </a:path>
            </a:pathLst>
          </a:custGeom>
          <a:solidFill>
            <a:srgbClr val="00FFFF"/>
          </a:solidFill>
        </p:spPr>
        <p:txBody>
          <a:bodyPr wrap="square" lIns="0" tIns="0" rIns="0" bIns="0" rtlCol="0">
            <a:noAutofit/>
          </a:bodyPr>
          <a:lstStyle/>
          <a:p>
            <a:endParaRPr/>
          </a:p>
        </p:txBody>
      </p:sp>
      <p:sp>
        <p:nvSpPr>
          <p:cNvPr id="416" name="object 416"/>
          <p:cNvSpPr/>
          <p:nvPr/>
        </p:nvSpPr>
        <p:spPr>
          <a:xfrm>
            <a:off x="3295104" y="3471014"/>
            <a:ext cx="547026" cy="366467"/>
          </a:xfrm>
          <a:custGeom>
            <a:avLst/>
            <a:gdLst/>
            <a:ahLst/>
            <a:cxnLst/>
            <a:rect l="l" t="t" r="r" b="b"/>
            <a:pathLst>
              <a:path w="547026" h="366467">
                <a:moveTo>
                  <a:pt x="0" y="0"/>
                </a:moveTo>
                <a:lnTo>
                  <a:pt x="10352" y="135927"/>
                </a:lnTo>
                <a:lnTo>
                  <a:pt x="547026" y="366467"/>
                </a:lnTo>
                <a:lnTo>
                  <a:pt x="538397" y="199578"/>
                </a:lnTo>
                <a:lnTo>
                  <a:pt x="0" y="0"/>
                </a:lnTo>
                <a:close/>
              </a:path>
            </a:pathLst>
          </a:custGeom>
          <a:solidFill>
            <a:srgbClr val="FFFFFF"/>
          </a:solidFill>
        </p:spPr>
        <p:txBody>
          <a:bodyPr wrap="square" lIns="0" tIns="0" rIns="0" bIns="0" rtlCol="0">
            <a:noAutofit/>
          </a:bodyPr>
          <a:lstStyle/>
          <a:p>
            <a:endParaRPr/>
          </a:p>
        </p:txBody>
      </p:sp>
      <p:sp>
        <p:nvSpPr>
          <p:cNvPr id="417" name="object 417"/>
          <p:cNvSpPr/>
          <p:nvPr/>
        </p:nvSpPr>
        <p:spPr>
          <a:xfrm>
            <a:off x="3483202" y="2999580"/>
            <a:ext cx="464197" cy="68835"/>
          </a:xfrm>
          <a:custGeom>
            <a:avLst/>
            <a:gdLst/>
            <a:ahLst/>
            <a:cxnLst/>
            <a:rect l="l" t="t" r="r" b="b"/>
            <a:pathLst>
              <a:path w="464197" h="68835">
                <a:moveTo>
                  <a:pt x="0" y="0"/>
                </a:moveTo>
                <a:lnTo>
                  <a:pt x="333041" y="68835"/>
                </a:lnTo>
                <a:lnTo>
                  <a:pt x="464197" y="49912"/>
                </a:lnTo>
                <a:lnTo>
                  <a:pt x="167393" y="0"/>
                </a:lnTo>
                <a:lnTo>
                  <a:pt x="0" y="0"/>
                </a:lnTo>
                <a:close/>
              </a:path>
            </a:pathLst>
          </a:custGeom>
          <a:solidFill>
            <a:srgbClr val="3E3E3E"/>
          </a:solidFill>
        </p:spPr>
        <p:txBody>
          <a:bodyPr wrap="square" lIns="0" tIns="0" rIns="0" bIns="0" rtlCol="0">
            <a:noAutofit/>
          </a:bodyPr>
          <a:lstStyle/>
          <a:p>
            <a:endParaRPr/>
          </a:p>
        </p:txBody>
      </p:sp>
      <p:sp>
        <p:nvSpPr>
          <p:cNvPr id="418" name="object 418"/>
          <p:cNvSpPr/>
          <p:nvPr/>
        </p:nvSpPr>
        <p:spPr>
          <a:xfrm>
            <a:off x="3881834" y="3443489"/>
            <a:ext cx="260567" cy="347536"/>
          </a:xfrm>
          <a:custGeom>
            <a:avLst/>
            <a:gdLst/>
            <a:ahLst/>
            <a:cxnLst/>
            <a:rect l="l" t="t" r="r" b="b"/>
            <a:pathLst>
              <a:path w="260567" h="347536">
                <a:moveTo>
                  <a:pt x="0" y="194418"/>
                </a:moveTo>
                <a:lnTo>
                  <a:pt x="3442" y="347536"/>
                </a:lnTo>
                <a:lnTo>
                  <a:pt x="251938" y="65371"/>
                </a:lnTo>
                <a:lnTo>
                  <a:pt x="260567" y="0"/>
                </a:lnTo>
                <a:lnTo>
                  <a:pt x="0" y="194418"/>
                </a:lnTo>
                <a:close/>
              </a:path>
            </a:pathLst>
          </a:custGeom>
          <a:solidFill>
            <a:srgbClr val="3E3E3E"/>
          </a:solidFill>
        </p:spPr>
        <p:txBody>
          <a:bodyPr wrap="square" lIns="0" tIns="0" rIns="0" bIns="0" rtlCol="0">
            <a:noAutofit/>
          </a:bodyPr>
          <a:lstStyle/>
          <a:p>
            <a:endParaRPr/>
          </a:p>
        </p:txBody>
      </p:sp>
      <p:sp>
        <p:nvSpPr>
          <p:cNvPr id="419" name="object 419"/>
          <p:cNvSpPr/>
          <p:nvPr/>
        </p:nvSpPr>
        <p:spPr>
          <a:xfrm>
            <a:off x="3336519" y="3436608"/>
            <a:ext cx="505611" cy="180655"/>
          </a:xfrm>
          <a:custGeom>
            <a:avLst/>
            <a:gdLst/>
            <a:ahLst/>
            <a:cxnLst/>
            <a:rect l="l" t="t" r="r" b="b"/>
            <a:pathLst>
              <a:path w="505611" h="180655">
                <a:moveTo>
                  <a:pt x="31062" y="0"/>
                </a:moveTo>
                <a:lnTo>
                  <a:pt x="0" y="10321"/>
                </a:lnTo>
                <a:lnTo>
                  <a:pt x="505611" y="180655"/>
                </a:lnTo>
                <a:lnTo>
                  <a:pt x="502169" y="141064"/>
                </a:lnTo>
                <a:lnTo>
                  <a:pt x="31062" y="0"/>
                </a:lnTo>
                <a:close/>
              </a:path>
            </a:pathLst>
          </a:custGeom>
          <a:solidFill>
            <a:srgbClr val="3E3EFF"/>
          </a:solidFill>
        </p:spPr>
        <p:txBody>
          <a:bodyPr wrap="square" lIns="0" tIns="0" rIns="0" bIns="0" rtlCol="0">
            <a:noAutofit/>
          </a:bodyPr>
          <a:lstStyle/>
          <a:p>
            <a:endParaRPr/>
          </a:p>
        </p:txBody>
      </p:sp>
      <p:sp>
        <p:nvSpPr>
          <p:cNvPr id="420" name="object 420"/>
          <p:cNvSpPr/>
          <p:nvPr/>
        </p:nvSpPr>
        <p:spPr>
          <a:xfrm>
            <a:off x="3476294" y="3142389"/>
            <a:ext cx="212259" cy="208180"/>
          </a:xfrm>
          <a:custGeom>
            <a:avLst/>
            <a:gdLst/>
            <a:ahLst/>
            <a:cxnLst/>
            <a:rect l="l" t="t" r="r" b="b"/>
            <a:pathLst>
              <a:path w="212259" h="208180">
                <a:moveTo>
                  <a:pt x="91453" y="0"/>
                </a:moveTo>
                <a:lnTo>
                  <a:pt x="0" y="192697"/>
                </a:lnTo>
                <a:lnTo>
                  <a:pt x="55216" y="208180"/>
                </a:lnTo>
                <a:lnTo>
                  <a:pt x="212259" y="29245"/>
                </a:lnTo>
                <a:lnTo>
                  <a:pt x="91453" y="0"/>
                </a:lnTo>
                <a:close/>
              </a:path>
            </a:pathLst>
          </a:custGeom>
          <a:solidFill>
            <a:srgbClr val="7EFFFF"/>
          </a:solidFill>
        </p:spPr>
        <p:txBody>
          <a:bodyPr wrap="square" lIns="0" tIns="0" rIns="0" bIns="0" rtlCol="0">
            <a:noAutofit/>
          </a:bodyPr>
          <a:lstStyle/>
          <a:p>
            <a:endParaRPr/>
          </a:p>
        </p:txBody>
      </p:sp>
      <p:sp>
        <p:nvSpPr>
          <p:cNvPr id="421" name="object 421"/>
          <p:cNvSpPr/>
          <p:nvPr/>
        </p:nvSpPr>
        <p:spPr>
          <a:xfrm>
            <a:off x="3441786" y="3111423"/>
            <a:ext cx="308891" cy="297636"/>
          </a:xfrm>
          <a:custGeom>
            <a:avLst/>
            <a:gdLst/>
            <a:ahLst/>
            <a:cxnLst/>
            <a:rect l="l" t="t" r="r" b="b"/>
            <a:pathLst>
              <a:path w="308891" h="297636">
                <a:moveTo>
                  <a:pt x="303705" y="63651"/>
                </a:moveTo>
                <a:lnTo>
                  <a:pt x="0" y="0"/>
                </a:lnTo>
                <a:lnTo>
                  <a:pt x="281283" y="89455"/>
                </a:lnTo>
                <a:lnTo>
                  <a:pt x="308891" y="297636"/>
                </a:lnTo>
                <a:lnTo>
                  <a:pt x="303705" y="63651"/>
                </a:lnTo>
                <a:close/>
              </a:path>
            </a:pathLst>
          </a:custGeom>
          <a:solidFill>
            <a:srgbClr val="000000"/>
          </a:solidFill>
        </p:spPr>
        <p:txBody>
          <a:bodyPr wrap="square" lIns="0" tIns="0" rIns="0" bIns="0" rtlCol="0">
            <a:noAutofit/>
          </a:bodyPr>
          <a:lstStyle/>
          <a:p>
            <a:endParaRPr/>
          </a:p>
        </p:txBody>
      </p:sp>
      <p:sp>
        <p:nvSpPr>
          <p:cNvPr id="422" name="object 422"/>
          <p:cNvSpPr/>
          <p:nvPr/>
        </p:nvSpPr>
        <p:spPr>
          <a:xfrm>
            <a:off x="3295104" y="3471014"/>
            <a:ext cx="538397" cy="199578"/>
          </a:xfrm>
          <a:custGeom>
            <a:avLst/>
            <a:gdLst/>
            <a:ahLst/>
            <a:cxnLst/>
            <a:rect l="l" t="t" r="r" b="b"/>
            <a:pathLst>
              <a:path w="538397" h="199578">
                <a:moveTo>
                  <a:pt x="0" y="0"/>
                </a:moveTo>
                <a:lnTo>
                  <a:pt x="5177" y="61930"/>
                </a:lnTo>
                <a:lnTo>
                  <a:pt x="538397" y="199578"/>
                </a:lnTo>
                <a:lnTo>
                  <a:pt x="0" y="0"/>
                </a:lnTo>
                <a:close/>
              </a:path>
            </a:pathLst>
          </a:custGeom>
          <a:solidFill>
            <a:srgbClr val="FFFF3E"/>
          </a:solidFill>
        </p:spPr>
        <p:txBody>
          <a:bodyPr wrap="square" lIns="0" tIns="0" rIns="0" bIns="0" rtlCol="0">
            <a:noAutofit/>
          </a:bodyPr>
          <a:lstStyle/>
          <a:p>
            <a:endParaRPr/>
          </a:p>
        </p:txBody>
      </p:sp>
      <p:sp>
        <p:nvSpPr>
          <p:cNvPr id="423" name="object 423"/>
          <p:cNvSpPr/>
          <p:nvPr/>
        </p:nvSpPr>
        <p:spPr>
          <a:xfrm>
            <a:off x="3358952" y="3515742"/>
            <a:ext cx="31062" cy="29245"/>
          </a:xfrm>
          <a:custGeom>
            <a:avLst/>
            <a:gdLst/>
            <a:ahLst/>
            <a:cxnLst/>
            <a:rect l="l" t="t" r="r" b="b"/>
            <a:pathLst>
              <a:path w="31062" h="29245">
                <a:moveTo>
                  <a:pt x="15532" y="29245"/>
                </a:moveTo>
                <a:lnTo>
                  <a:pt x="22435" y="29245"/>
                </a:lnTo>
                <a:lnTo>
                  <a:pt x="25887" y="25804"/>
                </a:lnTo>
                <a:lnTo>
                  <a:pt x="29336" y="22363"/>
                </a:lnTo>
                <a:lnTo>
                  <a:pt x="31062" y="17203"/>
                </a:lnTo>
                <a:lnTo>
                  <a:pt x="29336" y="10321"/>
                </a:lnTo>
                <a:lnTo>
                  <a:pt x="25887" y="5160"/>
                </a:lnTo>
                <a:lnTo>
                  <a:pt x="22435" y="1720"/>
                </a:lnTo>
                <a:lnTo>
                  <a:pt x="15532" y="0"/>
                </a:lnTo>
                <a:lnTo>
                  <a:pt x="8629" y="1720"/>
                </a:lnTo>
                <a:lnTo>
                  <a:pt x="5177" y="5160"/>
                </a:lnTo>
                <a:lnTo>
                  <a:pt x="1725" y="8601"/>
                </a:lnTo>
                <a:lnTo>
                  <a:pt x="0" y="15482"/>
                </a:lnTo>
                <a:lnTo>
                  <a:pt x="1725" y="20643"/>
                </a:lnTo>
                <a:lnTo>
                  <a:pt x="5177" y="24084"/>
                </a:lnTo>
                <a:lnTo>
                  <a:pt x="8629" y="27524"/>
                </a:lnTo>
                <a:lnTo>
                  <a:pt x="15532" y="29245"/>
                </a:lnTo>
                <a:close/>
              </a:path>
            </a:pathLst>
          </a:custGeom>
          <a:solidFill>
            <a:srgbClr val="000000"/>
          </a:solidFill>
        </p:spPr>
        <p:txBody>
          <a:bodyPr wrap="square" lIns="0" tIns="0" rIns="0" bIns="0" rtlCol="0">
            <a:noAutofit/>
          </a:bodyPr>
          <a:lstStyle/>
          <a:p>
            <a:endParaRPr/>
          </a:p>
        </p:txBody>
      </p:sp>
      <p:sp>
        <p:nvSpPr>
          <p:cNvPr id="424" name="object 424"/>
          <p:cNvSpPr/>
          <p:nvPr/>
        </p:nvSpPr>
        <p:spPr>
          <a:xfrm>
            <a:off x="3676482" y="3646509"/>
            <a:ext cx="132877" cy="75693"/>
          </a:xfrm>
          <a:custGeom>
            <a:avLst/>
            <a:gdLst/>
            <a:ahLst/>
            <a:cxnLst/>
            <a:rect l="l" t="t" r="r" b="b"/>
            <a:pathLst>
              <a:path w="132877" h="75693">
                <a:moveTo>
                  <a:pt x="0" y="0"/>
                </a:moveTo>
                <a:lnTo>
                  <a:pt x="0" y="20643"/>
                </a:lnTo>
                <a:lnTo>
                  <a:pt x="132877" y="75693"/>
                </a:lnTo>
                <a:lnTo>
                  <a:pt x="132877" y="49888"/>
                </a:lnTo>
                <a:lnTo>
                  <a:pt x="0" y="0"/>
                </a:lnTo>
                <a:close/>
              </a:path>
            </a:pathLst>
          </a:custGeom>
          <a:solidFill>
            <a:srgbClr val="000000"/>
          </a:solidFill>
        </p:spPr>
        <p:txBody>
          <a:bodyPr wrap="square" lIns="0" tIns="0" rIns="0" bIns="0" rtlCol="0">
            <a:noAutofit/>
          </a:bodyPr>
          <a:lstStyle/>
          <a:p>
            <a:endParaRPr/>
          </a:p>
        </p:txBody>
      </p:sp>
      <p:sp>
        <p:nvSpPr>
          <p:cNvPr id="425" name="object 425"/>
          <p:cNvSpPr/>
          <p:nvPr/>
        </p:nvSpPr>
        <p:spPr>
          <a:xfrm>
            <a:off x="3695461" y="3419405"/>
            <a:ext cx="55216" cy="29245"/>
          </a:xfrm>
          <a:custGeom>
            <a:avLst/>
            <a:gdLst/>
            <a:ahLst/>
            <a:cxnLst/>
            <a:rect l="l" t="t" r="r" b="b"/>
            <a:pathLst>
              <a:path w="55216" h="29245">
                <a:moveTo>
                  <a:pt x="1721" y="0"/>
                </a:moveTo>
                <a:lnTo>
                  <a:pt x="0" y="15482"/>
                </a:lnTo>
                <a:lnTo>
                  <a:pt x="55216" y="29245"/>
                </a:lnTo>
                <a:lnTo>
                  <a:pt x="55216" y="15482"/>
                </a:lnTo>
                <a:lnTo>
                  <a:pt x="1721" y="0"/>
                </a:lnTo>
                <a:close/>
              </a:path>
            </a:pathLst>
          </a:custGeom>
          <a:solidFill>
            <a:srgbClr val="000000"/>
          </a:solidFill>
        </p:spPr>
        <p:txBody>
          <a:bodyPr wrap="square" lIns="0" tIns="0" rIns="0" bIns="0" rtlCol="0">
            <a:noAutofit/>
          </a:bodyPr>
          <a:lstStyle/>
          <a:p>
            <a:endParaRPr/>
          </a:p>
        </p:txBody>
      </p:sp>
      <p:sp>
        <p:nvSpPr>
          <p:cNvPr id="426" name="object 426"/>
          <p:cNvSpPr/>
          <p:nvPr/>
        </p:nvSpPr>
        <p:spPr>
          <a:xfrm>
            <a:off x="3987103" y="2880879"/>
            <a:ext cx="267475" cy="180655"/>
          </a:xfrm>
          <a:custGeom>
            <a:avLst/>
            <a:gdLst/>
            <a:ahLst/>
            <a:cxnLst/>
            <a:rect l="l" t="t" r="r" b="b"/>
            <a:pathLst>
              <a:path w="267475" h="180655">
                <a:moveTo>
                  <a:pt x="0" y="147946"/>
                </a:moveTo>
                <a:lnTo>
                  <a:pt x="113874" y="180655"/>
                </a:lnTo>
                <a:lnTo>
                  <a:pt x="267475" y="37846"/>
                </a:lnTo>
                <a:lnTo>
                  <a:pt x="267475" y="36126"/>
                </a:lnTo>
                <a:lnTo>
                  <a:pt x="260567" y="20643"/>
                </a:lnTo>
                <a:lnTo>
                  <a:pt x="255380" y="12042"/>
                </a:lnTo>
                <a:lnTo>
                  <a:pt x="248496" y="3440"/>
                </a:lnTo>
                <a:lnTo>
                  <a:pt x="239867" y="0"/>
                </a:lnTo>
                <a:lnTo>
                  <a:pt x="227772" y="0"/>
                </a:lnTo>
                <a:lnTo>
                  <a:pt x="212235" y="5160"/>
                </a:lnTo>
                <a:lnTo>
                  <a:pt x="0" y="147946"/>
                </a:lnTo>
                <a:close/>
              </a:path>
            </a:pathLst>
          </a:custGeom>
          <a:solidFill>
            <a:srgbClr val="000000"/>
          </a:solidFill>
        </p:spPr>
        <p:txBody>
          <a:bodyPr wrap="square" lIns="0" tIns="0" rIns="0" bIns="0" rtlCol="0">
            <a:noAutofit/>
          </a:bodyPr>
          <a:lstStyle/>
          <a:p>
            <a:endParaRPr/>
          </a:p>
        </p:txBody>
      </p:sp>
      <p:sp>
        <p:nvSpPr>
          <p:cNvPr id="427" name="object 427"/>
          <p:cNvSpPr/>
          <p:nvPr/>
        </p:nvSpPr>
        <p:spPr>
          <a:xfrm>
            <a:off x="4627322" y="2304506"/>
            <a:ext cx="203606" cy="153106"/>
          </a:xfrm>
          <a:custGeom>
            <a:avLst/>
            <a:gdLst/>
            <a:ahLst/>
            <a:cxnLst/>
            <a:rect l="l" t="t" r="r" b="b"/>
            <a:pathLst>
              <a:path w="203606" h="153106">
                <a:moveTo>
                  <a:pt x="0" y="127302"/>
                </a:moveTo>
                <a:lnTo>
                  <a:pt x="62124" y="153106"/>
                </a:lnTo>
                <a:lnTo>
                  <a:pt x="201885" y="22363"/>
                </a:lnTo>
                <a:lnTo>
                  <a:pt x="203606" y="17203"/>
                </a:lnTo>
                <a:lnTo>
                  <a:pt x="201885" y="6881"/>
                </a:lnTo>
                <a:lnTo>
                  <a:pt x="194977" y="0"/>
                </a:lnTo>
                <a:lnTo>
                  <a:pt x="175998" y="1720"/>
                </a:lnTo>
                <a:lnTo>
                  <a:pt x="0" y="127302"/>
                </a:lnTo>
                <a:close/>
              </a:path>
            </a:pathLst>
          </a:custGeom>
          <a:solidFill>
            <a:srgbClr val="000000"/>
          </a:solidFill>
        </p:spPr>
        <p:txBody>
          <a:bodyPr wrap="square" lIns="0" tIns="0" rIns="0" bIns="0" rtlCol="0">
            <a:noAutofit/>
          </a:bodyPr>
          <a:lstStyle/>
          <a:p>
            <a:endParaRPr/>
          </a:p>
        </p:txBody>
      </p:sp>
      <p:sp>
        <p:nvSpPr>
          <p:cNvPr id="428" name="object 428"/>
          <p:cNvSpPr/>
          <p:nvPr/>
        </p:nvSpPr>
        <p:spPr>
          <a:xfrm>
            <a:off x="3299404" y="1770685"/>
            <a:ext cx="249571" cy="147633"/>
          </a:xfrm>
          <a:custGeom>
            <a:avLst/>
            <a:gdLst/>
            <a:ahLst/>
            <a:cxnLst/>
            <a:rect l="l" t="t" r="r" b="b"/>
            <a:pathLst>
              <a:path w="249571" h="147633">
                <a:moveTo>
                  <a:pt x="92337" y="0"/>
                </a:moveTo>
                <a:lnTo>
                  <a:pt x="0" y="35548"/>
                </a:lnTo>
                <a:lnTo>
                  <a:pt x="3659" y="78372"/>
                </a:lnTo>
                <a:lnTo>
                  <a:pt x="162717" y="147633"/>
                </a:lnTo>
                <a:lnTo>
                  <a:pt x="248659" y="51949"/>
                </a:lnTo>
                <a:lnTo>
                  <a:pt x="249571" y="21867"/>
                </a:lnTo>
                <a:lnTo>
                  <a:pt x="92337" y="0"/>
                </a:lnTo>
                <a:close/>
              </a:path>
            </a:pathLst>
          </a:custGeom>
          <a:solidFill>
            <a:srgbClr val="000000"/>
          </a:solidFill>
        </p:spPr>
        <p:txBody>
          <a:bodyPr wrap="square" lIns="0" tIns="0" rIns="0" bIns="0" rtlCol="0">
            <a:noAutofit/>
          </a:bodyPr>
          <a:lstStyle/>
          <a:p>
            <a:endParaRPr/>
          </a:p>
        </p:txBody>
      </p:sp>
      <p:sp>
        <p:nvSpPr>
          <p:cNvPr id="429" name="object 429"/>
          <p:cNvSpPr/>
          <p:nvPr/>
        </p:nvSpPr>
        <p:spPr>
          <a:xfrm>
            <a:off x="3317689" y="1690490"/>
            <a:ext cx="226715" cy="151278"/>
          </a:xfrm>
          <a:custGeom>
            <a:avLst/>
            <a:gdLst/>
            <a:ahLst/>
            <a:cxnLst/>
            <a:rect l="l" t="t" r="r" b="b"/>
            <a:pathLst>
              <a:path w="226715" h="151278">
                <a:moveTo>
                  <a:pt x="138037" y="151278"/>
                </a:moveTo>
                <a:lnTo>
                  <a:pt x="198375" y="102974"/>
                </a:lnTo>
                <a:lnTo>
                  <a:pt x="199287" y="71994"/>
                </a:lnTo>
                <a:lnTo>
                  <a:pt x="223055" y="56504"/>
                </a:lnTo>
                <a:lnTo>
                  <a:pt x="226715" y="10946"/>
                </a:lnTo>
                <a:lnTo>
                  <a:pt x="171859" y="2733"/>
                </a:lnTo>
                <a:lnTo>
                  <a:pt x="133466" y="5466"/>
                </a:lnTo>
                <a:lnTo>
                  <a:pt x="87753" y="0"/>
                </a:lnTo>
                <a:lnTo>
                  <a:pt x="0" y="6378"/>
                </a:lnTo>
                <a:lnTo>
                  <a:pt x="11877" y="110276"/>
                </a:lnTo>
                <a:lnTo>
                  <a:pt x="138037" y="151278"/>
                </a:lnTo>
                <a:close/>
              </a:path>
            </a:pathLst>
          </a:custGeom>
          <a:solidFill>
            <a:srgbClr val="000000"/>
          </a:solidFill>
        </p:spPr>
        <p:txBody>
          <a:bodyPr wrap="square" lIns="0" tIns="0" rIns="0" bIns="0" rtlCol="0">
            <a:noAutofit/>
          </a:bodyPr>
          <a:lstStyle/>
          <a:p>
            <a:endParaRPr/>
          </a:p>
        </p:txBody>
      </p:sp>
      <p:sp>
        <p:nvSpPr>
          <p:cNvPr id="430" name="object 430"/>
          <p:cNvSpPr/>
          <p:nvPr/>
        </p:nvSpPr>
        <p:spPr>
          <a:xfrm>
            <a:off x="3331402" y="1705993"/>
            <a:ext cx="120664" cy="118463"/>
          </a:xfrm>
          <a:custGeom>
            <a:avLst/>
            <a:gdLst/>
            <a:ahLst/>
            <a:cxnLst/>
            <a:rect l="l" t="t" r="r" b="b"/>
            <a:pathLst>
              <a:path w="120664" h="118463">
                <a:moveTo>
                  <a:pt x="0" y="0"/>
                </a:moveTo>
                <a:lnTo>
                  <a:pt x="9142" y="88382"/>
                </a:lnTo>
                <a:lnTo>
                  <a:pt x="119752" y="118463"/>
                </a:lnTo>
                <a:lnTo>
                  <a:pt x="120664" y="19134"/>
                </a:lnTo>
                <a:lnTo>
                  <a:pt x="0" y="0"/>
                </a:lnTo>
                <a:close/>
              </a:path>
            </a:pathLst>
          </a:custGeom>
          <a:solidFill>
            <a:srgbClr val="FFFFFF"/>
          </a:solidFill>
        </p:spPr>
        <p:txBody>
          <a:bodyPr wrap="square" lIns="0" tIns="0" rIns="0" bIns="0" rtlCol="0">
            <a:noAutofit/>
          </a:bodyPr>
          <a:lstStyle/>
          <a:p>
            <a:endParaRPr/>
          </a:p>
        </p:txBody>
      </p:sp>
      <p:sp>
        <p:nvSpPr>
          <p:cNvPr id="431" name="object 431"/>
          <p:cNvSpPr/>
          <p:nvPr/>
        </p:nvSpPr>
        <p:spPr>
          <a:xfrm>
            <a:off x="3464869" y="1716927"/>
            <a:ext cx="41141" cy="99329"/>
          </a:xfrm>
          <a:custGeom>
            <a:avLst/>
            <a:gdLst/>
            <a:ahLst/>
            <a:cxnLst/>
            <a:rect l="l" t="t" r="r" b="b"/>
            <a:pathLst>
              <a:path w="41141" h="99329">
                <a:moveTo>
                  <a:pt x="0" y="10022"/>
                </a:moveTo>
                <a:lnTo>
                  <a:pt x="0" y="99329"/>
                </a:lnTo>
                <a:lnTo>
                  <a:pt x="36570" y="68337"/>
                </a:lnTo>
                <a:lnTo>
                  <a:pt x="41141" y="0"/>
                </a:lnTo>
                <a:lnTo>
                  <a:pt x="0" y="10022"/>
                </a:lnTo>
                <a:close/>
              </a:path>
            </a:pathLst>
          </a:custGeom>
          <a:solidFill>
            <a:srgbClr val="3E3EFF"/>
          </a:solidFill>
        </p:spPr>
        <p:txBody>
          <a:bodyPr wrap="square" lIns="0" tIns="0" rIns="0" bIns="0" rtlCol="0">
            <a:noAutofit/>
          </a:bodyPr>
          <a:lstStyle/>
          <a:p>
            <a:endParaRPr/>
          </a:p>
        </p:txBody>
      </p:sp>
      <p:sp>
        <p:nvSpPr>
          <p:cNvPr id="432" name="object 432"/>
          <p:cNvSpPr/>
          <p:nvPr/>
        </p:nvSpPr>
        <p:spPr>
          <a:xfrm>
            <a:off x="3350599" y="1727861"/>
            <a:ext cx="82270" cy="71083"/>
          </a:xfrm>
          <a:custGeom>
            <a:avLst/>
            <a:gdLst/>
            <a:ahLst/>
            <a:cxnLst/>
            <a:rect l="l" t="t" r="r" b="b"/>
            <a:pathLst>
              <a:path w="82270" h="71083">
                <a:moveTo>
                  <a:pt x="0" y="0"/>
                </a:moveTo>
                <a:lnTo>
                  <a:pt x="2735" y="51936"/>
                </a:lnTo>
                <a:lnTo>
                  <a:pt x="82270" y="71083"/>
                </a:lnTo>
                <a:lnTo>
                  <a:pt x="81358" y="13667"/>
                </a:lnTo>
                <a:lnTo>
                  <a:pt x="0" y="0"/>
                </a:lnTo>
                <a:close/>
              </a:path>
            </a:pathLst>
          </a:custGeom>
          <a:solidFill>
            <a:srgbClr val="00FFFF"/>
          </a:solidFill>
        </p:spPr>
        <p:txBody>
          <a:bodyPr wrap="square" lIns="0" tIns="0" rIns="0" bIns="0" rtlCol="0">
            <a:noAutofit/>
          </a:bodyPr>
          <a:lstStyle/>
          <a:p>
            <a:endParaRPr/>
          </a:p>
        </p:txBody>
      </p:sp>
      <p:sp>
        <p:nvSpPr>
          <p:cNvPr id="433" name="object 433"/>
          <p:cNvSpPr/>
          <p:nvPr/>
        </p:nvSpPr>
        <p:spPr>
          <a:xfrm>
            <a:off x="3310370" y="1813523"/>
            <a:ext cx="146268" cy="89306"/>
          </a:xfrm>
          <a:custGeom>
            <a:avLst/>
            <a:gdLst/>
            <a:ahLst/>
            <a:cxnLst/>
            <a:rect l="l" t="t" r="r" b="b"/>
            <a:pathLst>
              <a:path w="146268" h="89306">
                <a:moveTo>
                  <a:pt x="0" y="0"/>
                </a:moveTo>
                <a:lnTo>
                  <a:pt x="3659" y="31890"/>
                </a:lnTo>
                <a:lnTo>
                  <a:pt x="146268" y="89306"/>
                </a:lnTo>
                <a:lnTo>
                  <a:pt x="144444" y="49202"/>
                </a:lnTo>
                <a:lnTo>
                  <a:pt x="0" y="0"/>
                </a:lnTo>
                <a:close/>
              </a:path>
            </a:pathLst>
          </a:custGeom>
          <a:solidFill>
            <a:srgbClr val="FFFFFF"/>
          </a:solidFill>
        </p:spPr>
        <p:txBody>
          <a:bodyPr wrap="square" lIns="0" tIns="0" rIns="0" bIns="0" rtlCol="0">
            <a:noAutofit/>
          </a:bodyPr>
          <a:lstStyle/>
          <a:p>
            <a:endParaRPr/>
          </a:p>
        </p:txBody>
      </p:sp>
      <p:sp>
        <p:nvSpPr>
          <p:cNvPr id="434" name="object 434"/>
          <p:cNvSpPr/>
          <p:nvPr/>
        </p:nvSpPr>
        <p:spPr>
          <a:xfrm>
            <a:off x="3361565" y="1698691"/>
            <a:ext cx="124336" cy="15502"/>
          </a:xfrm>
          <a:custGeom>
            <a:avLst/>
            <a:gdLst/>
            <a:ahLst/>
            <a:cxnLst/>
            <a:rect l="l" t="t" r="r" b="b"/>
            <a:pathLst>
              <a:path w="124336" h="15502">
                <a:moveTo>
                  <a:pt x="0" y="1834"/>
                </a:moveTo>
                <a:lnTo>
                  <a:pt x="89589" y="15502"/>
                </a:lnTo>
                <a:lnTo>
                  <a:pt x="124336" y="10035"/>
                </a:lnTo>
                <a:lnTo>
                  <a:pt x="44801" y="0"/>
                </a:lnTo>
                <a:lnTo>
                  <a:pt x="0" y="1834"/>
                </a:lnTo>
                <a:close/>
              </a:path>
            </a:pathLst>
          </a:custGeom>
          <a:solidFill>
            <a:srgbClr val="3E3E3E"/>
          </a:solidFill>
        </p:spPr>
        <p:txBody>
          <a:bodyPr wrap="square" lIns="0" tIns="0" rIns="0" bIns="0" rtlCol="0">
            <a:noAutofit/>
          </a:bodyPr>
          <a:lstStyle/>
          <a:p>
            <a:endParaRPr/>
          </a:p>
        </p:txBody>
      </p:sp>
      <p:sp>
        <p:nvSpPr>
          <p:cNvPr id="435" name="object 435"/>
          <p:cNvSpPr/>
          <p:nvPr/>
        </p:nvSpPr>
        <p:spPr>
          <a:xfrm>
            <a:off x="3467617" y="1805322"/>
            <a:ext cx="69468" cy="86560"/>
          </a:xfrm>
          <a:custGeom>
            <a:avLst/>
            <a:gdLst/>
            <a:ahLst/>
            <a:cxnLst/>
            <a:rect l="l" t="t" r="r" b="b"/>
            <a:pathLst>
              <a:path w="69468" h="86560">
                <a:moveTo>
                  <a:pt x="0" y="49202"/>
                </a:moveTo>
                <a:lnTo>
                  <a:pt x="911" y="86560"/>
                </a:lnTo>
                <a:lnTo>
                  <a:pt x="67644" y="17312"/>
                </a:lnTo>
                <a:lnTo>
                  <a:pt x="69468" y="0"/>
                </a:lnTo>
                <a:lnTo>
                  <a:pt x="0" y="49202"/>
                </a:lnTo>
                <a:close/>
              </a:path>
            </a:pathLst>
          </a:custGeom>
          <a:solidFill>
            <a:srgbClr val="3E3E3E"/>
          </a:solidFill>
        </p:spPr>
        <p:txBody>
          <a:bodyPr wrap="square" lIns="0" tIns="0" rIns="0" bIns="0" rtlCol="0">
            <a:noAutofit/>
          </a:bodyPr>
          <a:lstStyle/>
          <a:p>
            <a:endParaRPr/>
          </a:p>
        </p:txBody>
      </p:sp>
      <p:sp>
        <p:nvSpPr>
          <p:cNvPr id="436" name="object 436"/>
          <p:cNvSpPr/>
          <p:nvPr/>
        </p:nvSpPr>
        <p:spPr>
          <a:xfrm>
            <a:off x="3322260" y="1805322"/>
            <a:ext cx="135289" cy="43735"/>
          </a:xfrm>
          <a:custGeom>
            <a:avLst/>
            <a:gdLst/>
            <a:ahLst/>
            <a:cxnLst/>
            <a:rect l="l" t="t" r="r" b="b"/>
            <a:pathLst>
              <a:path w="135289" h="43735">
                <a:moveTo>
                  <a:pt x="8230" y="0"/>
                </a:moveTo>
                <a:lnTo>
                  <a:pt x="0" y="2733"/>
                </a:lnTo>
                <a:lnTo>
                  <a:pt x="135289" y="43735"/>
                </a:lnTo>
                <a:lnTo>
                  <a:pt x="134377" y="34624"/>
                </a:lnTo>
                <a:lnTo>
                  <a:pt x="8230" y="0"/>
                </a:lnTo>
                <a:close/>
              </a:path>
            </a:pathLst>
          </a:custGeom>
          <a:solidFill>
            <a:srgbClr val="3E3EFF"/>
          </a:solidFill>
        </p:spPr>
        <p:txBody>
          <a:bodyPr wrap="square" lIns="0" tIns="0" rIns="0" bIns="0" rtlCol="0">
            <a:noAutofit/>
          </a:bodyPr>
          <a:lstStyle/>
          <a:p>
            <a:endParaRPr/>
          </a:p>
        </p:txBody>
      </p:sp>
      <p:sp>
        <p:nvSpPr>
          <p:cNvPr id="437" name="object 437"/>
          <p:cNvSpPr/>
          <p:nvPr/>
        </p:nvSpPr>
        <p:spPr>
          <a:xfrm>
            <a:off x="3358830" y="1734239"/>
            <a:ext cx="57590" cy="50114"/>
          </a:xfrm>
          <a:custGeom>
            <a:avLst/>
            <a:gdLst/>
            <a:ahLst/>
            <a:cxnLst/>
            <a:rect l="l" t="t" r="r" b="b"/>
            <a:pathLst>
              <a:path w="57590" h="50114">
                <a:moveTo>
                  <a:pt x="24679" y="0"/>
                </a:moveTo>
                <a:lnTo>
                  <a:pt x="0" y="46469"/>
                </a:lnTo>
                <a:lnTo>
                  <a:pt x="15537" y="50114"/>
                </a:lnTo>
                <a:lnTo>
                  <a:pt x="57590" y="6378"/>
                </a:lnTo>
                <a:lnTo>
                  <a:pt x="24679" y="0"/>
                </a:lnTo>
                <a:close/>
              </a:path>
            </a:pathLst>
          </a:custGeom>
          <a:solidFill>
            <a:srgbClr val="7EFFFF"/>
          </a:solidFill>
        </p:spPr>
        <p:txBody>
          <a:bodyPr wrap="square" lIns="0" tIns="0" rIns="0" bIns="0" rtlCol="0">
            <a:noAutofit/>
          </a:bodyPr>
          <a:lstStyle/>
          <a:p>
            <a:endParaRPr/>
          </a:p>
        </p:txBody>
      </p:sp>
      <p:sp>
        <p:nvSpPr>
          <p:cNvPr id="438" name="object 438"/>
          <p:cNvSpPr/>
          <p:nvPr/>
        </p:nvSpPr>
        <p:spPr>
          <a:xfrm>
            <a:off x="3350599" y="1727861"/>
            <a:ext cx="82270" cy="71083"/>
          </a:xfrm>
          <a:custGeom>
            <a:avLst/>
            <a:gdLst/>
            <a:ahLst/>
            <a:cxnLst/>
            <a:rect l="l" t="t" r="r" b="b"/>
            <a:pathLst>
              <a:path w="82270" h="71083">
                <a:moveTo>
                  <a:pt x="81358" y="13667"/>
                </a:moveTo>
                <a:lnTo>
                  <a:pt x="0" y="0"/>
                </a:lnTo>
                <a:lnTo>
                  <a:pt x="74963" y="20045"/>
                </a:lnTo>
                <a:lnTo>
                  <a:pt x="82270" y="71083"/>
                </a:lnTo>
                <a:lnTo>
                  <a:pt x="81358" y="13667"/>
                </a:lnTo>
                <a:close/>
              </a:path>
            </a:pathLst>
          </a:custGeom>
          <a:solidFill>
            <a:srgbClr val="000000"/>
          </a:solidFill>
        </p:spPr>
        <p:txBody>
          <a:bodyPr wrap="square" lIns="0" tIns="0" rIns="0" bIns="0" rtlCol="0">
            <a:noAutofit/>
          </a:bodyPr>
          <a:lstStyle/>
          <a:p>
            <a:endParaRPr/>
          </a:p>
        </p:txBody>
      </p:sp>
      <p:sp>
        <p:nvSpPr>
          <p:cNvPr id="439" name="object 439"/>
          <p:cNvSpPr/>
          <p:nvPr/>
        </p:nvSpPr>
        <p:spPr>
          <a:xfrm>
            <a:off x="3310370" y="1813523"/>
            <a:ext cx="144444" cy="49202"/>
          </a:xfrm>
          <a:custGeom>
            <a:avLst/>
            <a:gdLst/>
            <a:ahLst/>
            <a:cxnLst/>
            <a:rect l="l" t="t" r="r" b="b"/>
            <a:pathLst>
              <a:path w="144444" h="49202">
                <a:moveTo>
                  <a:pt x="0" y="0"/>
                </a:moveTo>
                <a:lnTo>
                  <a:pt x="1836" y="14578"/>
                </a:lnTo>
                <a:lnTo>
                  <a:pt x="144444" y="49202"/>
                </a:lnTo>
                <a:lnTo>
                  <a:pt x="0" y="0"/>
                </a:lnTo>
                <a:close/>
              </a:path>
            </a:pathLst>
          </a:custGeom>
          <a:solidFill>
            <a:srgbClr val="FFFF3E"/>
          </a:solidFill>
        </p:spPr>
        <p:txBody>
          <a:bodyPr wrap="square" lIns="0" tIns="0" rIns="0" bIns="0" rtlCol="0">
            <a:noAutofit/>
          </a:bodyPr>
          <a:lstStyle/>
          <a:p>
            <a:endParaRPr/>
          </a:p>
        </p:txBody>
      </p:sp>
      <p:sp>
        <p:nvSpPr>
          <p:cNvPr id="440" name="object 440"/>
          <p:cNvSpPr/>
          <p:nvPr/>
        </p:nvSpPr>
        <p:spPr>
          <a:xfrm>
            <a:off x="3327743" y="1824457"/>
            <a:ext cx="8230" cy="7289"/>
          </a:xfrm>
          <a:custGeom>
            <a:avLst/>
            <a:gdLst/>
            <a:ahLst/>
            <a:cxnLst/>
            <a:rect l="l" t="t" r="r" b="b"/>
            <a:pathLst>
              <a:path w="8230" h="7289">
                <a:moveTo>
                  <a:pt x="4571" y="7289"/>
                </a:moveTo>
                <a:lnTo>
                  <a:pt x="7306" y="6378"/>
                </a:lnTo>
                <a:lnTo>
                  <a:pt x="8230" y="3644"/>
                </a:lnTo>
                <a:lnTo>
                  <a:pt x="7306" y="911"/>
                </a:lnTo>
                <a:lnTo>
                  <a:pt x="4571" y="0"/>
                </a:lnTo>
                <a:lnTo>
                  <a:pt x="911" y="911"/>
                </a:lnTo>
                <a:lnTo>
                  <a:pt x="0" y="3644"/>
                </a:lnTo>
                <a:lnTo>
                  <a:pt x="2747" y="6378"/>
                </a:lnTo>
                <a:lnTo>
                  <a:pt x="4571" y="7289"/>
                </a:lnTo>
                <a:close/>
              </a:path>
            </a:pathLst>
          </a:custGeom>
          <a:solidFill>
            <a:srgbClr val="000000"/>
          </a:solidFill>
        </p:spPr>
        <p:txBody>
          <a:bodyPr wrap="square" lIns="0" tIns="0" rIns="0" bIns="0" rtlCol="0">
            <a:noAutofit/>
          </a:bodyPr>
          <a:lstStyle/>
          <a:p>
            <a:endParaRPr/>
          </a:p>
        </p:txBody>
      </p:sp>
      <p:sp>
        <p:nvSpPr>
          <p:cNvPr id="441" name="object 441"/>
          <p:cNvSpPr/>
          <p:nvPr/>
        </p:nvSpPr>
        <p:spPr>
          <a:xfrm>
            <a:off x="3412761" y="1856348"/>
            <a:ext cx="35658" cy="18223"/>
          </a:xfrm>
          <a:custGeom>
            <a:avLst/>
            <a:gdLst/>
            <a:ahLst/>
            <a:cxnLst/>
            <a:rect l="l" t="t" r="r" b="b"/>
            <a:pathLst>
              <a:path w="35658" h="18223">
                <a:moveTo>
                  <a:pt x="0" y="0"/>
                </a:moveTo>
                <a:lnTo>
                  <a:pt x="0" y="4555"/>
                </a:lnTo>
                <a:lnTo>
                  <a:pt x="35658" y="18223"/>
                </a:lnTo>
                <a:lnTo>
                  <a:pt x="35658" y="11845"/>
                </a:lnTo>
                <a:lnTo>
                  <a:pt x="0" y="0"/>
                </a:lnTo>
                <a:close/>
              </a:path>
            </a:pathLst>
          </a:custGeom>
          <a:solidFill>
            <a:srgbClr val="000000"/>
          </a:solidFill>
        </p:spPr>
        <p:txBody>
          <a:bodyPr wrap="square" lIns="0" tIns="0" rIns="0" bIns="0" rtlCol="0">
            <a:noAutofit/>
          </a:bodyPr>
          <a:lstStyle/>
          <a:p>
            <a:endParaRPr/>
          </a:p>
        </p:txBody>
      </p:sp>
      <p:sp>
        <p:nvSpPr>
          <p:cNvPr id="442" name="object 442"/>
          <p:cNvSpPr/>
          <p:nvPr/>
        </p:nvSpPr>
        <p:spPr>
          <a:xfrm>
            <a:off x="3418244" y="1800767"/>
            <a:ext cx="14625" cy="7289"/>
          </a:xfrm>
          <a:custGeom>
            <a:avLst/>
            <a:gdLst/>
            <a:ahLst/>
            <a:cxnLst/>
            <a:rect l="l" t="t" r="r" b="b"/>
            <a:pathLst>
              <a:path w="14625" h="7289">
                <a:moveTo>
                  <a:pt x="0" y="0"/>
                </a:moveTo>
                <a:lnTo>
                  <a:pt x="0" y="3644"/>
                </a:lnTo>
                <a:lnTo>
                  <a:pt x="14625" y="7289"/>
                </a:lnTo>
                <a:lnTo>
                  <a:pt x="14625" y="3644"/>
                </a:lnTo>
                <a:lnTo>
                  <a:pt x="0" y="0"/>
                </a:lnTo>
                <a:close/>
              </a:path>
            </a:pathLst>
          </a:custGeom>
          <a:solidFill>
            <a:srgbClr val="000000"/>
          </a:solidFill>
        </p:spPr>
        <p:txBody>
          <a:bodyPr wrap="square" lIns="0" tIns="0" rIns="0" bIns="0" rtlCol="0">
            <a:noAutofit/>
          </a:bodyPr>
          <a:lstStyle/>
          <a:p>
            <a:endParaRPr/>
          </a:p>
        </p:txBody>
      </p:sp>
      <p:sp>
        <p:nvSpPr>
          <p:cNvPr id="443" name="object 443"/>
          <p:cNvSpPr/>
          <p:nvPr/>
        </p:nvSpPr>
        <p:spPr>
          <a:xfrm>
            <a:off x="2963902" y="1867282"/>
            <a:ext cx="369324" cy="284321"/>
          </a:xfrm>
          <a:custGeom>
            <a:avLst/>
            <a:gdLst/>
            <a:ahLst/>
            <a:cxnLst/>
            <a:rect l="l" t="t" r="r" b="b"/>
            <a:pathLst>
              <a:path w="369324" h="284321">
                <a:moveTo>
                  <a:pt x="0" y="4555"/>
                </a:moveTo>
                <a:lnTo>
                  <a:pt x="16449" y="195925"/>
                </a:lnTo>
                <a:lnTo>
                  <a:pt x="214824" y="284321"/>
                </a:lnTo>
                <a:lnTo>
                  <a:pt x="320876" y="200481"/>
                </a:lnTo>
                <a:lnTo>
                  <a:pt x="327270" y="150367"/>
                </a:lnTo>
                <a:lnTo>
                  <a:pt x="366588" y="123019"/>
                </a:lnTo>
                <a:lnTo>
                  <a:pt x="369324" y="28246"/>
                </a:lnTo>
                <a:lnTo>
                  <a:pt x="270591" y="8200"/>
                </a:lnTo>
                <a:lnTo>
                  <a:pt x="226715" y="12756"/>
                </a:lnTo>
                <a:lnTo>
                  <a:pt x="149927" y="0"/>
                </a:lnTo>
                <a:lnTo>
                  <a:pt x="0" y="4555"/>
                </a:lnTo>
                <a:close/>
              </a:path>
            </a:pathLst>
          </a:custGeom>
          <a:solidFill>
            <a:srgbClr val="FFFFFF"/>
          </a:solidFill>
        </p:spPr>
        <p:txBody>
          <a:bodyPr wrap="square" lIns="0" tIns="0" rIns="0" bIns="0" rtlCol="0">
            <a:noAutofit/>
          </a:bodyPr>
          <a:lstStyle/>
          <a:p>
            <a:endParaRPr/>
          </a:p>
        </p:txBody>
      </p:sp>
      <p:sp>
        <p:nvSpPr>
          <p:cNvPr id="444" name="object 444"/>
          <p:cNvSpPr/>
          <p:nvPr/>
        </p:nvSpPr>
        <p:spPr>
          <a:xfrm>
            <a:off x="3328655" y="2105133"/>
            <a:ext cx="627987" cy="450165"/>
          </a:xfrm>
          <a:custGeom>
            <a:avLst/>
            <a:gdLst/>
            <a:ahLst/>
            <a:cxnLst/>
            <a:rect l="l" t="t" r="r" b="b"/>
            <a:pathLst>
              <a:path w="627987" h="450165">
                <a:moveTo>
                  <a:pt x="211177" y="15489"/>
                </a:moveTo>
                <a:lnTo>
                  <a:pt x="0" y="103885"/>
                </a:lnTo>
                <a:lnTo>
                  <a:pt x="7319" y="253328"/>
                </a:lnTo>
                <a:lnTo>
                  <a:pt x="411377" y="450165"/>
                </a:lnTo>
                <a:lnTo>
                  <a:pt x="626214" y="185902"/>
                </a:lnTo>
                <a:lnTo>
                  <a:pt x="627987" y="72893"/>
                </a:lnTo>
                <a:lnTo>
                  <a:pt x="222143" y="0"/>
                </a:lnTo>
                <a:lnTo>
                  <a:pt x="211177" y="15489"/>
                </a:lnTo>
                <a:close/>
              </a:path>
            </a:pathLst>
          </a:custGeom>
          <a:solidFill>
            <a:srgbClr val="FFFFFF"/>
          </a:solidFill>
        </p:spPr>
        <p:txBody>
          <a:bodyPr wrap="square" lIns="0" tIns="0" rIns="0" bIns="0" rtlCol="0">
            <a:noAutofit/>
          </a:bodyPr>
          <a:lstStyle/>
          <a:p>
            <a:endParaRPr/>
          </a:p>
        </p:txBody>
      </p:sp>
      <p:sp>
        <p:nvSpPr>
          <p:cNvPr id="445" name="object 445"/>
          <p:cNvSpPr/>
          <p:nvPr/>
        </p:nvSpPr>
        <p:spPr>
          <a:xfrm>
            <a:off x="3377103" y="1905563"/>
            <a:ext cx="577766" cy="447432"/>
          </a:xfrm>
          <a:custGeom>
            <a:avLst/>
            <a:gdLst/>
            <a:ahLst/>
            <a:cxnLst/>
            <a:rect l="l" t="t" r="r" b="b"/>
            <a:pathLst>
              <a:path w="577766" h="447432">
                <a:moveTo>
                  <a:pt x="0" y="7289"/>
                </a:moveTo>
                <a:lnTo>
                  <a:pt x="32910" y="311656"/>
                </a:lnTo>
                <a:lnTo>
                  <a:pt x="334589" y="447432"/>
                </a:lnTo>
                <a:lnTo>
                  <a:pt x="501916" y="316211"/>
                </a:lnTo>
                <a:lnTo>
                  <a:pt x="511033" y="236927"/>
                </a:lnTo>
                <a:lnTo>
                  <a:pt x="574094" y="194103"/>
                </a:lnTo>
                <a:lnTo>
                  <a:pt x="577766" y="45558"/>
                </a:lnTo>
                <a:lnTo>
                  <a:pt x="424166" y="13667"/>
                </a:lnTo>
                <a:lnTo>
                  <a:pt x="353799" y="20045"/>
                </a:lnTo>
                <a:lnTo>
                  <a:pt x="234946" y="0"/>
                </a:lnTo>
                <a:lnTo>
                  <a:pt x="0" y="7289"/>
                </a:lnTo>
                <a:close/>
              </a:path>
            </a:pathLst>
          </a:custGeom>
          <a:solidFill>
            <a:srgbClr val="FFFFFF"/>
          </a:solidFill>
        </p:spPr>
        <p:txBody>
          <a:bodyPr wrap="square" lIns="0" tIns="0" rIns="0" bIns="0" rtlCol="0">
            <a:noAutofit/>
          </a:bodyPr>
          <a:lstStyle/>
          <a:p>
            <a:endParaRPr/>
          </a:p>
        </p:txBody>
      </p:sp>
      <p:sp>
        <p:nvSpPr>
          <p:cNvPr id="446" name="object 446"/>
          <p:cNvSpPr/>
          <p:nvPr/>
        </p:nvSpPr>
        <p:spPr>
          <a:xfrm>
            <a:off x="3346940" y="2129735"/>
            <a:ext cx="609702" cy="401873"/>
          </a:xfrm>
          <a:custGeom>
            <a:avLst/>
            <a:gdLst/>
            <a:ahLst/>
            <a:cxnLst/>
            <a:rect l="l" t="t" r="r" b="b"/>
            <a:pathLst>
              <a:path w="609702" h="401873">
                <a:moveTo>
                  <a:pt x="227626" y="0"/>
                </a:moveTo>
                <a:lnTo>
                  <a:pt x="0" y="93862"/>
                </a:lnTo>
                <a:lnTo>
                  <a:pt x="5483" y="214148"/>
                </a:lnTo>
                <a:lnTo>
                  <a:pt x="391268" y="401873"/>
                </a:lnTo>
                <a:lnTo>
                  <a:pt x="605143" y="146710"/>
                </a:lnTo>
                <a:lnTo>
                  <a:pt x="609702" y="69261"/>
                </a:lnTo>
                <a:lnTo>
                  <a:pt x="227626" y="0"/>
                </a:lnTo>
                <a:close/>
              </a:path>
            </a:pathLst>
          </a:custGeom>
          <a:solidFill>
            <a:srgbClr val="000000"/>
          </a:solidFill>
        </p:spPr>
        <p:txBody>
          <a:bodyPr wrap="square" lIns="0" tIns="0" rIns="0" bIns="0" rtlCol="0">
            <a:noAutofit/>
          </a:bodyPr>
          <a:lstStyle/>
          <a:p>
            <a:endParaRPr/>
          </a:p>
        </p:txBody>
      </p:sp>
      <p:sp>
        <p:nvSpPr>
          <p:cNvPr id="447" name="object 447"/>
          <p:cNvSpPr/>
          <p:nvPr/>
        </p:nvSpPr>
        <p:spPr>
          <a:xfrm>
            <a:off x="3410938" y="1927431"/>
            <a:ext cx="516453" cy="389117"/>
          </a:xfrm>
          <a:custGeom>
            <a:avLst/>
            <a:gdLst/>
            <a:ahLst/>
            <a:cxnLst/>
            <a:rect l="l" t="t" r="r" b="b"/>
            <a:pathLst>
              <a:path w="516453" h="389117">
                <a:moveTo>
                  <a:pt x="307162" y="389117"/>
                </a:moveTo>
                <a:lnTo>
                  <a:pt x="447061" y="270653"/>
                </a:lnTo>
                <a:lnTo>
                  <a:pt x="452506" y="193192"/>
                </a:lnTo>
                <a:lnTo>
                  <a:pt x="507336" y="155821"/>
                </a:lnTo>
                <a:lnTo>
                  <a:pt x="516453" y="41913"/>
                </a:lnTo>
                <a:lnTo>
                  <a:pt x="393117" y="16400"/>
                </a:lnTo>
                <a:lnTo>
                  <a:pt x="304414" y="18223"/>
                </a:lnTo>
                <a:lnTo>
                  <a:pt x="199287" y="0"/>
                </a:lnTo>
                <a:lnTo>
                  <a:pt x="0" y="5466"/>
                </a:lnTo>
                <a:lnTo>
                  <a:pt x="20108" y="280676"/>
                </a:lnTo>
                <a:lnTo>
                  <a:pt x="307162" y="389117"/>
                </a:lnTo>
                <a:close/>
              </a:path>
            </a:pathLst>
          </a:custGeom>
          <a:solidFill>
            <a:srgbClr val="000000"/>
          </a:solidFill>
        </p:spPr>
        <p:txBody>
          <a:bodyPr wrap="square" lIns="0" tIns="0" rIns="0" bIns="0" rtlCol="0">
            <a:noAutofit/>
          </a:bodyPr>
          <a:lstStyle/>
          <a:p>
            <a:endParaRPr/>
          </a:p>
        </p:txBody>
      </p:sp>
      <p:sp>
        <p:nvSpPr>
          <p:cNvPr id="448" name="object 448"/>
          <p:cNvSpPr/>
          <p:nvPr/>
        </p:nvSpPr>
        <p:spPr>
          <a:xfrm>
            <a:off x="3442012" y="1958411"/>
            <a:ext cx="273339" cy="315300"/>
          </a:xfrm>
          <a:custGeom>
            <a:avLst/>
            <a:gdLst/>
            <a:ahLst/>
            <a:cxnLst/>
            <a:rect l="l" t="t" r="r" b="b"/>
            <a:pathLst>
              <a:path w="273339" h="315300">
                <a:moveTo>
                  <a:pt x="0" y="0"/>
                </a:moveTo>
                <a:lnTo>
                  <a:pt x="15537" y="233295"/>
                </a:lnTo>
                <a:lnTo>
                  <a:pt x="266033" y="315300"/>
                </a:lnTo>
                <a:lnTo>
                  <a:pt x="273339" y="62882"/>
                </a:lnTo>
                <a:lnTo>
                  <a:pt x="0" y="0"/>
                </a:lnTo>
                <a:close/>
              </a:path>
            </a:pathLst>
          </a:custGeom>
          <a:solidFill>
            <a:srgbClr val="FFFFFF"/>
          </a:solidFill>
        </p:spPr>
        <p:txBody>
          <a:bodyPr wrap="square" lIns="0" tIns="0" rIns="0" bIns="0" rtlCol="0">
            <a:noAutofit/>
          </a:bodyPr>
          <a:lstStyle/>
          <a:p>
            <a:endParaRPr/>
          </a:p>
        </p:txBody>
      </p:sp>
      <p:sp>
        <p:nvSpPr>
          <p:cNvPr id="449" name="object 449"/>
          <p:cNvSpPr/>
          <p:nvPr/>
        </p:nvSpPr>
        <p:spPr>
          <a:xfrm>
            <a:off x="3740956" y="2005804"/>
            <a:ext cx="97795" cy="245128"/>
          </a:xfrm>
          <a:custGeom>
            <a:avLst/>
            <a:gdLst/>
            <a:ahLst/>
            <a:cxnLst/>
            <a:rect l="l" t="t" r="r" b="b"/>
            <a:pathLst>
              <a:path w="97795" h="245128">
                <a:moveTo>
                  <a:pt x="3646" y="20045"/>
                </a:moveTo>
                <a:lnTo>
                  <a:pt x="0" y="245128"/>
                </a:lnTo>
                <a:lnTo>
                  <a:pt x="85005" y="172222"/>
                </a:lnTo>
                <a:lnTo>
                  <a:pt x="97795" y="0"/>
                </a:lnTo>
                <a:lnTo>
                  <a:pt x="3646" y="20045"/>
                </a:lnTo>
                <a:close/>
              </a:path>
            </a:pathLst>
          </a:custGeom>
          <a:solidFill>
            <a:srgbClr val="3E3EFF"/>
          </a:solidFill>
        </p:spPr>
        <p:txBody>
          <a:bodyPr wrap="square" lIns="0" tIns="0" rIns="0" bIns="0" rtlCol="0">
            <a:noAutofit/>
          </a:bodyPr>
          <a:lstStyle/>
          <a:p>
            <a:endParaRPr/>
          </a:p>
        </p:txBody>
      </p:sp>
      <p:sp>
        <p:nvSpPr>
          <p:cNvPr id="450" name="object 450"/>
          <p:cNvSpPr/>
          <p:nvPr/>
        </p:nvSpPr>
        <p:spPr>
          <a:xfrm>
            <a:off x="3483154" y="2018560"/>
            <a:ext cx="184662" cy="187725"/>
          </a:xfrm>
          <a:custGeom>
            <a:avLst/>
            <a:gdLst/>
            <a:ahLst/>
            <a:cxnLst/>
            <a:rect l="l" t="t" r="r" b="b"/>
            <a:pathLst>
              <a:path w="184662" h="187725">
                <a:moveTo>
                  <a:pt x="0" y="0"/>
                </a:moveTo>
                <a:lnTo>
                  <a:pt x="4571" y="135776"/>
                </a:lnTo>
                <a:lnTo>
                  <a:pt x="183750" y="187725"/>
                </a:lnTo>
                <a:lnTo>
                  <a:pt x="184662" y="41002"/>
                </a:lnTo>
                <a:lnTo>
                  <a:pt x="0" y="0"/>
                </a:lnTo>
                <a:close/>
              </a:path>
            </a:pathLst>
          </a:custGeom>
          <a:solidFill>
            <a:srgbClr val="00FFFF"/>
          </a:solidFill>
        </p:spPr>
        <p:txBody>
          <a:bodyPr wrap="square" lIns="0" tIns="0" rIns="0" bIns="0" rtlCol="0">
            <a:noAutofit/>
          </a:bodyPr>
          <a:lstStyle/>
          <a:p>
            <a:endParaRPr/>
          </a:p>
        </p:txBody>
      </p:sp>
      <p:sp>
        <p:nvSpPr>
          <p:cNvPr id="451" name="object 451"/>
          <p:cNvSpPr/>
          <p:nvPr/>
        </p:nvSpPr>
        <p:spPr>
          <a:xfrm>
            <a:off x="3387170" y="2240909"/>
            <a:ext cx="329094" cy="231460"/>
          </a:xfrm>
          <a:custGeom>
            <a:avLst/>
            <a:gdLst/>
            <a:ahLst/>
            <a:cxnLst/>
            <a:rect l="l" t="t" r="r" b="b"/>
            <a:pathLst>
              <a:path w="329094" h="231460">
                <a:moveTo>
                  <a:pt x="0" y="0"/>
                </a:moveTo>
                <a:lnTo>
                  <a:pt x="4571" y="83839"/>
                </a:lnTo>
                <a:lnTo>
                  <a:pt x="329094" y="231460"/>
                </a:lnTo>
                <a:lnTo>
                  <a:pt x="327270" y="127575"/>
                </a:lnTo>
                <a:lnTo>
                  <a:pt x="0" y="0"/>
                </a:lnTo>
                <a:close/>
              </a:path>
            </a:pathLst>
          </a:custGeom>
          <a:solidFill>
            <a:srgbClr val="FFFFFF"/>
          </a:solidFill>
        </p:spPr>
        <p:txBody>
          <a:bodyPr wrap="square" lIns="0" tIns="0" rIns="0" bIns="0" rtlCol="0">
            <a:noAutofit/>
          </a:bodyPr>
          <a:lstStyle/>
          <a:p>
            <a:endParaRPr/>
          </a:p>
        </p:txBody>
      </p:sp>
      <p:sp>
        <p:nvSpPr>
          <p:cNvPr id="452" name="object 452"/>
          <p:cNvSpPr/>
          <p:nvPr/>
        </p:nvSpPr>
        <p:spPr>
          <a:xfrm>
            <a:off x="3509670" y="1947477"/>
            <a:ext cx="284255" cy="46482"/>
          </a:xfrm>
          <a:custGeom>
            <a:avLst/>
            <a:gdLst/>
            <a:ahLst/>
            <a:cxnLst/>
            <a:rect l="l" t="t" r="r" b="b"/>
            <a:pathLst>
              <a:path w="284255" h="46482">
                <a:moveTo>
                  <a:pt x="0" y="0"/>
                </a:moveTo>
                <a:lnTo>
                  <a:pt x="203858" y="46482"/>
                </a:lnTo>
                <a:lnTo>
                  <a:pt x="284255" y="34624"/>
                </a:lnTo>
                <a:lnTo>
                  <a:pt x="102378" y="911"/>
                </a:lnTo>
                <a:lnTo>
                  <a:pt x="0" y="0"/>
                </a:lnTo>
                <a:close/>
              </a:path>
            </a:pathLst>
          </a:custGeom>
          <a:solidFill>
            <a:srgbClr val="3E3E3E"/>
          </a:solidFill>
        </p:spPr>
        <p:txBody>
          <a:bodyPr wrap="square" lIns="0" tIns="0" rIns="0" bIns="0" rtlCol="0">
            <a:noAutofit/>
          </a:bodyPr>
          <a:lstStyle/>
          <a:p>
            <a:endParaRPr/>
          </a:p>
        </p:txBody>
      </p:sp>
      <p:sp>
        <p:nvSpPr>
          <p:cNvPr id="453" name="object 453"/>
          <p:cNvSpPr/>
          <p:nvPr/>
        </p:nvSpPr>
        <p:spPr>
          <a:xfrm>
            <a:off x="3744603" y="2228153"/>
            <a:ext cx="162780" cy="215971"/>
          </a:xfrm>
          <a:custGeom>
            <a:avLst/>
            <a:gdLst/>
            <a:ahLst/>
            <a:cxnLst/>
            <a:rect l="l" t="t" r="r" b="b"/>
            <a:pathLst>
              <a:path w="162780" h="215971">
                <a:moveTo>
                  <a:pt x="0" y="121197"/>
                </a:moveTo>
                <a:lnTo>
                  <a:pt x="0" y="215971"/>
                </a:lnTo>
                <a:lnTo>
                  <a:pt x="156322" y="41002"/>
                </a:lnTo>
                <a:lnTo>
                  <a:pt x="162780" y="0"/>
                </a:lnTo>
                <a:lnTo>
                  <a:pt x="0" y="121197"/>
                </a:lnTo>
                <a:close/>
              </a:path>
            </a:pathLst>
          </a:custGeom>
          <a:solidFill>
            <a:srgbClr val="3E3E3E"/>
          </a:solidFill>
        </p:spPr>
        <p:txBody>
          <a:bodyPr wrap="square" lIns="0" tIns="0" rIns="0" bIns="0" rtlCol="0">
            <a:noAutofit/>
          </a:bodyPr>
          <a:lstStyle/>
          <a:p>
            <a:endParaRPr/>
          </a:p>
        </p:txBody>
      </p:sp>
      <p:sp>
        <p:nvSpPr>
          <p:cNvPr id="454" name="object 454"/>
          <p:cNvSpPr/>
          <p:nvPr/>
        </p:nvSpPr>
        <p:spPr>
          <a:xfrm>
            <a:off x="3413673" y="2220864"/>
            <a:ext cx="307162" cy="113908"/>
          </a:xfrm>
          <a:custGeom>
            <a:avLst/>
            <a:gdLst/>
            <a:ahLst/>
            <a:cxnLst/>
            <a:rect l="l" t="t" r="r" b="b"/>
            <a:pathLst>
              <a:path w="307162" h="113908">
                <a:moveTo>
                  <a:pt x="18285" y="0"/>
                </a:moveTo>
                <a:lnTo>
                  <a:pt x="0" y="4555"/>
                </a:lnTo>
                <a:lnTo>
                  <a:pt x="307162" y="113908"/>
                </a:lnTo>
                <a:lnTo>
                  <a:pt x="305338" y="90217"/>
                </a:lnTo>
                <a:lnTo>
                  <a:pt x="18285" y="0"/>
                </a:lnTo>
                <a:close/>
              </a:path>
            </a:pathLst>
          </a:custGeom>
          <a:solidFill>
            <a:srgbClr val="3E3EFF"/>
          </a:solidFill>
        </p:spPr>
        <p:txBody>
          <a:bodyPr wrap="square" lIns="0" tIns="0" rIns="0" bIns="0" rtlCol="0">
            <a:noAutofit/>
          </a:bodyPr>
          <a:lstStyle/>
          <a:p>
            <a:endParaRPr/>
          </a:p>
        </p:txBody>
      </p:sp>
      <p:sp>
        <p:nvSpPr>
          <p:cNvPr id="455" name="object 455"/>
          <p:cNvSpPr/>
          <p:nvPr/>
        </p:nvSpPr>
        <p:spPr>
          <a:xfrm>
            <a:off x="3500527" y="2037695"/>
            <a:ext cx="132554" cy="130309"/>
          </a:xfrm>
          <a:custGeom>
            <a:avLst/>
            <a:gdLst/>
            <a:ahLst/>
            <a:cxnLst/>
            <a:rect l="l" t="t" r="r" b="b"/>
            <a:pathLst>
              <a:path w="132554" h="130309">
                <a:moveTo>
                  <a:pt x="58502" y="0"/>
                </a:moveTo>
                <a:lnTo>
                  <a:pt x="0" y="120286"/>
                </a:lnTo>
                <a:lnTo>
                  <a:pt x="33822" y="130309"/>
                </a:lnTo>
                <a:lnTo>
                  <a:pt x="132554" y="19134"/>
                </a:lnTo>
                <a:lnTo>
                  <a:pt x="58502" y="0"/>
                </a:lnTo>
                <a:close/>
              </a:path>
            </a:pathLst>
          </a:custGeom>
          <a:solidFill>
            <a:srgbClr val="7EFFFF"/>
          </a:solidFill>
        </p:spPr>
        <p:txBody>
          <a:bodyPr wrap="square" lIns="0" tIns="0" rIns="0" bIns="0" rtlCol="0">
            <a:noAutofit/>
          </a:bodyPr>
          <a:lstStyle/>
          <a:p>
            <a:endParaRPr/>
          </a:p>
        </p:txBody>
      </p:sp>
      <p:sp>
        <p:nvSpPr>
          <p:cNvPr id="456" name="object 456"/>
          <p:cNvSpPr/>
          <p:nvPr/>
        </p:nvSpPr>
        <p:spPr>
          <a:xfrm>
            <a:off x="3483154" y="2018560"/>
            <a:ext cx="184662" cy="187725"/>
          </a:xfrm>
          <a:custGeom>
            <a:avLst/>
            <a:gdLst/>
            <a:ahLst/>
            <a:cxnLst/>
            <a:rect l="l" t="t" r="r" b="b"/>
            <a:pathLst>
              <a:path w="184662" h="187725">
                <a:moveTo>
                  <a:pt x="184662" y="41002"/>
                </a:moveTo>
                <a:lnTo>
                  <a:pt x="0" y="0"/>
                </a:lnTo>
                <a:lnTo>
                  <a:pt x="170948" y="57403"/>
                </a:lnTo>
                <a:lnTo>
                  <a:pt x="183750" y="187725"/>
                </a:lnTo>
                <a:lnTo>
                  <a:pt x="184662" y="41002"/>
                </a:lnTo>
                <a:close/>
              </a:path>
            </a:pathLst>
          </a:custGeom>
          <a:solidFill>
            <a:srgbClr val="000000"/>
          </a:solidFill>
        </p:spPr>
        <p:txBody>
          <a:bodyPr wrap="square" lIns="0" tIns="0" rIns="0" bIns="0" rtlCol="0">
            <a:noAutofit/>
          </a:bodyPr>
          <a:lstStyle/>
          <a:p>
            <a:endParaRPr/>
          </a:p>
        </p:txBody>
      </p:sp>
      <p:sp>
        <p:nvSpPr>
          <p:cNvPr id="457" name="object 457"/>
          <p:cNvSpPr/>
          <p:nvPr/>
        </p:nvSpPr>
        <p:spPr>
          <a:xfrm>
            <a:off x="3387170" y="2240909"/>
            <a:ext cx="327270" cy="127575"/>
          </a:xfrm>
          <a:custGeom>
            <a:avLst/>
            <a:gdLst/>
            <a:ahLst/>
            <a:cxnLst/>
            <a:rect l="l" t="t" r="r" b="b"/>
            <a:pathLst>
              <a:path w="327270" h="127575">
                <a:moveTo>
                  <a:pt x="0" y="0"/>
                </a:moveTo>
                <a:lnTo>
                  <a:pt x="1823" y="39180"/>
                </a:lnTo>
                <a:lnTo>
                  <a:pt x="327270" y="127575"/>
                </a:lnTo>
                <a:lnTo>
                  <a:pt x="0" y="0"/>
                </a:lnTo>
                <a:close/>
              </a:path>
            </a:pathLst>
          </a:custGeom>
          <a:solidFill>
            <a:srgbClr val="FFFF3E"/>
          </a:solidFill>
        </p:spPr>
        <p:txBody>
          <a:bodyPr wrap="square" lIns="0" tIns="0" rIns="0" bIns="0" rtlCol="0">
            <a:noAutofit/>
          </a:bodyPr>
          <a:lstStyle/>
          <a:p>
            <a:endParaRPr/>
          </a:p>
        </p:txBody>
      </p:sp>
      <p:sp>
        <p:nvSpPr>
          <p:cNvPr id="458" name="object 458"/>
          <p:cNvSpPr/>
          <p:nvPr/>
        </p:nvSpPr>
        <p:spPr>
          <a:xfrm>
            <a:off x="3425563" y="2269155"/>
            <a:ext cx="18285" cy="19147"/>
          </a:xfrm>
          <a:custGeom>
            <a:avLst/>
            <a:gdLst/>
            <a:ahLst/>
            <a:cxnLst/>
            <a:rect l="l" t="t" r="r" b="b"/>
            <a:pathLst>
              <a:path w="18285" h="19147">
                <a:moveTo>
                  <a:pt x="9142" y="19147"/>
                </a:moveTo>
                <a:lnTo>
                  <a:pt x="12789" y="18223"/>
                </a:lnTo>
                <a:lnTo>
                  <a:pt x="15537" y="16400"/>
                </a:lnTo>
                <a:lnTo>
                  <a:pt x="17360" y="13667"/>
                </a:lnTo>
                <a:lnTo>
                  <a:pt x="18285" y="10022"/>
                </a:lnTo>
                <a:lnTo>
                  <a:pt x="17360" y="6378"/>
                </a:lnTo>
                <a:lnTo>
                  <a:pt x="15537" y="3644"/>
                </a:lnTo>
                <a:lnTo>
                  <a:pt x="13713" y="911"/>
                </a:lnTo>
                <a:lnTo>
                  <a:pt x="10054" y="0"/>
                </a:lnTo>
                <a:lnTo>
                  <a:pt x="6394" y="911"/>
                </a:lnTo>
                <a:lnTo>
                  <a:pt x="2735" y="2733"/>
                </a:lnTo>
                <a:lnTo>
                  <a:pt x="911" y="5466"/>
                </a:lnTo>
                <a:lnTo>
                  <a:pt x="0" y="9111"/>
                </a:lnTo>
                <a:lnTo>
                  <a:pt x="911" y="12756"/>
                </a:lnTo>
                <a:lnTo>
                  <a:pt x="2735" y="15489"/>
                </a:lnTo>
                <a:lnTo>
                  <a:pt x="5483" y="18223"/>
                </a:lnTo>
                <a:lnTo>
                  <a:pt x="9142" y="19147"/>
                </a:lnTo>
                <a:close/>
              </a:path>
            </a:pathLst>
          </a:custGeom>
          <a:solidFill>
            <a:srgbClr val="000000"/>
          </a:solidFill>
        </p:spPr>
        <p:txBody>
          <a:bodyPr wrap="square" lIns="0" tIns="0" rIns="0" bIns="0" rtlCol="0">
            <a:noAutofit/>
          </a:bodyPr>
          <a:lstStyle/>
          <a:p>
            <a:endParaRPr/>
          </a:p>
        </p:txBody>
      </p:sp>
      <p:sp>
        <p:nvSpPr>
          <p:cNvPr id="459" name="object 459"/>
          <p:cNvSpPr/>
          <p:nvPr/>
        </p:nvSpPr>
        <p:spPr>
          <a:xfrm>
            <a:off x="3618456" y="2352995"/>
            <a:ext cx="80446" cy="47393"/>
          </a:xfrm>
          <a:custGeom>
            <a:avLst/>
            <a:gdLst/>
            <a:ahLst/>
            <a:cxnLst/>
            <a:rect l="l" t="t" r="r" b="b"/>
            <a:pathLst>
              <a:path w="80446" h="47393">
                <a:moveTo>
                  <a:pt x="911" y="0"/>
                </a:moveTo>
                <a:lnTo>
                  <a:pt x="0" y="11845"/>
                </a:lnTo>
                <a:lnTo>
                  <a:pt x="80446" y="47393"/>
                </a:lnTo>
                <a:lnTo>
                  <a:pt x="80446" y="31890"/>
                </a:lnTo>
                <a:lnTo>
                  <a:pt x="911" y="0"/>
                </a:lnTo>
                <a:close/>
              </a:path>
            </a:pathLst>
          </a:custGeom>
          <a:solidFill>
            <a:srgbClr val="000000"/>
          </a:solidFill>
        </p:spPr>
        <p:txBody>
          <a:bodyPr wrap="square" lIns="0" tIns="0" rIns="0" bIns="0" rtlCol="0">
            <a:noAutofit/>
          </a:bodyPr>
          <a:lstStyle/>
          <a:p>
            <a:endParaRPr/>
          </a:p>
        </p:txBody>
      </p:sp>
      <p:sp>
        <p:nvSpPr>
          <p:cNvPr id="460" name="object 460"/>
          <p:cNvSpPr/>
          <p:nvPr/>
        </p:nvSpPr>
        <p:spPr>
          <a:xfrm>
            <a:off x="3633993" y="2212663"/>
            <a:ext cx="32910" cy="17312"/>
          </a:xfrm>
          <a:custGeom>
            <a:avLst/>
            <a:gdLst/>
            <a:ahLst/>
            <a:cxnLst/>
            <a:rect l="l" t="t" r="r" b="b"/>
            <a:pathLst>
              <a:path w="32910" h="17312">
                <a:moveTo>
                  <a:pt x="911" y="0"/>
                </a:moveTo>
                <a:lnTo>
                  <a:pt x="0" y="9111"/>
                </a:lnTo>
                <a:lnTo>
                  <a:pt x="32910" y="17312"/>
                </a:lnTo>
                <a:lnTo>
                  <a:pt x="32910" y="10022"/>
                </a:lnTo>
                <a:lnTo>
                  <a:pt x="911" y="0"/>
                </a:lnTo>
                <a:close/>
              </a:path>
            </a:pathLst>
          </a:custGeom>
          <a:solidFill>
            <a:srgbClr val="000000"/>
          </a:solidFill>
        </p:spPr>
        <p:txBody>
          <a:bodyPr wrap="square" lIns="0" tIns="0" rIns="0" bIns="0" rtlCol="0">
            <a:noAutofit/>
          </a:bodyPr>
          <a:lstStyle/>
          <a:p>
            <a:endParaRPr/>
          </a:p>
        </p:txBody>
      </p:sp>
      <p:sp>
        <p:nvSpPr>
          <p:cNvPr id="461" name="object 461"/>
          <p:cNvSpPr/>
          <p:nvPr/>
        </p:nvSpPr>
        <p:spPr>
          <a:xfrm>
            <a:off x="2947440" y="2011271"/>
            <a:ext cx="370248" cy="240572"/>
          </a:xfrm>
          <a:custGeom>
            <a:avLst/>
            <a:gdLst/>
            <a:ahLst/>
            <a:cxnLst/>
            <a:rect l="l" t="t" r="r" b="b"/>
            <a:pathLst>
              <a:path w="370248" h="240572">
                <a:moveTo>
                  <a:pt x="138050" y="0"/>
                </a:moveTo>
                <a:lnTo>
                  <a:pt x="0" y="57403"/>
                </a:lnTo>
                <a:lnTo>
                  <a:pt x="3659" y="130309"/>
                </a:lnTo>
                <a:lnTo>
                  <a:pt x="239517" y="240572"/>
                </a:lnTo>
                <a:lnTo>
                  <a:pt x="367500" y="88395"/>
                </a:lnTo>
                <a:lnTo>
                  <a:pt x="370248" y="41002"/>
                </a:lnTo>
                <a:lnTo>
                  <a:pt x="138050" y="0"/>
                </a:lnTo>
                <a:close/>
              </a:path>
            </a:pathLst>
          </a:custGeom>
          <a:solidFill>
            <a:srgbClr val="000000"/>
          </a:solidFill>
        </p:spPr>
        <p:txBody>
          <a:bodyPr wrap="square" lIns="0" tIns="0" rIns="0" bIns="0" rtlCol="0">
            <a:noAutofit/>
          </a:bodyPr>
          <a:lstStyle/>
          <a:p>
            <a:endParaRPr/>
          </a:p>
        </p:txBody>
      </p:sp>
      <p:sp>
        <p:nvSpPr>
          <p:cNvPr id="462" name="object 462"/>
          <p:cNvSpPr/>
          <p:nvPr/>
        </p:nvSpPr>
        <p:spPr>
          <a:xfrm>
            <a:off x="2979439" y="1879127"/>
            <a:ext cx="333678" cy="249696"/>
          </a:xfrm>
          <a:custGeom>
            <a:avLst/>
            <a:gdLst/>
            <a:ahLst/>
            <a:cxnLst/>
            <a:rect l="l" t="t" r="r" b="b"/>
            <a:pathLst>
              <a:path w="333678" h="249696">
                <a:moveTo>
                  <a:pt x="200211" y="249696"/>
                </a:moveTo>
                <a:lnTo>
                  <a:pt x="288877" y="173146"/>
                </a:lnTo>
                <a:lnTo>
                  <a:pt x="292536" y="123943"/>
                </a:lnTo>
                <a:lnTo>
                  <a:pt x="327270" y="99329"/>
                </a:lnTo>
                <a:lnTo>
                  <a:pt x="333678" y="28258"/>
                </a:lnTo>
                <a:lnTo>
                  <a:pt x="254142" y="10933"/>
                </a:lnTo>
                <a:lnTo>
                  <a:pt x="197464" y="11845"/>
                </a:lnTo>
                <a:lnTo>
                  <a:pt x="129819" y="0"/>
                </a:lnTo>
                <a:lnTo>
                  <a:pt x="0" y="3644"/>
                </a:lnTo>
                <a:lnTo>
                  <a:pt x="13713" y="180435"/>
                </a:lnTo>
                <a:lnTo>
                  <a:pt x="200211" y="249696"/>
                </a:lnTo>
                <a:close/>
              </a:path>
            </a:pathLst>
          </a:custGeom>
          <a:solidFill>
            <a:srgbClr val="000000"/>
          </a:solidFill>
        </p:spPr>
        <p:txBody>
          <a:bodyPr wrap="square" lIns="0" tIns="0" rIns="0" bIns="0" rtlCol="0">
            <a:noAutofit/>
          </a:bodyPr>
          <a:lstStyle/>
          <a:p>
            <a:endParaRPr/>
          </a:p>
        </p:txBody>
      </p:sp>
      <p:sp>
        <p:nvSpPr>
          <p:cNvPr id="463" name="object 463"/>
          <p:cNvSpPr/>
          <p:nvPr/>
        </p:nvSpPr>
        <p:spPr>
          <a:xfrm>
            <a:off x="3000460" y="1899185"/>
            <a:ext cx="176443" cy="202303"/>
          </a:xfrm>
          <a:custGeom>
            <a:avLst/>
            <a:gdLst/>
            <a:ahLst/>
            <a:cxnLst/>
            <a:rect l="l" t="t" r="r" b="b"/>
            <a:pathLst>
              <a:path w="176443" h="202303">
                <a:moveTo>
                  <a:pt x="0" y="0"/>
                </a:moveTo>
                <a:lnTo>
                  <a:pt x="10066" y="149443"/>
                </a:lnTo>
                <a:lnTo>
                  <a:pt x="171872" y="202303"/>
                </a:lnTo>
                <a:lnTo>
                  <a:pt x="176443" y="41002"/>
                </a:lnTo>
                <a:lnTo>
                  <a:pt x="0" y="0"/>
                </a:lnTo>
                <a:close/>
              </a:path>
            </a:pathLst>
          </a:custGeom>
          <a:solidFill>
            <a:srgbClr val="FFFFFF"/>
          </a:solidFill>
        </p:spPr>
        <p:txBody>
          <a:bodyPr wrap="square" lIns="0" tIns="0" rIns="0" bIns="0" rtlCol="0">
            <a:noAutofit/>
          </a:bodyPr>
          <a:lstStyle/>
          <a:p>
            <a:endParaRPr/>
          </a:p>
        </p:txBody>
      </p:sp>
      <p:sp>
        <p:nvSpPr>
          <p:cNvPr id="464" name="object 464"/>
          <p:cNvSpPr/>
          <p:nvPr/>
        </p:nvSpPr>
        <p:spPr>
          <a:xfrm>
            <a:off x="3194277" y="1930164"/>
            <a:ext cx="61250" cy="156732"/>
          </a:xfrm>
          <a:custGeom>
            <a:avLst/>
            <a:gdLst/>
            <a:ahLst/>
            <a:cxnLst/>
            <a:rect l="l" t="t" r="r" b="b"/>
            <a:pathLst>
              <a:path w="61250" h="156732">
                <a:moveTo>
                  <a:pt x="0" y="12756"/>
                </a:moveTo>
                <a:lnTo>
                  <a:pt x="0" y="156732"/>
                </a:lnTo>
                <a:lnTo>
                  <a:pt x="53930" y="109352"/>
                </a:lnTo>
                <a:lnTo>
                  <a:pt x="61250" y="0"/>
                </a:lnTo>
                <a:lnTo>
                  <a:pt x="0" y="12756"/>
                </a:lnTo>
                <a:close/>
              </a:path>
            </a:pathLst>
          </a:custGeom>
          <a:solidFill>
            <a:srgbClr val="3E3EFF"/>
          </a:solidFill>
        </p:spPr>
        <p:txBody>
          <a:bodyPr wrap="square" lIns="0" tIns="0" rIns="0" bIns="0" rtlCol="0">
            <a:noAutofit/>
          </a:bodyPr>
          <a:lstStyle/>
          <a:p>
            <a:endParaRPr/>
          </a:p>
        </p:txBody>
      </p:sp>
      <p:sp>
        <p:nvSpPr>
          <p:cNvPr id="465" name="object 465"/>
          <p:cNvSpPr/>
          <p:nvPr/>
        </p:nvSpPr>
        <p:spPr>
          <a:xfrm>
            <a:off x="3026975" y="1937454"/>
            <a:ext cx="119765" cy="121197"/>
          </a:xfrm>
          <a:custGeom>
            <a:avLst/>
            <a:gdLst/>
            <a:ahLst/>
            <a:cxnLst/>
            <a:rect l="l" t="t" r="r" b="b"/>
            <a:pathLst>
              <a:path w="119765" h="121197">
                <a:moveTo>
                  <a:pt x="0" y="0"/>
                </a:moveTo>
                <a:lnTo>
                  <a:pt x="2747" y="87484"/>
                </a:lnTo>
                <a:lnTo>
                  <a:pt x="119765" y="121197"/>
                </a:lnTo>
                <a:lnTo>
                  <a:pt x="119765" y="26423"/>
                </a:lnTo>
                <a:lnTo>
                  <a:pt x="0" y="0"/>
                </a:lnTo>
                <a:close/>
              </a:path>
            </a:pathLst>
          </a:custGeom>
          <a:solidFill>
            <a:srgbClr val="00FFFF"/>
          </a:solidFill>
        </p:spPr>
        <p:txBody>
          <a:bodyPr wrap="square" lIns="0" tIns="0" rIns="0" bIns="0" rtlCol="0">
            <a:noAutofit/>
          </a:bodyPr>
          <a:lstStyle/>
          <a:p>
            <a:endParaRPr/>
          </a:p>
        </p:txBody>
      </p:sp>
      <p:sp>
        <p:nvSpPr>
          <p:cNvPr id="466" name="object 466"/>
          <p:cNvSpPr/>
          <p:nvPr/>
        </p:nvSpPr>
        <p:spPr>
          <a:xfrm>
            <a:off x="2964814" y="2081430"/>
            <a:ext cx="213913" cy="145811"/>
          </a:xfrm>
          <a:custGeom>
            <a:avLst/>
            <a:gdLst/>
            <a:ahLst/>
            <a:cxnLst/>
            <a:rect l="l" t="t" r="r" b="b"/>
            <a:pathLst>
              <a:path w="213913" h="145811">
                <a:moveTo>
                  <a:pt x="0" y="0"/>
                </a:moveTo>
                <a:lnTo>
                  <a:pt x="2735" y="53771"/>
                </a:lnTo>
                <a:lnTo>
                  <a:pt x="213913" y="145811"/>
                </a:lnTo>
                <a:lnTo>
                  <a:pt x="213001" y="81106"/>
                </a:lnTo>
                <a:lnTo>
                  <a:pt x="0" y="0"/>
                </a:lnTo>
                <a:close/>
              </a:path>
            </a:pathLst>
          </a:custGeom>
          <a:solidFill>
            <a:srgbClr val="FFFFFF"/>
          </a:solidFill>
        </p:spPr>
        <p:txBody>
          <a:bodyPr wrap="square" lIns="0" tIns="0" rIns="0" bIns="0" rtlCol="0">
            <a:noAutofit/>
          </a:bodyPr>
          <a:lstStyle/>
          <a:p>
            <a:endParaRPr/>
          </a:p>
        </p:txBody>
      </p:sp>
      <p:sp>
        <p:nvSpPr>
          <p:cNvPr id="467" name="object 467"/>
          <p:cNvSpPr/>
          <p:nvPr/>
        </p:nvSpPr>
        <p:spPr>
          <a:xfrm>
            <a:off x="3043437" y="1892794"/>
            <a:ext cx="183750" cy="29169"/>
          </a:xfrm>
          <a:custGeom>
            <a:avLst/>
            <a:gdLst/>
            <a:ahLst/>
            <a:cxnLst/>
            <a:rect l="l" t="t" r="r" b="b"/>
            <a:pathLst>
              <a:path w="183750" h="29169">
                <a:moveTo>
                  <a:pt x="0" y="0"/>
                </a:moveTo>
                <a:lnTo>
                  <a:pt x="132554" y="29169"/>
                </a:lnTo>
                <a:lnTo>
                  <a:pt x="183750" y="21880"/>
                </a:lnTo>
                <a:lnTo>
                  <a:pt x="66733" y="0"/>
                </a:lnTo>
                <a:lnTo>
                  <a:pt x="0" y="0"/>
                </a:lnTo>
                <a:close/>
              </a:path>
            </a:pathLst>
          </a:custGeom>
          <a:solidFill>
            <a:srgbClr val="3E3E3E"/>
          </a:solidFill>
        </p:spPr>
        <p:txBody>
          <a:bodyPr wrap="square" lIns="0" tIns="0" rIns="0" bIns="0" rtlCol="0">
            <a:noAutofit/>
          </a:bodyPr>
          <a:lstStyle/>
          <a:p>
            <a:endParaRPr/>
          </a:p>
        </p:txBody>
      </p:sp>
      <p:sp>
        <p:nvSpPr>
          <p:cNvPr id="468" name="object 468"/>
          <p:cNvSpPr/>
          <p:nvPr/>
        </p:nvSpPr>
        <p:spPr>
          <a:xfrm>
            <a:off x="3195188" y="2072319"/>
            <a:ext cx="105126" cy="138522"/>
          </a:xfrm>
          <a:custGeom>
            <a:avLst/>
            <a:gdLst/>
            <a:ahLst/>
            <a:cxnLst/>
            <a:rect l="l" t="t" r="r" b="b"/>
            <a:pathLst>
              <a:path w="105126" h="138522">
                <a:moveTo>
                  <a:pt x="0" y="77461"/>
                </a:moveTo>
                <a:lnTo>
                  <a:pt x="0" y="138522"/>
                </a:lnTo>
                <a:lnTo>
                  <a:pt x="101467" y="26436"/>
                </a:lnTo>
                <a:lnTo>
                  <a:pt x="105126" y="0"/>
                </a:lnTo>
                <a:lnTo>
                  <a:pt x="0" y="77461"/>
                </a:lnTo>
                <a:close/>
              </a:path>
            </a:pathLst>
          </a:custGeom>
          <a:solidFill>
            <a:srgbClr val="3E3E3E"/>
          </a:solidFill>
        </p:spPr>
        <p:txBody>
          <a:bodyPr wrap="square" lIns="0" tIns="0" rIns="0" bIns="0" rtlCol="0">
            <a:noAutofit/>
          </a:bodyPr>
          <a:lstStyle/>
          <a:p>
            <a:endParaRPr/>
          </a:p>
        </p:txBody>
      </p:sp>
      <p:sp>
        <p:nvSpPr>
          <p:cNvPr id="469" name="object 469"/>
          <p:cNvSpPr/>
          <p:nvPr/>
        </p:nvSpPr>
        <p:spPr>
          <a:xfrm>
            <a:off x="2982187" y="2067763"/>
            <a:ext cx="199287" cy="72905"/>
          </a:xfrm>
          <a:custGeom>
            <a:avLst/>
            <a:gdLst/>
            <a:ahLst/>
            <a:cxnLst/>
            <a:rect l="l" t="t" r="r" b="b"/>
            <a:pathLst>
              <a:path w="199287" h="72905">
                <a:moveTo>
                  <a:pt x="11877" y="0"/>
                </a:moveTo>
                <a:lnTo>
                  <a:pt x="0" y="3644"/>
                </a:lnTo>
                <a:lnTo>
                  <a:pt x="199287" y="72905"/>
                </a:lnTo>
                <a:lnTo>
                  <a:pt x="197464" y="57415"/>
                </a:lnTo>
                <a:lnTo>
                  <a:pt x="11877" y="0"/>
                </a:lnTo>
                <a:close/>
              </a:path>
            </a:pathLst>
          </a:custGeom>
          <a:solidFill>
            <a:srgbClr val="3E3EFF"/>
          </a:solidFill>
        </p:spPr>
        <p:txBody>
          <a:bodyPr wrap="square" lIns="0" tIns="0" rIns="0" bIns="0" rtlCol="0">
            <a:noAutofit/>
          </a:bodyPr>
          <a:lstStyle/>
          <a:p>
            <a:endParaRPr/>
          </a:p>
        </p:txBody>
      </p:sp>
      <p:sp>
        <p:nvSpPr>
          <p:cNvPr id="470" name="object 470"/>
          <p:cNvSpPr/>
          <p:nvPr/>
        </p:nvSpPr>
        <p:spPr>
          <a:xfrm>
            <a:off x="3037941" y="1950210"/>
            <a:ext cx="85942" cy="83839"/>
          </a:xfrm>
          <a:custGeom>
            <a:avLst/>
            <a:gdLst/>
            <a:ahLst/>
            <a:cxnLst/>
            <a:rect l="l" t="t" r="r" b="b"/>
            <a:pathLst>
              <a:path w="85942" h="83839">
                <a:moveTo>
                  <a:pt x="38406" y="0"/>
                </a:moveTo>
                <a:lnTo>
                  <a:pt x="0" y="77461"/>
                </a:lnTo>
                <a:lnTo>
                  <a:pt x="22856" y="83839"/>
                </a:lnTo>
                <a:lnTo>
                  <a:pt x="85942" y="12756"/>
                </a:lnTo>
                <a:lnTo>
                  <a:pt x="38406" y="0"/>
                </a:lnTo>
                <a:close/>
              </a:path>
            </a:pathLst>
          </a:custGeom>
          <a:solidFill>
            <a:srgbClr val="7EFFFF"/>
          </a:solidFill>
        </p:spPr>
        <p:txBody>
          <a:bodyPr wrap="square" lIns="0" tIns="0" rIns="0" bIns="0" rtlCol="0">
            <a:noAutofit/>
          </a:bodyPr>
          <a:lstStyle/>
          <a:p>
            <a:endParaRPr/>
          </a:p>
        </p:txBody>
      </p:sp>
      <p:sp>
        <p:nvSpPr>
          <p:cNvPr id="471" name="object 471"/>
          <p:cNvSpPr/>
          <p:nvPr/>
        </p:nvSpPr>
        <p:spPr>
          <a:xfrm>
            <a:off x="3026975" y="1937454"/>
            <a:ext cx="119765" cy="121197"/>
          </a:xfrm>
          <a:custGeom>
            <a:avLst/>
            <a:gdLst/>
            <a:ahLst/>
            <a:cxnLst/>
            <a:rect l="l" t="t" r="r" b="b"/>
            <a:pathLst>
              <a:path w="119765" h="121197">
                <a:moveTo>
                  <a:pt x="119765" y="26423"/>
                </a:moveTo>
                <a:lnTo>
                  <a:pt x="0" y="0"/>
                </a:lnTo>
                <a:lnTo>
                  <a:pt x="110622" y="37357"/>
                </a:lnTo>
                <a:lnTo>
                  <a:pt x="119765" y="121197"/>
                </a:lnTo>
                <a:lnTo>
                  <a:pt x="119765" y="26423"/>
                </a:lnTo>
                <a:close/>
              </a:path>
            </a:pathLst>
          </a:custGeom>
          <a:solidFill>
            <a:srgbClr val="000000"/>
          </a:solidFill>
        </p:spPr>
        <p:txBody>
          <a:bodyPr wrap="square" lIns="0" tIns="0" rIns="0" bIns="0" rtlCol="0">
            <a:noAutofit/>
          </a:bodyPr>
          <a:lstStyle/>
          <a:p>
            <a:endParaRPr/>
          </a:p>
        </p:txBody>
      </p:sp>
      <p:sp>
        <p:nvSpPr>
          <p:cNvPr id="472" name="object 472"/>
          <p:cNvSpPr/>
          <p:nvPr/>
        </p:nvSpPr>
        <p:spPr>
          <a:xfrm>
            <a:off x="2964814" y="2081430"/>
            <a:ext cx="213001" cy="81106"/>
          </a:xfrm>
          <a:custGeom>
            <a:avLst/>
            <a:gdLst/>
            <a:ahLst/>
            <a:cxnLst/>
            <a:rect l="l" t="t" r="r" b="b"/>
            <a:pathLst>
              <a:path w="213001" h="81106">
                <a:moveTo>
                  <a:pt x="0" y="0"/>
                </a:moveTo>
                <a:lnTo>
                  <a:pt x="1823" y="24614"/>
                </a:lnTo>
                <a:lnTo>
                  <a:pt x="213001" y="81106"/>
                </a:lnTo>
                <a:lnTo>
                  <a:pt x="0" y="0"/>
                </a:lnTo>
                <a:close/>
              </a:path>
            </a:pathLst>
          </a:custGeom>
          <a:solidFill>
            <a:srgbClr val="FFFF3E"/>
          </a:solidFill>
        </p:spPr>
        <p:txBody>
          <a:bodyPr wrap="square" lIns="0" tIns="0" rIns="0" bIns="0" rtlCol="0">
            <a:noAutofit/>
          </a:bodyPr>
          <a:lstStyle/>
          <a:p>
            <a:endParaRPr/>
          </a:p>
        </p:txBody>
      </p:sp>
      <p:sp>
        <p:nvSpPr>
          <p:cNvPr id="473" name="object 473"/>
          <p:cNvSpPr/>
          <p:nvPr/>
        </p:nvSpPr>
        <p:spPr>
          <a:xfrm>
            <a:off x="2990405" y="2099666"/>
            <a:ext cx="10978" cy="11845"/>
          </a:xfrm>
          <a:custGeom>
            <a:avLst/>
            <a:gdLst/>
            <a:ahLst/>
            <a:cxnLst/>
            <a:rect l="l" t="t" r="r" b="b"/>
            <a:pathLst>
              <a:path w="10978" h="11845">
                <a:moveTo>
                  <a:pt x="5495" y="11845"/>
                </a:moveTo>
                <a:lnTo>
                  <a:pt x="9142" y="10022"/>
                </a:lnTo>
                <a:lnTo>
                  <a:pt x="10054" y="9111"/>
                </a:lnTo>
                <a:lnTo>
                  <a:pt x="10978" y="6378"/>
                </a:lnTo>
                <a:lnTo>
                  <a:pt x="10978" y="3644"/>
                </a:lnTo>
                <a:lnTo>
                  <a:pt x="8230" y="911"/>
                </a:lnTo>
                <a:lnTo>
                  <a:pt x="5495" y="0"/>
                </a:lnTo>
                <a:lnTo>
                  <a:pt x="1836" y="911"/>
                </a:lnTo>
                <a:lnTo>
                  <a:pt x="924" y="2733"/>
                </a:lnTo>
                <a:lnTo>
                  <a:pt x="0" y="5466"/>
                </a:lnTo>
                <a:lnTo>
                  <a:pt x="924" y="8200"/>
                </a:lnTo>
                <a:lnTo>
                  <a:pt x="3659" y="10933"/>
                </a:lnTo>
                <a:lnTo>
                  <a:pt x="5495" y="11845"/>
                </a:lnTo>
                <a:close/>
              </a:path>
            </a:pathLst>
          </a:custGeom>
          <a:solidFill>
            <a:srgbClr val="000000"/>
          </a:solidFill>
        </p:spPr>
        <p:txBody>
          <a:bodyPr wrap="square" lIns="0" tIns="0" rIns="0" bIns="0" rtlCol="0">
            <a:noAutofit/>
          </a:bodyPr>
          <a:lstStyle/>
          <a:p>
            <a:endParaRPr/>
          </a:p>
        </p:txBody>
      </p:sp>
      <p:sp>
        <p:nvSpPr>
          <p:cNvPr id="474" name="object 474"/>
          <p:cNvSpPr/>
          <p:nvPr/>
        </p:nvSpPr>
        <p:spPr>
          <a:xfrm>
            <a:off x="3114742" y="2152514"/>
            <a:ext cx="53019" cy="30068"/>
          </a:xfrm>
          <a:custGeom>
            <a:avLst/>
            <a:gdLst/>
            <a:ahLst/>
            <a:cxnLst/>
            <a:rect l="l" t="t" r="r" b="b"/>
            <a:pathLst>
              <a:path w="53019" h="30068">
                <a:moveTo>
                  <a:pt x="911" y="0"/>
                </a:moveTo>
                <a:lnTo>
                  <a:pt x="0" y="8200"/>
                </a:lnTo>
                <a:lnTo>
                  <a:pt x="53019" y="30068"/>
                </a:lnTo>
                <a:lnTo>
                  <a:pt x="53019" y="20045"/>
                </a:lnTo>
                <a:lnTo>
                  <a:pt x="911" y="0"/>
                </a:lnTo>
                <a:close/>
              </a:path>
            </a:pathLst>
          </a:custGeom>
          <a:solidFill>
            <a:srgbClr val="000000"/>
          </a:solidFill>
        </p:spPr>
        <p:txBody>
          <a:bodyPr wrap="square" lIns="0" tIns="0" rIns="0" bIns="0" rtlCol="0">
            <a:noAutofit/>
          </a:bodyPr>
          <a:lstStyle/>
          <a:p>
            <a:endParaRPr/>
          </a:p>
        </p:txBody>
      </p:sp>
      <p:sp>
        <p:nvSpPr>
          <p:cNvPr id="475" name="object 475"/>
          <p:cNvSpPr/>
          <p:nvPr/>
        </p:nvSpPr>
        <p:spPr>
          <a:xfrm>
            <a:off x="3124796" y="2062296"/>
            <a:ext cx="21944" cy="10933"/>
          </a:xfrm>
          <a:custGeom>
            <a:avLst/>
            <a:gdLst/>
            <a:ahLst/>
            <a:cxnLst/>
            <a:rect l="l" t="t" r="r" b="b"/>
            <a:pathLst>
              <a:path w="21944" h="10933">
                <a:moveTo>
                  <a:pt x="911" y="0"/>
                </a:moveTo>
                <a:lnTo>
                  <a:pt x="0" y="5466"/>
                </a:lnTo>
                <a:lnTo>
                  <a:pt x="21944" y="10933"/>
                </a:lnTo>
                <a:lnTo>
                  <a:pt x="21944" y="5466"/>
                </a:lnTo>
                <a:lnTo>
                  <a:pt x="911" y="0"/>
                </a:lnTo>
                <a:close/>
              </a:path>
            </a:pathLst>
          </a:custGeom>
          <a:solidFill>
            <a:srgbClr val="000000"/>
          </a:solidFill>
        </p:spPr>
        <p:txBody>
          <a:bodyPr wrap="square" lIns="0" tIns="0" rIns="0" bIns="0" rtlCol="0">
            <a:noAutofit/>
          </a:bodyPr>
          <a:lstStyle/>
          <a:p>
            <a:endParaRPr/>
          </a:p>
        </p:txBody>
      </p:sp>
      <p:sp>
        <p:nvSpPr>
          <p:cNvPr id="476" name="object 476"/>
          <p:cNvSpPr/>
          <p:nvPr/>
        </p:nvSpPr>
        <p:spPr>
          <a:xfrm>
            <a:off x="2635708" y="1899185"/>
            <a:ext cx="279733" cy="178600"/>
          </a:xfrm>
          <a:custGeom>
            <a:avLst/>
            <a:gdLst/>
            <a:ahLst/>
            <a:cxnLst/>
            <a:rect l="l" t="t" r="r" b="b"/>
            <a:pathLst>
              <a:path w="279733" h="178600">
                <a:moveTo>
                  <a:pt x="104213" y="0"/>
                </a:moveTo>
                <a:lnTo>
                  <a:pt x="0" y="42824"/>
                </a:lnTo>
                <a:lnTo>
                  <a:pt x="3655" y="96596"/>
                </a:lnTo>
                <a:lnTo>
                  <a:pt x="180089" y="178600"/>
                </a:lnTo>
                <a:lnTo>
                  <a:pt x="277909" y="64692"/>
                </a:lnTo>
                <a:lnTo>
                  <a:pt x="279733" y="30068"/>
                </a:lnTo>
                <a:lnTo>
                  <a:pt x="104213" y="0"/>
                </a:lnTo>
                <a:close/>
              </a:path>
            </a:pathLst>
          </a:custGeom>
          <a:solidFill>
            <a:srgbClr val="000000"/>
          </a:solidFill>
        </p:spPr>
        <p:txBody>
          <a:bodyPr wrap="square" lIns="0" tIns="0" rIns="0" bIns="0" rtlCol="0">
            <a:noAutofit/>
          </a:bodyPr>
          <a:lstStyle/>
          <a:p>
            <a:endParaRPr/>
          </a:p>
        </p:txBody>
      </p:sp>
      <p:sp>
        <p:nvSpPr>
          <p:cNvPr id="477" name="object 477"/>
          <p:cNvSpPr/>
          <p:nvPr/>
        </p:nvSpPr>
        <p:spPr>
          <a:xfrm>
            <a:off x="2659475" y="1800767"/>
            <a:ext cx="251395" cy="184978"/>
          </a:xfrm>
          <a:custGeom>
            <a:avLst/>
            <a:gdLst/>
            <a:ahLst/>
            <a:cxnLst/>
            <a:rect l="l" t="t" r="r" b="b"/>
            <a:pathLst>
              <a:path w="251395" h="184978">
                <a:moveTo>
                  <a:pt x="150839" y="184978"/>
                </a:moveTo>
                <a:lnTo>
                  <a:pt x="218484" y="128486"/>
                </a:lnTo>
                <a:lnTo>
                  <a:pt x="221232" y="92027"/>
                </a:lnTo>
                <a:lnTo>
                  <a:pt x="247748" y="73804"/>
                </a:lnTo>
                <a:lnTo>
                  <a:pt x="251395" y="20045"/>
                </a:lnTo>
                <a:lnTo>
                  <a:pt x="191981" y="8200"/>
                </a:lnTo>
                <a:lnTo>
                  <a:pt x="148104" y="8200"/>
                </a:lnTo>
                <a:lnTo>
                  <a:pt x="97820" y="0"/>
                </a:lnTo>
                <a:lnTo>
                  <a:pt x="0" y="2733"/>
                </a:lnTo>
                <a:lnTo>
                  <a:pt x="10966" y="133953"/>
                </a:lnTo>
                <a:lnTo>
                  <a:pt x="150839" y="184978"/>
                </a:lnTo>
                <a:close/>
              </a:path>
            </a:pathLst>
          </a:custGeom>
          <a:solidFill>
            <a:srgbClr val="000000"/>
          </a:solidFill>
        </p:spPr>
        <p:txBody>
          <a:bodyPr wrap="square" lIns="0" tIns="0" rIns="0" bIns="0" rtlCol="0">
            <a:noAutofit/>
          </a:bodyPr>
          <a:lstStyle/>
          <a:p>
            <a:endParaRPr/>
          </a:p>
        </p:txBody>
      </p:sp>
      <p:sp>
        <p:nvSpPr>
          <p:cNvPr id="478" name="object 478"/>
          <p:cNvSpPr/>
          <p:nvPr/>
        </p:nvSpPr>
        <p:spPr>
          <a:xfrm>
            <a:off x="2675937" y="1816256"/>
            <a:ext cx="132554" cy="149443"/>
          </a:xfrm>
          <a:custGeom>
            <a:avLst/>
            <a:gdLst/>
            <a:ahLst/>
            <a:cxnLst/>
            <a:rect l="l" t="t" r="r" b="b"/>
            <a:pathLst>
              <a:path w="132554" h="149443">
                <a:moveTo>
                  <a:pt x="0" y="0"/>
                </a:moveTo>
                <a:lnTo>
                  <a:pt x="7306" y="110263"/>
                </a:lnTo>
                <a:lnTo>
                  <a:pt x="129806" y="149443"/>
                </a:lnTo>
                <a:lnTo>
                  <a:pt x="132554" y="29157"/>
                </a:lnTo>
                <a:lnTo>
                  <a:pt x="0" y="0"/>
                </a:lnTo>
                <a:close/>
              </a:path>
            </a:pathLst>
          </a:custGeom>
          <a:solidFill>
            <a:srgbClr val="FFFFFF"/>
          </a:solidFill>
        </p:spPr>
        <p:txBody>
          <a:bodyPr wrap="square" lIns="0" tIns="0" rIns="0" bIns="0" rtlCol="0">
            <a:noAutofit/>
          </a:bodyPr>
          <a:lstStyle/>
          <a:p>
            <a:endParaRPr/>
          </a:p>
        </p:txBody>
      </p:sp>
      <p:sp>
        <p:nvSpPr>
          <p:cNvPr id="479" name="object 479"/>
          <p:cNvSpPr/>
          <p:nvPr/>
        </p:nvSpPr>
        <p:spPr>
          <a:xfrm>
            <a:off x="2821281" y="1838124"/>
            <a:ext cx="46624" cy="116641"/>
          </a:xfrm>
          <a:custGeom>
            <a:avLst/>
            <a:gdLst/>
            <a:ahLst/>
            <a:cxnLst/>
            <a:rect l="l" t="t" r="r" b="b"/>
            <a:pathLst>
              <a:path w="46624" h="116641">
                <a:moveTo>
                  <a:pt x="924" y="9111"/>
                </a:moveTo>
                <a:lnTo>
                  <a:pt x="0" y="116641"/>
                </a:lnTo>
                <a:lnTo>
                  <a:pt x="41141" y="81106"/>
                </a:lnTo>
                <a:lnTo>
                  <a:pt x="46624" y="0"/>
                </a:lnTo>
                <a:lnTo>
                  <a:pt x="924" y="9111"/>
                </a:lnTo>
                <a:close/>
              </a:path>
            </a:pathLst>
          </a:custGeom>
          <a:solidFill>
            <a:srgbClr val="3E3EFF"/>
          </a:solidFill>
        </p:spPr>
        <p:txBody>
          <a:bodyPr wrap="square" lIns="0" tIns="0" rIns="0" bIns="0" rtlCol="0">
            <a:noAutofit/>
          </a:bodyPr>
          <a:lstStyle/>
          <a:p>
            <a:endParaRPr/>
          </a:p>
        </p:txBody>
      </p:sp>
      <p:sp>
        <p:nvSpPr>
          <p:cNvPr id="480" name="object 480"/>
          <p:cNvSpPr/>
          <p:nvPr/>
        </p:nvSpPr>
        <p:spPr>
          <a:xfrm>
            <a:off x="2695133" y="1844502"/>
            <a:ext cx="90501" cy="89306"/>
          </a:xfrm>
          <a:custGeom>
            <a:avLst/>
            <a:gdLst/>
            <a:ahLst/>
            <a:cxnLst/>
            <a:rect l="l" t="t" r="r" b="b"/>
            <a:pathLst>
              <a:path w="90501" h="89306">
                <a:moveTo>
                  <a:pt x="0" y="0"/>
                </a:moveTo>
                <a:lnTo>
                  <a:pt x="2735" y="64705"/>
                </a:lnTo>
                <a:lnTo>
                  <a:pt x="90501" y="89306"/>
                </a:lnTo>
                <a:lnTo>
                  <a:pt x="90501" y="19134"/>
                </a:lnTo>
                <a:lnTo>
                  <a:pt x="0" y="0"/>
                </a:lnTo>
                <a:close/>
              </a:path>
            </a:pathLst>
          </a:custGeom>
          <a:solidFill>
            <a:srgbClr val="00FFFF"/>
          </a:solidFill>
        </p:spPr>
        <p:txBody>
          <a:bodyPr wrap="square" lIns="0" tIns="0" rIns="0" bIns="0" rtlCol="0">
            <a:noAutofit/>
          </a:bodyPr>
          <a:lstStyle/>
          <a:p>
            <a:endParaRPr/>
          </a:p>
        </p:txBody>
      </p:sp>
      <p:sp>
        <p:nvSpPr>
          <p:cNvPr id="481" name="object 481"/>
          <p:cNvSpPr/>
          <p:nvPr/>
        </p:nvSpPr>
        <p:spPr>
          <a:xfrm>
            <a:off x="2649421" y="1951121"/>
            <a:ext cx="160893" cy="109352"/>
          </a:xfrm>
          <a:custGeom>
            <a:avLst/>
            <a:gdLst/>
            <a:ahLst/>
            <a:cxnLst/>
            <a:rect l="l" t="t" r="r" b="b"/>
            <a:pathLst>
              <a:path w="160893" h="109352">
                <a:moveTo>
                  <a:pt x="0" y="0"/>
                </a:moveTo>
                <a:lnTo>
                  <a:pt x="1823" y="40091"/>
                </a:lnTo>
                <a:lnTo>
                  <a:pt x="160893" y="109352"/>
                </a:lnTo>
                <a:lnTo>
                  <a:pt x="159982" y="60149"/>
                </a:lnTo>
                <a:lnTo>
                  <a:pt x="0" y="0"/>
                </a:lnTo>
                <a:close/>
              </a:path>
            </a:pathLst>
          </a:custGeom>
          <a:solidFill>
            <a:srgbClr val="FFFFFF"/>
          </a:solidFill>
        </p:spPr>
        <p:txBody>
          <a:bodyPr wrap="square" lIns="0" tIns="0" rIns="0" bIns="0" rtlCol="0">
            <a:noAutofit/>
          </a:bodyPr>
          <a:lstStyle/>
          <a:p>
            <a:endParaRPr/>
          </a:p>
        </p:txBody>
      </p:sp>
      <p:sp>
        <p:nvSpPr>
          <p:cNvPr id="482" name="object 482"/>
          <p:cNvSpPr/>
          <p:nvPr/>
        </p:nvSpPr>
        <p:spPr>
          <a:xfrm>
            <a:off x="2707923" y="1810789"/>
            <a:ext cx="138961" cy="21867"/>
          </a:xfrm>
          <a:custGeom>
            <a:avLst/>
            <a:gdLst/>
            <a:ahLst/>
            <a:cxnLst/>
            <a:rect l="l" t="t" r="r" b="b"/>
            <a:pathLst>
              <a:path w="138961" h="21867">
                <a:moveTo>
                  <a:pt x="0" y="0"/>
                </a:moveTo>
                <a:lnTo>
                  <a:pt x="99656" y="21867"/>
                </a:lnTo>
                <a:lnTo>
                  <a:pt x="138961" y="16400"/>
                </a:lnTo>
                <a:lnTo>
                  <a:pt x="49372" y="0"/>
                </a:lnTo>
                <a:lnTo>
                  <a:pt x="0" y="0"/>
                </a:lnTo>
                <a:close/>
              </a:path>
            </a:pathLst>
          </a:custGeom>
          <a:solidFill>
            <a:srgbClr val="3E3E3E"/>
          </a:solidFill>
        </p:spPr>
        <p:txBody>
          <a:bodyPr wrap="square" lIns="0" tIns="0" rIns="0" bIns="0" rtlCol="0">
            <a:noAutofit/>
          </a:bodyPr>
          <a:lstStyle/>
          <a:p>
            <a:endParaRPr/>
          </a:p>
        </p:txBody>
      </p:sp>
      <p:sp>
        <p:nvSpPr>
          <p:cNvPr id="483" name="object 483"/>
          <p:cNvSpPr/>
          <p:nvPr/>
        </p:nvSpPr>
        <p:spPr>
          <a:xfrm>
            <a:off x="2823117" y="1943832"/>
            <a:ext cx="79535" cy="102974"/>
          </a:xfrm>
          <a:custGeom>
            <a:avLst/>
            <a:gdLst/>
            <a:ahLst/>
            <a:cxnLst/>
            <a:rect l="l" t="t" r="r" b="b"/>
            <a:pathLst>
              <a:path w="79535" h="102974">
                <a:moveTo>
                  <a:pt x="0" y="57415"/>
                </a:moveTo>
                <a:lnTo>
                  <a:pt x="0" y="102974"/>
                </a:lnTo>
                <a:lnTo>
                  <a:pt x="75875" y="19134"/>
                </a:lnTo>
                <a:lnTo>
                  <a:pt x="79535" y="0"/>
                </a:lnTo>
                <a:lnTo>
                  <a:pt x="0" y="57415"/>
                </a:lnTo>
                <a:close/>
              </a:path>
            </a:pathLst>
          </a:custGeom>
          <a:solidFill>
            <a:srgbClr val="3E3E3E"/>
          </a:solidFill>
        </p:spPr>
        <p:txBody>
          <a:bodyPr wrap="square" lIns="0" tIns="0" rIns="0" bIns="0" rtlCol="0">
            <a:noAutofit/>
          </a:bodyPr>
          <a:lstStyle/>
          <a:p>
            <a:endParaRPr/>
          </a:p>
        </p:txBody>
      </p:sp>
      <p:sp>
        <p:nvSpPr>
          <p:cNvPr id="484" name="object 484"/>
          <p:cNvSpPr/>
          <p:nvPr/>
        </p:nvSpPr>
        <p:spPr>
          <a:xfrm>
            <a:off x="2662223" y="1941098"/>
            <a:ext cx="149927" cy="53771"/>
          </a:xfrm>
          <a:custGeom>
            <a:avLst/>
            <a:gdLst/>
            <a:ahLst/>
            <a:cxnLst/>
            <a:rect l="l" t="t" r="r" b="b"/>
            <a:pathLst>
              <a:path w="149927" h="53771">
                <a:moveTo>
                  <a:pt x="9142" y="0"/>
                </a:moveTo>
                <a:lnTo>
                  <a:pt x="0" y="2733"/>
                </a:lnTo>
                <a:lnTo>
                  <a:pt x="149927" y="53771"/>
                </a:lnTo>
                <a:lnTo>
                  <a:pt x="149003" y="41913"/>
                </a:lnTo>
                <a:lnTo>
                  <a:pt x="9142" y="0"/>
                </a:lnTo>
                <a:close/>
              </a:path>
            </a:pathLst>
          </a:custGeom>
          <a:solidFill>
            <a:srgbClr val="3E3EFF"/>
          </a:solidFill>
        </p:spPr>
        <p:txBody>
          <a:bodyPr wrap="square" lIns="0" tIns="0" rIns="0" bIns="0" rtlCol="0">
            <a:noAutofit/>
          </a:bodyPr>
          <a:lstStyle/>
          <a:p>
            <a:endParaRPr/>
          </a:p>
        </p:txBody>
      </p:sp>
      <p:sp>
        <p:nvSpPr>
          <p:cNvPr id="485" name="object 485"/>
          <p:cNvSpPr/>
          <p:nvPr/>
        </p:nvSpPr>
        <p:spPr>
          <a:xfrm>
            <a:off x="2703352" y="1853614"/>
            <a:ext cx="64909" cy="61971"/>
          </a:xfrm>
          <a:custGeom>
            <a:avLst/>
            <a:gdLst/>
            <a:ahLst/>
            <a:cxnLst/>
            <a:rect l="l" t="t" r="r" b="b"/>
            <a:pathLst>
              <a:path w="64909" h="61971">
                <a:moveTo>
                  <a:pt x="29263" y="0"/>
                </a:moveTo>
                <a:lnTo>
                  <a:pt x="0" y="57415"/>
                </a:lnTo>
                <a:lnTo>
                  <a:pt x="17373" y="61971"/>
                </a:lnTo>
                <a:lnTo>
                  <a:pt x="64909" y="9111"/>
                </a:lnTo>
                <a:lnTo>
                  <a:pt x="29263" y="0"/>
                </a:lnTo>
                <a:close/>
              </a:path>
            </a:pathLst>
          </a:custGeom>
          <a:solidFill>
            <a:srgbClr val="7EFFFF"/>
          </a:solidFill>
        </p:spPr>
        <p:txBody>
          <a:bodyPr wrap="square" lIns="0" tIns="0" rIns="0" bIns="0" rtlCol="0">
            <a:noAutofit/>
          </a:bodyPr>
          <a:lstStyle/>
          <a:p>
            <a:endParaRPr/>
          </a:p>
        </p:txBody>
      </p:sp>
      <p:sp>
        <p:nvSpPr>
          <p:cNvPr id="486" name="object 486"/>
          <p:cNvSpPr/>
          <p:nvPr/>
        </p:nvSpPr>
        <p:spPr>
          <a:xfrm>
            <a:off x="2695133" y="1844502"/>
            <a:ext cx="90501" cy="89306"/>
          </a:xfrm>
          <a:custGeom>
            <a:avLst/>
            <a:gdLst/>
            <a:ahLst/>
            <a:cxnLst/>
            <a:rect l="l" t="t" r="r" b="b"/>
            <a:pathLst>
              <a:path w="90501" h="89306">
                <a:moveTo>
                  <a:pt x="90501" y="19134"/>
                </a:moveTo>
                <a:lnTo>
                  <a:pt x="0" y="0"/>
                </a:lnTo>
                <a:lnTo>
                  <a:pt x="83182" y="26423"/>
                </a:lnTo>
                <a:lnTo>
                  <a:pt x="90501" y="89306"/>
                </a:lnTo>
                <a:lnTo>
                  <a:pt x="90501" y="19134"/>
                </a:lnTo>
                <a:close/>
              </a:path>
            </a:pathLst>
          </a:custGeom>
          <a:solidFill>
            <a:srgbClr val="000000"/>
          </a:solidFill>
        </p:spPr>
        <p:txBody>
          <a:bodyPr wrap="square" lIns="0" tIns="0" rIns="0" bIns="0" rtlCol="0">
            <a:noAutofit/>
          </a:bodyPr>
          <a:lstStyle/>
          <a:p>
            <a:endParaRPr/>
          </a:p>
        </p:txBody>
      </p:sp>
      <p:sp>
        <p:nvSpPr>
          <p:cNvPr id="487" name="object 487"/>
          <p:cNvSpPr/>
          <p:nvPr/>
        </p:nvSpPr>
        <p:spPr>
          <a:xfrm>
            <a:off x="2649421" y="1951121"/>
            <a:ext cx="159982" cy="60149"/>
          </a:xfrm>
          <a:custGeom>
            <a:avLst/>
            <a:gdLst/>
            <a:ahLst/>
            <a:cxnLst/>
            <a:rect l="l" t="t" r="r" b="b"/>
            <a:pathLst>
              <a:path w="159982" h="60149">
                <a:moveTo>
                  <a:pt x="0" y="0"/>
                </a:moveTo>
                <a:lnTo>
                  <a:pt x="911" y="18223"/>
                </a:lnTo>
                <a:lnTo>
                  <a:pt x="159982" y="60149"/>
                </a:lnTo>
                <a:lnTo>
                  <a:pt x="0" y="0"/>
                </a:lnTo>
                <a:close/>
              </a:path>
            </a:pathLst>
          </a:custGeom>
          <a:solidFill>
            <a:srgbClr val="FFFF3E"/>
          </a:solidFill>
        </p:spPr>
        <p:txBody>
          <a:bodyPr wrap="square" lIns="0" tIns="0" rIns="0" bIns="0" rtlCol="0">
            <a:noAutofit/>
          </a:bodyPr>
          <a:lstStyle/>
          <a:p>
            <a:endParaRPr/>
          </a:p>
        </p:txBody>
      </p:sp>
      <p:sp>
        <p:nvSpPr>
          <p:cNvPr id="488" name="object 488"/>
          <p:cNvSpPr/>
          <p:nvPr/>
        </p:nvSpPr>
        <p:spPr>
          <a:xfrm>
            <a:off x="2667706" y="1964789"/>
            <a:ext cx="9142" cy="8200"/>
          </a:xfrm>
          <a:custGeom>
            <a:avLst/>
            <a:gdLst/>
            <a:ahLst/>
            <a:cxnLst/>
            <a:rect l="l" t="t" r="r" b="b"/>
            <a:pathLst>
              <a:path w="9142" h="8200">
                <a:moveTo>
                  <a:pt x="4571" y="8200"/>
                </a:moveTo>
                <a:lnTo>
                  <a:pt x="8230" y="7289"/>
                </a:lnTo>
                <a:lnTo>
                  <a:pt x="9142" y="4555"/>
                </a:lnTo>
                <a:lnTo>
                  <a:pt x="8230" y="911"/>
                </a:lnTo>
                <a:lnTo>
                  <a:pt x="4571" y="0"/>
                </a:lnTo>
                <a:lnTo>
                  <a:pt x="1823" y="911"/>
                </a:lnTo>
                <a:lnTo>
                  <a:pt x="0" y="3644"/>
                </a:lnTo>
                <a:lnTo>
                  <a:pt x="1823" y="7289"/>
                </a:lnTo>
                <a:lnTo>
                  <a:pt x="4571" y="8200"/>
                </a:lnTo>
                <a:close/>
              </a:path>
            </a:pathLst>
          </a:custGeom>
          <a:solidFill>
            <a:srgbClr val="000000"/>
          </a:solidFill>
        </p:spPr>
        <p:txBody>
          <a:bodyPr wrap="square" lIns="0" tIns="0" rIns="0" bIns="0" rtlCol="0">
            <a:noAutofit/>
          </a:bodyPr>
          <a:lstStyle/>
          <a:p>
            <a:endParaRPr/>
          </a:p>
        </p:txBody>
      </p:sp>
      <p:sp>
        <p:nvSpPr>
          <p:cNvPr id="489" name="object 489"/>
          <p:cNvSpPr/>
          <p:nvPr/>
        </p:nvSpPr>
        <p:spPr>
          <a:xfrm>
            <a:off x="2761867" y="2003070"/>
            <a:ext cx="39305" cy="22779"/>
          </a:xfrm>
          <a:custGeom>
            <a:avLst/>
            <a:gdLst/>
            <a:ahLst/>
            <a:cxnLst/>
            <a:rect l="l" t="t" r="r" b="b"/>
            <a:pathLst>
              <a:path w="39305" h="22779">
                <a:moveTo>
                  <a:pt x="0" y="0"/>
                </a:moveTo>
                <a:lnTo>
                  <a:pt x="0" y="6378"/>
                </a:lnTo>
                <a:lnTo>
                  <a:pt x="39305" y="22779"/>
                </a:lnTo>
                <a:lnTo>
                  <a:pt x="39305" y="15489"/>
                </a:lnTo>
                <a:lnTo>
                  <a:pt x="0" y="0"/>
                </a:lnTo>
                <a:close/>
              </a:path>
            </a:pathLst>
          </a:custGeom>
          <a:solidFill>
            <a:srgbClr val="000000"/>
          </a:solidFill>
        </p:spPr>
        <p:txBody>
          <a:bodyPr wrap="square" lIns="0" tIns="0" rIns="0" bIns="0" rtlCol="0">
            <a:noAutofit/>
          </a:bodyPr>
          <a:lstStyle/>
          <a:p>
            <a:endParaRPr/>
          </a:p>
        </p:txBody>
      </p:sp>
      <p:sp>
        <p:nvSpPr>
          <p:cNvPr id="490" name="object 490"/>
          <p:cNvSpPr/>
          <p:nvPr/>
        </p:nvSpPr>
        <p:spPr>
          <a:xfrm>
            <a:off x="2769173" y="1936543"/>
            <a:ext cx="16461" cy="8200"/>
          </a:xfrm>
          <a:custGeom>
            <a:avLst/>
            <a:gdLst/>
            <a:ahLst/>
            <a:cxnLst/>
            <a:rect l="l" t="t" r="r" b="b"/>
            <a:pathLst>
              <a:path w="16461" h="8200">
                <a:moveTo>
                  <a:pt x="0" y="0"/>
                </a:moveTo>
                <a:lnTo>
                  <a:pt x="0" y="3644"/>
                </a:lnTo>
                <a:lnTo>
                  <a:pt x="16461" y="8200"/>
                </a:lnTo>
                <a:lnTo>
                  <a:pt x="16461" y="4555"/>
                </a:lnTo>
                <a:lnTo>
                  <a:pt x="0" y="0"/>
                </a:lnTo>
                <a:close/>
              </a:path>
            </a:pathLst>
          </a:custGeom>
          <a:solidFill>
            <a:srgbClr val="000000"/>
          </a:solidFill>
        </p:spPr>
        <p:txBody>
          <a:bodyPr wrap="square" lIns="0" tIns="0" rIns="0" bIns="0" rtlCol="0">
            <a:noAutofit/>
          </a:bodyPr>
          <a:lstStyle/>
          <a:p>
            <a:endParaRPr/>
          </a:p>
        </p:txBody>
      </p:sp>
      <p:sp>
        <p:nvSpPr>
          <p:cNvPr id="491" name="object 491"/>
          <p:cNvSpPr/>
          <p:nvPr/>
        </p:nvSpPr>
        <p:spPr>
          <a:xfrm>
            <a:off x="2858762" y="1980279"/>
            <a:ext cx="138050" cy="53771"/>
          </a:xfrm>
          <a:custGeom>
            <a:avLst/>
            <a:gdLst/>
            <a:ahLst/>
            <a:cxnLst/>
            <a:rect l="l" t="t" r="r" b="b"/>
            <a:pathLst>
              <a:path w="138050" h="53771">
                <a:moveTo>
                  <a:pt x="4571" y="15502"/>
                </a:moveTo>
                <a:lnTo>
                  <a:pt x="138050" y="53771"/>
                </a:lnTo>
                <a:lnTo>
                  <a:pt x="135302" y="33725"/>
                </a:lnTo>
                <a:lnTo>
                  <a:pt x="10978" y="0"/>
                </a:lnTo>
                <a:lnTo>
                  <a:pt x="8230" y="911"/>
                </a:lnTo>
                <a:lnTo>
                  <a:pt x="2747" y="2733"/>
                </a:lnTo>
                <a:lnTo>
                  <a:pt x="0" y="7289"/>
                </a:lnTo>
                <a:lnTo>
                  <a:pt x="4571" y="15502"/>
                </a:lnTo>
                <a:close/>
              </a:path>
            </a:pathLst>
          </a:custGeom>
          <a:solidFill>
            <a:srgbClr val="000000"/>
          </a:solidFill>
        </p:spPr>
        <p:txBody>
          <a:bodyPr wrap="square" lIns="0" tIns="0" rIns="0" bIns="0" rtlCol="0">
            <a:noAutofit/>
          </a:bodyPr>
          <a:lstStyle/>
          <a:p>
            <a:endParaRPr/>
          </a:p>
        </p:txBody>
      </p:sp>
      <p:sp>
        <p:nvSpPr>
          <p:cNvPr id="492" name="object 492"/>
          <p:cNvSpPr/>
          <p:nvPr/>
        </p:nvSpPr>
        <p:spPr>
          <a:xfrm>
            <a:off x="3269241" y="2100577"/>
            <a:ext cx="166376" cy="70159"/>
          </a:xfrm>
          <a:custGeom>
            <a:avLst/>
            <a:gdLst/>
            <a:ahLst/>
            <a:cxnLst/>
            <a:rect l="l" t="t" r="r" b="b"/>
            <a:pathLst>
              <a:path w="166376" h="70159">
                <a:moveTo>
                  <a:pt x="3646" y="20045"/>
                </a:moveTo>
                <a:lnTo>
                  <a:pt x="160893" y="70159"/>
                </a:lnTo>
                <a:lnTo>
                  <a:pt x="166376" y="24601"/>
                </a:lnTo>
                <a:lnTo>
                  <a:pt x="13701" y="0"/>
                </a:lnTo>
                <a:lnTo>
                  <a:pt x="10054" y="0"/>
                </a:lnTo>
                <a:lnTo>
                  <a:pt x="3646" y="2733"/>
                </a:lnTo>
                <a:lnTo>
                  <a:pt x="0" y="9111"/>
                </a:lnTo>
                <a:lnTo>
                  <a:pt x="3646" y="20045"/>
                </a:lnTo>
                <a:close/>
              </a:path>
            </a:pathLst>
          </a:custGeom>
          <a:solidFill>
            <a:srgbClr val="000000"/>
          </a:solidFill>
        </p:spPr>
        <p:txBody>
          <a:bodyPr wrap="square" lIns="0" tIns="0" rIns="0" bIns="0" rtlCol="0">
            <a:noAutofit/>
          </a:bodyPr>
          <a:lstStyle/>
          <a:p>
            <a:endParaRPr/>
          </a:p>
        </p:txBody>
      </p:sp>
      <p:sp>
        <p:nvSpPr>
          <p:cNvPr id="493" name="object 493"/>
          <p:cNvSpPr/>
          <p:nvPr/>
        </p:nvSpPr>
        <p:spPr>
          <a:xfrm>
            <a:off x="2623823" y="2195351"/>
            <a:ext cx="369330" cy="281574"/>
          </a:xfrm>
          <a:custGeom>
            <a:avLst/>
            <a:gdLst/>
            <a:ahLst/>
            <a:cxnLst/>
            <a:rect l="l" t="t" r="r" b="b"/>
            <a:pathLst>
              <a:path w="369330" h="281574">
                <a:moveTo>
                  <a:pt x="0" y="3644"/>
                </a:moveTo>
                <a:lnTo>
                  <a:pt x="17369" y="192280"/>
                </a:lnTo>
                <a:lnTo>
                  <a:pt x="215742" y="281574"/>
                </a:lnTo>
                <a:lnTo>
                  <a:pt x="322705" y="199570"/>
                </a:lnTo>
                <a:lnTo>
                  <a:pt x="328188" y="150354"/>
                </a:lnTo>
                <a:lnTo>
                  <a:pt x="368418" y="123019"/>
                </a:lnTo>
                <a:lnTo>
                  <a:pt x="369330" y="30068"/>
                </a:lnTo>
                <a:lnTo>
                  <a:pt x="271510" y="10933"/>
                </a:lnTo>
                <a:lnTo>
                  <a:pt x="225797" y="13667"/>
                </a:lnTo>
                <a:lnTo>
                  <a:pt x="149921" y="0"/>
                </a:lnTo>
                <a:lnTo>
                  <a:pt x="0" y="3644"/>
                </a:lnTo>
                <a:close/>
              </a:path>
            </a:pathLst>
          </a:custGeom>
          <a:solidFill>
            <a:srgbClr val="FFFFFF"/>
          </a:solidFill>
        </p:spPr>
        <p:txBody>
          <a:bodyPr wrap="square" lIns="0" tIns="0" rIns="0" bIns="0" rtlCol="0">
            <a:noAutofit/>
          </a:bodyPr>
          <a:lstStyle/>
          <a:p>
            <a:endParaRPr/>
          </a:p>
        </p:txBody>
      </p:sp>
      <p:sp>
        <p:nvSpPr>
          <p:cNvPr id="494" name="object 494"/>
          <p:cNvSpPr/>
          <p:nvPr/>
        </p:nvSpPr>
        <p:spPr>
          <a:xfrm>
            <a:off x="2515950" y="2340239"/>
            <a:ext cx="537541" cy="378182"/>
          </a:xfrm>
          <a:custGeom>
            <a:avLst/>
            <a:gdLst/>
            <a:ahLst/>
            <a:cxnLst/>
            <a:rect l="l" t="t" r="r" b="b"/>
            <a:pathLst>
              <a:path w="537541" h="378182">
                <a:moveTo>
                  <a:pt x="178259" y="13667"/>
                </a:moveTo>
                <a:lnTo>
                  <a:pt x="0" y="90217"/>
                </a:lnTo>
                <a:lnTo>
                  <a:pt x="8227" y="216882"/>
                </a:lnTo>
                <a:lnTo>
                  <a:pt x="359274" y="378182"/>
                </a:lnTo>
                <a:lnTo>
                  <a:pt x="537541" y="154923"/>
                </a:lnTo>
                <a:lnTo>
                  <a:pt x="536629" y="58327"/>
                </a:lnTo>
                <a:lnTo>
                  <a:pt x="187401" y="0"/>
                </a:lnTo>
                <a:lnTo>
                  <a:pt x="178259" y="13667"/>
                </a:lnTo>
                <a:close/>
              </a:path>
            </a:pathLst>
          </a:custGeom>
          <a:solidFill>
            <a:srgbClr val="FFFFFF"/>
          </a:solidFill>
        </p:spPr>
        <p:txBody>
          <a:bodyPr wrap="square" lIns="0" tIns="0" rIns="0" bIns="0" rtlCol="0">
            <a:noAutofit/>
          </a:bodyPr>
          <a:lstStyle/>
          <a:p>
            <a:endParaRPr/>
          </a:p>
        </p:txBody>
      </p:sp>
      <p:sp>
        <p:nvSpPr>
          <p:cNvPr id="495" name="object 495"/>
          <p:cNvSpPr/>
          <p:nvPr/>
        </p:nvSpPr>
        <p:spPr>
          <a:xfrm>
            <a:off x="2550689" y="2173471"/>
            <a:ext cx="495483" cy="375450"/>
          </a:xfrm>
          <a:custGeom>
            <a:avLst/>
            <a:gdLst/>
            <a:ahLst/>
            <a:cxnLst/>
            <a:rect l="l" t="t" r="r" b="b"/>
            <a:pathLst>
              <a:path w="495483" h="375450">
                <a:moveTo>
                  <a:pt x="0" y="8200"/>
                </a:moveTo>
                <a:lnTo>
                  <a:pt x="28339" y="260630"/>
                </a:lnTo>
                <a:lnTo>
                  <a:pt x="295284" y="375450"/>
                </a:lnTo>
                <a:lnTo>
                  <a:pt x="436069" y="262453"/>
                </a:lnTo>
                <a:lnTo>
                  <a:pt x="442464" y="195925"/>
                </a:lnTo>
                <a:lnTo>
                  <a:pt x="494572" y="159479"/>
                </a:lnTo>
                <a:lnTo>
                  <a:pt x="495483" y="35548"/>
                </a:lnTo>
                <a:lnTo>
                  <a:pt x="363841" y="10022"/>
                </a:lnTo>
                <a:lnTo>
                  <a:pt x="302590" y="16413"/>
                </a:lnTo>
                <a:lnTo>
                  <a:pt x="201123" y="0"/>
                </a:lnTo>
                <a:lnTo>
                  <a:pt x="0" y="8200"/>
                </a:lnTo>
                <a:close/>
              </a:path>
            </a:pathLst>
          </a:custGeom>
          <a:solidFill>
            <a:srgbClr val="FFFFFF"/>
          </a:solidFill>
        </p:spPr>
        <p:txBody>
          <a:bodyPr wrap="square" lIns="0" tIns="0" rIns="0" bIns="0" rtlCol="0">
            <a:noAutofit/>
          </a:bodyPr>
          <a:lstStyle/>
          <a:p>
            <a:endParaRPr/>
          </a:p>
        </p:txBody>
      </p:sp>
      <p:sp>
        <p:nvSpPr>
          <p:cNvPr id="496" name="object 496"/>
          <p:cNvSpPr/>
          <p:nvPr/>
        </p:nvSpPr>
        <p:spPr>
          <a:xfrm>
            <a:off x="2535147" y="2363929"/>
            <a:ext cx="495487" cy="319862"/>
          </a:xfrm>
          <a:custGeom>
            <a:avLst/>
            <a:gdLst/>
            <a:ahLst/>
            <a:cxnLst/>
            <a:rect l="l" t="t" r="r" b="b"/>
            <a:pathLst>
              <a:path w="495487" h="319862">
                <a:moveTo>
                  <a:pt x="182842" y="0"/>
                </a:moveTo>
                <a:lnTo>
                  <a:pt x="0" y="77461"/>
                </a:lnTo>
                <a:lnTo>
                  <a:pt x="7314" y="174057"/>
                </a:lnTo>
                <a:lnTo>
                  <a:pt x="323615" y="319862"/>
                </a:lnTo>
                <a:lnTo>
                  <a:pt x="492739" y="115730"/>
                </a:lnTo>
                <a:lnTo>
                  <a:pt x="495487" y="51949"/>
                </a:lnTo>
                <a:lnTo>
                  <a:pt x="182842" y="0"/>
                </a:lnTo>
                <a:close/>
              </a:path>
            </a:pathLst>
          </a:custGeom>
          <a:solidFill>
            <a:srgbClr val="000000"/>
          </a:solidFill>
        </p:spPr>
        <p:txBody>
          <a:bodyPr wrap="square" lIns="0" tIns="0" rIns="0" bIns="0" rtlCol="0">
            <a:noAutofit/>
          </a:bodyPr>
          <a:lstStyle/>
          <a:p>
            <a:endParaRPr/>
          </a:p>
        </p:txBody>
      </p:sp>
      <p:sp>
        <p:nvSpPr>
          <p:cNvPr id="497" name="object 497"/>
          <p:cNvSpPr/>
          <p:nvPr/>
        </p:nvSpPr>
        <p:spPr>
          <a:xfrm>
            <a:off x="2572629" y="2189884"/>
            <a:ext cx="447039" cy="328968"/>
          </a:xfrm>
          <a:custGeom>
            <a:avLst/>
            <a:gdLst/>
            <a:ahLst/>
            <a:cxnLst/>
            <a:rect l="l" t="t" r="r" b="b"/>
            <a:pathLst>
              <a:path w="447039" h="328968">
                <a:moveTo>
                  <a:pt x="273343" y="328968"/>
                </a:moveTo>
                <a:lnTo>
                  <a:pt x="392184" y="226905"/>
                </a:lnTo>
                <a:lnTo>
                  <a:pt x="394919" y="161288"/>
                </a:lnTo>
                <a:lnTo>
                  <a:pt x="441543" y="128486"/>
                </a:lnTo>
                <a:lnTo>
                  <a:pt x="447039" y="33713"/>
                </a:lnTo>
                <a:lnTo>
                  <a:pt x="340076" y="12756"/>
                </a:lnTo>
                <a:lnTo>
                  <a:pt x="263289" y="14578"/>
                </a:lnTo>
                <a:lnTo>
                  <a:pt x="172775" y="0"/>
                </a:lnTo>
                <a:lnTo>
                  <a:pt x="0" y="6378"/>
                </a:lnTo>
                <a:lnTo>
                  <a:pt x="23768" y="238750"/>
                </a:lnTo>
                <a:lnTo>
                  <a:pt x="273343" y="328968"/>
                </a:lnTo>
                <a:close/>
              </a:path>
            </a:pathLst>
          </a:custGeom>
          <a:solidFill>
            <a:srgbClr val="000000"/>
          </a:solidFill>
        </p:spPr>
        <p:txBody>
          <a:bodyPr wrap="square" lIns="0" tIns="0" rIns="0" bIns="0" rtlCol="0">
            <a:noAutofit/>
          </a:bodyPr>
          <a:lstStyle/>
          <a:p>
            <a:endParaRPr/>
          </a:p>
        </p:txBody>
      </p:sp>
      <p:sp>
        <p:nvSpPr>
          <p:cNvPr id="498" name="object 498"/>
          <p:cNvSpPr/>
          <p:nvPr/>
        </p:nvSpPr>
        <p:spPr>
          <a:xfrm>
            <a:off x="2600969" y="2218130"/>
            <a:ext cx="236773" cy="265174"/>
          </a:xfrm>
          <a:custGeom>
            <a:avLst/>
            <a:gdLst/>
            <a:ahLst/>
            <a:cxnLst/>
            <a:rect l="l" t="t" r="r" b="b"/>
            <a:pathLst>
              <a:path w="236773" h="265174">
                <a:moveTo>
                  <a:pt x="0" y="0"/>
                </a:moveTo>
                <a:lnTo>
                  <a:pt x="17369" y="195925"/>
                </a:lnTo>
                <a:lnTo>
                  <a:pt x="235861" y="265174"/>
                </a:lnTo>
                <a:lnTo>
                  <a:pt x="236773" y="50114"/>
                </a:lnTo>
                <a:lnTo>
                  <a:pt x="0" y="0"/>
                </a:lnTo>
                <a:close/>
              </a:path>
            </a:pathLst>
          </a:custGeom>
          <a:solidFill>
            <a:srgbClr val="FFFFFF"/>
          </a:solidFill>
        </p:spPr>
        <p:txBody>
          <a:bodyPr wrap="square" lIns="0" tIns="0" rIns="0" bIns="0" rtlCol="0">
            <a:noAutofit/>
          </a:bodyPr>
          <a:lstStyle/>
          <a:p>
            <a:endParaRPr/>
          </a:p>
        </p:txBody>
      </p:sp>
      <p:sp>
        <p:nvSpPr>
          <p:cNvPr id="499" name="object 499"/>
          <p:cNvSpPr/>
          <p:nvPr/>
        </p:nvSpPr>
        <p:spPr>
          <a:xfrm>
            <a:off x="2862422" y="2254577"/>
            <a:ext cx="81358" cy="208681"/>
          </a:xfrm>
          <a:custGeom>
            <a:avLst/>
            <a:gdLst/>
            <a:ahLst/>
            <a:cxnLst/>
            <a:rect l="l" t="t" r="r" b="b"/>
            <a:pathLst>
              <a:path w="81358" h="208681">
                <a:moveTo>
                  <a:pt x="0" y="17312"/>
                </a:moveTo>
                <a:lnTo>
                  <a:pt x="1836" y="208681"/>
                </a:lnTo>
                <a:lnTo>
                  <a:pt x="74052" y="144900"/>
                </a:lnTo>
                <a:lnTo>
                  <a:pt x="81358" y="0"/>
                </a:lnTo>
                <a:lnTo>
                  <a:pt x="0" y="17312"/>
                </a:lnTo>
                <a:close/>
              </a:path>
            </a:pathLst>
          </a:custGeom>
          <a:solidFill>
            <a:srgbClr val="3E3EFF"/>
          </a:solidFill>
        </p:spPr>
        <p:txBody>
          <a:bodyPr wrap="square" lIns="0" tIns="0" rIns="0" bIns="0" rtlCol="0">
            <a:noAutofit/>
          </a:bodyPr>
          <a:lstStyle/>
          <a:p>
            <a:endParaRPr/>
          </a:p>
        </p:txBody>
      </p:sp>
      <p:sp>
        <p:nvSpPr>
          <p:cNvPr id="500" name="object 500"/>
          <p:cNvSpPr/>
          <p:nvPr/>
        </p:nvSpPr>
        <p:spPr>
          <a:xfrm>
            <a:off x="2636622" y="2267333"/>
            <a:ext cx="163637" cy="157656"/>
          </a:xfrm>
          <a:custGeom>
            <a:avLst/>
            <a:gdLst/>
            <a:ahLst/>
            <a:cxnLst/>
            <a:rect l="l" t="t" r="r" b="b"/>
            <a:pathLst>
              <a:path w="163637" h="157656">
                <a:moveTo>
                  <a:pt x="0" y="0"/>
                </a:moveTo>
                <a:lnTo>
                  <a:pt x="7315" y="114819"/>
                </a:lnTo>
                <a:lnTo>
                  <a:pt x="163637" y="157656"/>
                </a:lnTo>
                <a:lnTo>
                  <a:pt x="160890" y="33725"/>
                </a:lnTo>
                <a:lnTo>
                  <a:pt x="0" y="0"/>
                </a:lnTo>
                <a:close/>
              </a:path>
            </a:pathLst>
          </a:custGeom>
          <a:solidFill>
            <a:srgbClr val="00FFFF"/>
          </a:solidFill>
        </p:spPr>
        <p:txBody>
          <a:bodyPr wrap="square" lIns="0" tIns="0" rIns="0" bIns="0" rtlCol="0">
            <a:noAutofit/>
          </a:bodyPr>
          <a:lstStyle/>
          <a:p>
            <a:endParaRPr/>
          </a:p>
        </p:txBody>
      </p:sp>
      <p:sp>
        <p:nvSpPr>
          <p:cNvPr id="501" name="object 501"/>
          <p:cNvSpPr/>
          <p:nvPr/>
        </p:nvSpPr>
        <p:spPr>
          <a:xfrm>
            <a:off x="2558917" y="2457792"/>
            <a:ext cx="289791" cy="194105"/>
          </a:xfrm>
          <a:custGeom>
            <a:avLst/>
            <a:gdLst/>
            <a:ahLst/>
            <a:cxnLst/>
            <a:rect l="l" t="t" r="r" b="b"/>
            <a:pathLst>
              <a:path w="289791" h="194105">
                <a:moveTo>
                  <a:pt x="0" y="0"/>
                </a:moveTo>
                <a:lnTo>
                  <a:pt x="5484" y="71994"/>
                </a:lnTo>
                <a:lnTo>
                  <a:pt x="289791" y="194105"/>
                </a:lnTo>
                <a:lnTo>
                  <a:pt x="285220" y="105707"/>
                </a:lnTo>
                <a:lnTo>
                  <a:pt x="0" y="0"/>
                </a:lnTo>
                <a:close/>
              </a:path>
            </a:pathLst>
          </a:custGeom>
          <a:solidFill>
            <a:srgbClr val="FFFFFF"/>
          </a:solidFill>
        </p:spPr>
        <p:txBody>
          <a:bodyPr wrap="square" lIns="0" tIns="0" rIns="0" bIns="0" rtlCol="0">
            <a:noAutofit/>
          </a:bodyPr>
          <a:lstStyle/>
          <a:p>
            <a:endParaRPr/>
          </a:p>
        </p:txBody>
      </p:sp>
      <p:sp>
        <p:nvSpPr>
          <p:cNvPr id="502" name="object 502"/>
          <p:cNvSpPr/>
          <p:nvPr/>
        </p:nvSpPr>
        <p:spPr>
          <a:xfrm>
            <a:off x="2658563" y="2208107"/>
            <a:ext cx="245912" cy="36446"/>
          </a:xfrm>
          <a:custGeom>
            <a:avLst/>
            <a:gdLst/>
            <a:ahLst/>
            <a:cxnLst/>
            <a:rect l="l" t="t" r="r" b="b"/>
            <a:pathLst>
              <a:path w="245912" h="36446">
                <a:moveTo>
                  <a:pt x="0" y="0"/>
                </a:moveTo>
                <a:lnTo>
                  <a:pt x="176431" y="36446"/>
                </a:lnTo>
                <a:lnTo>
                  <a:pt x="245912" y="26423"/>
                </a:lnTo>
                <a:lnTo>
                  <a:pt x="88677" y="0"/>
                </a:lnTo>
                <a:lnTo>
                  <a:pt x="0" y="0"/>
                </a:lnTo>
                <a:close/>
              </a:path>
            </a:pathLst>
          </a:custGeom>
          <a:solidFill>
            <a:srgbClr val="3E3E3E"/>
          </a:solidFill>
        </p:spPr>
        <p:txBody>
          <a:bodyPr wrap="square" lIns="0" tIns="0" rIns="0" bIns="0" rtlCol="0">
            <a:noAutofit/>
          </a:bodyPr>
          <a:lstStyle/>
          <a:p>
            <a:endParaRPr/>
          </a:p>
        </p:txBody>
      </p:sp>
      <p:sp>
        <p:nvSpPr>
          <p:cNvPr id="503" name="object 503"/>
          <p:cNvSpPr/>
          <p:nvPr/>
        </p:nvSpPr>
        <p:spPr>
          <a:xfrm>
            <a:off x="2869741" y="2443213"/>
            <a:ext cx="138037" cy="184080"/>
          </a:xfrm>
          <a:custGeom>
            <a:avLst/>
            <a:gdLst/>
            <a:ahLst/>
            <a:cxnLst/>
            <a:rect l="l" t="t" r="r" b="b"/>
            <a:pathLst>
              <a:path w="138037" h="184080">
                <a:moveTo>
                  <a:pt x="0" y="102974"/>
                </a:moveTo>
                <a:lnTo>
                  <a:pt x="1823" y="184080"/>
                </a:lnTo>
                <a:lnTo>
                  <a:pt x="133466" y="34624"/>
                </a:lnTo>
                <a:lnTo>
                  <a:pt x="138037" y="0"/>
                </a:lnTo>
                <a:lnTo>
                  <a:pt x="0" y="102974"/>
                </a:lnTo>
                <a:close/>
              </a:path>
            </a:pathLst>
          </a:custGeom>
          <a:solidFill>
            <a:srgbClr val="3E3E3E"/>
          </a:solidFill>
        </p:spPr>
        <p:txBody>
          <a:bodyPr wrap="square" lIns="0" tIns="0" rIns="0" bIns="0" rtlCol="0">
            <a:noAutofit/>
          </a:bodyPr>
          <a:lstStyle/>
          <a:p>
            <a:endParaRPr/>
          </a:p>
        </p:txBody>
      </p:sp>
      <p:sp>
        <p:nvSpPr>
          <p:cNvPr id="504" name="object 504"/>
          <p:cNvSpPr/>
          <p:nvPr/>
        </p:nvSpPr>
        <p:spPr>
          <a:xfrm>
            <a:off x="2580856" y="2439568"/>
            <a:ext cx="267851" cy="95684"/>
          </a:xfrm>
          <a:custGeom>
            <a:avLst/>
            <a:gdLst/>
            <a:ahLst/>
            <a:cxnLst/>
            <a:rect l="l" t="t" r="r" b="b"/>
            <a:pathLst>
              <a:path w="267851" h="95684">
                <a:moveTo>
                  <a:pt x="16455" y="0"/>
                </a:moveTo>
                <a:lnTo>
                  <a:pt x="0" y="5466"/>
                </a:lnTo>
                <a:lnTo>
                  <a:pt x="267851" y="95684"/>
                </a:lnTo>
                <a:lnTo>
                  <a:pt x="266028" y="74728"/>
                </a:lnTo>
                <a:lnTo>
                  <a:pt x="16455" y="0"/>
                </a:lnTo>
                <a:close/>
              </a:path>
            </a:pathLst>
          </a:custGeom>
          <a:solidFill>
            <a:srgbClr val="3E3EFF"/>
          </a:solidFill>
        </p:spPr>
        <p:txBody>
          <a:bodyPr wrap="square" lIns="0" tIns="0" rIns="0" bIns="0" rtlCol="0">
            <a:noAutofit/>
          </a:bodyPr>
          <a:lstStyle/>
          <a:p>
            <a:endParaRPr/>
          </a:p>
        </p:txBody>
      </p:sp>
      <p:sp>
        <p:nvSpPr>
          <p:cNvPr id="505" name="object 505"/>
          <p:cNvSpPr/>
          <p:nvPr/>
        </p:nvSpPr>
        <p:spPr>
          <a:xfrm>
            <a:off x="2654904" y="2283734"/>
            <a:ext cx="112445" cy="110276"/>
          </a:xfrm>
          <a:custGeom>
            <a:avLst/>
            <a:gdLst/>
            <a:ahLst/>
            <a:cxnLst/>
            <a:rect l="l" t="t" r="r" b="b"/>
            <a:pathLst>
              <a:path w="112445" h="110276">
                <a:moveTo>
                  <a:pt x="48447" y="0"/>
                </a:moveTo>
                <a:lnTo>
                  <a:pt x="0" y="102075"/>
                </a:lnTo>
                <a:lnTo>
                  <a:pt x="29251" y="110276"/>
                </a:lnTo>
                <a:lnTo>
                  <a:pt x="112445" y="15502"/>
                </a:lnTo>
                <a:lnTo>
                  <a:pt x="48447" y="0"/>
                </a:lnTo>
                <a:close/>
              </a:path>
            </a:pathLst>
          </a:custGeom>
          <a:solidFill>
            <a:srgbClr val="7EFFFF"/>
          </a:solidFill>
        </p:spPr>
        <p:txBody>
          <a:bodyPr wrap="square" lIns="0" tIns="0" rIns="0" bIns="0" rtlCol="0">
            <a:noAutofit/>
          </a:bodyPr>
          <a:lstStyle/>
          <a:p>
            <a:endParaRPr/>
          </a:p>
        </p:txBody>
      </p:sp>
      <p:sp>
        <p:nvSpPr>
          <p:cNvPr id="506" name="object 506"/>
          <p:cNvSpPr/>
          <p:nvPr/>
        </p:nvSpPr>
        <p:spPr>
          <a:xfrm>
            <a:off x="2636622" y="2267333"/>
            <a:ext cx="163637" cy="157656"/>
          </a:xfrm>
          <a:custGeom>
            <a:avLst/>
            <a:gdLst/>
            <a:ahLst/>
            <a:cxnLst/>
            <a:rect l="l" t="t" r="r" b="b"/>
            <a:pathLst>
              <a:path w="163637" h="157656">
                <a:moveTo>
                  <a:pt x="160890" y="33725"/>
                </a:moveTo>
                <a:lnTo>
                  <a:pt x="0" y="0"/>
                </a:lnTo>
                <a:lnTo>
                  <a:pt x="149012" y="47393"/>
                </a:lnTo>
                <a:lnTo>
                  <a:pt x="163637" y="157656"/>
                </a:lnTo>
                <a:lnTo>
                  <a:pt x="160890" y="33725"/>
                </a:lnTo>
                <a:close/>
              </a:path>
            </a:pathLst>
          </a:custGeom>
          <a:solidFill>
            <a:srgbClr val="000000"/>
          </a:solidFill>
        </p:spPr>
        <p:txBody>
          <a:bodyPr wrap="square" lIns="0" tIns="0" rIns="0" bIns="0" rtlCol="0">
            <a:noAutofit/>
          </a:bodyPr>
          <a:lstStyle/>
          <a:p>
            <a:endParaRPr/>
          </a:p>
        </p:txBody>
      </p:sp>
      <p:sp>
        <p:nvSpPr>
          <p:cNvPr id="507" name="object 507"/>
          <p:cNvSpPr/>
          <p:nvPr/>
        </p:nvSpPr>
        <p:spPr>
          <a:xfrm>
            <a:off x="2558917" y="2457792"/>
            <a:ext cx="285220" cy="105707"/>
          </a:xfrm>
          <a:custGeom>
            <a:avLst/>
            <a:gdLst/>
            <a:ahLst/>
            <a:cxnLst/>
            <a:rect l="l" t="t" r="r" b="b"/>
            <a:pathLst>
              <a:path w="285220" h="105707">
                <a:moveTo>
                  <a:pt x="0" y="0"/>
                </a:moveTo>
                <a:lnTo>
                  <a:pt x="2742" y="32814"/>
                </a:lnTo>
                <a:lnTo>
                  <a:pt x="285220" y="105707"/>
                </a:lnTo>
                <a:lnTo>
                  <a:pt x="0" y="0"/>
                </a:lnTo>
                <a:close/>
              </a:path>
            </a:pathLst>
          </a:custGeom>
          <a:solidFill>
            <a:srgbClr val="FFFF3E"/>
          </a:solidFill>
        </p:spPr>
        <p:txBody>
          <a:bodyPr wrap="square" lIns="0" tIns="0" rIns="0" bIns="0" rtlCol="0">
            <a:noAutofit/>
          </a:bodyPr>
          <a:lstStyle/>
          <a:p>
            <a:endParaRPr/>
          </a:p>
        </p:txBody>
      </p:sp>
      <p:sp>
        <p:nvSpPr>
          <p:cNvPr id="508" name="object 508"/>
          <p:cNvSpPr/>
          <p:nvPr/>
        </p:nvSpPr>
        <p:spPr>
          <a:xfrm>
            <a:off x="2592741" y="2481482"/>
            <a:ext cx="16455" cy="15502"/>
          </a:xfrm>
          <a:custGeom>
            <a:avLst/>
            <a:gdLst/>
            <a:ahLst/>
            <a:cxnLst/>
            <a:rect l="l" t="t" r="r" b="b"/>
            <a:pathLst>
              <a:path w="16455" h="15502">
                <a:moveTo>
                  <a:pt x="8228" y="15502"/>
                </a:moveTo>
                <a:lnTo>
                  <a:pt x="11885" y="15502"/>
                </a:lnTo>
                <a:lnTo>
                  <a:pt x="15541" y="11857"/>
                </a:lnTo>
                <a:lnTo>
                  <a:pt x="16455" y="9124"/>
                </a:lnTo>
                <a:lnTo>
                  <a:pt x="15541" y="5479"/>
                </a:lnTo>
                <a:lnTo>
                  <a:pt x="13713" y="2746"/>
                </a:lnTo>
                <a:lnTo>
                  <a:pt x="11885" y="911"/>
                </a:lnTo>
                <a:lnTo>
                  <a:pt x="8228" y="0"/>
                </a:lnTo>
                <a:lnTo>
                  <a:pt x="4571" y="911"/>
                </a:lnTo>
                <a:lnTo>
                  <a:pt x="914" y="4568"/>
                </a:lnTo>
                <a:lnTo>
                  <a:pt x="0" y="8213"/>
                </a:lnTo>
                <a:lnTo>
                  <a:pt x="914" y="10946"/>
                </a:lnTo>
                <a:lnTo>
                  <a:pt x="4571" y="14591"/>
                </a:lnTo>
                <a:lnTo>
                  <a:pt x="8228" y="15502"/>
                </a:lnTo>
                <a:close/>
              </a:path>
            </a:pathLst>
          </a:custGeom>
          <a:solidFill>
            <a:srgbClr val="000000"/>
          </a:solidFill>
        </p:spPr>
        <p:txBody>
          <a:bodyPr wrap="square" lIns="0" tIns="0" rIns="0" bIns="0" rtlCol="0">
            <a:noAutofit/>
          </a:bodyPr>
          <a:lstStyle/>
          <a:p>
            <a:endParaRPr/>
          </a:p>
        </p:txBody>
      </p:sp>
      <p:sp>
        <p:nvSpPr>
          <p:cNvPr id="509" name="object 509"/>
          <p:cNvSpPr/>
          <p:nvPr/>
        </p:nvSpPr>
        <p:spPr>
          <a:xfrm>
            <a:off x="2760955" y="2550743"/>
            <a:ext cx="70392" cy="40103"/>
          </a:xfrm>
          <a:custGeom>
            <a:avLst/>
            <a:gdLst/>
            <a:ahLst/>
            <a:cxnLst/>
            <a:rect l="l" t="t" r="r" b="b"/>
            <a:pathLst>
              <a:path w="70392" h="40103">
                <a:moveTo>
                  <a:pt x="0" y="0"/>
                </a:moveTo>
                <a:lnTo>
                  <a:pt x="0" y="10933"/>
                </a:lnTo>
                <a:lnTo>
                  <a:pt x="70392" y="40103"/>
                </a:lnTo>
                <a:lnTo>
                  <a:pt x="70392" y="26423"/>
                </a:lnTo>
                <a:lnTo>
                  <a:pt x="0" y="0"/>
                </a:lnTo>
                <a:close/>
              </a:path>
            </a:pathLst>
          </a:custGeom>
          <a:solidFill>
            <a:srgbClr val="000000"/>
          </a:solidFill>
        </p:spPr>
        <p:txBody>
          <a:bodyPr wrap="square" lIns="0" tIns="0" rIns="0" bIns="0" rtlCol="0">
            <a:noAutofit/>
          </a:bodyPr>
          <a:lstStyle/>
          <a:p>
            <a:endParaRPr/>
          </a:p>
        </p:txBody>
      </p:sp>
      <p:sp>
        <p:nvSpPr>
          <p:cNvPr id="510" name="object 510"/>
          <p:cNvSpPr/>
          <p:nvPr/>
        </p:nvSpPr>
        <p:spPr>
          <a:xfrm>
            <a:off x="2771009" y="2430457"/>
            <a:ext cx="29251" cy="15489"/>
          </a:xfrm>
          <a:custGeom>
            <a:avLst/>
            <a:gdLst/>
            <a:ahLst/>
            <a:cxnLst/>
            <a:rect l="l" t="t" r="r" b="b"/>
            <a:pathLst>
              <a:path w="29251" h="15489">
                <a:moveTo>
                  <a:pt x="911" y="0"/>
                </a:moveTo>
                <a:lnTo>
                  <a:pt x="0" y="8200"/>
                </a:lnTo>
                <a:lnTo>
                  <a:pt x="29251" y="15489"/>
                </a:lnTo>
                <a:lnTo>
                  <a:pt x="29251" y="8200"/>
                </a:lnTo>
                <a:lnTo>
                  <a:pt x="911" y="0"/>
                </a:lnTo>
                <a:close/>
              </a:path>
            </a:pathLst>
          </a:custGeom>
          <a:solidFill>
            <a:srgbClr val="000000"/>
          </a:solidFill>
        </p:spPr>
        <p:txBody>
          <a:bodyPr wrap="square" lIns="0" tIns="0" rIns="0" bIns="0" rtlCol="0">
            <a:noAutofit/>
          </a:bodyPr>
          <a:lstStyle/>
          <a:p>
            <a:endParaRPr/>
          </a:p>
        </p:txBody>
      </p:sp>
      <p:sp>
        <p:nvSpPr>
          <p:cNvPr id="511" name="object 511"/>
          <p:cNvSpPr/>
          <p:nvPr/>
        </p:nvSpPr>
        <p:spPr>
          <a:xfrm>
            <a:off x="2925508" y="2145225"/>
            <a:ext cx="141697" cy="95684"/>
          </a:xfrm>
          <a:custGeom>
            <a:avLst/>
            <a:gdLst/>
            <a:ahLst/>
            <a:cxnLst/>
            <a:rect l="l" t="t" r="r" b="b"/>
            <a:pathLst>
              <a:path w="141697" h="95684">
                <a:moveTo>
                  <a:pt x="0" y="78372"/>
                </a:moveTo>
                <a:lnTo>
                  <a:pt x="60325" y="95684"/>
                </a:lnTo>
                <a:lnTo>
                  <a:pt x="141697" y="20045"/>
                </a:lnTo>
                <a:lnTo>
                  <a:pt x="141697" y="19134"/>
                </a:lnTo>
                <a:lnTo>
                  <a:pt x="138037" y="10933"/>
                </a:lnTo>
                <a:lnTo>
                  <a:pt x="135289" y="6378"/>
                </a:lnTo>
                <a:lnTo>
                  <a:pt x="131642" y="1822"/>
                </a:lnTo>
                <a:lnTo>
                  <a:pt x="127071" y="0"/>
                </a:lnTo>
                <a:lnTo>
                  <a:pt x="120664" y="0"/>
                </a:lnTo>
                <a:lnTo>
                  <a:pt x="112433" y="2733"/>
                </a:lnTo>
                <a:lnTo>
                  <a:pt x="0" y="78372"/>
                </a:lnTo>
                <a:close/>
              </a:path>
            </a:pathLst>
          </a:custGeom>
          <a:solidFill>
            <a:srgbClr val="000000"/>
          </a:solidFill>
        </p:spPr>
        <p:txBody>
          <a:bodyPr wrap="square" lIns="0" tIns="0" rIns="0" bIns="0" rtlCol="0">
            <a:noAutofit/>
          </a:bodyPr>
          <a:lstStyle/>
          <a:p>
            <a:endParaRPr/>
          </a:p>
        </p:txBody>
      </p:sp>
      <p:sp>
        <p:nvSpPr>
          <p:cNvPr id="512" name="object 512"/>
          <p:cNvSpPr/>
          <p:nvPr/>
        </p:nvSpPr>
        <p:spPr>
          <a:xfrm>
            <a:off x="3264669" y="1839947"/>
            <a:ext cx="107861" cy="81106"/>
          </a:xfrm>
          <a:custGeom>
            <a:avLst/>
            <a:gdLst/>
            <a:ahLst/>
            <a:cxnLst/>
            <a:rect l="l" t="t" r="r" b="b"/>
            <a:pathLst>
              <a:path w="107861" h="81106">
                <a:moveTo>
                  <a:pt x="0" y="67438"/>
                </a:moveTo>
                <a:lnTo>
                  <a:pt x="32910" y="81106"/>
                </a:lnTo>
                <a:lnTo>
                  <a:pt x="106950" y="11845"/>
                </a:lnTo>
                <a:lnTo>
                  <a:pt x="107861" y="9111"/>
                </a:lnTo>
                <a:lnTo>
                  <a:pt x="106950" y="3644"/>
                </a:lnTo>
                <a:lnTo>
                  <a:pt x="103290" y="0"/>
                </a:lnTo>
                <a:lnTo>
                  <a:pt x="93236" y="911"/>
                </a:lnTo>
                <a:lnTo>
                  <a:pt x="0" y="67438"/>
                </a:lnTo>
                <a:close/>
              </a:path>
            </a:pathLst>
          </a:custGeom>
          <a:solidFill>
            <a:srgbClr val="000000"/>
          </a:solidFill>
        </p:spPr>
        <p:txBody>
          <a:bodyPr wrap="square" lIns="0" tIns="0" rIns="0" bIns="0" rtlCol="0">
            <a:noAutofit/>
          </a:bodyPr>
          <a:lstStyle/>
          <a:p>
            <a:endParaRPr/>
          </a:p>
        </p:txBody>
      </p:sp>
      <p:sp>
        <p:nvSpPr>
          <p:cNvPr id="513" name="object 513"/>
          <p:cNvSpPr/>
          <p:nvPr/>
        </p:nvSpPr>
        <p:spPr>
          <a:xfrm>
            <a:off x="4128461" y="2747618"/>
            <a:ext cx="266945" cy="189547"/>
          </a:xfrm>
          <a:custGeom>
            <a:avLst/>
            <a:gdLst/>
            <a:ahLst/>
            <a:cxnLst/>
            <a:rect l="l" t="t" r="r" b="b"/>
            <a:pathLst>
              <a:path w="266945" h="189547">
                <a:moveTo>
                  <a:pt x="88677" y="7289"/>
                </a:moveTo>
                <a:lnTo>
                  <a:pt x="0" y="45570"/>
                </a:lnTo>
                <a:lnTo>
                  <a:pt x="2747" y="109352"/>
                </a:lnTo>
                <a:lnTo>
                  <a:pt x="174607" y="189547"/>
                </a:lnTo>
                <a:lnTo>
                  <a:pt x="266020" y="77461"/>
                </a:lnTo>
                <a:lnTo>
                  <a:pt x="266945" y="29157"/>
                </a:lnTo>
                <a:lnTo>
                  <a:pt x="94160" y="0"/>
                </a:lnTo>
                <a:lnTo>
                  <a:pt x="88677" y="7289"/>
                </a:lnTo>
                <a:close/>
              </a:path>
            </a:pathLst>
          </a:custGeom>
          <a:solidFill>
            <a:srgbClr val="FFFFFF"/>
          </a:solidFill>
        </p:spPr>
        <p:txBody>
          <a:bodyPr wrap="square" lIns="0" tIns="0" rIns="0" bIns="0" rtlCol="0">
            <a:noAutofit/>
          </a:bodyPr>
          <a:lstStyle/>
          <a:p>
            <a:endParaRPr/>
          </a:p>
        </p:txBody>
      </p:sp>
      <p:sp>
        <p:nvSpPr>
          <p:cNvPr id="514" name="object 514"/>
          <p:cNvSpPr/>
          <p:nvPr/>
        </p:nvSpPr>
        <p:spPr>
          <a:xfrm>
            <a:off x="4148570" y="2662867"/>
            <a:ext cx="245000" cy="189547"/>
          </a:xfrm>
          <a:custGeom>
            <a:avLst/>
            <a:gdLst/>
            <a:ahLst/>
            <a:cxnLst/>
            <a:rect l="l" t="t" r="r" b="b"/>
            <a:pathLst>
              <a:path w="245000" h="189547">
                <a:moveTo>
                  <a:pt x="0" y="4555"/>
                </a:moveTo>
                <a:lnTo>
                  <a:pt x="10978" y="132144"/>
                </a:lnTo>
                <a:lnTo>
                  <a:pt x="142621" y="189547"/>
                </a:lnTo>
                <a:lnTo>
                  <a:pt x="213001" y="133055"/>
                </a:lnTo>
                <a:lnTo>
                  <a:pt x="217572" y="99329"/>
                </a:lnTo>
                <a:lnTo>
                  <a:pt x="243176" y="81106"/>
                </a:lnTo>
                <a:lnTo>
                  <a:pt x="245000" y="18223"/>
                </a:lnTo>
                <a:lnTo>
                  <a:pt x="180090" y="6378"/>
                </a:lnTo>
                <a:lnTo>
                  <a:pt x="149927" y="9111"/>
                </a:lnTo>
                <a:lnTo>
                  <a:pt x="99643" y="0"/>
                </a:lnTo>
                <a:lnTo>
                  <a:pt x="0" y="4555"/>
                </a:lnTo>
                <a:close/>
              </a:path>
            </a:pathLst>
          </a:custGeom>
          <a:solidFill>
            <a:srgbClr val="FFFFFF"/>
          </a:solidFill>
        </p:spPr>
        <p:txBody>
          <a:bodyPr wrap="square" lIns="0" tIns="0" rIns="0" bIns="0" rtlCol="0">
            <a:noAutofit/>
          </a:bodyPr>
          <a:lstStyle/>
          <a:p>
            <a:endParaRPr/>
          </a:p>
        </p:txBody>
      </p:sp>
      <p:sp>
        <p:nvSpPr>
          <p:cNvPr id="515" name="object 515"/>
          <p:cNvSpPr/>
          <p:nvPr/>
        </p:nvSpPr>
        <p:spPr>
          <a:xfrm>
            <a:off x="4137604" y="2761285"/>
            <a:ext cx="249571" cy="147633"/>
          </a:xfrm>
          <a:custGeom>
            <a:avLst/>
            <a:gdLst/>
            <a:ahLst/>
            <a:cxnLst/>
            <a:rect l="l" t="t" r="r" b="b"/>
            <a:pathLst>
              <a:path w="249571" h="147633">
                <a:moveTo>
                  <a:pt x="92337" y="0"/>
                </a:moveTo>
                <a:lnTo>
                  <a:pt x="0" y="35548"/>
                </a:lnTo>
                <a:lnTo>
                  <a:pt x="3659" y="78372"/>
                </a:lnTo>
                <a:lnTo>
                  <a:pt x="162717" y="147633"/>
                </a:lnTo>
                <a:lnTo>
                  <a:pt x="248659" y="51949"/>
                </a:lnTo>
                <a:lnTo>
                  <a:pt x="249571" y="21867"/>
                </a:lnTo>
                <a:lnTo>
                  <a:pt x="92337" y="0"/>
                </a:lnTo>
                <a:close/>
              </a:path>
            </a:pathLst>
          </a:custGeom>
          <a:solidFill>
            <a:srgbClr val="000000"/>
          </a:solidFill>
        </p:spPr>
        <p:txBody>
          <a:bodyPr wrap="square" lIns="0" tIns="0" rIns="0" bIns="0" rtlCol="0">
            <a:noAutofit/>
          </a:bodyPr>
          <a:lstStyle/>
          <a:p>
            <a:endParaRPr/>
          </a:p>
        </p:txBody>
      </p:sp>
      <p:sp>
        <p:nvSpPr>
          <p:cNvPr id="516" name="object 516"/>
          <p:cNvSpPr/>
          <p:nvPr/>
        </p:nvSpPr>
        <p:spPr>
          <a:xfrm>
            <a:off x="4155889" y="2681090"/>
            <a:ext cx="226715" cy="151278"/>
          </a:xfrm>
          <a:custGeom>
            <a:avLst/>
            <a:gdLst/>
            <a:ahLst/>
            <a:cxnLst/>
            <a:rect l="l" t="t" r="r" b="b"/>
            <a:pathLst>
              <a:path w="226715" h="151278">
                <a:moveTo>
                  <a:pt x="138037" y="151278"/>
                </a:moveTo>
                <a:lnTo>
                  <a:pt x="198375" y="102974"/>
                </a:lnTo>
                <a:lnTo>
                  <a:pt x="199287" y="71994"/>
                </a:lnTo>
                <a:lnTo>
                  <a:pt x="223055" y="56504"/>
                </a:lnTo>
                <a:lnTo>
                  <a:pt x="226715" y="10946"/>
                </a:lnTo>
                <a:lnTo>
                  <a:pt x="171859" y="2733"/>
                </a:lnTo>
                <a:lnTo>
                  <a:pt x="133466" y="5466"/>
                </a:lnTo>
                <a:lnTo>
                  <a:pt x="87753" y="0"/>
                </a:lnTo>
                <a:lnTo>
                  <a:pt x="0" y="6378"/>
                </a:lnTo>
                <a:lnTo>
                  <a:pt x="11877" y="110276"/>
                </a:lnTo>
                <a:lnTo>
                  <a:pt x="138037" y="151278"/>
                </a:lnTo>
                <a:close/>
              </a:path>
            </a:pathLst>
          </a:custGeom>
          <a:solidFill>
            <a:srgbClr val="000000"/>
          </a:solidFill>
        </p:spPr>
        <p:txBody>
          <a:bodyPr wrap="square" lIns="0" tIns="0" rIns="0" bIns="0" rtlCol="0">
            <a:noAutofit/>
          </a:bodyPr>
          <a:lstStyle/>
          <a:p>
            <a:endParaRPr/>
          </a:p>
        </p:txBody>
      </p:sp>
      <p:sp>
        <p:nvSpPr>
          <p:cNvPr id="517" name="object 517"/>
          <p:cNvSpPr/>
          <p:nvPr/>
        </p:nvSpPr>
        <p:spPr>
          <a:xfrm>
            <a:off x="4169602" y="2696593"/>
            <a:ext cx="120664" cy="118463"/>
          </a:xfrm>
          <a:custGeom>
            <a:avLst/>
            <a:gdLst/>
            <a:ahLst/>
            <a:cxnLst/>
            <a:rect l="l" t="t" r="r" b="b"/>
            <a:pathLst>
              <a:path w="120664" h="118463">
                <a:moveTo>
                  <a:pt x="0" y="0"/>
                </a:moveTo>
                <a:lnTo>
                  <a:pt x="9142" y="88382"/>
                </a:lnTo>
                <a:lnTo>
                  <a:pt x="119752" y="118463"/>
                </a:lnTo>
                <a:lnTo>
                  <a:pt x="120664" y="19134"/>
                </a:lnTo>
                <a:lnTo>
                  <a:pt x="0" y="0"/>
                </a:lnTo>
                <a:close/>
              </a:path>
            </a:pathLst>
          </a:custGeom>
          <a:solidFill>
            <a:srgbClr val="FFFFFF"/>
          </a:solidFill>
        </p:spPr>
        <p:txBody>
          <a:bodyPr wrap="square" lIns="0" tIns="0" rIns="0" bIns="0" rtlCol="0">
            <a:noAutofit/>
          </a:bodyPr>
          <a:lstStyle/>
          <a:p>
            <a:endParaRPr/>
          </a:p>
        </p:txBody>
      </p:sp>
      <p:sp>
        <p:nvSpPr>
          <p:cNvPr id="518" name="object 518"/>
          <p:cNvSpPr/>
          <p:nvPr/>
        </p:nvSpPr>
        <p:spPr>
          <a:xfrm>
            <a:off x="4303069" y="2707527"/>
            <a:ext cx="41141" cy="99329"/>
          </a:xfrm>
          <a:custGeom>
            <a:avLst/>
            <a:gdLst/>
            <a:ahLst/>
            <a:cxnLst/>
            <a:rect l="l" t="t" r="r" b="b"/>
            <a:pathLst>
              <a:path w="41141" h="99329">
                <a:moveTo>
                  <a:pt x="0" y="10022"/>
                </a:moveTo>
                <a:lnTo>
                  <a:pt x="0" y="99329"/>
                </a:lnTo>
                <a:lnTo>
                  <a:pt x="36570" y="68337"/>
                </a:lnTo>
                <a:lnTo>
                  <a:pt x="41141" y="0"/>
                </a:lnTo>
                <a:lnTo>
                  <a:pt x="0" y="10022"/>
                </a:lnTo>
                <a:close/>
              </a:path>
            </a:pathLst>
          </a:custGeom>
          <a:solidFill>
            <a:srgbClr val="3E3EFF"/>
          </a:solidFill>
        </p:spPr>
        <p:txBody>
          <a:bodyPr wrap="square" lIns="0" tIns="0" rIns="0" bIns="0" rtlCol="0">
            <a:noAutofit/>
          </a:bodyPr>
          <a:lstStyle/>
          <a:p>
            <a:endParaRPr/>
          </a:p>
        </p:txBody>
      </p:sp>
      <p:sp>
        <p:nvSpPr>
          <p:cNvPr id="519" name="object 519"/>
          <p:cNvSpPr/>
          <p:nvPr/>
        </p:nvSpPr>
        <p:spPr>
          <a:xfrm>
            <a:off x="4188799" y="2718461"/>
            <a:ext cx="82270" cy="71083"/>
          </a:xfrm>
          <a:custGeom>
            <a:avLst/>
            <a:gdLst/>
            <a:ahLst/>
            <a:cxnLst/>
            <a:rect l="l" t="t" r="r" b="b"/>
            <a:pathLst>
              <a:path w="82270" h="71083">
                <a:moveTo>
                  <a:pt x="0" y="0"/>
                </a:moveTo>
                <a:lnTo>
                  <a:pt x="2735" y="51936"/>
                </a:lnTo>
                <a:lnTo>
                  <a:pt x="82270" y="71083"/>
                </a:lnTo>
                <a:lnTo>
                  <a:pt x="81358" y="13667"/>
                </a:lnTo>
                <a:lnTo>
                  <a:pt x="0" y="0"/>
                </a:lnTo>
                <a:close/>
              </a:path>
            </a:pathLst>
          </a:custGeom>
          <a:solidFill>
            <a:srgbClr val="00FFFF"/>
          </a:solidFill>
        </p:spPr>
        <p:txBody>
          <a:bodyPr wrap="square" lIns="0" tIns="0" rIns="0" bIns="0" rtlCol="0">
            <a:noAutofit/>
          </a:bodyPr>
          <a:lstStyle/>
          <a:p>
            <a:endParaRPr/>
          </a:p>
        </p:txBody>
      </p:sp>
      <p:sp>
        <p:nvSpPr>
          <p:cNvPr id="520" name="object 520"/>
          <p:cNvSpPr/>
          <p:nvPr/>
        </p:nvSpPr>
        <p:spPr>
          <a:xfrm>
            <a:off x="4148570" y="2804123"/>
            <a:ext cx="146268" cy="89306"/>
          </a:xfrm>
          <a:custGeom>
            <a:avLst/>
            <a:gdLst/>
            <a:ahLst/>
            <a:cxnLst/>
            <a:rect l="l" t="t" r="r" b="b"/>
            <a:pathLst>
              <a:path w="146268" h="89306">
                <a:moveTo>
                  <a:pt x="0" y="0"/>
                </a:moveTo>
                <a:lnTo>
                  <a:pt x="3659" y="31890"/>
                </a:lnTo>
                <a:lnTo>
                  <a:pt x="146268" y="89306"/>
                </a:lnTo>
                <a:lnTo>
                  <a:pt x="144444" y="49202"/>
                </a:lnTo>
                <a:lnTo>
                  <a:pt x="0" y="0"/>
                </a:lnTo>
                <a:close/>
              </a:path>
            </a:pathLst>
          </a:custGeom>
          <a:solidFill>
            <a:srgbClr val="FFFFFF"/>
          </a:solidFill>
        </p:spPr>
        <p:txBody>
          <a:bodyPr wrap="square" lIns="0" tIns="0" rIns="0" bIns="0" rtlCol="0">
            <a:noAutofit/>
          </a:bodyPr>
          <a:lstStyle/>
          <a:p>
            <a:endParaRPr/>
          </a:p>
        </p:txBody>
      </p:sp>
      <p:sp>
        <p:nvSpPr>
          <p:cNvPr id="521" name="object 521"/>
          <p:cNvSpPr/>
          <p:nvPr/>
        </p:nvSpPr>
        <p:spPr>
          <a:xfrm>
            <a:off x="4199765" y="2689291"/>
            <a:ext cx="124336" cy="15502"/>
          </a:xfrm>
          <a:custGeom>
            <a:avLst/>
            <a:gdLst/>
            <a:ahLst/>
            <a:cxnLst/>
            <a:rect l="l" t="t" r="r" b="b"/>
            <a:pathLst>
              <a:path w="124336" h="15502">
                <a:moveTo>
                  <a:pt x="0" y="1834"/>
                </a:moveTo>
                <a:lnTo>
                  <a:pt x="89589" y="15502"/>
                </a:lnTo>
                <a:lnTo>
                  <a:pt x="124336" y="10035"/>
                </a:lnTo>
                <a:lnTo>
                  <a:pt x="44801" y="0"/>
                </a:lnTo>
                <a:lnTo>
                  <a:pt x="0" y="1834"/>
                </a:lnTo>
                <a:close/>
              </a:path>
            </a:pathLst>
          </a:custGeom>
          <a:solidFill>
            <a:srgbClr val="3E3E3E"/>
          </a:solidFill>
        </p:spPr>
        <p:txBody>
          <a:bodyPr wrap="square" lIns="0" tIns="0" rIns="0" bIns="0" rtlCol="0">
            <a:noAutofit/>
          </a:bodyPr>
          <a:lstStyle/>
          <a:p>
            <a:endParaRPr/>
          </a:p>
        </p:txBody>
      </p:sp>
      <p:sp>
        <p:nvSpPr>
          <p:cNvPr id="522" name="object 522"/>
          <p:cNvSpPr/>
          <p:nvPr/>
        </p:nvSpPr>
        <p:spPr>
          <a:xfrm>
            <a:off x="4305817" y="2795922"/>
            <a:ext cx="69468" cy="86560"/>
          </a:xfrm>
          <a:custGeom>
            <a:avLst/>
            <a:gdLst/>
            <a:ahLst/>
            <a:cxnLst/>
            <a:rect l="l" t="t" r="r" b="b"/>
            <a:pathLst>
              <a:path w="69468" h="86560">
                <a:moveTo>
                  <a:pt x="0" y="49202"/>
                </a:moveTo>
                <a:lnTo>
                  <a:pt x="911" y="86560"/>
                </a:lnTo>
                <a:lnTo>
                  <a:pt x="67644" y="17312"/>
                </a:lnTo>
                <a:lnTo>
                  <a:pt x="69468" y="0"/>
                </a:lnTo>
                <a:lnTo>
                  <a:pt x="0" y="49202"/>
                </a:lnTo>
                <a:close/>
              </a:path>
            </a:pathLst>
          </a:custGeom>
          <a:solidFill>
            <a:srgbClr val="3E3E3E"/>
          </a:solidFill>
        </p:spPr>
        <p:txBody>
          <a:bodyPr wrap="square" lIns="0" tIns="0" rIns="0" bIns="0" rtlCol="0">
            <a:noAutofit/>
          </a:bodyPr>
          <a:lstStyle/>
          <a:p>
            <a:endParaRPr/>
          </a:p>
        </p:txBody>
      </p:sp>
      <p:sp>
        <p:nvSpPr>
          <p:cNvPr id="523" name="object 523"/>
          <p:cNvSpPr/>
          <p:nvPr/>
        </p:nvSpPr>
        <p:spPr>
          <a:xfrm>
            <a:off x="4160460" y="2795922"/>
            <a:ext cx="135289" cy="43735"/>
          </a:xfrm>
          <a:custGeom>
            <a:avLst/>
            <a:gdLst/>
            <a:ahLst/>
            <a:cxnLst/>
            <a:rect l="l" t="t" r="r" b="b"/>
            <a:pathLst>
              <a:path w="135289" h="43735">
                <a:moveTo>
                  <a:pt x="8230" y="0"/>
                </a:moveTo>
                <a:lnTo>
                  <a:pt x="0" y="2733"/>
                </a:lnTo>
                <a:lnTo>
                  <a:pt x="135289" y="43735"/>
                </a:lnTo>
                <a:lnTo>
                  <a:pt x="134377" y="34624"/>
                </a:lnTo>
                <a:lnTo>
                  <a:pt x="8230" y="0"/>
                </a:lnTo>
                <a:close/>
              </a:path>
            </a:pathLst>
          </a:custGeom>
          <a:solidFill>
            <a:srgbClr val="3E3EFF"/>
          </a:solidFill>
        </p:spPr>
        <p:txBody>
          <a:bodyPr wrap="square" lIns="0" tIns="0" rIns="0" bIns="0" rtlCol="0">
            <a:noAutofit/>
          </a:bodyPr>
          <a:lstStyle/>
          <a:p>
            <a:endParaRPr/>
          </a:p>
        </p:txBody>
      </p:sp>
      <p:sp>
        <p:nvSpPr>
          <p:cNvPr id="524" name="object 524"/>
          <p:cNvSpPr/>
          <p:nvPr/>
        </p:nvSpPr>
        <p:spPr>
          <a:xfrm>
            <a:off x="4197030" y="2724839"/>
            <a:ext cx="57590" cy="50114"/>
          </a:xfrm>
          <a:custGeom>
            <a:avLst/>
            <a:gdLst/>
            <a:ahLst/>
            <a:cxnLst/>
            <a:rect l="l" t="t" r="r" b="b"/>
            <a:pathLst>
              <a:path w="57590" h="50114">
                <a:moveTo>
                  <a:pt x="24679" y="0"/>
                </a:moveTo>
                <a:lnTo>
                  <a:pt x="0" y="46469"/>
                </a:lnTo>
                <a:lnTo>
                  <a:pt x="15537" y="50114"/>
                </a:lnTo>
                <a:lnTo>
                  <a:pt x="57590" y="6378"/>
                </a:lnTo>
                <a:lnTo>
                  <a:pt x="24679" y="0"/>
                </a:lnTo>
                <a:close/>
              </a:path>
            </a:pathLst>
          </a:custGeom>
          <a:solidFill>
            <a:srgbClr val="7EFFFF"/>
          </a:solidFill>
        </p:spPr>
        <p:txBody>
          <a:bodyPr wrap="square" lIns="0" tIns="0" rIns="0" bIns="0" rtlCol="0">
            <a:noAutofit/>
          </a:bodyPr>
          <a:lstStyle/>
          <a:p>
            <a:endParaRPr/>
          </a:p>
        </p:txBody>
      </p:sp>
      <p:sp>
        <p:nvSpPr>
          <p:cNvPr id="525" name="object 525"/>
          <p:cNvSpPr/>
          <p:nvPr/>
        </p:nvSpPr>
        <p:spPr>
          <a:xfrm>
            <a:off x="4188799" y="2718461"/>
            <a:ext cx="82270" cy="71083"/>
          </a:xfrm>
          <a:custGeom>
            <a:avLst/>
            <a:gdLst/>
            <a:ahLst/>
            <a:cxnLst/>
            <a:rect l="l" t="t" r="r" b="b"/>
            <a:pathLst>
              <a:path w="82270" h="71083">
                <a:moveTo>
                  <a:pt x="81358" y="13667"/>
                </a:moveTo>
                <a:lnTo>
                  <a:pt x="0" y="0"/>
                </a:lnTo>
                <a:lnTo>
                  <a:pt x="74963" y="20045"/>
                </a:lnTo>
                <a:lnTo>
                  <a:pt x="82270" y="71083"/>
                </a:lnTo>
                <a:lnTo>
                  <a:pt x="81358" y="13667"/>
                </a:lnTo>
                <a:close/>
              </a:path>
            </a:pathLst>
          </a:custGeom>
          <a:solidFill>
            <a:srgbClr val="000000"/>
          </a:solidFill>
        </p:spPr>
        <p:txBody>
          <a:bodyPr wrap="square" lIns="0" tIns="0" rIns="0" bIns="0" rtlCol="0">
            <a:noAutofit/>
          </a:bodyPr>
          <a:lstStyle/>
          <a:p>
            <a:endParaRPr/>
          </a:p>
        </p:txBody>
      </p:sp>
      <p:sp>
        <p:nvSpPr>
          <p:cNvPr id="526" name="object 526"/>
          <p:cNvSpPr/>
          <p:nvPr/>
        </p:nvSpPr>
        <p:spPr>
          <a:xfrm>
            <a:off x="4148570" y="2804123"/>
            <a:ext cx="144444" cy="49202"/>
          </a:xfrm>
          <a:custGeom>
            <a:avLst/>
            <a:gdLst/>
            <a:ahLst/>
            <a:cxnLst/>
            <a:rect l="l" t="t" r="r" b="b"/>
            <a:pathLst>
              <a:path w="144444" h="49202">
                <a:moveTo>
                  <a:pt x="0" y="0"/>
                </a:moveTo>
                <a:lnTo>
                  <a:pt x="1836" y="14578"/>
                </a:lnTo>
                <a:lnTo>
                  <a:pt x="144444" y="49202"/>
                </a:lnTo>
                <a:lnTo>
                  <a:pt x="0" y="0"/>
                </a:lnTo>
                <a:close/>
              </a:path>
            </a:pathLst>
          </a:custGeom>
          <a:solidFill>
            <a:srgbClr val="FFFF3E"/>
          </a:solidFill>
        </p:spPr>
        <p:txBody>
          <a:bodyPr wrap="square" lIns="0" tIns="0" rIns="0" bIns="0" rtlCol="0">
            <a:noAutofit/>
          </a:bodyPr>
          <a:lstStyle/>
          <a:p>
            <a:endParaRPr/>
          </a:p>
        </p:txBody>
      </p:sp>
      <p:sp>
        <p:nvSpPr>
          <p:cNvPr id="527" name="object 527"/>
          <p:cNvSpPr/>
          <p:nvPr/>
        </p:nvSpPr>
        <p:spPr>
          <a:xfrm>
            <a:off x="4165943" y="2815057"/>
            <a:ext cx="8230" cy="7289"/>
          </a:xfrm>
          <a:custGeom>
            <a:avLst/>
            <a:gdLst/>
            <a:ahLst/>
            <a:cxnLst/>
            <a:rect l="l" t="t" r="r" b="b"/>
            <a:pathLst>
              <a:path w="8230" h="7289">
                <a:moveTo>
                  <a:pt x="4571" y="7289"/>
                </a:moveTo>
                <a:lnTo>
                  <a:pt x="7306" y="6378"/>
                </a:lnTo>
                <a:lnTo>
                  <a:pt x="8230" y="3644"/>
                </a:lnTo>
                <a:lnTo>
                  <a:pt x="7306" y="911"/>
                </a:lnTo>
                <a:lnTo>
                  <a:pt x="4571" y="0"/>
                </a:lnTo>
                <a:lnTo>
                  <a:pt x="911" y="911"/>
                </a:lnTo>
                <a:lnTo>
                  <a:pt x="0" y="3644"/>
                </a:lnTo>
                <a:lnTo>
                  <a:pt x="2747" y="6378"/>
                </a:lnTo>
                <a:lnTo>
                  <a:pt x="4571" y="7289"/>
                </a:lnTo>
                <a:close/>
              </a:path>
            </a:pathLst>
          </a:custGeom>
          <a:solidFill>
            <a:srgbClr val="000000"/>
          </a:solidFill>
        </p:spPr>
        <p:txBody>
          <a:bodyPr wrap="square" lIns="0" tIns="0" rIns="0" bIns="0" rtlCol="0">
            <a:noAutofit/>
          </a:bodyPr>
          <a:lstStyle/>
          <a:p>
            <a:endParaRPr/>
          </a:p>
        </p:txBody>
      </p:sp>
      <p:sp>
        <p:nvSpPr>
          <p:cNvPr id="528" name="object 528"/>
          <p:cNvSpPr/>
          <p:nvPr/>
        </p:nvSpPr>
        <p:spPr>
          <a:xfrm>
            <a:off x="4250961" y="2846948"/>
            <a:ext cx="35658" cy="18223"/>
          </a:xfrm>
          <a:custGeom>
            <a:avLst/>
            <a:gdLst/>
            <a:ahLst/>
            <a:cxnLst/>
            <a:rect l="l" t="t" r="r" b="b"/>
            <a:pathLst>
              <a:path w="35658" h="18223">
                <a:moveTo>
                  <a:pt x="0" y="0"/>
                </a:moveTo>
                <a:lnTo>
                  <a:pt x="0" y="4555"/>
                </a:lnTo>
                <a:lnTo>
                  <a:pt x="35658" y="18223"/>
                </a:lnTo>
                <a:lnTo>
                  <a:pt x="35658" y="11845"/>
                </a:lnTo>
                <a:lnTo>
                  <a:pt x="0" y="0"/>
                </a:lnTo>
                <a:close/>
              </a:path>
            </a:pathLst>
          </a:custGeom>
          <a:solidFill>
            <a:srgbClr val="000000"/>
          </a:solidFill>
        </p:spPr>
        <p:txBody>
          <a:bodyPr wrap="square" lIns="0" tIns="0" rIns="0" bIns="0" rtlCol="0">
            <a:noAutofit/>
          </a:bodyPr>
          <a:lstStyle/>
          <a:p>
            <a:endParaRPr/>
          </a:p>
        </p:txBody>
      </p:sp>
      <p:sp>
        <p:nvSpPr>
          <p:cNvPr id="529" name="object 529"/>
          <p:cNvSpPr/>
          <p:nvPr/>
        </p:nvSpPr>
        <p:spPr>
          <a:xfrm>
            <a:off x="4256444" y="2791367"/>
            <a:ext cx="14625" cy="7289"/>
          </a:xfrm>
          <a:custGeom>
            <a:avLst/>
            <a:gdLst/>
            <a:ahLst/>
            <a:cxnLst/>
            <a:rect l="l" t="t" r="r" b="b"/>
            <a:pathLst>
              <a:path w="14625" h="7289">
                <a:moveTo>
                  <a:pt x="0" y="0"/>
                </a:moveTo>
                <a:lnTo>
                  <a:pt x="0" y="3644"/>
                </a:lnTo>
                <a:lnTo>
                  <a:pt x="14625" y="7289"/>
                </a:lnTo>
                <a:lnTo>
                  <a:pt x="14625" y="3644"/>
                </a:lnTo>
                <a:lnTo>
                  <a:pt x="0" y="0"/>
                </a:lnTo>
                <a:close/>
              </a:path>
            </a:pathLst>
          </a:custGeom>
          <a:solidFill>
            <a:srgbClr val="000000"/>
          </a:solidFill>
        </p:spPr>
        <p:txBody>
          <a:bodyPr wrap="square" lIns="0" tIns="0" rIns="0" bIns="0" rtlCol="0">
            <a:noAutofit/>
          </a:bodyPr>
          <a:lstStyle/>
          <a:p>
            <a:endParaRPr/>
          </a:p>
        </p:txBody>
      </p:sp>
      <p:sp>
        <p:nvSpPr>
          <p:cNvPr id="530" name="object 530"/>
          <p:cNvSpPr/>
          <p:nvPr/>
        </p:nvSpPr>
        <p:spPr>
          <a:xfrm>
            <a:off x="3461110" y="2873371"/>
            <a:ext cx="303510" cy="211428"/>
          </a:xfrm>
          <a:custGeom>
            <a:avLst/>
            <a:gdLst/>
            <a:ahLst/>
            <a:cxnLst/>
            <a:rect l="l" t="t" r="r" b="b"/>
            <a:pathLst>
              <a:path w="303510" h="211428">
                <a:moveTo>
                  <a:pt x="101474" y="7289"/>
                </a:moveTo>
                <a:lnTo>
                  <a:pt x="0" y="49215"/>
                </a:lnTo>
                <a:lnTo>
                  <a:pt x="3655" y="120298"/>
                </a:lnTo>
                <a:lnTo>
                  <a:pt x="199295" y="211428"/>
                </a:lnTo>
                <a:lnTo>
                  <a:pt x="302598" y="87484"/>
                </a:lnTo>
                <a:lnTo>
                  <a:pt x="303510" y="32814"/>
                </a:lnTo>
                <a:lnTo>
                  <a:pt x="106957" y="0"/>
                </a:lnTo>
                <a:lnTo>
                  <a:pt x="101474" y="7289"/>
                </a:lnTo>
                <a:close/>
              </a:path>
            </a:pathLst>
          </a:custGeom>
          <a:solidFill>
            <a:srgbClr val="FFFFFF"/>
          </a:solidFill>
        </p:spPr>
        <p:txBody>
          <a:bodyPr wrap="square" lIns="0" tIns="0" rIns="0" bIns="0" rtlCol="0">
            <a:noAutofit/>
          </a:bodyPr>
          <a:lstStyle/>
          <a:p>
            <a:endParaRPr/>
          </a:p>
        </p:txBody>
      </p:sp>
      <p:sp>
        <p:nvSpPr>
          <p:cNvPr id="531" name="object 531"/>
          <p:cNvSpPr/>
          <p:nvPr/>
        </p:nvSpPr>
        <p:spPr>
          <a:xfrm>
            <a:off x="3483961" y="2778598"/>
            <a:ext cx="278822" cy="211428"/>
          </a:xfrm>
          <a:custGeom>
            <a:avLst/>
            <a:gdLst/>
            <a:ahLst/>
            <a:cxnLst/>
            <a:rect l="l" t="t" r="r" b="b"/>
            <a:pathLst>
              <a:path w="278822" h="211428">
                <a:moveTo>
                  <a:pt x="0" y="3644"/>
                </a:moveTo>
                <a:lnTo>
                  <a:pt x="12802" y="145811"/>
                </a:lnTo>
                <a:lnTo>
                  <a:pt x="162729" y="211428"/>
                </a:lnTo>
                <a:lnTo>
                  <a:pt x="242265" y="148545"/>
                </a:lnTo>
                <a:lnTo>
                  <a:pt x="246836" y="111187"/>
                </a:lnTo>
                <a:lnTo>
                  <a:pt x="276999" y="91129"/>
                </a:lnTo>
                <a:lnTo>
                  <a:pt x="278822" y="20969"/>
                </a:lnTo>
                <a:lnTo>
                  <a:pt x="204783" y="7289"/>
                </a:lnTo>
                <a:lnTo>
                  <a:pt x="170036" y="10035"/>
                </a:lnTo>
                <a:lnTo>
                  <a:pt x="113357" y="0"/>
                </a:lnTo>
                <a:lnTo>
                  <a:pt x="0" y="3644"/>
                </a:lnTo>
                <a:close/>
              </a:path>
            </a:pathLst>
          </a:custGeom>
          <a:solidFill>
            <a:srgbClr val="FFFFFF"/>
          </a:solidFill>
        </p:spPr>
        <p:txBody>
          <a:bodyPr wrap="square" lIns="0" tIns="0" rIns="0" bIns="0" rtlCol="0">
            <a:noAutofit/>
          </a:bodyPr>
          <a:lstStyle/>
          <a:p>
            <a:endParaRPr/>
          </a:p>
        </p:txBody>
      </p:sp>
      <p:sp>
        <p:nvSpPr>
          <p:cNvPr id="532" name="object 532"/>
          <p:cNvSpPr/>
          <p:nvPr/>
        </p:nvSpPr>
        <p:spPr>
          <a:xfrm>
            <a:off x="3771015" y="2984559"/>
            <a:ext cx="402234" cy="284308"/>
          </a:xfrm>
          <a:custGeom>
            <a:avLst/>
            <a:gdLst/>
            <a:ahLst/>
            <a:cxnLst/>
            <a:rect l="l" t="t" r="r" b="b"/>
            <a:pathLst>
              <a:path w="402234" h="284308">
                <a:moveTo>
                  <a:pt x="135302" y="10022"/>
                </a:moveTo>
                <a:lnTo>
                  <a:pt x="0" y="66514"/>
                </a:lnTo>
                <a:lnTo>
                  <a:pt x="4571" y="162199"/>
                </a:lnTo>
                <a:lnTo>
                  <a:pt x="263285" y="284308"/>
                </a:lnTo>
                <a:lnTo>
                  <a:pt x="401322" y="118463"/>
                </a:lnTo>
                <a:lnTo>
                  <a:pt x="402234" y="45558"/>
                </a:lnTo>
                <a:lnTo>
                  <a:pt x="142608" y="0"/>
                </a:lnTo>
                <a:lnTo>
                  <a:pt x="135302" y="10022"/>
                </a:lnTo>
                <a:close/>
              </a:path>
            </a:pathLst>
          </a:custGeom>
          <a:solidFill>
            <a:srgbClr val="FFFFFF"/>
          </a:solidFill>
        </p:spPr>
        <p:txBody>
          <a:bodyPr wrap="square" lIns="0" tIns="0" rIns="0" bIns="0" rtlCol="0">
            <a:noAutofit/>
          </a:bodyPr>
          <a:lstStyle/>
          <a:p>
            <a:endParaRPr/>
          </a:p>
        </p:txBody>
      </p:sp>
      <p:sp>
        <p:nvSpPr>
          <p:cNvPr id="533" name="object 533"/>
          <p:cNvSpPr/>
          <p:nvPr/>
        </p:nvSpPr>
        <p:spPr>
          <a:xfrm>
            <a:off x="3802102" y="2857882"/>
            <a:ext cx="369324" cy="284321"/>
          </a:xfrm>
          <a:custGeom>
            <a:avLst/>
            <a:gdLst/>
            <a:ahLst/>
            <a:cxnLst/>
            <a:rect l="l" t="t" r="r" b="b"/>
            <a:pathLst>
              <a:path w="369324" h="284321">
                <a:moveTo>
                  <a:pt x="0" y="4555"/>
                </a:moveTo>
                <a:lnTo>
                  <a:pt x="16449" y="195925"/>
                </a:lnTo>
                <a:lnTo>
                  <a:pt x="214824" y="284321"/>
                </a:lnTo>
                <a:lnTo>
                  <a:pt x="320876" y="200481"/>
                </a:lnTo>
                <a:lnTo>
                  <a:pt x="327270" y="150367"/>
                </a:lnTo>
                <a:lnTo>
                  <a:pt x="366588" y="123019"/>
                </a:lnTo>
                <a:lnTo>
                  <a:pt x="369324" y="28246"/>
                </a:lnTo>
                <a:lnTo>
                  <a:pt x="270591" y="8200"/>
                </a:lnTo>
                <a:lnTo>
                  <a:pt x="226715" y="12756"/>
                </a:lnTo>
                <a:lnTo>
                  <a:pt x="149927" y="0"/>
                </a:lnTo>
                <a:lnTo>
                  <a:pt x="0" y="4555"/>
                </a:lnTo>
                <a:close/>
              </a:path>
            </a:pathLst>
          </a:custGeom>
          <a:solidFill>
            <a:srgbClr val="FFFFFF"/>
          </a:solidFill>
        </p:spPr>
        <p:txBody>
          <a:bodyPr wrap="square" lIns="0" tIns="0" rIns="0" bIns="0" rtlCol="0">
            <a:noAutofit/>
          </a:bodyPr>
          <a:lstStyle/>
          <a:p>
            <a:endParaRPr/>
          </a:p>
        </p:txBody>
      </p:sp>
      <p:sp>
        <p:nvSpPr>
          <p:cNvPr id="534" name="object 534"/>
          <p:cNvSpPr/>
          <p:nvPr/>
        </p:nvSpPr>
        <p:spPr>
          <a:xfrm>
            <a:off x="4166855" y="3095733"/>
            <a:ext cx="627987" cy="450165"/>
          </a:xfrm>
          <a:custGeom>
            <a:avLst/>
            <a:gdLst/>
            <a:ahLst/>
            <a:cxnLst/>
            <a:rect l="l" t="t" r="r" b="b"/>
            <a:pathLst>
              <a:path w="627987" h="450165">
                <a:moveTo>
                  <a:pt x="211177" y="15489"/>
                </a:moveTo>
                <a:lnTo>
                  <a:pt x="0" y="103885"/>
                </a:lnTo>
                <a:lnTo>
                  <a:pt x="7319" y="253328"/>
                </a:lnTo>
                <a:lnTo>
                  <a:pt x="411377" y="450165"/>
                </a:lnTo>
                <a:lnTo>
                  <a:pt x="626214" y="185902"/>
                </a:lnTo>
                <a:lnTo>
                  <a:pt x="627987" y="72893"/>
                </a:lnTo>
                <a:lnTo>
                  <a:pt x="222143" y="0"/>
                </a:lnTo>
                <a:lnTo>
                  <a:pt x="211177" y="15489"/>
                </a:lnTo>
                <a:close/>
              </a:path>
            </a:pathLst>
          </a:custGeom>
          <a:solidFill>
            <a:srgbClr val="FFFFFF"/>
          </a:solidFill>
        </p:spPr>
        <p:txBody>
          <a:bodyPr wrap="square" lIns="0" tIns="0" rIns="0" bIns="0" rtlCol="0">
            <a:noAutofit/>
          </a:bodyPr>
          <a:lstStyle/>
          <a:p>
            <a:endParaRPr/>
          </a:p>
        </p:txBody>
      </p:sp>
      <p:sp>
        <p:nvSpPr>
          <p:cNvPr id="535" name="object 535"/>
          <p:cNvSpPr/>
          <p:nvPr/>
        </p:nvSpPr>
        <p:spPr>
          <a:xfrm>
            <a:off x="4215303" y="2896163"/>
            <a:ext cx="577766" cy="447432"/>
          </a:xfrm>
          <a:custGeom>
            <a:avLst/>
            <a:gdLst/>
            <a:ahLst/>
            <a:cxnLst/>
            <a:rect l="l" t="t" r="r" b="b"/>
            <a:pathLst>
              <a:path w="577766" h="447432">
                <a:moveTo>
                  <a:pt x="0" y="7289"/>
                </a:moveTo>
                <a:lnTo>
                  <a:pt x="32910" y="311656"/>
                </a:lnTo>
                <a:lnTo>
                  <a:pt x="334589" y="447432"/>
                </a:lnTo>
                <a:lnTo>
                  <a:pt x="501916" y="316211"/>
                </a:lnTo>
                <a:lnTo>
                  <a:pt x="511033" y="236927"/>
                </a:lnTo>
                <a:lnTo>
                  <a:pt x="574094" y="194103"/>
                </a:lnTo>
                <a:lnTo>
                  <a:pt x="577766" y="45558"/>
                </a:lnTo>
                <a:lnTo>
                  <a:pt x="424166" y="13667"/>
                </a:lnTo>
                <a:lnTo>
                  <a:pt x="353799" y="20045"/>
                </a:lnTo>
                <a:lnTo>
                  <a:pt x="234946" y="0"/>
                </a:lnTo>
                <a:lnTo>
                  <a:pt x="0" y="7289"/>
                </a:lnTo>
                <a:close/>
              </a:path>
            </a:pathLst>
          </a:custGeom>
          <a:solidFill>
            <a:srgbClr val="FFFFFF"/>
          </a:solidFill>
        </p:spPr>
        <p:txBody>
          <a:bodyPr wrap="square" lIns="0" tIns="0" rIns="0" bIns="0" rtlCol="0">
            <a:noAutofit/>
          </a:bodyPr>
          <a:lstStyle/>
          <a:p>
            <a:endParaRPr/>
          </a:p>
        </p:txBody>
      </p:sp>
      <p:sp>
        <p:nvSpPr>
          <p:cNvPr id="536" name="object 536"/>
          <p:cNvSpPr/>
          <p:nvPr/>
        </p:nvSpPr>
        <p:spPr>
          <a:xfrm>
            <a:off x="4185140" y="3120335"/>
            <a:ext cx="609702" cy="401873"/>
          </a:xfrm>
          <a:custGeom>
            <a:avLst/>
            <a:gdLst/>
            <a:ahLst/>
            <a:cxnLst/>
            <a:rect l="l" t="t" r="r" b="b"/>
            <a:pathLst>
              <a:path w="609702" h="401873">
                <a:moveTo>
                  <a:pt x="227626" y="0"/>
                </a:moveTo>
                <a:lnTo>
                  <a:pt x="0" y="93862"/>
                </a:lnTo>
                <a:lnTo>
                  <a:pt x="5483" y="214148"/>
                </a:lnTo>
                <a:lnTo>
                  <a:pt x="391268" y="401873"/>
                </a:lnTo>
                <a:lnTo>
                  <a:pt x="605143" y="146710"/>
                </a:lnTo>
                <a:lnTo>
                  <a:pt x="609702" y="69261"/>
                </a:lnTo>
                <a:lnTo>
                  <a:pt x="227626" y="0"/>
                </a:lnTo>
                <a:close/>
              </a:path>
            </a:pathLst>
          </a:custGeom>
          <a:solidFill>
            <a:srgbClr val="000000"/>
          </a:solidFill>
        </p:spPr>
        <p:txBody>
          <a:bodyPr wrap="square" lIns="0" tIns="0" rIns="0" bIns="0" rtlCol="0">
            <a:noAutofit/>
          </a:bodyPr>
          <a:lstStyle/>
          <a:p>
            <a:endParaRPr/>
          </a:p>
        </p:txBody>
      </p:sp>
      <p:sp>
        <p:nvSpPr>
          <p:cNvPr id="537" name="object 537"/>
          <p:cNvSpPr/>
          <p:nvPr/>
        </p:nvSpPr>
        <p:spPr>
          <a:xfrm>
            <a:off x="4249138" y="2918031"/>
            <a:ext cx="516453" cy="389117"/>
          </a:xfrm>
          <a:custGeom>
            <a:avLst/>
            <a:gdLst/>
            <a:ahLst/>
            <a:cxnLst/>
            <a:rect l="l" t="t" r="r" b="b"/>
            <a:pathLst>
              <a:path w="516453" h="389117">
                <a:moveTo>
                  <a:pt x="307162" y="389117"/>
                </a:moveTo>
                <a:lnTo>
                  <a:pt x="447061" y="270653"/>
                </a:lnTo>
                <a:lnTo>
                  <a:pt x="452506" y="193192"/>
                </a:lnTo>
                <a:lnTo>
                  <a:pt x="507336" y="155821"/>
                </a:lnTo>
                <a:lnTo>
                  <a:pt x="516453" y="41913"/>
                </a:lnTo>
                <a:lnTo>
                  <a:pt x="393117" y="16400"/>
                </a:lnTo>
                <a:lnTo>
                  <a:pt x="304414" y="18223"/>
                </a:lnTo>
                <a:lnTo>
                  <a:pt x="199287" y="0"/>
                </a:lnTo>
                <a:lnTo>
                  <a:pt x="0" y="5466"/>
                </a:lnTo>
                <a:lnTo>
                  <a:pt x="20108" y="280676"/>
                </a:lnTo>
                <a:lnTo>
                  <a:pt x="307162" y="389117"/>
                </a:lnTo>
                <a:close/>
              </a:path>
            </a:pathLst>
          </a:custGeom>
          <a:solidFill>
            <a:srgbClr val="000000"/>
          </a:solidFill>
        </p:spPr>
        <p:txBody>
          <a:bodyPr wrap="square" lIns="0" tIns="0" rIns="0" bIns="0" rtlCol="0">
            <a:noAutofit/>
          </a:bodyPr>
          <a:lstStyle/>
          <a:p>
            <a:endParaRPr/>
          </a:p>
        </p:txBody>
      </p:sp>
      <p:sp>
        <p:nvSpPr>
          <p:cNvPr id="538" name="object 538"/>
          <p:cNvSpPr/>
          <p:nvPr/>
        </p:nvSpPr>
        <p:spPr>
          <a:xfrm>
            <a:off x="4280212" y="2949011"/>
            <a:ext cx="273339" cy="315300"/>
          </a:xfrm>
          <a:custGeom>
            <a:avLst/>
            <a:gdLst/>
            <a:ahLst/>
            <a:cxnLst/>
            <a:rect l="l" t="t" r="r" b="b"/>
            <a:pathLst>
              <a:path w="273339" h="315300">
                <a:moveTo>
                  <a:pt x="0" y="0"/>
                </a:moveTo>
                <a:lnTo>
                  <a:pt x="15537" y="233295"/>
                </a:lnTo>
                <a:lnTo>
                  <a:pt x="266033" y="315300"/>
                </a:lnTo>
                <a:lnTo>
                  <a:pt x="273339" y="62882"/>
                </a:lnTo>
                <a:lnTo>
                  <a:pt x="0" y="0"/>
                </a:lnTo>
                <a:close/>
              </a:path>
            </a:pathLst>
          </a:custGeom>
          <a:solidFill>
            <a:srgbClr val="FFFFFF"/>
          </a:solidFill>
        </p:spPr>
        <p:txBody>
          <a:bodyPr wrap="square" lIns="0" tIns="0" rIns="0" bIns="0" rtlCol="0">
            <a:noAutofit/>
          </a:bodyPr>
          <a:lstStyle/>
          <a:p>
            <a:endParaRPr/>
          </a:p>
        </p:txBody>
      </p:sp>
      <p:sp>
        <p:nvSpPr>
          <p:cNvPr id="539" name="object 539"/>
          <p:cNvSpPr/>
          <p:nvPr/>
        </p:nvSpPr>
        <p:spPr>
          <a:xfrm>
            <a:off x="4579156" y="2996404"/>
            <a:ext cx="97795" cy="245128"/>
          </a:xfrm>
          <a:custGeom>
            <a:avLst/>
            <a:gdLst/>
            <a:ahLst/>
            <a:cxnLst/>
            <a:rect l="l" t="t" r="r" b="b"/>
            <a:pathLst>
              <a:path w="97795" h="245128">
                <a:moveTo>
                  <a:pt x="3646" y="20045"/>
                </a:moveTo>
                <a:lnTo>
                  <a:pt x="0" y="245128"/>
                </a:lnTo>
                <a:lnTo>
                  <a:pt x="85005" y="172222"/>
                </a:lnTo>
                <a:lnTo>
                  <a:pt x="97795" y="0"/>
                </a:lnTo>
                <a:lnTo>
                  <a:pt x="3646" y="20045"/>
                </a:lnTo>
                <a:close/>
              </a:path>
            </a:pathLst>
          </a:custGeom>
          <a:solidFill>
            <a:srgbClr val="3E3EFF"/>
          </a:solidFill>
        </p:spPr>
        <p:txBody>
          <a:bodyPr wrap="square" lIns="0" tIns="0" rIns="0" bIns="0" rtlCol="0">
            <a:noAutofit/>
          </a:bodyPr>
          <a:lstStyle/>
          <a:p>
            <a:endParaRPr/>
          </a:p>
        </p:txBody>
      </p:sp>
      <p:sp>
        <p:nvSpPr>
          <p:cNvPr id="540" name="object 540"/>
          <p:cNvSpPr/>
          <p:nvPr/>
        </p:nvSpPr>
        <p:spPr>
          <a:xfrm>
            <a:off x="4321354" y="3009160"/>
            <a:ext cx="184662" cy="187725"/>
          </a:xfrm>
          <a:custGeom>
            <a:avLst/>
            <a:gdLst/>
            <a:ahLst/>
            <a:cxnLst/>
            <a:rect l="l" t="t" r="r" b="b"/>
            <a:pathLst>
              <a:path w="184662" h="187725">
                <a:moveTo>
                  <a:pt x="0" y="0"/>
                </a:moveTo>
                <a:lnTo>
                  <a:pt x="4571" y="135776"/>
                </a:lnTo>
                <a:lnTo>
                  <a:pt x="183750" y="187725"/>
                </a:lnTo>
                <a:lnTo>
                  <a:pt x="184662" y="41002"/>
                </a:lnTo>
                <a:lnTo>
                  <a:pt x="0" y="0"/>
                </a:lnTo>
                <a:close/>
              </a:path>
            </a:pathLst>
          </a:custGeom>
          <a:solidFill>
            <a:srgbClr val="00FFFF"/>
          </a:solidFill>
        </p:spPr>
        <p:txBody>
          <a:bodyPr wrap="square" lIns="0" tIns="0" rIns="0" bIns="0" rtlCol="0">
            <a:noAutofit/>
          </a:bodyPr>
          <a:lstStyle/>
          <a:p>
            <a:endParaRPr/>
          </a:p>
        </p:txBody>
      </p:sp>
      <p:sp>
        <p:nvSpPr>
          <p:cNvPr id="541" name="object 541"/>
          <p:cNvSpPr/>
          <p:nvPr/>
        </p:nvSpPr>
        <p:spPr>
          <a:xfrm>
            <a:off x="4225370" y="3231509"/>
            <a:ext cx="329094" cy="231460"/>
          </a:xfrm>
          <a:custGeom>
            <a:avLst/>
            <a:gdLst/>
            <a:ahLst/>
            <a:cxnLst/>
            <a:rect l="l" t="t" r="r" b="b"/>
            <a:pathLst>
              <a:path w="329094" h="231460">
                <a:moveTo>
                  <a:pt x="0" y="0"/>
                </a:moveTo>
                <a:lnTo>
                  <a:pt x="4571" y="83839"/>
                </a:lnTo>
                <a:lnTo>
                  <a:pt x="329094" y="231460"/>
                </a:lnTo>
                <a:lnTo>
                  <a:pt x="327270" y="127575"/>
                </a:lnTo>
                <a:lnTo>
                  <a:pt x="0" y="0"/>
                </a:lnTo>
                <a:close/>
              </a:path>
            </a:pathLst>
          </a:custGeom>
          <a:solidFill>
            <a:srgbClr val="FFFFFF"/>
          </a:solidFill>
        </p:spPr>
        <p:txBody>
          <a:bodyPr wrap="square" lIns="0" tIns="0" rIns="0" bIns="0" rtlCol="0">
            <a:noAutofit/>
          </a:bodyPr>
          <a:lstStyle/>
          <a:p>
            <a:endParaRPr/>
          </a:p>
        </p:txBody>
      </p:sp>
      <p:sp>
        <p:nvSpPr>
          <p:cNvPr id="542" name="object 542"/>
          <p:cNvSpPr/>
          <p:nvPr/>
        </p:nvSpPr>
        <p:spPr>
          <a:xfrm>
            <a:off x="4347870" y="2938077"/>
            <a:ext cx="284255" cy="46482"/>
          </a:xfrm>
          <a:custGeom>
            <a:avLst/>
            <a:gdLst/>
            <a:ahLst/>
            <a:cxnLst/>
            <a:rect l="l" t="t" r="r" b="b"/>
            <a:pathLst>
              <a:path w="284255" h="46482">
                <a:moveTo>
                  <a:pt x="0" y="0"/>
                </a:moveTo>
                <a:lnTo>
                  <a:pt x="203858" y="46482"/>
                </a:lnTo>
                <a:lnTo>
                  <a:pt x="284255" y="34624"/>
                </a:lnTo>
                <a:lnTo>
                  <a:pt x="102378" y="911"/>
                </a:lnTo>
                <a:lnTo>
                  <a:pt x="0" y="0"/>
                </a:lnTo>
                <a:close/>
              </a:path>
            </a:pathLst>
          </a:custGeom>
          <a:solidFill>
            <a:srgbClr val="3E3E3E"/>
          </a:solidFill>
        </p:spPr>
        <p:txBody>
          <a:bodyPr wrap="square" lIns="0" tIns="0" rIns="0" bIns="0" rtlCol="0">
            <a:noAutofit/>
          </a:bodyPr>
          <a:lstStyle/>
          <a:p>
            <a:endParaRPr/>
          </a:p>
        </p:txBody>
      </p:sp>
      <p:sp>
        <p:nvSpPr>
          <p:cNvPr id="543" name="object 543"/>
          <p:cNvSpPr/>
          <p:nvPr/>
        </p:nvSpPr>
        <p:spPr>
          <a:xfrm>
            <a:off x="4582803" y="3218753"/>
            <a:ext cx="162780" cy="215971"/>
          </a:xfrm>
          <a:custGeom>
            <a:avLst/>
            <a:gdLst/>
            <a:ahLst/>
            <a:cxnLst/>
            <a:rect l="l" t="t" r="r" b="b"/>
            <a:pathLst>
              <a:path w="162780" h="215971">
                <a:moveTo>
                  <a:pt x="0" y="121197"/>
                </a:moveTo>
                <a:lnTo>
                  <a:pt x="0" y="215971"/>
                </a:lnTo>
                <a:lnTo>
                  <a:pt x="156322" y="41002"/>
                </a:lnTo>
                <a:lnTo>
                  <a:pt x="162780" y="0"/>
                </a:lnTo>
                <a:lnTo>
                  <a:pt x="0" y="121197"/>
                </a:lnTo>
                <a:close/>
              </a:path>
            </a:pathLst>
          </a:custGeom>
          <a:solidFill>
            <a:srgbClr val="3E3E3E"/>
          </a:solidFill>
        </p:spPr>
        <p:txBody>
          <a:bodyPr wrap="square" lIns="0" tIns="0" rIns="0" bIns="0" rtlCol="0">
            <a:noAutofit/>
          </a:bodyPr>
          <a:lstStyle/>
          <a:p>
            <a:endParaRPr/>
          </a:p>
        </p:txBody>
      </p:sp>
      <p:sp>
        <p:nvSpPr>
          <p:cNvPr id="544" name="object 544"/>
          <p:cNvSpPr/>
          <p:nvPr/>
        </p:nvSpPr>
        <p:spPr>
          <a:xfrm>
            <a:off x="4251873" y="3211464"/>
            <a:ext cx="307162" cy="113908"/>
          </a:xfrm>
          <a:custGeom>
            <a:avLst/>
            <a:gdLst/>
            <a:ahLst/>
            <a:cxnLst/>
            <a:rect l="l" t="t" r="r" b="b"/>
            <a:pathLst>
              <a:path w="307162" h="113908">
                <a:moveTo>
                  <a:pt x="18285" y="0"/>
                </a:moveTo>
                <a:lnTo>
                  <a:pt x="0" y="4555"/>
                </a:lnTo>
                <a:lnTo>
                  <a:pt x="307162" y="113908"/>
                </a:lnTo>
                <a:lnTo>
                  <a:pt x="305338" y="90217"/>
                </a:lnTo>
                <a:lnTo>
                  <a:pt x="18285" y="0"/>
                </a:lnTo>
                <a:close/>
              </a:path>
            </a:pathLst>
          </a:custGeom>
          <a:solidFill>
            <a:srgbClr val="3E3EFF"/>
          </a:solidFill>
        </p:spPr>
        <p:txBody>
          <a:bodyPr wrap="square" lIns="0" tIns="0" rIns="0" bIns="0" rtlCol="0">
            <a:noAutofit/>
          </a:bodyPr>
          <a:lstStyle/>
          <a:p>
            <a:endParaRPr/>
          </a:p>
        </p:txBody>
      </p:sp>
      <p:sp>
        <p:nvSpPr>
          <p:cNvPr id="545" name="object 545"/>
          <p:cNvSpPr/>
          <p:nvPr/>
        </p:nvSpPr>
        <p:spPr>
          <a:xfrm>
            <a:off x="4338727" y="3028295"/>
            <a:ext cx="132554" cy="130309"/>
          </a:xfrm>
          <a:custGeom>
            <a:avLst/>
            <a:gdLst/>
            <a:ahLst/>
            <a:cxnLst/>
            <a:rect l="l" t="t" r="r" b="b"/>
            <a:pathLst>
              <a:path w="132554" h="130309">
                <a:moveTo>
                  <a:pt x="58502" y="0"/>
                </a:moveTo>
                <a:lnTo>
                  <a:pt x="0" y="120286"/>
                </a:lnTo>
                <a:lnTo>
                  <a:pt x="33822" y="130309"/>
                </a:lnTo>
                <a:lnTo>
                  <a:pt x="132554" y="19134"/>
                </a:lnTo>
                <a:lnTo>
                  <a:pt x="58502" y="0"/>
                </a:lnTo>
                <a:close/>
              </a:path>
            </a:pathLst>
          </a:custGeom>
          <a:solidFill>
            <a:srgbClr val="7EFFFF"/>
          </a:solidFill>
        </p:spPr>
        <p:txBody>
          <a:bodyPr wrap="square" lIns="0" tIns="0" rIns="0" bIns="0" rtlCol="0">
            <a:noAutofit/>
          </a:bodyPr>
          <a:lstStyle/>
          <a:p>
            <a:endParaRPr/>
          </a:p>
        </p:txBody>
      </p:sp>
      <p:sp>
        <p:nvSpPr>
          <p:cNvPr id="546" name="object 546"/>
          <p:cNvSpPr/>
          <p:nvPr/>
        </p:nvSpPr>
        <p:spPr>
          <a:xfrm>
            <a:off x="4321354" y="3009160"/>
            <a:ext cx="184662" cy="187725"/>
          </a:xfrm>
          <a:custGeom>
            <a:avLst/>
            <a:gdLst/>
            <a:ahLst/>
            <a:cxnLst/>
            <a:rect l="l" t="t" r="r" b="b"/>
            <a:pathLst>
              <a:path w="184662" h="187725">
                <a:moveTo>
                  <a:pt x="184662" y="41002"/>
                </a:moveTo>
                <a:lnTo>
                  <a:pt x="0" y="0"/>
                </a:lnTo>
                <a:lnTo>
                  <a:pt x="170948" y="57403"/>
                </a:lnTo>
                <a:lnTo>
                  <a:pt x="183750" y="187725"/>
                </a:lnTo>
                <a:lnTo>
                  <a:pt x="184662" y="41002"/>
                </a:lnTo>
                <a:close/>
              </a:path>
            </a:pathLst>
          </a:custGeom>
          <a:solidFill>
            <a:srgbClr val="000000"/>
          </a:solidFill>
        </p:spPr>
        <p:txBody>
          <a:bodyPr wrap="square" lIns="0" tIns="0" rIns="0" bIns="0" rtlCol="0">
            <a:noAutofit/>
          </a:bodyPr>
          <a:lstStyle/>
          <a:p>
            <a:endParaRPr/>
          </a:p>
        </p:txBody>
      </p:sp>
      <p:sp>
        <p:nvSpPr>
          <p:cNvPr id="547" name="object 547"/>
          <p:cNvSpPr/>
          <p:nvPr/>
        </p:nvSpPr>
        <p:spPr>
          <a:xfrm>
            <a:off x="4225370" y="3231509"/>
            <a:ext cx="327270" cy="127575"/>
          </a:xfrm>
          <a:custGeom>
            <a:avLst/>
            <a:gdLst/>
            <a:ahLst/>
            <a:cxnLst/>
            <a:rect l="l" t="t" r="r" b="b"/>
            <a:pathLst>
              <a:path w="327270" h="127575">
                <a:moveTo>
                  <a:pt x="0" y="0"/>
                </a:moveTo>
                <a:lnTo>
                  <a:pt x="1823" y="39180"/>
                </a:lnTo>
                <a:lnTo>
                  <a:pt x="327270" y="127575"/>
                </a:lnTo>
                <a:lnTo>
                  <a:pt x="0" y="0"/>
                </a:lnTo>
                <a:close/>
              </a:path>
            </a:pathLst>
          </a:custGeom>
          <a:solidFill>
            <a:srgbClr val="FFFF3E"/>
          </a:solidFill>
        </p:spPr>
        <p:txBody>
          <a:bodyPr wrap="square" lIns="0" tIns="0" rIns="0" bIns="0" rtlCol="0">
            <a:noAutofit/>
          </a:bodyPr>
          <a:lstStyle/>
          <a:p>
            <a:endParaRPr/>
          </a:p>
        </p:txBody>
      </p:sp>
      <p:sp>
        <p:nvSpPr>
          <p:cNvPr id="548" name="object 548"/>
          <p:cNvSpPr/>
          <p:nvPr/>
        </p:nvSpPr>
        <p:spPr>
          <a:xfrm>
            <a:off x="4263763" y="3259755"/>
            <a:ext cx="18285" cy="19147"/>
          </a:xfrm>
          <a:custGeom>
            <a:avLst/>
            <a:gdLst/>
            <a:ahLst/>
            <a:cxnLst/>
            <a:rect l="l" t="t" r="r" b="b"/>
            <a:pathLst>
              <a:path w="18285" h="19147">
                <a:moveTo>
                  <a:pt x="9142" y="19147"/>
                </a:moveTo>
                <a:lnTo>
                  <a:pt x="12789" y="18223"/>
                </a:lnTo>
                <a:lnTo>
                  <a:pt x="15537" y="16400"/>
                </a:lnTo>
                <a:lnTo>
                  <a:pt x="17360" y="13667"/>
                </a:lnTo>
                <a:lnTo>
                  <a:pt x="18285" y="10022"/>
                </a:lnTo>
                <a:lnTo>
                  <a:pt x="17360" y="6378"/>
                </a:lnTo>
                <a:lnTo>
                  <a:pt x="15537" y="3644"/>
                </a:lnTo>
                <a:lnTo>
                  <a:pt x="13713" y="911"/>
                </a:lnTo>
                <a:lnTo>
                  <a:pt x="10054" y="0"/>
                </a:lnTo>
                <a:lnTo>
                  <a:pt x="6394" y="911"/>
                </a:lnTo>
                <a:lnTo>
                  <a:pt x="2735" y="2733"/>
                </a:lnTo>
                <a:lnTo>
                  <a:pt x="911" y="5466"/>
                </a:lnTo>
                <a:lnTo>
                  <a:pt x="0" y="9111"/>
                </a:lnTo>
                <a:lnTo>
                  <a:pt x="911" y="12756"/>
                </a:lnTo>
                <a:lnTo>
                  <a:pt x="2735" y="15489"/>
                </a:lnTo>
                <a:lnTo>
                  <a:pt x="5483" y="18223"/>
                </a:lnTo>
                <a:lnTo>
                  <a:pt x="9142" y="19147"/>
                </a:lnTo>
                <a:close/>
              </a:path>
            </a:pathLst>
          </a:custGeom>
          <a:solidFill>
            <a:srgbClr val="000000"/>
          </a:solidFill>
        </p:spPr>
        <p:txBody>
          <a:bodyPr wrap="square" lIns="0" tIns="0" rIns="0" bIns="0" rtlCol="0">
            <a:noAutofit/>
          </a:bodyPr>
          <a:lstStyle/>
          <a:p>
            <a:endParaRPr/>
          </a:p>
        </p:txBody>
      </p:sp>
      <p:sp>
        <p:nvSpPr>
          <p:cNvPr id="549" name="object 549"/>
          <p:cNvSpPr/>
          <p:nvPr/>
        </p:nvSpPr>
        <p:spPr>
          <a:xfrm>
            <a:off x="4456656" y="3343595"/>
            <a:ext cx="80446" cy="47393"/>
          </a:xfrm>
          <a:custGeom>
            <a:avLst/>
            <a:gdLst/>
            <a:ahLst/>
            <a:cxnLst/>
            <a:rect l="l" t="t" r="r" b="b"/>
            <a:pathLst>
              <a:path w="80446" h="47393">
                <a:moveTo>
                  <a:pt x="911" y="0"/>
                </a:moveTo>
                <a:lnTo>
                  <a:pt x="0" y="11845"/>
                </a:lnTo>
                <a:lnTo>
                  <a:pt x="80446" y="47393"/>
                </a:lnTo>
                <a:lnTo>
                  <a:pt x="80446" y="31890"/>
                </a:lnTo>
                <a:lnTo>
                  <a:pt x="911" y="0"/>
                </a:lnTo>
                <a:close/>
              </a:path>
            </a:pathLst>
          </a:custGeom>
          <a:solidFill>
            <a:srgbClr val="000000"/>
          </a:solidFill>
        </p:spPr>
        <p:txBody>
          <a:bodyPr wrap="square" lIns="0" tIns="0" rIns="0" bIns="0" rtlCol="0">
            <a:noAutofit/>
          </a:bodyPr>
          <a:lstStyle/>
          <a:p>
            <a:endParaRPr/>
          </a:p>
        </p:txBody>
      </p:sp>
      <p:sp>
        <p:nvSpPr>
          <p:cNvPr id="550" name="object 550"/>
          <p:cNvSpPr/>
          <p:nvPr/>
        </p:nvSpPr>
        <p:spPr>
          <a:xfrm>
            <a:off x="4472193" y="3203263"/>
            <a:ext cx="32910" cy="17312"/>
          </a:xfrm>
          <a:custGeom>
            <a:avLst/>
            <a:gdLst/>
            <a:ahLst/>
            <a:cxnLst/>
            <a:rect l="l" t="t" r="r" b="b"/>
            <a:pathLst>
              <a:path w="32910" h="17312">
                <a:moveTo>
                  <a:pt x="911" y="0"/>
                </a:moveTo>
                <a:lnTo>
                  <a:pt x="0" y="9111"/>
                </a:lnTo>
                <a:lnTo>
                  <a:pt x="32910" y="17312"/>
                </a:lnTo>
                <a:lnTo>
                  <a:pt x="32910" y="10022"/>
                </a:lnTo>
                <a:lnTo>
                  <a:pt x="911" y="0"/>
                </a:lnTo>
                <a:close/>
              </a:path>
            </a:pathLst>
          </a:custGeom>
          <a:solidFill>
            <a:srgbClr val="000000"/>
          </a:solidFill>
        </p:spPr>
        <p:txBody>
          <a:bodyPr wrap="square" lIns="0" tIns="0" rIns="0" bIns="0" rtlCol="0">
            <a:noAutofit/>
          </a:bodyPr>
          <a:lstStyle/>
          <a:p>
            <a:endParaRPr/>
          </a:p>
        </p:txBody>
      </p:sp>
      <p:sp>
        <p:nvSpPr>
          <p:cNvPr id="551" name="object 551"/>
          <p:cNvSpPr/>
          <p:nvPr/>
        </p:nvSpPr>
        <p:spPr>
          <a:xfrm>
            <a:off x="3785640" y="3001871"/>
            <a:ext cx="370248" cy="240572"/>
          </a:xfrm>
          <a:custGeom>
            <a:avLst/>
            <a:gdLst/>
            <a:ahLst/>
            <a:cxnLst/>
            <a:rect l="l" t="t" r="r" b="b"/>
            <a:pathLst>
              <a:path w="370248" h="240572">
                <a:moveTo>
                  <a:pt x="138050" y="0"/>
                </a:moveTo>
                <a:lnTo>
                  <a:pt x="0" y="57403"/>
                </a:lnTo>
                <a:lnTo>
                  <a:pt x="3659" y="130309"/>
                </a:lnTo>
                <a:lnTo>
                  <a:pt x="239517" y="240572"/>
                </a:lnTo>
                <a:lnTo>
                  <a:pt x="367500" y="88395"/>
                </a:lnTo>
                <a:lnTo>
                  <a:pt x="370248" y="41002"/>
                </a:lnTo>
                <a:lnTo>
                  <a:pt x="138050" y="0"/>
                </a:lnTo>
                <a:close/>
              </a:path>
            </a:pathLst>
          </a:custGeom>
          <a:solidFill>
            <a:srgbClr val="000000"/>
          </a:solidFill>
        </p:spPr>
        <p:txBody>
          <a:bodyPr wrap="square" lIns="0" tIns="0" rIns="0" bIns="0" rtlCol="0">
            <a:noAutofit/>
          </a:bodyPr>
          <a:lstStyle/>
          <a:p>
            <a:endParaRPr/>
          </a:p>
        </p:txBody>
      </p:sp>
      <p:sp>
        <p:nvSpPr>
          <p:cNvPr id="552" name="object 552"/>
          <p:cNvSpPr/>
          <p:nvPr/>
        </p:nvSpPr>
        <p:spPr>
          <a:xfrm>
            <a:off x="3817639" y="2869727"/>
            <a:ext cx="333678" cy="249696"/>
          </a:xfrm>
          <a:custGeom>
            <a:avLst/>
            <a:gdLst/>
            <a:ahLst/>
            <a:cxnLst/>
            <a:rect l="l" t="t" r="r" b="b"/>
            <a:pathLst>
              <a:path w="333678" h="249696">
                <a:moveTo>
                  <a:pt x="200211" y="249696"/>
                </a:moveTo>
                <a:lnTo>
                  <a:pt x="288877" y="173146"/>
                </a:lnTo>
                <a:lnTo>
                  <a:pt x="292536" y="123943"/>
                </a:lnTo>
                <a:lnTo>
                  <a:pt x="327270" y="99329"/>
                </a:lnTo>
                <a:lnTo>
                  <a:pt x="333678" y="28258"/>
                </a:lnTo>
                <a:lnTo>
                  <a:pt x="254142" y="10933"/>
                </a:lnTo>
                <a:lnTo>
                  <a:pt x="197464" y="11845"/>
                </a:lnTo>
                <a:lnTo>
                  <a:pt x="129819" y="0"/>
                </a:lnTo>
                <a:lnTo>
                  <a:pt x="0" y="3644"/>
                </a:lnTo>
                <a:lnTo>
                  <a:pt x="13713" y="180435"/>
                </a:lnTo>
                <a:lnTo>
                  <a:pt x="200211" y="249696"/>
                </a:lnTo>
                <a:close/>
              </a:path>
            </a:pathLst>
          </a:custGeom>
          <a:solidFill>
            <a:srgbClr val="000000"/>
          </a:solidFill>
        </p:spPr>
        <p:txBody>
          <a:bodyPr wrap="square" lIns="0" tIns="0" rIns="0" bIns="0" rtlCol="0">
            <a:noAutofit/>
          </a:bodyPr>
          <a:lstStyle/>
          <a:p>
            <a:endParaRPr/>
          </a:p>
        </p:txBody>
      </p:sp>
      <p:sp>
        <p:nvSpPr>
          <p:cNvPr id="553" name="object 553"/>
          <p:cNvSpPr/>
          <p:nvPr/>
        </p:nvSpPr>
        <p:spPr>
          <a:xfrm>
            <a:off x="3838660" y="2889785"/>
            <a:ext cx="176443" cy="202303"/>
          </a:xfrm>
          <a:custGeom>
            <a:avLst/>
            <a:gdLst/>
            <a:ahLst/>
            <a:cxnLst/>
            <a:rect l="l" t="t" r="r" b="b"/>
            <a:pathLst>
              <a:path w="176443" h="202303">
                <a:moveTo>
                  <a:pt x="0" y="0"/>
                </a:moveTo>
                <a:lnTo>
                  <a:pt x="10066" y="149443"/>
                </a:lnTo>
                <a:lnTo>
                  <a:pt x="171872" y="202303"/>
                </a:lnTo>
                <a:lnTo>
                  <a:pt x="176443" y="41002"/>
                </a:lnTo>
                <a:lnTo>
                  <a:pt x="0" y="0"/>
                </a:lnTo>
                <a:close/>
              </a:path>
            </a:pathLst>
          </a:custGeom>
          <a:solidFill>
            <a:srgbClr val="FFFFFF"/>
          </a:solidFill>
        </p:spPr>
        <p:txBody>
          <a:bodyPr wrap="square" lIns="0" tIns="0" rIns="0" bIns="0" rtlCol="0">
            <a:noAutofit/>
          </a:bodyPr>
          <a:lstStyle/>
          <a:p>
            <a:endParaRPr/>
          </a:p>
        </p:txBody>
      </p:sp>
      <p:sp>
        <p:nvSpPr>
          <p:cNvPr id="554" name="object 554"/>
          <p:cNvSpPr/>
          <p:nvPr/>
        </p:nvSpPr>
        <p:spPr>
          <a:xfrm>
            <a:off x="4032477" y="2920764"/>
            <a:ext cx="61250" cy="156732"/>
          </a:xfrm>
          <a:custGeom>
            <a:avLst/>
            <a:gdLst/>
            <a:ahLst/>
            <a:cxnLst/>
            <a:rect l="l" t="t" r="r" b="b"/>
            <a:pathLst>
              <a:path w="61250" h="156732">
                <a:moveTo>
                  <a:pt x="0" y="12756"/>
                </a:moveTo>
                <a:lnTo>
                  <a:pt x="0" y="156732"/>
                </a:lnTo>
                <a:lnTo>
                  <a:pt x="53930" y="109352"/>
                </a:lnTo>
                <a:lnTo>
                  <a:pt x="61250" y="0"/>
                </a:lnTo>
                <a:lnTo>
                  <a:pt x="0" y="12756"/>
                </a:lnTo>
                <a:close/>
              </a:path>
            </a:pathLst>
          </a:custGeom>
          <a:solidFill>
            <a:srgbClr val="3E3EFF"/>
          </a:solidFill>
        </p:spPr>
        <p:txBody>
          <a:bodyPr wrap="square" lIns="0" tIns="0" rIns="0" bIns="0" rtlCol="0">
            <a:noAutofit/>
          </a:bodyPr>
          <a:lstStyle/>
          <a:p>
            <a:endParaRPr/>
          </a:p>
        </p:txBody>
      </p:sp>
      <p:sp>
        <p:nvSpPr>
          <p:cNvPr id="555" name="object 555"/>
          <p:cNvSpPr/>
          <p:nvPr/>
        </p:nvSpPr>
        <p:spPr>
          <a:xfrm>
            <a:off x="3865175" y="2928054"/>
            <a:ext cx="119765" cy="121197"/>
          </a:xfrm>
          <a:custGeom>
            <a:avLst/>
            <a:gdLst/>
            <a:ahLst/>
            <a:cxnLst/>
            <a:rect l="l" t="t" r="r" b="b"/>
            <a:pathLst>
              <a:path w="119765" h="121197">
                <a:moveTo>
                  <a:pt x="0" y="0"/>
                </a:moveTo>
                <a:lnTo>
                  <a:pt x="2747" y="87484"/>
                </a:lnTo>
                <a:lnTo>
                  <a:pt x="119765" y="121197"/>
                </a:lnTo>
                <a:lnTo>
                  <a:pt x="119765" y="26423"/>
                </a:lnTo>
                <a:lnTo>
                  <a:pt x="0" y="0"/>
                </a:lnTo>
                <a:close/>
              </a:path>
            </a:pathLst>
          </a:custGeom>
          <a:solidFill>
            <a:srgbClr val="00FFFF"/>
          </a:solidFill>
        </p:spPr>
        <p:txBody>
          <a:bodyPr wrap="square" lIns="0" tIns="0" rIns="0" bIns="0" rtlCol="0">
            <a:noAutofit/>
          </a:bodyPr>
          <a:lstStyle/>
          <a:p>
            <a:endParaRPr/>
          </a:p>
        </p:txBody>
      </p:sp>
      <p:sp>
        <p:nvSpPr>
          <p:cNvPr id="556" name="object 556"/>
          <p:cNvSpPr/>
          <p:nvPr/>
        </p:nvSpPr>
        <p:spPr>
          <a:xfrm>
            <a:off x="3803014" y="3072030"/>
            <a:ext cx="213913" cy="145811"/>
          </a:xfrm>
          <a:custGeom>
            <a:avLst/>
            <a:gdLst/>
            <a:ahLst/>
            <a:cxnLst/>
            <a:rect l="l" t="t" r="r" b="b"/>
            <a:pathLst>
              <a:path w="213913" h="145811">
                <a:moveTo>
                  <a:pt x="0" y="0"/>
                </a:moveTo>
                <a:lnTo>
                  <a:pt x="2735" y="53771"/>
                </a:lnTo>
                <a:lnTo>
                  <a:pt x="213913" y="145811"/>
                </a:lnTo>
                <a:lnTo>
                  <a:pt x="213001" y="81106"/>
                </a:lnTo>
                <a:lnTo>
                  <a:pt x="0" y="0"/>
                </a:lnTo>
                <a:close/>
              </a:path>
            </a:pathLst>
          </a:custGeom>
          <a:solidFill>
            <a:srgbClr val="FFFFFF"/>
          </a:solidFill>
        </p:spPr>
        <p:txBody>
          <a:bodyPr wrap="square" lIns="0" tIns="0" rIns="0" bIns="0" rtlCol="0">
            <a:noAutofit/>
          </a:bodyPr>
          <a:lstStyle/>
          <a:p>
            <a:endParaRPr/>
          </a:p>
        </p:txBody>
      </p:sp>
      <p:sp>
        <p:nvSpPr>
          <p:cNvPr id="557" name="object 557"/>
          <p:cNvSpPr/>
          <p:nvPr/>
        </p:nvSpPr>
        <p:spPr>
          <a:xfrm>
            <a:off x="3881637" y="2883394"/>
            <a:ext cx="183750" cy="29169"/>
          </a:xfrm>
          <a:custGeom>
            <a:avLst/>
            <a:gdLst/>
            <a:ahLst/>
            <a:cxnLst/>
            <a:rect l="l" t="t" r="r" b="b"/>
            <a:pathLst>
              <a:path w="183750" h="29169">
                <a:moveTo>
                  <a:pt x="0" y="0"/>
                </a:moveTo>
                <a:lnTo>
                  <a:pt x="132554" y="29169"/>
                </a:lnTo>
                <a:lnTo>
                  <a:pt x="183750" y="21880"/>
                </a:lnTo>
                <a:lnTo>
                  <a:pt x="66733" y="0"/>
                </a:lnTo>
                <a:lnTo>
                  <a:pt x="0" y="0"/>
                </a:lnTo>
                <a:close/>
              </a:path>
            </a:pathLst>
          </a:custGeom>
          <a:solidFill>
            <a:srgbClr val="3E3E3E"/>
          </a:solidFill>
        </p:spPr>
        <p:txBody>
          <a:bodyPr wrap="square" lIns="0" tIns="0" rIns="0" bIns="0" rtlCol="0">
            <a:noAutofit/>
          </a:bodyPr>
          <a:lstStyle/>
          <a:p>
            <a:endParaRPr/>
          </a:p>
        </p:txBody>
      </p:sp>
      <p:sp>
        <p:nvSpPr>
          <p:cNvPr id="558" name="object 558"/>
          <p:cNvSpPr/>
          <p:nvPr/>
        </p:nvSpPr>
        <p:spPr>
          <a:xfrm>
            <a:off x="4033388" y="3062919"/>
            <a:ext cx="105126" cy="138522"/>
          </a:xfrm>
          <a:custGeom>
            <a:avLst/>
            <a:gdLst/>
            <a:ahLst/>
            <a:cxnLst/>
            <a:rect l="l" t="t" r="r" b="b"/>
            <a:pathLst>
              <a:path w="105126" h="138522">
                <a:moveTo>
                  <a:pt x="0" y="77461"/>
                </a:moveTo>
                <a:lnTo>
                  <a:pt x="0" y="138522"/>
                </a:lnTo>
                <a:lnTo>
                  <a:pt x="101467" y="26436"/>
                </a:lnTo>
                <a:lnTo>
                  <a:pt x="105126" y="0"/>
                </a:lnTo>
                <a:lnTo>
                  <a:pt x="0" y="77461"/>
                </a:lnTo>
                <a:close/>
              </a:path>
            </a:pathLst>
          </a:custGeom>
          <a:solidFill>
            <a:srgbClr val="3E3E3E"/>
          </a:solidFill>
        </p:spPr>
        <p:txBody>
          <a:bodyPr wrap="square" lIns="0" tIns="0" rIns="0" bIns="0" rtlCol="0">
            <a:noAutofit/>
          </a:bodyPr>
          <a:lstStyle/>
          <a:p>
            <a:endParaRPr/>
          </a:p>
        </p:txBody>
      </p:sp>
      <p:sp>
        <p:nvSpPr>
          <p:cNvPr id="559" name="object 559"/>
          <p:cNvSpPr/>
          <p:nvPr/>
        </p:nvSpPr>
        <p:spPr>
          <a:xfrm>
            <a:off x="3820387" y="3058363"/>
            <a:ext cx="199287" cy="72905"/>
          </a:xfrm>
          <a:custGeom>
            <a:avLst/>
            <a:gdLst/>
            <a:ahLst/>
            <a:cxnLst/>
            <a:rect l="l" t="t" r="r" b="b"/>
            <a:pathLst>
              <a:path w="199287" h="72905">
                <a:moveTo>
                  <a:pt x="11877" y="0"/>
                </a:moveTo>
                <a:lnTo>
                  <a:pt x="0" y="3644"/>
                </a:lnTo>
                <a:lnTo>
                  <a:pt x="199287" y="72905"/>
                </a:lnTo>
                <a:lnTo>
                  <a:pt x="197464" y="57415"/>
                </a:lnTo>
                <a:lnTo>
                  <a:pt x="11877" y="0"/>
                </a:lnTo>
                <a:close/>
              </a:path>
            </a:pathLst>
          </a:custGeom>
          <a:solidFill>
            <a:srgbClr val="3E3EFF"/>
          </a:solidFill>
        </p:spPr>
        <p:txBody>
          <a:bodyPr wrap="square" lIns="0" tIns="0" rIns="0" bIns="0" rtlCol="0">
            <a:noAutofit/>
          </a:bodyPr>
          <a:lstStyle/>
          <a:p>
            <a:endParaRPr/>
          </a:p>
        </p:txBody>
      </p:sp>
      <p:sp>
        <p:nvSpPr>
          <p:cNvPr id="560" name="object 560"/>
          <p:cNvSpPr/>
          <p:nvPr/>
        </p:nvSpPr>
        <p:spPr>
          <a:xfrm>
            <a:off x="3876141" y="2940810"/>
            <a:ext cx="85942" cy="83839"/>
          </a:xfrm>
          <a:custGeom>
            <a:avLst/>
            <a:gdLst/>
            <a:ahLst/>
            <a:cxnLst/>
            <a:rect l="l" t="t" r="r" b="b"/>
            <a:pathLst>
              <a:path w="85942" h="83839">
                <a:moveTo>
                  <a:pt x="38406" y="0"/>
                </a:moveTo>
                <a:lnTo>
                  <a:pt x="0" y="77461"/>
                </a:lnTo>
                <a:lnTo>
                  <a:pt x="22856" y="83839"/>
                </a:lnTo>
                <a:lnTo>
                  <a:pt x="85942" y="12756"/>
                </a:lnTo>
                <a:lnTo>
                  <a:pt x="38406" y="0"/>
                </a:lnTo>
                <a:close/>
              </a:path>
            </a:pathLst>
          </a:custGeom>
          <a:solidFill>
            <a:srgbClr val="7EFFFF"/>
          </a:solidFill>
        </p:spPr>
        <p:txBody>
          <a:bodyPr wrap="square" lIns="0" tIns="0" rIns="0" bIns="0" rtlCol="0">
            <a:noAutofit/>
          </a:bodyPr>
          <a:lstStyle/>
          <a:p>
            <a:endParaRPr/>
          </a:p>
        </p:txBody>
      </p:sp>
      <p:sp>
        <p:nvSpPr>
          <p:cNvPr id="561" name="object 561"/>
          <p:cNvSpPr/>
          <p:nvPr/>
        </p:nvSpPr>
        <p:spPr>
          <a:xfrm>
            <a:off x="3865175" y="2928054"/>
            <a:ext cx="119765" cy="121197"/>
          </a:xfrm>
          <a:custGeom>
            <a:avLst/>
            <a:gdLst/>
            <a:ahLst/>
            <a:cxnLst/>
            <a:rect l="l" t="t" r="r" b="b"/>
            <a:pathLst>
              <a:path w="119765" h="121197">
                <a:moveTo>
                  <a:pt x="119765" y="26423"/>
                </a:moveTo>
                <a:lnTo>
                  <a:pt x="0" y="0"/>
                </a:lnTo>
                <a:lnTo>
                  <a:pt x="110622" y="37357"/>
                </a:lnTo>
                <a:lnTo>
                  <a:pt x="119765" y="121197"/>
                </a:lnTo>
                <a:lnTo>
                  <a:pt x="119765" y="26423"/>
                </a:lnTo>
                <a:close/>
              </a:path>
            </a:pathLst>
          </a:custGeom>
          <a:solidFill>
            <a:srgbClr val="000000"/>
          </a:solidFill>
        </p:spPr>
        <p:txBody>
          <a:bodyPr wrap="square" lIns="0" tIns="0" rIns="0" bIns="0" rtlCol="0">
            <a:noAutofit/>
          </a:bodyPr>
          <a:lstStyle/>
          <a:p>
            <a:endParaRPr/>
          </a:p>
        </p:txBody>
      </p:sp>
      <p:sp>
        <p:nvSpPr>
          <p:cNvPr id="562" name="object 562"/>
          <p:cNvSpPr/>
          <p:nvPr/>
        </p:nvSpPr>
        <p:spPr>
          <a:xfrm>
            <a:off x="3803014" y="3072030"/>
            <a:ext cx="213001" cy="81106"/>
          </a:xfrm>
          <a:custGeom>
            <a:avLst/>
            <a:gdLst/>
            <a:ahLst/>
            <a:cxnLst/>
            <a:rect l="l" t="t" r="r" b="b"/>
            <a:pathLst>
              <a:path w="213001" h="81106">
                <a:moveTo>
                  <a:pt x="0" y="0"/>
                </a:moveTo>
                <a:lnTo>
                  <a:pt x="1823" y="24614"/>
                </a:lnTo>
                <a:lnTo>
                  <a:pt x="213001" y="81106"/>
                </a:lnTo>
                <a:lnTo>
                  <a:pt x="0" y="0"/>
                </a:lnTo>
                <a:close/>
              </a:path>
            </a:pathLst>
          </a:custGeom>
          <a:solidFill>
            <a:srgbClr val="FFFF3E"/>
          </a:solidFill>
        </p:spPr>
        <p:txBody>
          <a:bodyPr wrap="square" lIns="0" tIns="0" rIns="0" bIns="0" rtlCol="0">
            <a:noAutofit/>
          </a:bodyPr>
          <a:lstStyle/>
          <a:p>
            <a:endParaRPr/>
          </a:p>
        </p:txBody>
      </p:sp>
      <p:sp>
        <p:nvSpPr>
          <p:cNvPr id="563" name="object 563"/>
          <p:cNvSpPr/>
          <p:nvPr/>
        </p:nvSpPr>
        <p:spPr>
          <a:xfrm>
            <a:off x="3828605" y="3090266"/>
            <a:ext cx="10978" cy="11845"/>
          </a:xfrm>
          <a:custGeom>
            <a:avLst/>
            <a:gdLst/>
            <a:ahLst/>
            <a:cxnLst/>
            <a:rect l="l" t="t" r="r" b="b"/>
            <a:pathLst>
              <a:path w="10978" h="11845">
                <a:moveTo>
                  <a:pt x="5495" y="11845"/>
                </a:moveTo>
                <a:lnTo>
                  <a:pt x="9142" y="10022"/>
                </a:lnTo>
                <a:lnTo>
                  <a:pt x="10054" y="9111"/>
                </a:lnTo>
                <a:lnTo>
                  <a:pt x="10978" y="6378"/>
                </a:lnTo>
                <a:lnTo>
                  <a:pt x="10978" y="3644"/>
                </a:lnTo>
                <a:lnTo>
                  <a:pt x="8230" y="911"/>
                </a:lnTo>
                <a:lnTo>
                  <a:pt x="5495" y="0"/>
                </a:lnTo>
                <a:lnTo>
                  <a:pt x="1836" y="911"/>
                </a:lnTo>
                <a:lnTo>
                  <a:pt x="924" y="2733"/>
                </a:lnTo>
                <a:lnTo>
                  <a:pt x="0" y="5466"/>
                </a:lnTo>
                <a:lnTo>
                  <a:pt x="924" y="8200"/>
                </a:lnTo>
                <a:lnTo>
                  <a:pt x="3659" y="10933"/>
                </a:lnTo>
                <a:lnTo>
                  <a:pt x="5495" y="11845"/>
                </a:lnTo>
                <a:close/>
              </a:path>
            </a:pathLst>
          </a:custGeom>
          <a:solidFill>
            <a:srgbClr val="000000"/>
          </a:solidFill>
        </p:spPr>
        <p:txBody>
          <a:bodyPr wrap="square" lIns="0" tIns="0" rIns="0" bIns="0" rtlCol="0">
            <a:noAutofit/>
          </a:bodyPr>
          <a:lstStyle/>
          <a:p>
            <a:endParaRPr/>
          </a:p>
        </p:txBody>
      </p:sp>
      <p:sp>
        <p:nvSpPr>
          <p:cNvPr id="564" name="object 564"/>
          <p:cNvSpPr/>
          <p:nvPr/>
        </p:nvSpPr>
        <p:spPr>
          <a:xfrm>
            <a:off x="3952942" y="3143114"/>
            <a:ext cx="53019" cy="30068"/>
          </a:xfrm>
          <a:custGeom>
            <a:avLst/>
            <a:gdLst/>
            <a:ahLst/>
            <a:cxnLst/>
            <a:rect l="l" t="t" r="r" b="b"/>
            <a:pathLst>
              <a:path w="53019" h="30068">
                <a:moveTo>
                  <a:pt x="911" y="0"/>
                </a:moveTo>
                <a:lnTo>
                  <a:pt x="0" y="8200"/>
                </a:lnTo>
                <a:lnTo>
                  <a:pt x="53019" y="30068"/>
                </a:lnTo>
                <a:lnTo>
                  <a:pt x="53019" y="20045"/>
                </a:lnTo>
                <a:lnTo>
                  <a:pt x="911" y="0"/>
                </a:lnTo>
                <a:close/>
              </a:path>
            </a:pathLst>
          </a:custGeom>
          <a:solidFill>
            <a:srgbClr val="000000"/>
          </a:solidFill>
        </p:spPr>
        <p:txBody>
          <a:bodyPr wrap="square" lIns="0" tIns="0" rIns="0" bIns="0" rtlCol="0">
            <a:noAutofit/>
          </a:bodyPr>
          <a:lstStyle/>
          <a:p>
            <a:endParaRPr/>
          </a:p>
        </p:txBody>
      </p:sp>
      <p:sp>
        <p:nvSpPr>
          <p:cNvPr id="565" name="object 565"/>
          <p:cNvSpPr/>
          <p:nvPr/>
        </p:nvSpPr>
        <p:spPr>
          <a:xfrm>
            <a:off x="3962996" y="3052896"/>
            <a:ext cx="21944" cy="10933"/>
          </a:xfrm>
          <a:custGeom>
            <a:avLst/>
            <a:gdLst/>
            <a:ahLst/>
            <a:cxnLst/>
            <a:rect l="l" t="t" r="r" b="b"/>
            <a:pathLst>
              <a:path w="21944" h="10933">
                <a:moveTo>
                  <a:pt x="911" y="0"/>
                </a:moveTo>
                <a:lnTo>
                  <a:pt x="0" y="5466"/>
                </a:lnTo>
                <a:lnTo>
                  <a:pt x="21944" y="10933"/>
                </a:lnTo>
                <a:lnTo>
                  <a:pt x="21944" y="5466"/>
                </a:lnTo>
                <a:lnTo>
                  <a:pt x="911" y="0"/>
                </a:lnTo>
                <a:close/>
              </a:path>
            </a:pathLst>
          </a:custGeom>
          <a:solidFill>
            <a:srgbClr val="000000"/>
          </a:solidFill>
        </p:spPr>
        <p:txBody>
          <a:bodyPr wrap="square" lIns="0" tIns="0" rIns="0" bIns="0" rtlCol="0">
            <a:noAutofit/>
          </a:bodyPr>
          <a:lstStyle/>
          <a:p>
            <a:endParaRPr/>
          </a:p>
        </p:txBody>
      </p:sp>
      <p:sp>
        <p:nvSpPr>
          <p:cNvPr id="566" name="object 566"/>
          <p:cNvSpPr/>
          <p:nvPr/>
        </p:nvSpPr>
        <p:spPr>
          <a:xfrm>
            <a:off x="3473908" y="2889785"/>
            <a:ext cx="279733" cy="178600"/>
          </a:xfrm>
          <a:custGeom>
            <a:avLst/>
            <a:gdLst/>
            <a:ahLst/>
            <a:cxnLst/>
            <a:rect l="l" t="t" r="r" b="b"/>
            <a:pathLst>
              <a:path w="279733" h="178600">
                <a:moveTo>
                  <a:pt x="104213" y="0"/>
                </a:moveTo>
                <a:lnTo>
                  <a:pt x="0" y="42824"/>
                </a:lnTo>
                <a:lnTo>
                  <a:pt x="3655" y="96596"/>
                </a:lnTo>
                <a:lnTo>
                  <a:pt x="180089" y="178600"/>
                </a:lnTo>
                <a:lnTo>
                  <a:pt x="277909" y="64692"/>
                </a:lnTo>
                <a:lnTo>
                  <a:pt x="279733" y="30068"/>
                </a:lnTo>
                <a:lnTo>
                  <a:pt x="104213" y="0"/>
                </a:lnTo>
                <a:close/>
              </a:path>
            </a:pathLst>
          </a:custGeom>
          <a:solidFill>
            <a:srgbClr val="000000"/>
          </a:solidFill>
        </p:spPr>
        <p:txBody>
          <a:bodyPr wrap="square" lIns="0" tIns="0" rIns="0" bIns="0" rtlCol="0">
            <a:noAutofit/>
          </a:bodyPr>
          <a:lstStyle/>
          <a:p>
            <a:endParaRPr/>
          </a:p>
        </p:txBody>
      </p:sp>
      <p:sp>
        <p:nvSpPr>
          <p:cNvPr id="567" name="object 567"/>
          <p:cNvSpPr/>
          <p:nvPr/>
        </p:nvSpPr>
        <p:spPr>
          <a:xfrm>
            <a:off x="3497675" y="2791367"/>
            <a:ext cx="251395" cy="184978"/>
          </a:xfrm>
          <a:custGeom>
            <a:avLst/>
            <a:gdLst/>
            <a:ahLst/>
            <a:cxnLst/>
            <a:rect l="l" t="t" r="r" b="b"/>
            <a:pathLst>
              <a:path w="251395" h="184978">
                <a:moveTo>
                  <a:pt x="150839" y="184978"/>
                </a:moveTo>
                <a:lnTo>
                  <a:pt x="218484" y="128486"/>
                </a:lnTo>
                <a:lnTo>
                  <a:pt x="221232" y="92027"/>
                </a:lnTo>
                <a:lnTo>
                  <a:pt x="247748" y="73804"/>
                </a:lnTo>
                <a:lnTo>
                  <a:pt x="251395" y="20045"/>
                </a:lnTo>
                <a:lnTo>
                  <a:pt x="191981" y="8200"/>
                </a:lnTo>
                <a:lnTo>
                  <a:pt x="148104" y="8200"/>
                </a:lnTo>
                <a:lnTo>
                  <a:pt x="97820" y="0"/>
                </a:lnTo>
                <a:lnTo>
                  <a:pt x="0" y="2733"/>
                </a:lnTo>
                <a:lnTo>
                  <a:pt x="10966" y="133953"/>
                </a:lnTo>
                <a:lnTo>
                  <a:pt x="150839" y="184978"/>
                </a:lnTo>
                <a:close/>
              </a:path>
            </a:pathLst>
          </a:custGeom>
          <a:solidFill>
            <a:srgbClr val="000000"/>
          </a:solidFill>
        </p:spPr>
        <p:txBody>
          <a:bodyPr wrap="square" lIns="0" tIns="0" rIns="0" bIns="0" rtlCol="0">
            <a:noAutofit/>
          </a:bodyPr>
          <a:lstStyle/>
          <a:p>
            <a:endParaRPr/>
          </a:p>
        </p:txBody>
      </p:sp>
      <p:sp>
        <p:nvSpPr>
          <p:cNvPr id="568" name="object 568"/>
          <p:cNvSpPr/>
          <p:nvPr/>
        </p:nvSpPr>
        <p:spPr>
          <a:xfrm>
            <a:off x="3514137" y="2806856"/>
            <a:ext cx="132554" cy="149443"/>
          </a:xfrm>
          <a:custGeom>
            <a:avLst/>
            <a:gdLst/>
            <a:ahLst/>
            <a:cxnLst/>
            <a:rect l="l" t="t" r="r" b="b"/>
            <a:pathLst>
              <a:path w="132554" h="149443">
                <a:moveTo>
                  <a:pt x="0" y="0"/>
                </a:moveTo>
                <a:lnTo>
                  <a:pt x="7306" y="110263"/>
                </a:lnTo>
                <a:lnTo>
                  <a:pt x="129806" y="149443"/>
                </a:lnTo>
                <a:lnTo>
                  <a:pt x="132554" y="29157"/>
                </a:lnTo>
                <a:lnTo>
                  <a:pt x="0" y="0"/>
                </a:lnTo>
                <a:close/>
              </a:path>
            </a:pathLst>
          </a:custGeom>
          <a:solidFill>
            <a:srgbClr val="FFFFFF"/>
          </a:solidFill>
        </p:spPr>
        <p:txBody>
          <a:bodyPr wrap="square" lIns="0" tIns="0" rIns="0" bIns="0" rtlCol="0">
            <a:noAutofit/>
          </a:bodyPr>
          <a:lstStyle/>
          <a:p>
            <a:endParaRPr/>
          </a:p>
        </p:txBody>
      </p:sp>
      <p:sp>
        <p:nvSpPr>
          <p:cNvPr id="569" name="object 569"/>
          <p:cNvSpPr/>
          <p:nvPr/>
        </p:nvSpPr>
        <p:spPr>
          <a:xfrm>
            <a:off x="3659481" y="2828724"/>
            <a:ext cx="46624" cy="116641"/>
          </a:xfrm>
          <a:custGeom>
            <a:avLst/>
            <a:gdLst/>
            <a:ahLst/>
            <a:cxnLst/>
            <a:rect l="l" t="t" r="r" b="b"/>
            <a:pathLst>
              <a:path w="46624" h="116641">
                <a:moveTo>
                  <a:pt x="924" y="9111"/>
                </a:moveTo>
                <a:lnTo>
                  <a:pt x="0" y="116641"/>
                </a:lnTo>
                <a:lnTo>
                  <a:pt x="41141" y="81106"/>
                </a:lnTo>
                <a:lnTo>
                  <a:pt x="46624" y="0"/>
                </a:lnTo>
                <a:lnTo>
                  <a:pt x="924" y="9111"/>
                </a:lnTo>
                <a:close/>
              </a:path>
            </a:pathLst>
          </a:custGeom>
          <a:solidFill>
            <a:srgbClr val="3E3EFF"/>
          </a:solidFill>
        </p:spPr>
        <p:txBody>
          <a:bodyPr wrap="square" lIns="0" tIns="0" rIns="0" bIns="0" rtlCol="0">
            <a:noAutofit/>
          </a:bodyPr>
          <a:lstStyle/>
          <a:p>
            <a:endParaRPr/>
          </a:p>
        </p:txBody>
      </p:sp>
      <p:sp>
        <p:nvSpPr>
          <p:cNvPr id="570" name="object 570"/>
          <p:cNvSpPr/>
          <p:nvPr/>
        </p:nvSpPr>
        <p:spPr>
          <a:xfrm>
            <a:off x="3533333" y="2835102"/>
            <a:ext cx="90501" cy="89306"/>
          </a:xfrm>
          <a:custGeom>
            <a:avLst/>
            <a:gdLst/>
            <a:ahLst/>
            <a:cxnLst/>
            <a:rect l="l" t="t" r="r" b="b"/>
            <a:pathLst>
              <a:path w="90501" h="89306">
                <a:moveTo>
                  <a:pt x="0" y="0"/>
                </a:moveTo>
                <a:lnTo>
                  <a:pt x="2735" y="64705"/>
                </a:lnTo>
                <a:lnTo>
                  <a:pt x="90501" y="89306"/>
                </a:lnTo>
                <a:lnTo>
                  <a:pt x="90501" y="19134"/>
                </a:lnTo>
                <a:lnTo>
                  <a:pt x="0" y="0"/>
                </a:lnTo>
                <a:close/>
              </a:path>
            </a:pathLst>
          </a:custGeom>
          <a:solidFill>
            <a:srgbClr val="00FFFF"/>
          </a:solidFill>
        </p:spPr>
        <p:txBody>
          <a:bodyPr wrap="square" lIns="0" tIns="0" rIns="0" bIns="0" rtlCol="0">
            <a:noAutofit/>
          </a:bodyPr>
          <a:lstStyle/>
          <a:p>
            <a:endParaRPr/>
          </a:p>
        </p:txBody>
      </p:sp>
      <p:sp>
        <p:nvSpPr>
          <p:cNvPr id="571" name="object 571"/>
          <p:cNvSpPr/>
          <p:nvPr/>
        </p:nvSpPr>
        <p:spPr>
          <a:xfrm>
            <a:off x="3487621" y="2941721"/>
            <a:ext cx="160893" cy="109352"/>
          </a:xfrm>
          <a:custGeom>
            <a:avLst/>
            <a:gdLst/>
            <a:ahLst/>
            <a:cxnLst/>
            <a:rect l="l" t="t" r="r" b="b"/>
            <a:pathLst>
              <a:path w="160893" h="109352">
                <a:moveTo>
                  <a:pt x="0" y="0"/>
                </a:moveTo>
                <a:lnTo>
                  <a:pt x="1823" y="40091"/>
                </a:lnTo>
                <a:lnTo>
                  <a:pt x="160893" y="109352"/>
                </a:lnTo>
                <a:lnTo>
                  <a:pt x="159982" y="60149"/>
                </a:lnTo>
                <a:lnTo>
                  <a:pt x="0" y="0"/>
                </a:lnTo>
                <a:close/>
              </a:path>
            </a:pathLst>
          </a:custGeom>
          <a:solidFill>
            <a:srgbClr val="FFFFFF"/>
          </a:solidFill>
        </p:spPr>
        <p:txBody>
          <a:bodyPr wrap="square" lIns="0" tIns="0" rIns="0" bIns="0" rtlCol="0">
            <a:noAutofit/>
          </a:bodyPr>
          <a:lstStyle/>
          <a:p>
            <a:endParaRPr/>
          </a:p>
        </p:txBody>
      </p:sp>
      <p:sp>
        <p:nvSpPr>
          <p:cNvPr id="572" name="object 572"/>
          <p:cNvSpPr/>
          <p:nvPr/>
        </p:nvSpPr>
        <p:spPr>
          <a:xfrm>
            <a:off x="3546123" y="2801389"/>
            <a:ext cx="138961" cy="21867"/>
          </a:xfrm>
          <a:custGeom>
            <a:avLst/>
            <a:gdLst/>
            <a:ahLst/>
            <a:cxnLst/>
            <a:rect l="l" t="t" r="r" b="b"/>
            <a:pathLst>
              <a:path w="138961" h="21867">
                <a:moveTo>
                  <a:pt x="0" y="0"/>
                </a:moveTo>
                <a:lnTo>
                  <a:pt x="99656" y="21867"/>
                </a:lnTo>
                <a:lnTo>
                  <a:pt x="138961" y="16400"/>
                </a:lnTo>
                <a:lnTo>
                  <a:pt x="49372" y="0"/>
                </a:lnTo>
                <a:lnTo>
                  <a:pt x="0" y="0"/>
                </a:lnTo>
                <a:close/>
              </a:path>
            </a:pathLst>
          </a:custGeom>
          <a:solidFill>
            <a:srgbClr val="3E3E3E"/>
          </a:solidFill>
        </p:spPr>
        <p:txBody>
          <a:bodyPr wrap="square" lIns="0" tIns="0" rIns="0" bIns="0" rtlCol="0">
            <a:noAutofit/>
          </a:bodyPr>
          <a:lstStyle/>
          <a:p>
            <a:endParaRPr/>
          </a:p>
        </p:txBody>
      </p:sp>
      <p:sp>
        <p:nvSpPr>
          <p:cNvPr id="573" name="object 573"/>
          <p:cNvSpPr/>
          <p:nvPr/>
        </p:nvSpPr>
        <p:spPr>
          <a:xfrm>
            <a:off x="3661317" y="2934432"/>
            <a:ext cx="79535" cy="102974"/>
          </a:xfrm>
          <a:custGeom>
            <a:avLst/>
            <a:gdLst/>
            <a:ahLst/>
            <a:cxnLst/>
            <a:rect l="l" t="t" r="r" b="b"/>
            <a:pathLst>
              <a:path w="79535" h="102974">
                <a:moveTo>
                  <a:pt x="0" y="57415"/>
                </a:moveTo>
                <a:lnTo>
                  <a:pt x="0" y="102974"/>
                </a:lnTo>
                <a:lnTo>
                  <a:pt x="75875" y="19134"/>
                </a:lnTo>
                <a:lnTo>
                  <a:pt x="79535" y="0"/>
                </a:lnTo>
                <a:lnTo>
                  <a:pt x="0" y="57415"/>
                </a:lnTo>
                <a:close/>
              </a:path>
            </a:pathLst>
          </a:custGeom>
          <a:solidFill>
            <a:srgbClr val="3E3E3E"/>
          </a:solidFill>
        </p:spPr>
        <p:txBody>
          <a:bodyPr wrap="square" lIns="0" tIns="0" rIns="0" bIns="0" rtlCol="0">
            <a:noAutofit/>
          </a:bodyPr>
          <a:lstStyle/>
          <a:p>
            <a:endParaRPr/>
          </a:p>
        </p:txBody>
      </p:sp>
      <p:sp>
        <p:nvSpPr>
          <p:cNvPr id="574" name="object 574"/>
          <p:cNvSpPr/>
          <p:nvPr/>
        </p:nvSpPr>
        <p:spPr>
          <a:xfrm>
            <a:off x="3500423" y="2931698"/>
            <a:ext cx="149927" cy="53771"/>
          </a:xfrm>
          <a:custGeom>
            <a:avLst/>
            <a:gdLst/>
            <a:ahLst/>
            <a:cxnLst/>
            <a:rect l="l" t="t" r="r" b="b"/>
            <a:pathLst>
              <a:path w="149927" h="53771">
                <a:moveTo>
                  <a:pt x="9142" y="0"/>
                </a:moveTo>
                <a:lnTo>
                  <a:pt x="0" y="2733"/>
                </a:lnTo>
                <a:lnTo>
                  <a:pt x="149927" y="53771"/>
                </a:lnTo>
                <a:lnTo>
                  <a:pt x="149003" y="41913"/>
                </a:lnTo>
                <a:lnTo>
                  <a:pt x="9142" y="0"/>
                </a:lnTo>
                <a:close/>
              </a:path>
            </a:pathLst>
          </a:custGeom>
          <a:solidFill>
            <a:srgbClr val="3E3EFF"/>
          </a:solidFill>
        </p:spPr>
        <p:txBody>
          <a:bodyPr wrap="square" lIns="0" tIns="0" rIns="0" bIns="0" rtlCol="0">
            <a:noAutofit/>
          </a:bodyPr>
          <a:lstStyle/>
          <a:p>
            <a:endParaRPr/>
          </a:p>
        </p:txBody>
      </p:sp>
      <p:sp>
        <p:nvSpPr>
          <p:cNvPr id="575" name="object 575"/>
          <p:cNvSpPr/>
          <p:nvPr/>
        </p:nvSpPr>
        <p:spPr>
          <a:xfrm>
            <a:off x="3541552" y="2844214"/>
            <a:ext cx="64909" cy="61971"/>
          </a:xfrm>
          <a:custGeom>
            <a:avLst/>
            <a:gdLst/>
            <a:ahLst/>
            <a:cxnLst/>
            <a:rect l="l" t="t" r="r" b="b"/>
            <a:pathLst>
              <a:path w="64909" h="61971">
                <a:moveTo>
                  <a:pt x="29263" y="0"/>
                </a:moveTo>
                <a:lnTo>
                  <a:pt x="0" y="57415"/>
                </a:lnTo>
                <a:lnTo>
                  <a:pt x="17373" y="61971"/>
                </a:lnTo>
                <a:lnTo>
                  <a:pt x="64909" y="9111"/>
                </a:lnTo>
                <a:lnTo>
                  <a:pt x="29263" y="0"/>
                </a:lnTo>
                <a:close/>
              </a:path>
            </a:pathLst>
          </a:custGeom>
          <a:solidFill>
            <a:srgbClr val="7EFFFF"/>
          </a:solidFill>
        </p:spPr>
        <p:txBody>
          <a:bodyPr wrap="square" lIns="0" tIns="0" rIns="0" bIns="0" rtlCol="0">
            <a:noAutofit/>
          </a:bodyPr>
          <a:lstStyle/>
          <a:p>
            <a:endParaRPr/>
          </a:p>
        </p:txBody>
      </p:sp>
      <p:sp>
        <p:nvSpPr>
          <p:cNvPr id="576" name="object 576"/>
          <p:cNvSpPr/>
          <p:nvPr/>
        </p:nvSpPr>
        <p:spPr>
          <a:xfrm>
            <a:off x="3533333" y="2835102"/>
            <a:ext cx="90501" cy="89306"/>
          </a:xfrm>
          <a:custGeom>
            <a:avLst/>
            <a:gdLst/>
            <a:ahLst/>
            <a:cxnLst/>
            <a:rect l="l" t="t" r="r" b="b"/>
            <a:pathLst>
              <a:path w="90501" h="89306">
                <a:moveTo>
                  <a:pt x="90501" y="19134"/>
                </a:moveTo>
                <a:lnTo>
                  <a:pt x="0" y="0"/>
                </a:lnTo>
                <a:lnTo>
                  <a:pt x="83182" y="26423"/>
                </a:lnTo>
                <a:lnTo>
                  <a:pt x="90501" y="89306"/>
                </a:lnTo>
                <a:lnTo>
                  <a:pt x="90501" y="19134"/>
                </a:lnTo>
                <a:close/>
              </a:path>
            </a:pathLst>
          </a:custGeom>
          <a:solidFill>
            <a:srgbClr val="000000"/>
          </a:solidFill>
        </p:spPr>
        <p:txBody>
          <a:bodyPr wrap="square" lIns="0" tIns="0" rIns="0" bIns="0" rtlCol="0">
            <a:noAutofit/>
          </a:bodyPr>
          <a:lstStyle/>
          <a:p>
            <a:endParaRPr/>
          </a:p>
        </p:txBody>
      </p:sp>
      <p:sp>
        <p:nvSpPr>
          <p:cNvPr id="577" name="object 577"/>
          <p:cNvSpPr/>
          <p:nvPr/>
        </p:nvSpPr>
        <p:spPr>
          <a:xfrm>
            <a:off x="3487621" y="2941721"/>
            <a:ext cx="159982" cy="60149"/>
          </a:xfrm>
          <a:custGeom>
            <a:avLst/>
            <a:gdLst/>
            <a:ahLst/>
            <a:cxnLst/>
            <a:rect l="l" t="t" r="r" b="b"/>
            <a:pathLst>
              <a:path w="159982" h="60149">
                <a:moveTo>
                  <a:pt x="0" y="0"/>
                </a:moveTo>
                <a:lnTo>
                  <a:pt x="911" y="18223"/>
                </a:lnTo>
                <a:lnTo>
                  <a:pt x="159982" y="60149"/>
                </a:lnTo>
                <a:lnTo>
                  <a:pt x="0" y="0"/>
                </a:lnTo>
                <a:close/>
              </a:path>
            </a:pathLst>
          </a:custGeom>
          <a:solidFill>
            <a:srgbClr val="FFFF3E"/>
          </a:solidFill>
        </p:spPr>
        <p:txBody>
          <a:bodyPr wrap="square" lIns="0" tIns="0" rIns="0" bIns="0" rtlCol="0">
            <a:noAutofit/>
          </a:bodyPr>
          <a:lstStyle/>
          <a:p>
            <a:endParaRPr/>
          </a:p>
        </p:txBody>
      </p:sp>
      <p:sp>
        <p:nvSpPr>
          <p:cNvPr id="578" name="object 578"/>
          <p:cNvSpPr/>
          <p:nvPr/>
        </p:nvSpPr>
        <p:spPr>
          <a:xfrm>
            <a:off x="3505906" y="2955389"/>
            <a:ext cx="9142" cy="8200"/>
          </a:xfrm>
          <a:custGeom>
            <a:avLst/>
            <a:gdLst/>
            <a:ahLst/>
            <a:cxnLst/>
            <a:rect l="l" t="t" r="r" b="b"/>
            <a:pathLst>
              <a:path w="9142" h="8200">
                <a:moveTo>
                  <a:pt x="4571" y="8200"/>
                </a:moveTo>
                <a:lnTo>
                  <a:pt x="8230" y="7289"/>
                </a:lnTo>
                <a:lnTo>
                  <a:pt x="9142" y="4555"/>
                </a:lnTo>
                <a:lnTo>
                  <a:pt x="8230" y="911"/>
                </a:lnTo>
                <a:lnTo>
                  <a:pt x="4571" y="0"/>
                </a:lnTo>
                <a:lnTo>
                  <a:pt x="1823" y="911"/>
                </a:lnTo>
                <a:lnTo>
                  <a:pt x="0" y="3644"/>
                </a:lnTo>
                <a:lnTo>
                  <a:pt x="1823" y="7289"/>
                </a:lnTo>
                <a:lnTo>
                  <a:pt x="4571" y="8200"/>
                </a:lnTo>
                <a:close/>
              </a:path>
            </a:pathLst>
          </a:custGeom>
          <a:solidFill>
            <a:srgbClr val="000000"/>
          </a:solidFill>
        </p:spPr>
        <p:txBody>
          <a:bodyPr wrap="square" lIns="0" tIns="0" rIns="0" bIns="0" rtlCol="0">
            <a:noAutofit/>
          </a:bodyPr>
          <a:lstStyle/>
          <a:p>
            <a:endParaRPr/>
          </a:p>
        </p:txBody>
      </p:sp>
      <p:sp>
        <p:nvSpPr>
          <p:cNvPr id="579" name="object 579"/>
          <p:cNvSpPr/>
          <p:nvPr/>
        </p:nvSpPr>
        <p:spPr>
          <a:xfrm>
            <a:off x="3600067" y="2993670"/>
            <a:ext cx="39305" cy="22779"/>
          </a:xfrm>
          <a:custGeom>
            <a:avLst/>
            <a:gdLst/>
            <a:ahLst/>
            <a:cxnLst/>
            <a:rect l="l" t="t" r="r" b="b"/>
            <a:pathLst>
              <a:path w="39305" h="22779">
                <a:moveTo>
                  <a:pt x="0" y="0"/>
                </a:moveTo>
                <a:lnTo>
                  <a:pt x="0" y="6378"/>
                </a:lnTo>
                <a:lnTo>
                  <a:pt x="39305" y="22779"/>
                </a:lnTo>
                <a:lnTo>
                  <a:pt x="39305" y="15489"/>
                </a:lnTo>
                <a:lnTo>
                  <a:pt x="0" y="0"/>
                </a:lnTo>
                <a:close/>
              </a:path>
            </a:pathLst>
          </a:custGeom>
          <a:solidFill>
            <a:srgbClr val="000000"/>
          </a:solidFill>
        </p:spPr>
        <p:txBody>
          <a:bodyPr wrap="square" lIns="0" tIns="0" rIns="0" bIns="0" rtlCol="0">
            <a:noAutofit/>
          </a:bodyPr>
          <a:lstStyle/>
          <a:p>
            <a:endParaRPr/>
          </a:p>
        </p:txBody>
      </p:sp>
      <p:sp>
        <p:nvSpPr>
          <p:cNvPr id="580" name="object 580"/>
          <p:cNvSpPr/>
          <p:nvPr/>
        </p:nvSpPr>
        <p:spPr>
          <a:xfrm>
            <a:off x="3607373" y="2927143"/>
            <a:ext cx="16461" cy="8200"/>
          </a:xfrm>
          <a:custGeom>
            <a:avLst/>
            <a:gdLst/>
            <a:ahLst/>
            <a:cxnLst/>
            <a:rect l="l" t="t" r="r" b="b"/>
            <a:pathLst>
              <a:path w="16461" h="8200">
                <a:moveTo>
                  <a:pt x="0" y="0"/>
                </a:moveTo>
                <a:lnTo>
                  <a:pt x="0" y="3644"/>
                </a:lnTo>
                <a:lnTo>
                  <a:pt x="16461" y="8200"/>
                </a:lnTo>
                <a:lnTo>
                  <a:pt x="16461" y="4555"/>
                </a:lnTo>
                <a:lnTo>
                  <a:pt x="0" y="0"/>
                </a:lnTo>
                <a:close/>
              </a:path>
            </a:pathLst>
          </a:custGeom>
          <a:solidFill>
            <a:srgbClr val="000000"/>
          </a:solidFill>
        </p:spPr>
        <p:txBody>
          <a:bodyPr wrap="square" lIns="0" tIns="0" rIns="0" bIns="0" rtlCol="0">
            <a:noAutofit/>
          </a:bodyPr>
          <a:lstStyle/>
          <a:p>
            <a:endParaRPr/>
          </a:p>
        </p:txBody>
      </p:sp>
      <p:sp>
        <p:nvSpPr>
          <p:cNvPr id="581" name="object 581"/>
          <p:cNvSpPr/>
          <p:nvPr/>
        </p:nvSpPr>
        <p:spPr>
          <a:xfrm>
            <a:off x="3696962" y="2970879"/>
            <a:ext cx="138050" cy="53771"/>
          </a:xfrm>
          <a:custGeom>
            <a:avLst/>
            <a:gdLst/>
            <a:ahLst/>
            <a:cxnLst/>
            <a:rect l="l" t="t" r="r" b="b"/>
            <a:pathLst>
              <a:path w="138050" h="53771">
                <a:moveTo>
                  <a:pt x="4571" y="15502"/>
                </a:moveTo>
                <a:lnTo>
                  <a:pt x="138050" y="53771"/>
                </a:lnTo>
                <a:lnTo>
                  <a:pt x="135302" y="33725"/>
                </a:lnTo>
                <a:lnTo>
                  <a:pt x="10978" y="0"/>
                </a:lnTo>
                <a:lnTo>
                  <a:pt x="8230" y="911"/>
                </a:lnTo>
                <a:lnTo>
                  <a:pt x="2747" y="2733"/>
                </a:lnTo>
                <a:lnTo>
                  <a:pt x="0" y="7289"/>
                </a:lnTo>
                <a:lnTo>
                  <a:pt x="4571" y="15502"/>
                </a:lnTo>
                <a:close/>
              </a:path>
            </a:pathLst>
          </a:custGeom>
          <a:solidFill>
            <a:srgbClr val="000000"/>
          </a:solidFill>
        </p:spPr>
        <p:txBody>
          <a:bodyPr wrap="square" lIns="0" tIns="0" rIns="0" bIns="0" rtlCol="0">
            <a:noAutofit/>
          </a:bodyPr>
          <a:lstStyle/>
          <a:p>
            <a:endParaRPr/>
          </a:p>
        </p:txBody>
      </p:sp>
      <p:sp>
        <p:nvSpPr>
          <p:cNvPr id="582" name="object 582"/>
          <p:cNvSpPr/>
          <p:nvPr/>
        </p:nvSpPr>
        <p:spPr>
          <a:xfrm>
            <a:off x="4107441" y="3091177"/>
            <a:ext cx="166376" cy="70159"/>
          </a:xfrm>
          <a:custGeom>
            <a:avLst/>
            <a:gdLst/>
            <a:ahLst/>
            <a:cxnLst/>
            <a:rect l="l" t="t" r="r" b="b"/>
            <a:pathLst>
              <a:path w="166376" h="70159">
                <a:moveTo>
                  <a:pt x="3646" y="20045"/>
                </a:moveTo>
                <a:lnTo>
                  <a:pt x="160893" y="70159"/>
                </a:lnTo>
                <a:lnTo>
                  <a:pt x="166376" y="24601"/>
                </a:lnTo>
                <a:lnTo>
                  <a:pt x="13701" y="0"/>
                </a:lnTo>
                <a:lnTo>
                  <a:pt x="10054" y="0"/>
                </a:lnTo>
                <a:lnTo>
                  <a:pt x="3646" y="2733"/>
                </a:lnTo>
                <a:lnTo>
                  <a:pt x="0" y="9111"/>
                </a:lnTo>
                <a:lnTo>
                  <a:pt x="3646" y="20045"/>
                </a:lnTo>
                <a:close/>
              </a:path>
            </a:pathLst>
          </a:custGeom>
          <a:solidFill>
            <a:srgbClr val="000000"/>
          </a:solidFill>
        </p:spPr>
        <p:txBody>
          <a:bodyPr wrap="square" lIns="0" tIns="0" rIns="0" bIns="0" rtlCol="0">
            <a:noAutofit/>
          </a:bodyPr>
          <a:lstStyle/>
          <a:p>
            <a:endParaRPr/>
          </a:p>
        </p:txBody>
      </p:sp>
      <p:sp>
        <p:nvSpPr>
          <p:cNvPr id="583" name="object 583"/>
          <p:cNvSpPr/>
          <p:nvPr/>
        </p:nvSpPr>
        <p:spPr>
          <a:xfrm>
            <a:off x="3431855" y="3309882"/>
            <a:ext cx="402246" cy="284317"/>
          </a:xfrm>
          <a:custGeom>
            <a:avLst/>
            <a:gdLst/>
            <a:ahLst/>
            <a:cxnLst/>
            <a:rect l="l" t="t" r="r" b="b"/>
            <a:pathLst>
              <a:path w="402246" h="284317">
                <a:moveTo>
                  <a:pt x="134389" y="10933"/>
                </a:moveTo>
                <a:lnTo>
                  <a:pt x="0" y="64692"/>
                </a:lnTo>
                <a:lnTo>
                  <a:pt x="4571" y="160377"/>
                </a:lnTo>
                <a:lnTo>
                  <a:pt x="265107" y="284317"/>
                </a:lnTo>
                <a:lnTo>
                  <a:pt x="401321" y="120286"/>
                </a:lnTo>
                <a:lnTo>
                  <a:pt x="402246" y="48291"/>
                </a:lnTo>
                <a:lnTo>
                  <a:pt x="141695" y="0"/>
                </a:lnTo>
                <a:lnTo>
                  <a:pt x="134389" y="10933"/>
                </a:lnTo>
                <a:close/>
              </a:path>
            </a:pathLst>
          </a:custGeom>
          <a:solidFill>
            <a:srgbClr val="FFFFFF"/>
          </a:solidFill>
        </p:spPr>
        <p:txBody>
          <a:bodyPr wrap="square" lIns="0" tIns="0" rIns="0" bIns="0" rtlCol="0">
            <a:noAutofit/>
          </a:bodyPr>
          <a:lstStyle/>
          <a:p>
            <a:endParaRPr/>
          </a:p>
        </p:txBody>
      </p:sp>
      <p:sp>
        <p:nvSpPr>
          <p:cNvPr id="584" name="object 584"/>
          <p:cNvSpPr/>
          <p:nvPr/>
        </p:nvSpPr>
        <p:spPr>
          <a:xfrm>
            <a:off x="3462023" y="3185951"/>
            <a:ext cx="369330" cy="281574"/>
          </a:xfrm>
          <a:custGeom>
            <a:avLst/>
            <a:gdLst/>
            <a:ahLst/>
            <a:cxnLst/>
            <a:rect l="l" t="t" r="r" b="b"/>
            <a:pathLst>
              <a:path w="369330" h="281574">
                <a:moveTo>
                  <a:pt x="0" y="3644"/>
                </a:moveTo>
                <a:lnTo>
                  <a:pt x="17369" y="192280"/>
                </a:lnTo>
                <a:lnTo>
                  <a:pt x="215742" y="281574"/>
                </a:lnTo>
                <a:lnTo>
                  <a:pt x="322705" y="199570"/>
                </a:lnTo>
                <a:lnTo>
                  <a:pt x="328188" y="150354"/>
                </a:lnTo>
                <a:lnTo>
                  <a:pt x="368418" y="123019"/>
                </a:lnTo>
                <a:lnTo>
                  <a:pt x="369330" y="30068"/>
                </a:lnTo>
                <a:lnTo>
                  <a:pt x="271510" y="10933"/>
                </a:lnTo>
                <a:lnTo>
                  <a:pt x="225797" y="13667"/>
                </a:lnTo>
                <a:lnTo>
                  <a:pt x="149921" y="0"/>
                </a:lnTo>
                <a:lnTo>
                  <a:pt x="0" y="3644"/>
                </a:lnTo>
                <a:close/>
              </a:path>
            </a:pathLst>
          </a:custGeom>
          <a:solidFill>
            <a:srgbClr val="FFFFFF"/>
          </a:solidFill>
        </p:spPr>
        <p:txBody>
          <a:bodyPr wrap="square" lIns="0" tIns="0" rIns="0" bIns="0" rtlCol="0">
            <a:noAutofit/>
          </a:bodyPr>
          <a:lstStyle/>
          <a:p>
            <a:endParaRPr/>
          </a:p>
        </p:txBody>
      </p:sp>
      <p:sp>
        <p:nvSpPr>
          <p:cNvPr id="585" name="object 585"/>
          <p:cNvSpPr/>
          <p:nvPr/>
        </p:nvSpPr>
        <p:spPr>
          <a:xfrm>
            <a:off x="3354150" y="3330839"/>
            <a:ext cx="537541" cy="378182"/>
          </a:xfrm>
          <a:custGeom>
            <a:avLst/>
            <a:gdLst/>
            <a:ahLst/>
            <a:cxnLst/>
            <a:rect l="l" t="t" r="r" b="b"/>
            <a:pathLst>
              <a:path w="537541" h="378182">
                <a:moveTo>
                  <a:pt x="178259" y="13667"/>
                </a:moveTo>
                <a:lnTo>
                  <a:pt x="0" y="90217"/>
                </a:lnTo>
                <a:lnTo>
                  <a:pt x="8227" y="216882"/>
                </a:lnTo>
                <a:lnTo>
                  <a:pt x="359274" y="378182"/>
                </a:lnTo>
                <a:lnTo>
                  <a:pt x="537541" y="154923"/>
                </a:lnTo>
                <a:lnTo>
                  <a:pt x="536629" y="58327"/>
                </a:lnTo>
                <a:lnTo>
                  <a:pt x="187401" y="0"/>
                </a:lnTo>
                <a:lnTo>
                  <a:pt x="178259" y="13667"/>
                </a:lnTo>
                <a:close/>
              </a:path>
            </a:pathLst>
          </a:custGeom>
          <a:solidFill>
            <a:srgbClr val="FFFFFF"/>
          </a:solidFill>
        </p:spPr>
        <p:txBody>
          <a:bodyPr wrap="square" lIns="0" tIns="0" rIns="0" bIns="0" rtlCol="0">
            <a:noAutofit/>
          </a:bodyPr>
          <a:lstStyle/>
          <a:p>
            <a:endParaRPr/>
          </a:p>
        </p:txBody>
      </p:sp>
      <p:sp>
        <p:nvSpPr>
          <p:cNvPr id="586" name="object 586"/>
          <p:cNvSpPr/>
          <p:nvPr/>
        </p:nvSpPr>
        <p:spPr>
          <a:xfrm>
            <a:off x="3388889" y="3164071"/>
            <a:ext cx="495483" cy="375450"/>
          </a:xfrm>
          <a:custGeom>
            <a:avLst/>
            <a:gdLst/>
            <a:ahLst/>
            <a:cxnLst/>
            <a:rect l="l" t="t" r="r" b="b"/>
            <a:pathLst>
              <a:path w="495483" h="375450">
                <a:moveTo>
                  <a:pt x="0" y="8200"/>
                </a:moveTo>
                <a:lnTo>
                  <a:pt x="28339" y="260630"/>
                </a:lnTo>
                <a:lnTo>
                  <a:pt x="295284" y="375450"/>
                </a:lnTo>
                <a:lnTo>
                  <a:pt x="436069" y="262453"/>
                </a:lnTo>
                <a:lnTo>
                  <a:pt x="442464" y="195925"/>
                </a:lnTo>
                <a:lnTo>
                  <a:pt x="494572" y="159479"/>
                </a:lnTo>
                <a:lnTo>
                  <a:pt x="495483" y="35548"/>
                </a:lnTo>
                <a:lnTo>
                  <a:pt x="363841" y="10022"/>
                </a:lnTo>
                <a:lnTo>
                  <a:pt x="302590" y="16413"/>
                </a:lnTo>
                <a:lnTo>
                  <a:pt x="201123" y="0"/>
                </a:lnTo>
                <a:lnTo>
                  <a:pt x="0" y="8200"/>
                </a:lnTo>
                <a:close/>
              </a:path>
            </a:pathLst>
          </a:custGeom>
          <a:solidFill>
            <a:srgbClr val="FFFFFF"/>
          </a:solidFill>
        </p:spPr>
        <p:txBody>
          <a:bodyPr wrap="square" lIns="0" tIns="0" rIns="0" bIns="0" rtlCol="0">
            <a:noAutofit/>
          </a:bodyPr>
          <a:lstStyle/>
          <a:p>
            <a:endParaRPr/>
          </a:p>
        </p:txBody>
      </p:sp>
      <p:sp>
        <p:nvSpPr>
          <p:cNvPr id="587" name="object 587"/>
          <p:cNvSpPr/>
          <p:nvPr/>
        </p:nvSpPr>
        <p:spPr>
          <a:xfrm>
            <a:off x="3373347" y="3354529"/>
            <a:ext cx="495487" cy="319862"/>
          </a:xfrm>
          <a:custGeom>
            <a:avLst/>
            <a:gdLst/>
            <a:ahLst/>
            <a:cxnLst/>
            <a:rect l="l" t="t" r="r" b="b"/>
            <a:pathLst>
              <a:path w="495487" h="319862">
                <a:moveTo>
                  <a:pt x="182842" y="0"/>
                </a:moveTo>
                <a:lnTo>
                  <a:pt x="0" y="77461"/>
                </a:lnTo>
                <a:lnTo>
                  <a:pt x="7314" y="174057"/>
                </a:lnTo>
                <a:lnTo>
                  <a:pt x="323615" y="319862"/>
                </a:lnTo>
                <a:lnTo>
                  <a:pt x="492739" y="115730"/>
                </a:lnTo>
                <a:lnTo>
                  <a:pt x="495487" y="51949"/>
                </a:lnTo>
                <a:lnTo>
                  <a:pt x="182842" y="0"/>
                </a:lnTo>
                <a:close/>
              </a:path>
            </a:pathLst>
          </a:custGeom>
          <a:solidFill>
            <a:srgbClr val="000000"/>
          </a:solidFill>
        </p:spPr>
        <p:txBody>
          <a:bodyPr wrap="square" lIns="0" tIns="0" rIns="0" bIns="0" rtlCol="0">
            <a:noAutofit/>
          </a:bodyPr>
          <a:lstStyle/>
          <a:p>
            <a:endParaRPr/>
          </a:p>
        </p:txBody>
      </p:sp>
      <p:sp>
        <p:nvSpPr>
          <p:cNvPr id="588" name="object 588"/>
          <p:cNvSpPr/>
          <p:nvPr/>
        </p:nvSpPr>
        <p:spPr>
          <a:xfrm>
            <a:off x="3410829" y="3180484"/>
            <a:ext cx="447039" cy="328968"/>
          </a:xfrm>
          <a:custGeom>
            <a:avLst/>
            <a:gdLst/>
            <a:ahLst/>
            <a:cxnLst/>
            <a:rect l="l" t="t" r="r" b="b"/>
            <a:pathLst>
              <a:path w="447039" h="328968">
                <a:moveTo>
                  <a:pt x="273343" y="328968"/>
                </a:moveTo>
                <a:lnTo>
                  <a:pt x="392184" y="226905"/>
                </a:lnTo>
                <a:lnTo>
                  <a:pt x="394919" y="161288"/>
                </a:lnTo>
                <a:lnTo>
                  <a:pt x="441543" y="128486"/>
                </a:lnTo>
                <a:lnTo>
                  <a:pt x="447039" y="33713"/>
                </a:lnTo>
                <a:lnTo>
                  <a:pt x="340076" y="12756"/>
                </a:lnTo>
                <a:lnTo>
                  <a:pt x="263289" y="14578"/>
                </a:lnTo>
                <a:lnTo>
                  <a:pt x="172775" y="0"/>
                </a:lnTo>
                <a:lnTo>
                  <a:pt x="0" y="6378"/>
                </a:lnTo>
                <a:lnTo>
                  <a:pt x="23768" y="238750"/>
                </a:lnTo>
                <a:lnTo>
                  <a:pt x="273343" y="328968"/>
                </a:lnTo>
                <a:close/>
              </a:path>
            </a:pathLst>
          </a:custGeom>
          <a:solidFill>
            <a:srgbClr val="000000"/>
          </a:solidFill>
        </p:spPr>
        <p:txBody>
          <a:bodyPr wrap="square" lIns="0" tIns="0" rIns="0" bIns="0" rtlCol="0">
            <a:noAutofit/>
          </a:bodyPr>
          <a:lstStyle/>
          <a:p>
            <a:endParaRPr/>
          </a:p>
        </p:txBody>
      </p:sp>
      <p:sp>
        <p:nvSpPr>
          <p:cNvPr id="589" name="object 589"/>
          <p:cNvSpPr/>
          <p:nvPr/>
        </p:nvSpPr>
        <p:spPr>
          <a:xfrm>
            <a:off x="3439169" y="3208730"/>
            <a:ext cx="236773" cy="265174"/>
          </a:xfrm>
          <a:custGeom>
            <a:avLst/>
            <a:gdLst/>
            <a:ahLst/>
            <a:cxnLst/>
            <a:rect l="l" t="t" r="r" b="b"/>
            <a:pathLst>
              <a:path w="236773" h="265174">
                <a:moveTo>
                  <a:pt x="0" y="0"/>
                </a:moveTo>
                <a:lnTo>
                  <a:pt x="17369" y="195925"/>
                </a:lnTo>
                <a:lnTo>
                  <a:pt x="235861" y="265174"/>
                </a:lnTo>
                <a:lnTo>
                  <a:pt x="236773" y="50114"/>
                </a:lnTo>
                <a:lnTo>
                  <a:pt x="0" y="0"/>
                </a:lnTo>
                <a:close/>
              </a:path>
            </a:pathLst>
          </a:custGeom>
          <a:solidFill>
            <a:srgbClr val="FFFFFF"/>
          </a:solidFill>
        </p:spPr>
        <p:txBody>
          <a:bodyPr wrap="square" lIns="0" tIns="0" rIns="0" bIns="0" rtlCol="0">
            <a:noAutofit/>
          </a:bodyPr>
          <a:lstStyle/>
          <a:p>
            <a:endParaRPr/>
          </a:p>
        </p:txBody>
      </p:sp>
      <p:sp>
        <p:nvSpPr>
          <p:cNvPr id="590" name="object 590"/>
          <p:cNvSpPr/>
          <p:nvPr/>
        </p:nvSpPr>
        <p:spPr>
          <a:xfrm>
            <a:off x="3700622" y="3245177"/>
            <a:ext cx="81358" cy="208681"/>
          </a:xfrm>
          <a:custGeom>
            <a:avLst/>
            <a:gdLst/>
            <a:ahLst/>
            <a:cxnLst/>
            <a:rect l="l" t="t" r="r" b="b"/>
            <a:pathLst>
              <a:path w="81358" h="208681">
                <a:moveTo>
                  <a:pt x="0" y="17312"/>
                </a:moveTo>
                <a:lnTo>
                  <a:pt x="1836" y="208681"/>
                </a:lnTo>
                <a:lnTo>
                  <a:pt x="74052" y="144900"/>
                </a:lnTo>
                <a:lnTo>
                  <a:pt x="81358" y="0"/>
                </a:lnTo>
                <a:lnTo>
                  <a:pt x="0" y="17312"/>
                </a:lnTo>
                <a:close/>
              </a:path>
            </a:pathLst>
          </a:custGeom>
          <a:solidFill>
            <a:srgbClr val="3E3EFF"/>
          </a:solidFill>
        </p:spPr>
        <p:txBody>
          <a:bodyPr wrap="square" lIns="0" tIns="0" rIns="0" bIns="0" rtlCol="0">
            <a:noAutofit/>
          </a:bodyPr>
          <a:lstStyle/>
          <a:p>
            <a:endParaRPr/>
          </a:p>
        </p:txBody>
      </p:sp>
      <p:sp>
        <p:nvSpPr>
          <p:cNvPr id="591" name="object 591"/>
          <p:cNvSpPr/>
          <p:nvPr/>
        </p:nvSpPr>
        <p:spPr>
          <a:xfrm>
            <a:off x="3474822" y="3257933"/>
            <a:ext cx="163637" cy="157656"/>
          </a:xfrm>
          <a:custGeom>
            <a:avLst/>
            <a:gdLst/>
            <a:ahLst/>
            <a:cxnLst/>
            <a:rect l="l" t="t" r="r" b="b"/>
            <a:pathLst>
              <a:path w="163637" h="157656">
                <a:moveTo>
                  <a:pt x="0" y="0"/>
                </a:moveTo>
                <a:lnTo>
                  <a:pt x="7315" y="114819"/>
                </a:lnTo>
                <a:lnTo>
                  <a:pt x="163637" y="157656"/>
                </a:lnTo>
                <a:lnTo>
                  <a:pt x="160890" y="33725"/>
                </a:lnTo>
                <a:lnTo>
                  <a:pt x="0" y="0"/>
                </a:lnTo>
                <a:close/>
              </a:path>
            </a:pathLst>
          </a:custGeom>
          <a:solidFill>
            <a:srgbClr val="00FFFF"/>
          </a:solidFill>
        </p:spPr>
        <p:txBody>
          <a:bodyPr wrap="square" lIns="0" tIns="0" rIns="0" bIns="0" rtlCol="0">
            <a:noAutofit/>
          </a:bodyPr>
          <a:lstStyle/>
          <a:p>
            <a:endParaRPr/>
          </a:p>
        </p:txBody>
      </p:sp>
      <p:sp>
        <p:nvSpPr>
          <p:cNvPr id="592" name="object 592"/>
          <p:cNvSpPr/>
          <p:nvPr/>
        </p:nvSpPr>
        <p:spPr>
          <a:xfrm>
            <a:off x="3397117" y="3448392"/>
            <a:ext cx="289791" cy="194105"/>
          </a:xfrm>
          <a:custGeom>
            <a:avLst/>
            <a:gdLst/>
            <a:ahLst/>
            <a:cxnLst/>
            <a:rect l="l" t="t" r="r" b="b"/>
            <a:pathLst>
              <a:path w="289791" h="194105">
                <a:moveTo>
                  <a:pt x="0" y="0"/>
                </a:moveTo>
                <a:lnTo>
                  <a:pt x="5484" y="71994"/>
                </a:lnTo>
                <a:lnTo>
                  <a:pt x="289791" y="194105"/>
                </a:lnTo>
                <a:lnTo>
                  <a:pt x="285220" y="105707"/>
                </a:lnTo>
                <a:lnTo>
                  <a:pt x="0" y="0"/>
                </a:lnTo>
                <a:close/>
              </a:path>
            </a:pathLst>
          </a:custGeom>
          <a:solidFill>
            <a:srgbClr val="FFFFFF"/>
          </a:solidFill>
        </p:spPr>
        <p:txBody>
          <a:bodyPr wrap="square" lIns="0" tIns="0" rIns="0" bIns="0" rtlCol="0">
            <a:noAutofit/>
          </a:bodyPr>
          <a:lstStyle/>
          <a:p>
            <a:endParaRPr/>
          </a:p>
        </p:txBody>
      </p:sp>
      <p:sp>
        <p:nvSpPr>
          <p:cNvPr id="593" name="object 593"/>
          <p:cNvSpPr/>
          <p:nvPr/>
        </p:nvSpPr>
        <p:spPr>
          <a:xfrm>
            <a:off x="3496763" y="3198707"/>
            <a:ext cx="245912" cy="36446"/>
          </a:xfrm>
          <a:custGeom>
            <a:avLst/>
            <a:gdLst/>
            <a:ahLst/>
            <a:cxnLst/>
            <a:rect l="l" t="t" r="r" b="b"/>
            <a:pathLst>
              <a:path w="245912" h="36446">
                <a:moveTo>
                  <a:pt x="0" y="0"/>
                </a:moveTo>
                <a:lnTo>
                  <a:pt x="176431" y="36446"/>
                </a:lnTo>
                <a:lnTo>
                  <a:pt x="245912" y="26423"/>
                </a:lnTo>
                <a:lnTo>
                  <a:pt x="88677" y="0"/>
                </a:lnTo>
                <a:lnTo>
                  <a:pt x="0" y="0"/>
                </a:lnTo>
                <a:close/>
              </a:path>
            </a:pathLst>
          </a:custGeom>
          <a:solidFill>
            <a:srgbClr val="3E3E3E"/>
          </a:solidFill>
        </p:spPr>
        <p:txBody>
          <a:bodyPr wrap="square" lIns="0" tIns="0" rIns="0" bIns="0" rtlCol="0">
            <a:noAutofit/>
          </a:bodyPr>
          <a:lstStyle/>
          <a:p>
            <a:endParaRPr/>
          </a:p>
        </p:txBody>
      </p:sp>
      <p:sp>
        <p:nvSpPr>
          <p:cNvPr id="594" name="object 594"/>
          <p:cNvSpPr/>
          <p:nvPr/>
        </p:nvSpPr>
        <p:spPr>
          <a:xfrm>
            <a:off x="3707941" y="3433813"/>
            <a:ext cx="138037" cy="184080"/>
          </a:xfrm>
          <a:custGeom>
            <a:avLst/>
            <a:gdLst/>
            <a:ahLst/>
            <a:cxnLst/>
            <a:rect l="l" t="t" r="r" b="b"/>
            <a:pathLst>
              <a:path w="138037" h="184080">
                <a:moveTo>
                  <a:pt x="0" y="102974"/>
                </a:moveTo>
                <a:lnTo>
                  <a:pt x="1823" y="184080"/>
                </a:lnTo>
                <a:lnTo>
                  <a:pt x="133466" y="34624"/>
                </a:lnTo>
                <a:lnTo>
                  <a:pt x="138037" y="0"/>
                </a:lnTo>
                <a:lnTo>
                  <a:pt x="0" y="102974"/>
                </a:lnTo>
                <a:close/>
              </a:path>
            </a:pathLst>
          </a:custGeom>
          <a:solidFill>
            <a:srgbClr val="3E3E3E"/>
          </a:solidFill>
        </p:spPr>
        <p:txBody>
          <a:bodyPr wrap="square" lIns="0" tIns="0" rIns="0" bIns="0" rtlCol="0">
            <a:noAutofit/>
          </a:bodyPr>
          <a:lstStyle/>
          <a:p>
            <a:endParaRPr/>
          </a:p>
        </p:txBody>
      </p:sp>
      <p:sp>
        <p:nvSpPr>
          <p:cNvPr id="595" name="object 595"/>
          <p:cNvSpPr/>
          <p:nvPr/>
        </p:nvSpPr>
        <p:spPr>
          <a:xfrm>
            <a:off x="3419056" y="3430168"/>
            <a:ext cx="267851" cy="95684"/>
          </a:xfrm>
          <a:custGeom>
            <a:avLst/>
            <a:gdLst/>
            <a:ahLst/>
            <a:cxnLst/>
            <a:rect l="l" t="t" r="r" b="b"/>
            <a:pathLst>
              <a:path w="267851" h="95684">
                <a:moveTo>
                  <a:pt x="16455" y="0"/>
                </a:moveTo>
                <a:lnTo>
                  <a:pt x="0" y="5466"/>
                </a:lnTo>
                <a:lnTo>
                  <a:pt x="267851" y="95684"/>
                </a:lnTo>
                <a:lnTo>
                  <a:pt x="266028" y="74728"/>
                </a:lnTo>
                <a:lnTo>
                  <a:pt x="16455" y="0"/>
                </a:lnTo>
                <a:close/>
              </a:path>
            </a:pathLst>
          </a:custGeom>
          <a:solidFill>
            <a:srgbClr val="3E3EFF"/>
          </a:solidFill>
        </p:spPr>
        <p:txBody>
          <a:bodyPr wrap="square" lIns="0" tIns="0" rIns="0" bIns="0" rtlCol="0">
            <a:noAutofit/>
          </a:bodyPr>
          <a:lstStyle/>
          <a:p>
            <a:endParaRPr/>
          </a:p>
        </p:txBody>
      </p:sp>
      <p:sp>
        <p:nvSpPr>
          <p:cNvPr id="596" name="object 596"/>
          <p:cNvSpPr/>
          <p:nvPr/>
        </p:nvSpPr>
        <p:spPr>
          <a:xfrm>
            <a:off x="3493104" y="3274334"/>
            <a:ext cx="112445" cy="110276"/>
          </a:xfrm>
          <a:custGeom>
            <a:avLst/>
            <a:gdLst/>
            <a:ahLst/>
            <a:cxnLst/>
            <a:rect l="l" t="t" r="r" b="b"/>
            <a:pathLst>
              <a:path w="112445" h="110276">
                <a:moveTo>
                  <a:pt x="48447" y="0"/>
                </a:moveTo>
                <a:lnTo>
                  <a:pt x="0" y="102075"/>
                </a:lnTo>
                <a:lnTo>
                  <a:pt x="29251" y="110276"/>
                </a:lnTo>
                <a:lnTo>
                  <a:pt x="112445" y="15502"/>
                </a:lnTo>
                <a:lnTo>
                  <a:pt x="48447" y="0"/>
                </a:lnTo>
                <a:close/>
              </a:path>
            </a:pathLst>
          </a:custGeom>
          <a:solidFill>
            <a:srgbClr val="7EFFFF"/>
          </a:solidFill>
        </p:spPr>
        <p:txBody>
          <a:bodyPr wrap="square" lIns="0" tIns="0" rIns="0" bIns="0" rtlCol="0">
            <a:noAutofit/>
          </a:bodyPr>
          <a:lstStyle/>
          <a:p>
            <a:endParaRPr/>
          </a:p>
        </p:txBody>
      </p:sp>
      <p:sp>
        <p:nvSpPr>
          <p:cNvPr id="597" name="object 597"/>
          <p:cNvSpPr/>
          <p:nvPr/>
        </p:nvSpPr>
        <p:spPr>
          <a:xfrm>
            <a:off x="3474822" y="3257933"/>
            <a:ext cx="163637" cy="157656"/>
          </a:xfrm>
          <a:custGeom>
            <a:avLst/>
            <a:gdLst/>
            <a:ahLst/>
            <a:cxnLst/>
            <a:rect l="l" t="t" r="r" b="b"/>
            <a:pathLst>
              <a:path w="163637" h="157656">
                <a:moveTo>
                  <a:pt x="160890" y="33725"/>
                </a:moveTo>
                <a:lnTo>
                  <a:pt x="0" y="0"/>
                </a:lnTo>
                <a:lnTo>
                  <a:pt x="149012" y="47393"/>
                </a:lnTo>
                <a:lnTo>
                  <a:pt x="163637" y="157656"/>
                </a:lnTo>
                <a:lnTo>
                  <a:pt x="160890" y="33725"/>
                </a:lnTo>
                <a:close/>
              </a:path>
            </a:pathLst>
          </a:custGeom>
          <a:solidFill>
            <a:srgbClr val="000000"/>
          </a:solidFill>
        </p:spPr>
        <p:txBody>
          <a:bodyPr wrap="square" lIns="0" tIns="0" rIns="0" bIns="0" rtlCol="0">
            <a:noAutofit/>
          </a:bodyPr>
          <a:lstStyle/>
          <a:p>
            <a:endParaRPr/>
          </a:p>
        </p:txBody>
      </p:sp>
      <p:sp>
        <p:nvSpPr>
          <p:cNvPr id="598" name="object 598"/>
          <p:cNvSpPr/>
          <p:nvPr/>
        </p:nvSpPr>
        <p:spPr>
          <a:xfrm>
            <a:off x="3397117" y="3448392"/>
            <a:ext cx="285220" cy="105707"/>
          </a:xfrm>
          <a:custGeom>
            <a:avLst/>
            <a:gdLst/>
            <a:ahLst/>
            <a:cxnLst/>
            <a:rect l="l" t="t" r="r" b="b"/>
            <a:pathLst>
              <a:path w="285220" h="105707">
                <a:moveTo>
                  <a:pt x="0" y="0"/>
                </a:moveTo>
                <a:lnTo>
                  <a:pt x="2742" y="32814"/>
                </a:lnTo>
                <a:lnTo>
                  <a:pt x="285220" y="105707"/>
                </a:lnTo>
                <a:lnTo>
                  <a:pt x="0" y="0"/>
                </a:lnTo>
                <a:close/>
              </a:path>
            </a:pathLst>
          </a:custGeom>
          <a:solidFill>
            <a:srgbClr val="FFFF3E"/>
          </a:solidFill>
        </p:spPr>
        <p:txBody>
          <a:bodyPr wrap="square" lIns="0" tIns="0" rIns="0" bIns="0" rtlCol="0">
            <a:noAutofit/>
          </a:bodyPr>
          <a:lstStyle/>
          <a:p>
            <a:endParaRPr/>
          </a:p>
        </p:txBody>
      </p:sp>
      <p:sp>
        <p:nvSpPr>
          <p:cNvPr id="599" name="object 599"/>
          <p:cNvSpPr/>
          <p:nvPr/>
        </p:nvSpPr>
        <p:spPr>
          <a:xfrm>
            <a:off x="3430941" y="3472082"/>
            <a:ext cx="16455" cy="15502"/>
          </a:xfrm>
          <a:custGeom>
            <a:avLst/>
            <a:gdLst/>
            <a:ahLst/>
            <a:cxnLst/>
            <a:rect l="l" t="t" r="r" b="b"/>
            <a:pathLst>
              <a:path w="16455" h="15502">
                <a:moveTo>
                  <a:pt x="8228" y="15502"/>
                </a:moveTo>
                <a:lnTo>
                  <a:pt x="11885" y="15502"/>
                </a:lnTo>
                <a:lnTo>
                  <a:pt x="15541" y="11857"/>
                </a:lnTo>
                <a:lnTo>
                  <a:pt x="16455" y="9124"/>
                </a:lnTo>
                <a:lnTo>
                  <a:pt x="15541" y="5479"/>
                </a:lnTo>
                <a:lnTo>
                  <a:pt x="13713" y="2746"/>
                </a:lnTo>
                <a:lnTo>
                  <a:pt x="11885" y="911"/>
                </a:lnTo>
                <a:lnTo>
                  <a:pt x="8228" y="0"/>
                </a:lnTo>
                <a:lnTo>
                  <a:pt x="4571" y="911"/>
                </a:lnTo>
                <a:lnTo>
                  <a:pt x="914" y="4568"/>
                </a:lnTo>
                <a:lnTo>
                  <a:pt x="0" y="8213"/>
                </a:lnTo>
                <a:lnTo>
                  <a:pt x="914" y="10946"/>
                </a:lnTo>
                <a:lnTo>
                  <a:pt x="4571" y="14591"/>
                </a:lnTo>
                <a:lnTo>
                  <a:pt x="8228" y="15502"/>
                </a:lnTo>
                <a:close/>
              </a:path>
            </a:pathLst>
          </a:custGeom>
          <a:solidFill>
            <a:srgbClr val="000000"/>
          </a:solidFill>
        </p:spPr>
        <p:txBody>
          <a:bodyPr wrap="square" lIns="0" tIns="0" rIns="0" bIns="0" rtlCol="0">
            <a:noAutofit/>
          </a:bodyPr>
          <a:lstStyle/>
          <a:p>
            <a:endParaRPr/>
          </a:p>
        </p:txBody>
      </p:sp>
      <p:sp>
        <p:nvSpPr>
          <p:cNvPr id="600" name="object 600"/>
          <p:cNvSpPr/>
          <p:nvPr/>
        </p:nvSpPr>
        <p:spPr>
          <a:xfrm>
            <a:off x="3599155" y="3541343"/>
            <a:ext cx="70392" cy="40103"/>
          </a:xfrm>
          <a:custGeom>
            <a:avLst/>
            <a:gdLst/>
            <a:ahLst/>
            <a:cxnLst/>
            <a:rect l="l" t="t" r="r" b="b"/>
            <a:pathLst>
              <a:path w="70392" h="40103">
                <a:moveTo>
                  <a:pt x="0" y="0"/>
                </a:moveTo>
                <a:lnTo>
                  <a:pt x="0" y="10933"/>
                </a:lnTo>
                <a:lnTo>
                  <a:pt x="70392" y="40103"/>
                </a:lnTo>
                <a:lnTo>
                  <a:pt x="70392" y="26423"/>
                </a:lnTo>
                <a:lnTo>
                  <a:pt x="0" y="0"/>
                </a:lnTo>
                <a:close/>
              </a:path>
            </a:pathLst>
          </a:custGeom>
          <a:solidFill>
            <a:srgbClr val="000000"/>
          </a:solidFill>
        </p:spPr>
        <p:txBody>
          <a:bodyPr wrap="square" lIns="0" tIns="0" rIns="0" bIns="0" rtlCol="0">
            <a:noAutofit/>
          </a:bodyPr>
          <a:lstStyle/>
          <a:p>
            <a:endParaRPr/>
          </a:p>
        </p:txBody>
      </p:sp>
      <p:sp>
        <p:nvSpPr>
          <p:cNvPr id="601" name="object 601"/>
          <p:cNvSpPr/>
          <p:nvPr/>
        </p:nvSpPr>
        <p:spPr>
          <a:xfrm>
            <a:off x="3609209" y="3421057"/>
            <a:ext cx="29251" cy="15489"/>
          </a:xfrm>
          <a:custGeom>
            <a:avLst/>
            <a:gdLst/>
            <a:ahLst/>
            <a:cxnLst/>
            <a:rect l="l" t="t" r="r" b="b"/>
            <a:pathLst>
              <a:path w="29251" h="15489">
                <a:moveTo>
                  <a:pt x="911" y="0"/>
                </a:moveTo>
                <a:lnTo>
                  <a:pt x="0" y="8200"/>
                </a:lnTo>
                <a:lnTo>
                  <a:pt x="29251" y="15489"/>
                </a:lnTo>
                <a:lnTo>
                  <a:pt x="29251" y="8200"/>
                </a:lnTo>
                <a:lnTo>
                  <a:pt x="911" y="0"/>
                </a:lnTo>
                <a:close/>
              </a:path>
            </a:pathLst>
          </a:custGeom>
          <a:solidFill>
            <a:srgbClr val="000000"/>
          </a:solidFill>
        </p:spPr>
        <p:txBody>
          <a:bodyPr wrap="square" lIns="0" tIns="0" rIns="0" bIns="0" rtlCol="0">
            <a:noAutofit/>
          </a:bodyPr>
          <a:lstStyle/>
          <a:p>
            <a:endParaRPr/>
          </a:p>
        </p:txBody>
      </p:sp>
      <p:sp>
        <p:nvSpPr>
          <p:cNvPr id="602" name="object 602"/>
          <p:cNvSpPr/>
          <p:nvPr/>
        </p:nvSpPr>
        <p:spPr>
          <a:xfrm>
            <a:off x="3763708" y="3135825"/>
            <a:ext cx="141697" cy="95684"/>
          </a:xfrm>
          <a:custGeom>
            <a:avLst/>
            <a:gdLst/>
            <a:ahLst/>
            <a:cxnLst/>
            <a:rect l="l" t="t" r="r" b="b"/>
            <a:pathLst>
              <a:path w="141697" h="95684">
                <a:moveTo>
                  <a:pt x="0" y="78372"/>
                </a:moveTo>
                <a:lnTo>
                  <a:pt x="60325" y="95684"/>
                </a:lnTo>
                <a:lnTo>
                  <a:pt x="141697" y="20045"/>
                </a:lnTo>
                <a:lnTo>
                  <a:pt x="141697" y="19134"/>
                </a:lnTo>
                <a:lnTo>
                  <a:pt x="138037" y="10933"/>
                </a:lnTo>
                <a:lnTo>
                  <a:pt x="135289" y="6378"/>
                </a:lnTo>
                <a:lnTo>
                  <a:pt x="131642" y="1822"/>
                </a:lnTo>
                <a:lnTo>
                  <a:pt x="127071" y="0"/>
                </a:lnTo>
                <a:lnTo>
                  <a:pt x="120664" y="0"/>
                </a:lnTo>
                <a:lnTo>
                  <a:pt x="112433" y="2733"/>
                </a:lnTo>
                <a:lnTo>
                  <a:pt x="0" y="78372"/>
                </a:lnTo>
                <a:close/>
              </a:path>
            </a:pathLst>
          </a:custGeom>
          <a:solidFill>
            <a:srgbClr val="000000"/>
          </a:solidFill>
        </p:spPr>
        <p:txBody>
          <a:bodyPr wrap="square" lIns="0" tIns="0" rIns="0" bIns="0" rtlCol="0">
            <a:noAutofit/>
          </a:bodyPr>
          <a:lstStyle/>
          <a:p>
            <a:endParaRPr/>
          </a:p>
        </p:txBody>
      </p:sp>
      <p:sp>
        <p:nvSpPr>
          <p:cNvPr id="603" name="object 603"/>
          <p:cNvSpPr/>
          <p:nvPr/>
        </p:nvSpPr>
        <p:spPr>
          <a:xfrm>
            <a:off x="4102869" y="2830547"/>
            <a:ext cx="107861" cy="81106"/>
          </a:xfrm>
          <a:custGeom>
            <a:avLst/>
            <a:gdLst/>
            <a:ahLst/>
            <a:cxnLst/>
            <a:rect l="l" t="t" r="r" b="b"/>
            <a:pathLst>
              <a:path w="107861" h="81106">
                <a:moveTo>
                  <a:pt x="0" y="67438"/>
                </a:moveTo>
                <a:lnTo>
                  <a:pt x="32910" y="81106"/>
                </a:lnTo>
                <a:lnTo>
                  <a:pt x="106950" y="11845"/>
                </a:lnTo>
                <a:lnTo>
                  <a:pt x="107861" y="9111"/>
                </a:lnTo>
                <a:lnTo>
                  <a:pt x="106950" y="3644"/>
                </a:lnTo>
                <a:lnTo>
                  <a:pt x="103290" y="0"/>
                </a:lnTo>
                <a:lnTo>
                  <a:pt x="93236" y="911"/>
                </a:lnTo>
                <a:lnTo>
                  <a:pt x="0" y="67438"/>
                </a:lnTo>
                <a:close/>
              </a:path>
            </a:pathLst>
          </a:custGeom>
          <a:solidFill>
            <a:srgbClr val="000000"/>
          </a:solidFill>
        </p:spPr>
        <p:txBody>
          <a:bodyPr wrap="square" lIns="0" tIns="0" rIns="0" bIns="0" rtlCol="0">
            <a:noAutofit/>
          </a:bodyPr>
          <a:lstStyle/>
          <a:p>
            <a:endParaRPr/>
          </a:p>
        </p:txBody>
      </p:sp>
      <p:sp>
        <p:nvSpPr>
          <p:cNvPr id="604" name="object 604"/>
          <p:cNvSpPr/>
          <p:nvPr/>
        </p:nvSpPr>
        <p:spPr>
          <a:xfrm>
            <a:off x="4832710" y="2035171"/>
            <a:ext cx="303510" cy="211428"/>
          </a:xfrm>
          <a:custGeom>
            <a:avLst/>
            <a:gdLst/>
            <a:ahLst/>
            <a:cxnLst/>
            <a:rect l="l" t="t" r="r" b="b"/>
            <a:pathLst>
              <a:path w="303510" h="211428">
                <a:moveTo>
                  <a:pt x="101474" y="7289"/>
                </a:moveTo>
                <a:lnTo>
                  <a:pt x="0" y="49215"/>
                </a:lnTo>
                <a:lnTo>
                  <a:pt x="3655" y="120298"/>
                </a:lnTo>
                <a:lnTo>
                  <a:pt x="199295" y="211428"/>
                </a:lnTo>
                <a:lnTo>
                  <a:pt x="302598" y="87484"/>
                </a:lnTo>
                <a:lnTo>
                  <a:pt x="303510" y="32814"/>
                </a:lnTo>
                <a:lnTo>
                  <a:pt x="106957" y="0"/>
                </a:lnTo>
                <a:lnTo>
                  <a:pt x="101474" y="7289"/>
                </a:lnTo>
                <a:close/>
              </a:path>
            </a:pathLst>
          </a:custGeom>
          <a:solidFill>
            <a:srgbClr val="FFFFFF"/>
          </a:solidFill>
        </p:spPr>
        <p:txBody>
          <a:bodyPr wrap="square" lIns="0" tIns="0" rIns="0" bIns="0" rtlCol="0">
            <a:noAutofit/>
          </a:bodyPr>
          <a:lstStyle/>
          <a:p>
            <a:endParaRPr/>
          </a:p>
        </p:txBody>
      </p:sp>
      <p:sp>
        <p:nvSpPr>
          <p:cNvPr id="605" name="object 605"/>
          <p:cNvSpPr/>
          <p:nvPr/>
        </p:nvSpPr>
        <p:spPr>
          <a:xfrm>
            <a:off x="4855561" y="1940398"/>
            <a:ext cx="278822" cy="211428"/>
          </a:xfrm>
          <a:custGeom>
            <a:avLst/>
            <a:gdLst/>
            <a:ahLst/>
            <a:cxnLst/>
            <a:rect l="l" t="t" r="r" b="b"/>
            <a:pathLst>
              <a:path w="278822" h="211428">
                <a:moveTo>
                  <a:pt x="0" y="3644"/>
                </a:moveTo>
                <a:lnTo>
                  <a:pt x="12802" y="145811"/>
                </a:lnTo>
                <a:lnTo>
                  <a:pt x="162729" y="211428"/>
                </a:lnTo>
                <a:lnTo>
                  <a:pt x="242265" y="148545"/>
                </a:lnTo>
                <a:lnTo>
                  <a:pt x="246836" y="111187"/>
                </a:lnTo>
                <a:lnTo>
                  <a:pt x="276999" y="91129"/>
                </a:lnTo>
                <a:lnTo>
                  <a:pt x="278822" y="20969"/>
                </a:lnTo>
                <a:lnTo>
                  <a:pt x="204783" y="7289"/>
                </a:lnTo>
                <a:lnTo>
                  <a:pt x="170036" y="10035"/>
                </a:lnTo>
                <a:lnTo>
                  <a:pt x="113357" y="0"/>
                </a:lnTo>
                <a:lnTo>
                  <a:pt x="0" y="3644"/>
                </a:lnTo>
                <a:close/>
              </a:path>
            </a:pathLst>
          </a:custGeom>
          <a:solidFill>
            <a:srgbClr val="FFFFFF"/>
          </a:solidFill>
        </p:spPr>
        <p:txBody>
          <a:bodyPr wrap="square" lIns="0" tIns="0" rIns="0" bIns="0" rtlCol="0">
            <a:noAutofit/>
          </a:bodyPr>
          <a:lstStyle/>
          <a:p>
            <a:endParaRPr/>
          </a:p>
        </p:txBody>
      </p:sp>
      <p:sp>
        <p:nvSpPr>
          <p:cNvPr id="606" name="object 606"/>
          <p:cNvSpPr/>
          <p:nvPr/>
        </p:nvSpPr>
        <p:spPr>
          <a:xfrm>
            <a:off x="5142615" y="2146359"/>
            <a:ext cx="402234" cy="284308"/>
          </a:xfrm>
          <a:custGeom>
            <a:avLst/>
            <a:gdLst/>
            <a:ahLst/>
            <a:cxnLst/>
            <a:rect l="l" t="t" r="r" b="b"/>
            <a:pathLst>
              <a:path w="402234" h="284308">
                <a:moveTo>
                  <a:pt x="135302" y="10022"/>
                </a:moveTo>
                <a:lnTo>
                  <a:pt x="0" y="66514"/>
                </a:lnTo>
                <a:lnTo>
                  <a:pt x="4571" y="162199"/>
                </a:lnTo>
                <a:lnTo>
                  <a:pt x="263285" y="284308"/>
                </a:lnTo>
                <a:lnTo>
                  <a:pt x="401322" y="118463"/>
                </a:lnTo>
                <a:lnTo>
                  <a:pt x="402234" y="45558"/>
                </a:lnTo>
                <a:lnTo>
                  <a:pt x="142608" y="0"/>
                </a:lnTo>
                <a:lnTo>
                  <a:pt x="135302" y="10022"/>
                </a:lnTo>
                <a:close/>
              </a:path>
            </a:pathLst>
          </a:custGeom>
          <a:solidFill>
            <a:srgbClr val="FFFFFF"/>
          </a:solidFill>
        </p:spPr>
        <p:txBody>
          <a:bodyPr wrap="square" lIns="0" tIns="0" rIns="0" bIns="0" rtlCol="0">
            <a:noAutofit/>
          </a:bodyPr>
          <a:lstStyle/>
          <a:p>
            <a:endParaRPr/>
          </a:p>
        </p:txBody>
      </p:sp>
      <p:sp>
        <p:nvSpPr>
          <p:cNvPr id="607" name="object 607"/>
          <p:cNvSpPr/>
          <p:nvPr/>
        </p:nvSpPr>
        <p:spPr>
          <a:xfrm>
            <a:off x="5509204" y="1923085"/>
            <a:ext cx="249571" cy="147633"/>
          </a:xfrm>
          <a:custGeom>
            <a:avLst/>
            <a:gdLst/>
            <a:ahLst/>
            <a:cxnLst/>
            <a:rect l="l" t="t" r="r" b="b"/>
            <a:pathLst>
              <a:path w="249571" h="147633">
                <a:moveTo>
                  <a:pt x="92337" y="0"/>
                </a:moveTo>
                <a:lnTo>
                  <a:pt x="0" y="35548"/>
                </a:lnTo>
                <a:lnTo>
                  <a:pt x="3659" y="78372"/>
                </a:lnTo>
                <a:lnTo>
                  <a:pt x="162717" y="147633"/>
                </a:lnTo>
                <a:lnTo>
                  <a:pt x="248659" y="51949"/>
                </a:lnTo>
                <a:lnTo>
                  <a:pt x="249571" y="21867"/>
                </a:lnTo>
                <a:lnTo>
                  <a:pt x="92337" y="0"/>
                </a:lnTo>
                <a:close/>
              </a:path>
            </a:pathLst>
          </a:custGeom>
          <a:solidFill>
            <a:srgbClr val="000000"/>
          </a:solidFill>
        </p:spPr>
        <p:txBody>
          <a:bodyPr wrap="square" lIns="0" tIns="0" rIns="0" bIns="0" rtlCol="0">
            <a:noAutofit/>
          </a:bodyPr>
          <a:lstStyle/>
          <a:p>
            <a:endParaRPr/>
          </a:p>
        </p:txBody>
      </p:sp>
      <p:sp>
        <p:nvSpPr>
          <p:cNvPr id="608" name="object 608"/>
          <p:cNvSpPr/>
          <p:nvPr/>
        </p:nvSpPr>
        <p:spPr>
          <a:xfrm>
            <a:off x="5527489" y="1842890"/>
            <a:ext cx="226715" cy="151278"/>
          </a:xfrm>
          <a:custGeom>
            <a:avLst/>
            <a:gdLst/>
            <a:ahLst/>
            <a:cxnLst/>
            <a:rect l="l" t="t" r="r" b="b"/>
            <a:pathLst>
              <a:path w="226715" h="151278">
                <a:moveTo>
                  <a:pt x="138037" y="151278"/>
                </a:moveTo>
                <a:lnTo>
                  <a:pt x="198375" y="102974"/>
                </a:lnTo>
                <a:lnTo>
                  <a:pt x="199287" y="71994"/>
                </a:lnTo>
                <a:lnTo>
                  <a:pt x="223055" y="56504"/>
                </a:lnTo>
                <a:lnTo>
                  <a:pt x="226715" y="10946"/>
                </a:lnTo>
                <a:lnTo>
                  <a:pt x="171859" y="2733"/>
                </a:lnTo>
                <a:lnTo>
                  <a:pt x="133466" y="5466"/>
                </a:lnTo>
                <a:lnTo>
                  <a:pt x="87753" y="0"/>
                </a:lnTo>
                <a:lnTo>
                  <a:pt x="0" y="6378"/>
                </a:lnTo>
                <a:lnTo>
                  <a:pt x="11877" y="110276"/>
                </a:lnTo>
                <a:lnTo>
                  <a:pt x="138037" y="151278"/>
                </a:lnTo>
                <a:close/>
              </a:path>
            </a:pathLst>
          </a:custGeom>
          <a:solidFill>
            <a:srgbClr val="000000"/>
          </a:solidFill>
        </p:spPr>
        <p:txBody>
          <a:bodyPr wrap="square" lIns="0" tIns="0" rIns="0" bIns="0" rtlCol="0">
            <a:noAutofit/>
          </a:bodyPr>
          <a:lstStyle/>
          <a:p>
            <a:endParaRPr/>
          </a:p>
        </p:txBody>
      </p:sp>
      <p:sp>
        <p:nvSpPr>
          <p:cNvPr id="609" name="object 609"/>
          <p:cNvSpPr/>
          <p:nvPr/>
        </p:nvSpPr>
        <p:spPr>
          <a:xfrm>
            <a:off x="5541202" y="1858393"/>
            <a:ext cx="120664" cy="118463"/>
          </a:xfrm>
          <a:custGeom>
            <a:avLst/>
            <a:gdLst/>
            <a:ahLst/>
            <a:cxnLst/>
            <a:rect l="l" t="t" r="r" b="b"/>
            <a:pathLst>
              <a:path w="120664" h="118463">
                <a:moveTo>
                  <a:pt x="0" y="0"/>
                </a:moveTo>
                <a:lnTo>
                  <a:pt x="9142" y="88382"/>
                </a:lnTo>
                <a:lnTo>
                  <a:pt x="119752" y="118463"/>
                </a:lnTo>
                <a:lnTo>
                  <a:pt x="120664" y="19134"/>
                </a:lnTo>
                <a:lnTo>
                  <a:pt x="0" y="0"/>
                </a:lnTo>
                <a:close/>
              </a:path>
            </a:pathLst>
          </a:custGeom>
          <a:solidFill>
            <a:srgbClr val="FFFFFF"/>
          </a:solidFill>
        </p:spPr>
        <p:txBody>
          <a:bodyPr wrap="square" lIns="0" tIns="0" rIns="0" bIns="0" rtlCol="0">
            <a:noAutofit/>
          </a:bodyPr>
          <a:lstStyle/>
          <a:p>
            <a:endParaRPr/>
          </a:p>
        </p:txBody>
      </p:sp>
      <p:sp>
        <p:nvSpPr>
          <p:cNvPr id="610" name="object 610"/>
          <p:cNvSpPr/>
          <p:nvPr/>
        </p:nvSpPr>
        <p:spPr>
          <a:xfrm>
            <a:off x="5674669" y="1869327"/>
            <a:ext cx="41141" cy="99329"/>
          </a:xfrm>
          <a:custGeom>
            <a:avLst/>
            <a:gdLst/>
            <a:ahLst/>
            <a:cxnLst/>
            <a:rect l="l" t="t" r="r" b="b"/>
            <a:pathLst>
              <a:path w="41141" h="99329">
                <a:moveTo>
                  <a:pt x="0" y="10022"/>
                </a:moveTo>
                <a:lnTo>
                  <a:pt x="0" y="99329"/>
                </a:lnTo>
                <a:lnTo>
                  <a:pt x="36570" y="68337"/>
                </a:lnTo>
                <a:lnTo>
                  <a:pt x="41141" y="0"/>
                </a:lnTo>
                <a:lnTo>
                  <a:pt x="0" y="10022"/>
                </a:lnTo>
                <a:close/>
              </a:path>
            </a:pathLst>
          </a:custGeom>
          <a:solidFill>
            <a:srgbClr val="3E3EFF"/>
          </a:solidFill>
        </p:spPr>
        <p:txBody>
          <a:bodyPr wrap="square" lIns="0" tIns="0" rIns="0" bIns="0" rtlCol="0">
            <a:noAutofit/>
          </a:bodyPr>
          <a:lstStyle/>
          <a:p>
            <a:endParaRPr/>
          </a:p>
        </p:txBody>
      </p:sp>
      <p:sp>
        <p:nvSpPr>
          <p:cNvPr id="611" name="object 611"/>
          <p:cNvSpPr/>
          <p:nvPr/>
        </p:nvSpPr>
        <p:spPr>
          <a:xfrm>
            <a:off x="5560399" y="1880261"/>
            <a:ext cx="82270" cy="71083"/>
          </a:xfrm>
          <a:custGeom>
            <a:avLst/>
            <a:gdLst/>
            <a:ahLst/>
            <a:cxnLst/>
            <a:rect l="l" t="t" r="r" b="b"/>
            <a:pathLst>
              <a:path w="82270" h="71083">
                <a:moveTo>
                  <a:pt x="0" y="0"/>
                </a:moveTo>
                <a:lnTo>
                  <a:pt x="2735" y="51936"/>
                </a:lnTo>
                <a:lnTo>
                  <a:pt x="82270" y="71083"/>
                </a:lnTo>
                <a:lnTo>
                  <a:pt x="81358" y="13667"/>
                </a:lnTo>
                <a:lnTo>
                  <a:pt x="0" y="0"/>
                </a:lnTo>
                <a:close/>
              </a:path>
            </a:pathLst>
          </a:custGeom>
          <a:solidFill>
            <a:srgbClr val="00FFFF"/>
          </a:solidFill>
        </p:spPr>
        <p:txBody>
          <a:bodyPr wrap="square" lIns="0" tIns="0" rIns="0" bIns="0" rtlCol="0">
            <a:noAutofit/>
          </a:bodyPr>
          <a:lstStyle/>
          <a:p>
            <a:endParaRPr/>
          </a:p>
        </p:txBody>
      </p:sp>
      <p:sp>
        <p:nvSpPr>
          <p:cNvPr id="612" name="object 612"/>
          <p:cNvSpPr/>
          <p:nvPr/>
        </p:nvSpPr>
        <p:spPr>
          <a:xfrm>
            <a:off x="5520170" y="1965923"/>
            <a:ext cx="146268" cy="89306"/>
          </a:xfrm>
          <a:custGeom>
            <a:avLst/>
            <a:gdLst/>
            <a:ahLst/>
            <a:cxnLst/>
            <a:rect l="l" t="t" r="r" b="b"/>
            <a:pathLst>
              <a:path w="146268" h="89306">
                <a:moveTo>
                  <a:pt x="0" y="0"/>
                </a:moveTo>
                <a:lnTo>
                  <a:pt x="3659" y="31890"/>
                </a:lnTo>
                <a:lnTo>
                  <a:pt x="146268" y="89306"/>
                </a:lnTo>
                <a:lnTo>
                  <a:pt x="144444" y="49202"/>
                </a:lnTo>
                <a:lnTo>
                  <a:pt x="0" y="0"/>
                </a:lnTo>
                <a:close/>
              </a:path>
            </a:pathLst>
          </a:custGeom>
          <a:solidFill>
            <a:srgbClr val="FFFFFF"/>
          </a:solidFill>
        </p:spPr>
        <p:txBody>
          <a:bodyPr wrap="square" lIns="0" tIns="0" rIns="0" bIns="0" rtlCol="0">
            <a:noAutofit/>
          </a:bodyPr>
          <a:lstStyle/>
          <a:p>
            <a:endParaRPr/>
          </a:p>
        </p:txBody>
      </p:sp>
      <p:sp>
        <p:nvSpPr>
          <p:cNvPr id="613" name="object 613"/>
          <p:cNvSpPr/>
          <p:nvPr/>
        </p:nvSpPr>
        <p:spPr>
          <a:xfrm>
            <a:off x="5571365" y="1851091"/>
            <a:ext cx="124336" cy="15502"/>
          </a:xfrm>
          <a:custGeom>
            <a:avLst/>
            <a:gdLst/>
            <a:ahLst/>
            <a:cxnLst/>
            <a:rect l="l" t="t" r="r" b="b"/>
            <a:pathLst>
              <a:path w="124336" h="15502">
                <a:moveTo>
                  <a:pt x="0" y="1834"/>
                </a:moveTo>
                <a:lnTo>
                  <a:pt x="89589" y="15502"/>
                </a:lnTo>
                <a:lnTo>
                  <a:pt x="124336" y="10035"/>
                </a:lnTo>
                <a:lnTo>
                  <a:pt x="44801" y="0"/>
                </a:lnTo>
                <a:lnTo>
                  <a:pt x="0" y="1834"/>
                </a:lnTo>
                <a:close/>
              </a:path>
            </a:pathLst>
          </a:custGeom>
          <a:solidFill>
            <a:srgbClr val="3E3E3E"/>
          </a:solidFill>
        </p:spPr>
        <p:txBody>
          <a:bodyPr wrap="square" lIns="0" tIns="0" rIns="0" bIns="0" rtlCol="0">
            <a:noAutofit/>
          </a:bodyPr>
          <a:lstStyle/>
          <a:p>
            <a:endParaRPr/>
          </a:p>
        </p:txBody>
      </p:sp>
      <p:sp>
        <p:nvSpPr>
          <p:cNvPr id="614" name="object 614"/>
          <p:cNvSpPr/>
          <p:nvPr/>
        </p:nvSpPr>
        <p:spPr>
          <a:xfrm>
            <a:off x="5677417" y="1957722"/>
            <a:ext cx="69468" cy="86560"/>
          </a:xfrm>
          <a:custGeom>
            <a:avLst/>
            <a:gdLst/>
            <a:ahLst/>
            <a:cxnLst/>
            <a:rect l="l" t="t" r="r" b="b"/>
            <a:pathLst>
              <a:path w="69468" h="86560">
                <a:moveTo>
                  <a:pt x="0" y="49202"/>
                </a:moveTo>
                <a:lnTo>
                  <a:pt x="911" y="86560"/>
                </a:lnTo>
                <a:lnTo>
                  <a:pt x="67644" y="17312"/>
                </a:lnTo>
                <a:lnTo>
                  <a:pt x="69468" y="0"/>
                </a:lnTo>
                <a:lnTo>
                  <a:pt x="0" y="49202"/>
                </a:lnTo>
                <a:close/>
              </a:path>
            </a:pathLst>
          </a:custGeom>
          <a:solidFill>
            <a:srgbClr val="3E3E3E"/>
          </a:solidFill>
        </p:spPr>
        <p:txBody>
          <a:bodyPr wrap="square" lIns="0" tIns="0" rIns="0" bIns="0" rtlCol="0">
            <a:noAutofit/>
          </a:bodyPr>
          <a:lstStyle/>
          <a:p>
            <a:endParaRPr/>
          </a:p>
        </p:txBody>
      </p:sp>
      <p:sp>
        <p:nvSpPr>
          <p:cNvPr id="615" name="object 615"/>
          <p:cNvSpPr/>
          <p:nvPr/>
        </p:nvSpPr>
        <p:spPr>
          <a:xfrm>
            <a:off x="5532060" y="1957722"/>
            <a:ext cx="135289" cy="43735"/>
          </a:xfrm>
          <a:custGeom>
            <a:avLst/>
            <a:gdLst/>
            <a:ahLst/>
            <a:cxnLst/>
            <a:rect l="l" t="t" r="r" b="b"/>
            <a:pathLst>
              <a:path w="135289" h="43735">
                <a:moveTo>
                  <a:pt x="8230" y="0"/>
                </a:moveTo>
                <a:lnTo>
                  <a:pt x="0" y="2733"/>
                </a:lnTo>
                <a:lnTo>
                  <a:pt x="135289" y="43735"/>
                </a:lnTo>
                <a:lnTo>
                  <a:pt x="134377" y="34624"/>
                </a:lnTo>
                <a:lnTo>
                  <a:pt x="8230" y="0"/>
                </a:lnTo>
                <a:close/>
              </a:path>
            </a:pathLst>
          </a:custGeom>
          <a:solidFill>
            <a:srgbClr val="3E3EFF"/>
          </a:solidFill>
        </p:spPr>
        <p:txBody>
          <a:bodyPr wrap="square" lIns="0" tIns="0" rIns="0" bIns="0" rtlCol="0">
            <a:noAutofit/>
          </a:bodyPr>
          <a:lstStyle/>
          <a:p>
            <a:endParaRPr/>
          </a:p>
        </p:txBody>
      </p:sp>
      <p:sp>
        <p:nvSpPr>
          <p:cNvPr id="616" name="object 616"/>
          <p:cNvSpPr/>
          <p:nvPr/>
        </p:nvSpPr>
        <p:spPr>
          <a:xfrm>
            <a:off x="5568630" y="1886639"/>
            <a:ext cx="57590" cy="50114"/>
          </a:xfrm>
          <a:custGeom>
            <a:avLst/>
            <a:gdLst/>
            <a:ahLst/>
            <a:cxnLst/>
            <a:rect l="l" t="t" r="r" b="b"/>
            <a:pathLst>
              <a:path w="57590" h="50114">
                <a:moveTo>
                  <a:pt x="24679" y="0"/>
                </a:moveTo>
                <a:lnTo>
                  <a:pt x="0" y="46469"/>
                </a:lnTo>
                <a:lnTo>
                  <a:pt x="15537" y="50114"/>
                </a:lnTo>
                <a:lnTo>
                  <a:pt x="57590" y="6378"/>
                </a:lnTo>
                <a:lnTo>
                  <a:pt x="24679" y="0"/>
                </a:lnTo>
                <a:close/>
              </a:path>
            </a:pathLst>
          </a:custGeom>
          <a:solidFill>
            <a:srgbClr val="7EFFFF"/>
          </a:solidFill>
        </p:spPr>
        <p:txBody>
          <a:bodyPr wrap="square" lIns="0" tIns="0" rIns="0" bIns="0" rtlCol="0">
            <a:noAutofit/>
          </a:bodyPr>
          <a:lstStyle/>
          <a:p>
            <a:endParaRPr/>
          </a:p>
        </p:txBody>
      </p:sp>
      <p:sp>
        <p:nvSpPr>
          <p:cNvPr id="617" name="object 617"/>
          <p:cNvSpPr/>
          <p:nvPr/>
        </p:nvSpPr>
        <p:spPr>
          <a:xfrm>
            <a:off x="5560399" y="1880261"/>
            <a:ext cx="82270" cy="71083"/>
          </a:xfrm>
          <a:custGeom>
            <a:avLst/>
            <a:gdLst/>
            <a:ahLst/>
            <a:cxnLst/>
            <a:rect l="l" t="t" r="r" b="b"/>
            <a:pathLst>
              <a:path w="82270" h="71083">
                <a:moveTo>
                  <a:pt x="81358" y="13667"/>
                </a:moveTo>
                <a:lnTo>
                  <a:pt x="0" y="0"/>
                </a:lnTo>
                <a:lnTo>
                  <a:pt x="74963" y="20045"/>
                </a:lnTo>
                <a:lnTo>
                  <a:pt x="82270" y="71083"/>
                </a:lnTo>
                <a:lnTo>
                  <a:pt x="81358" y="13667"/>
                </a:lnTo>
                <a:close/>
              </a:path>
            </a:pathLst>
          </a:custGeom>
          <a:solidFill>
            <a:srgbClr val="000000"/>
          </a:solidFill>
        </p:spPr>
        <p:txBody>
          <a:bodyPr wrap="square" lIns="0" tIns="0" rIns="0" bIns="0" rtlCol="0">
            <a:noAutofit/>
          </a:bodyPr>
          <a:lstStyle/>
          <a:p>
            <a:endParaRPr/>
          </a:p>
        </p:txBody>
      </p:sp>
      <p:sp>
        <p:nvSpPr>
          <p:cNvPr id="618" name="object 618"/>
          <p:cNvSpPr/>
          <p:nvPr/>
        </p:nvSpPr>
        <p:spPr>
          <a:xfrm>
            <a:off x="5520170" y="1965923"/>
            <a:ext cx="144444" cy="49202"/>
          </a:xfrm>
          <a:custGeom>
            <a:avLst/>
            <a:gdLst/>
            <a:ahLst/>
            <a:cxnLst/>
            <a:rect l="l" t="t" r="r" b="b"/>
            <a:pathLst>
              <a:path w="144444" h="49202">
                <a:moveTo>
                  <a:pt x="0" y="0"/>
                </a:moveTo>
                <a:lnTo>
                  <a:pt x="1836" y="14578"/>
                </a:lnTo>
                <a:lnTo>
                  <a:pt x="144444" y="49202"/>
                </a:lnTo>
                <a:lnTo>
                  <a:pt x="0" y="0"/>
                </a:lnTo>
                <a:close/>
              </a:path>
            </a:pathLst>
          </a:custGeom>
          <a:solidFill>
            <a:srgbClr val="FFFF3E"/>
          </a:solidFill>
        </p:spPr>
        <p:txBody>
          <a:bodyPr wrap="square" lIns="0" tIns="0" rIns="0" bIns="0" rtlCol="0">
            <a:noAutofit/>
          </a:bodyPr>
          <a:lstStyle/>
          <a:p>
            <a:endParaRPr/>
          </a:p>
        </p:txBody>
      </p:sp>
      <p:sp>
        <p:nvSpPr>
          <p:cNvPr id="619" name="object 619"/>
          <p:cNvSpPr/>
          <p:nvPr/>
        </p:nvSpPr>
        <p:spPr>
          <a:xfrm>
            <a:off x="5537543" y="1976857"/>
            <a:ext cx="8230" cy="7289"/>
          </a:xfrm>
          <a:custGeom>
            <a:avLst/>
            <a:gdLst/>
            <a:ahLst/>
            <a:cxnLst/>
            <a:rect l="l" t="t" r="r" b="b"/>
            <a:pathLst>
              <a:path w="8230" h="7289">
                <a:moveTo>
                  <a:pt x="4571" y="7289"/>
                </a:moveTo>
                <a:lnTo>
                  <a:pt x="7306" y="6378"/>
                </a:lnTo>
                <a:lnTo>
                  <a:pt x="8230" y="3644"/>
                </a:lnTo>
                <a:lnTo>
                  <a:pt x="7306" y="911"/>
                </a:lnTo>
                <a:lnTo>
                  <a:pt x="4571" y="0"/>
                </a:lnTo>
                <a:lnTo>
                  <a:pt x="911" y="911"/>
                </a:lnTo>
                <a:lnTo>
                  <a:pt x="0" y="3644"/>
                </a:lnTo>
                <a:lnTo>
                  <a:pt x="2747" y="6378"/>
                </a:lnTo>
                <a:lnTo>
                  <a:pt x="4571" y="7289"/>
                </a:lnTo>
                <a:close/>
              </a:path>
            </a:pathLst>
          </a:custGeom>
          <a:solidFill>
            <a:srgbClr val="000000"/>
          </a:solidFill>
        </p:spPr>
        <p:txBody>
          <a:bodyPr wrap="square" lIns="0" tIns="0" rIns="0" bIns="0" rtlCol="0">
            <a:noAutofit/>
          </a:bodyPr>
          <a:lstStyle/>
          <a:p>
            <a:endParaRPr/>
          </a:p>
        </p:txBody>
      </p:sp>
      <p:sp>
        <p:nvSpPr>
          <p:cNvPr id="620" name="object 620"/>
          <p:cNvSpPr/>
          <p:nvPr/>
        </p:nvSpPr>
        <p:spPr>
          <a:xfrm>
            <a:off x="5622561" y="2008748"/>
            <a:ext cx="35658" cy="18223"/>
          </a:xfrm>
          <a:custGeom>
            <a:avLst/>
            <a:gdLst/>
            <a:ahLst/>
            <a:cxnLst/>
            <a:rect l="l" t="t" r="r" b="b"/>
            <a:pathLst>
              <a:path w="35658" h="18223">
                <a:moveTo>
                  <a:pt x="0" y="0"/>
                </a:moveTo>
                <a:lnTo>
                  <a:pt x="0" y="4555"/>
                </a:lnTo>
                <a:lnTo>
                  <a:pt x="35658" y="18223"/>
                </a:lnTo>
                <a:lnTo>
                  <a:pt x="35658" y="11845"/>
                </a:lnTo>
                <a:lnTo>
                  <a:pt x="0" y="0"/>
                </a:lnTo>
                <a:close/>
              </a:path>
            </a:pathLst>
          </a:custGeom>
          <a:solidFill>
            <a:srgbClr val="000000"/>
          </a:solidFill>
        </p:spPr>
        <p:txBody>
          <a:bodyPr wrap="square" lIns="0" tIns="0" rIns="0" bIns="0" rtlCol="0">
            <a:noAutofit/>
          </a:bodyPr>
          <a:lstStyle/>
          <a:p>
            <a:endParaRPr/>
          </a:p>
        </p:txBody>
      </p:sp>
      <p:sp>
        <p:nvSpPr>
          <p:cNvPr id="621" name="object 621"/>
          <p:cNvSpPr/>
          <p:nvPr/>
        </p:nvSpPr>
        <p:spPr>
          <a:xfrm>
            <a:off x="5628044" y="1953167"/>
            <a:ext cx="14625" cy="7289"/>
          </a:xfrm>
          <a:custGeom>
            <a:avLst/>
            <a:gdLst/>
            <a:ahLst/>
            <a:cxnLst/>
            <a:rect l="l" t="t" r="r" b="b"/>
            <a:pathLst>
              <a:path w="14625" h="7289">
                <a:moveTo>
                  <a:pt x="0" y="0"/>
                </a:moveTo>
                <a:lnTo>
                  <a:pt x="0" y="3644"/>
                </a:lnTo>
                <a:lnTo>
                  <a:pt x="14625" y="7289"/>
                </a:lnTo>
                <a:lnTo>
                  <a:pt x="14625" y="3644"/>
                </a:lnTo>
                <a:lnTo>
                  <a:pt x="0" y="0"/>
                </a:lnTo>
                <a:close/>
              </a:path>
            </a:pathLst>
          </a:custGeom>
          <a:solidFill>
            <a:srgbClr val="000000"/>
          </a:solidFill>
        </p:spPr>
        <p:txBody>
          <a:bodyPr wrap="square" lIns="0" tIns="0" rIns="0" bIns="0" rtlCol="0">
            <a:noAutofit/>
          </a:bodyPr>
          <a:lstStyle/>
          <a:p>
            <a:endParaRPr/>
          </a:p>
        </p:txBody>
      </p:sp>
      <p:sp>
        <p:nvSpPr>
          <p:cNvPr id="622" name="object 622"/>
          <p:cNvSpPr/>
          <p:nvPr/>
        </p:nvSpPr>
        <p:spPr>
          <a:xfrm>
            <a:off x="5173702" y="2019682"/>
            <a:ext cx="369324" cy="284321"/>
          </a:xfrm>
          <a:custGeom>
            <a:avLst/>
            <a:gdLst/>
            <a:ahLst/>
            <a:cxnLst/>
            <a:rect l="l" t="t" r="r" b="b"/>
            <a:pathLst>
              <a:path w="369324" h="284321">
                <a:moveTo>
                  <a:pt x="0" y="4555"/>
                </a:moveTo>
                <a:lnTo>
                  <a:pt x="16449" y="195925"/>
                </a:lnTo>
                <a:lnTo>
                  <a:pt x="214824" y="284321"/>
                </a:lnTo>
                <a:lnTo>
                  <a:pt x="320876" y="200481"/>
                </a:lnTo>
                <a:lnTo>
                  <a:pt x="327270" y="150367"/>
                </a:lnTo>
                <a:lnTo>
                  <a:pt x="366588" y="123019"/>
                </a:lnTo>
                <a:lnTo>
                  <a:pt x="369324" y="28246"/>
                </a:lnTo>
                <a:lnTo>
                  <a:pt x="270591" y="8200"/>
                </a:lnTo>
                <a:lnTo>
                  <a:pt x="226715" y="12756"/>
                </a:lnTo>
                <a:lnTo>
                  <a:pt x="149927" y="0"/>
                </a:lnTo>
                <a:lnTo>
                  <a:pt x="0" y="4555"/>
                </a:lnTo>
                <a:close/>
              </a:path>
            </a:pathLst>
          </a:custGeom>
          <a:solidFill>
            <a:srgbClr val="FFFFFF"/>
          </a:solidFill>
        </p:spPr>
        <p:txBody>
          <a:bodyPr wrap="square" lIns="0" tIns="0" rIns="0" bIns="0" rtlCol="0">
            <a:noAutofit/>
          </a:bodyPr>
          <a:lstStyle/>
          <a:p>
            <a:endParaRPr/>
          </a:p>
        </p:txBody>
      </p:sp>
      <p:sp>
        <p:nvSpPr>
          <p:cNvPr id="623" name="object 623"/>
          <p:cNvSpPr/>
          <p:nvPr/>
        </p:nvSpPr>
        <p:spPr>
          <a:xfrm>
            <a:off x="5538455" y="2257533"/>
            <a:ext cx="627987" cy="450165"/>
          </a:xfrm>
          <a:custGeom>
            <a:avLst/>
            <a:gdLst/>
            <a:ahLst/>
            <a:cxnLst/>
            <a:rect l="l" t="t" r="r" b="b"/>
            <a:pathLst>
              <a:path w="627987" h="450165">
                <a:moveTo>
                  <a:pt x="211177" y="15489"/>
                </a:moveTo>
                <a:lnTo>
                  <a:pt x="0" y="103885"/>
                </a:lnTo>
                <a:lnTo>
                  <a:pt x="7319" y="253328"/>
                </a:lnTo>
                <a:lnTo>
                  <a:pt x="411377" y="450165"/>
                </a:lnTo>
                <a:lnTo>
                  <a:pt x="626214" y="185902"/>
                </a:lnTo>
                <a:lnTo>
                  <a:pt x="627987" y="72893"/>
                </a:lnTo>
                <a:lnTo>
                  <a:pt x="222143" y="0"/>
                </a:lnTo>
                <a:lnTo>
                  <a:pt x="211177" y="15489"/>
                </a:lnTo>
                <a:close/>
              </a:path>
            </a:pathLst>
          </a:custGeom>
          <a:solidFill>
            <a:srgbClr val="FFFFFF"/>
          </a:solidFill>
        </p:spPr>
        <p:txBody>
          <a:bodyPr wrap="square" lIns="0" tIns="0" rIns="0" bIns="0" rtlCol="0">
            <a:noAutofit/>
          </a:bodyPr>
          <a:lstStyle/>
          <a:p>
            <a:endParaRPr/>
          </a:p>
        </p:txBody>
      </p:sp>
      <p:sp>
        <p:nvSpPr>
          <p:cNvPr id="624" name="object 624"/>
          <p:cNvSpPr/>
          <p:nvPr/>
        </p:nvSpPr>
        <p:spPr>
          <a:xfrm>
            <a:off x="5586903" y="2057963"/>
            <a:ext cx="577766" cy="447432"/>
          </a:xfrm>
          <a:custGeom>
            <a:avLst/>
            <a:gdLst/>
            <a:ahLst/>
            <a:cxnLst/>
            <a:rect l="l" t="t" r="r" b="b"/>
            <a:pathLst>
              <a:path w="577766" h="447432">
                <a:moveTo>
                  <a:pt x="0" y="7289"/>
                </a:moveTo>
                <a:lnTo>
                  <a:pt x="32910" y="311656"/>
                </a:lnTo>
                <a:lnTo>
                  <a:pt x="334589" y="447432"/>
                </a:lnTo>
                <a:lnTo>
                  <a:pt x="501916" y="316211"/>
                </a:lnTo>
                <a:lnTo>
                  <a:pt x="511033" y="236927"/>
                </a:lnTo>
                <a:lnTo>
                  <a:pt x="574094" y="194103"/>
                </a:lnTo>
                <a:lnTo>
                  <a:pt x="577766" y="45558"/>
                </a:lnTo>
                <a:lnTo>
                  <a:pt x="424166" y="13667"/>
                </a:lnTo>
                <a:lnTo>
                  <a:pt x="353799" y="20045"/>
                </a:lnTo>
                <a:lnTo>
                  <a:pt x="234946" y="0"/>
                </a:lnTo>
                <a:lnTo>
                  <a:pt x="0" y="7289"/>
                </a:lnTo>
                <a:close/>
              </a:path>
            </a:pathLst>
          </a:custGeom>
          <a:solidFill>
            <a:srgbClr val="FFFFFF"/>
          </a:solidFill>
        </p:spPr>
        <p:txBody>
          <a:bodyPr wrap="square" lIns="0" tIns="0" rIns="0" bIns="0" rtlCol="0">
            <a:noAutofit/>
          </a:bodyPr>
          <a:lstStyle/>
          <a:p>
            <a:endParaRPr/>
          </a:p>
        </p:txBody>
      </p:sp>
      <p:sp>
        <p:nvSpPr>
          <p:cNvPr id="625" name="object 625"/>
          <p:cNvSpPr/>
          <p:nvPr/>
        </p:nvSpPr>
        <p:spPr>
          <a:xfrm>
            <a:off x="5556740" y="2282135"/>
            <a:ext cx="609702" cy="401873"/>
          </a:xfrm>
          <a:custGeom>
            <a:avLst/>
            <a:gdLst/>
            <a:ahLst/>
            <a:cxnLst/>
            <a:rect l="l" t="t" r="r" b="b"/>
            <a:pathLst>
              <a:path w="609702" h="401873">
                <a:moveTo>
                  <a:pt x="227626" y="0"/>
                </a:moveTo>
                <a:lnTo>
                  <a:pt x="0" y="93862"/>
                </a:lnTo>
                <a:lnTo>
                  <a:pt x="5483" y="214148"/>
                </a:lnTo>
                <a:lnTo>
                  <a:pt x="391268" y="401873"/>
                </a:lnTo>
                <a:lnTo>
                  <a:pt x="605143" y="146710"/>
                </a:lnTo>
                <a:lnTo>
                  <a:pt x="609702" y="69261"/>
                </a:lnTo>
                <a:lnTo>
                  <a:pt x="227626" y="0"/>
                </a:lnTo>
                <a:close/>
              </a:path>
            </a:pathLst>
          </a:custGeom>
          <a:solidFill>
            <a:srgbClr val="000000"/>
          </a:solidFill>
        </p:spPr>
        <p:txBody>
          <a:bodyPr wrap="square" lIns="0" tIns="0" rIns="0" bIns="0" rtlCol="0">
            <a:noAutofit/>
          </a:bodyPr>
          <a:lstStyle/>
          <a:p>
            <a:endParaRPr/>
          </a:p>
        </p:txBody>
      </p:sp>
      <p:sp>
        <p:nvSpPr>
          <p:cNvPr id="626" name="object 626"/>
          <p:cNvSpPr/>
          <p:nvPr/>
        </p:nvSpPr>
        <p:spPr>
          <a:xfrm>
            <a:off x="5620738" y="2079831"/>
            <a:ext cx="516453" cy="389117"/>
          </a:xfrm>
          <a:custGeom>
            <a:avLst/>
            <a:gdLst/>
            <a:ahLst/>
            <a:cxnLst/>
            <a:rect l="l" t="t" r="r" b="b"/>
            <a:pathLst>
              <a:path w="516453" h="389117">
                <a:moveTo>
                  <a:pt x="307162" y="389117"/>
                </a:moveTo>
                <a:lnTo>
                  <a:pt x="447061" y="270653"/>
                </a:lnTo>
                <a:lnTo>
                  <a:pt x="452506" y="193192"/>
                </a:lnTo>
                <a:lnTo>
                  <a:pt x="507336" y="155821"/>
                </a:lnTo>
                <a:lnTo>
                  <a:pt x="516453" y="41913"/>
                </a:lnTo>
                <a:lnTo>
                  <a:pt x="393117" y="16400"/>
                </a:lnTo>
                <a:lnTo>
                  <a:pt x="304414" y="18223"/>
                </a:lnTo>
                <a:lnTo>
                  <a:pt x="199287" y="0"/>
                </a:lnTo>
                <a:lnTo>
                  <a:pt x="0" y="5466"/>
                </a:lnTo>
                <a:lnTo>
                  <a:pt x="20108" y="280676"/>
                </a:lnTo>
                <a:lnTo>
                  <a:pt x="307162" y="389117"/>
                </a:lnTo>
                <a:close/>
              </a:path>
            </a:pathLst>
          </a:custGeom>
          <a:solidFill>
            <a:srgbClr val="000000"/>
          </a:solidFill>
        </p:spPr>
        <p:txBody>
          <a:bodyPr wrap="square" lIns="0" tIns="0" rIns="0" bIns="0" rtlCol="0">
            <a:noAutofit/>
          </a:bodyPr>
          <a:lstStyle/>
          <a:p>
            <a:endParaRPr/>
          </a:p>
        </p:txBody>
      </p:sp>
      <p:sp>
        <p:nvSpPr>
          <p:cNvPr id="627" name="object 627"/>
          <p:cNvSpPr/>
          <p:nvPr/>
        </p:nvSpPr>
        <p:spPr>
          <a:xfrm>
            <a:off x="5651812" y="2110811"/>
            <a:ext cx="273339" cy="315300"/>
          </a:xfrm>
          <a:custGeom>
            <a:avLst/>
            <a:gdLst/>
            <a:ahLst/>
            <a:cxnLst/>
            <a:rect l="l" t="t" r="r" b="b"/>
            <a:pathLst>
              <a:path w="273339" h="315300">
                <a:moveTo>
                  <a:pt x="0" y="0"/>
                </a:moveTo>
                <a:lnTo>
                  <a:pt x="15537" y="233295"/>
                </a:lnTo>
                <a:lnTo>
                  <a:pt x="266033" y="315300"/>
                </a:lnTo>
                <a:lnTo>
                  <a:pt x="273339" y="62882"/>
                </a:lnTo>
                <a:lnTo>
                  <a:pt x="0" y="0"/>
                </a:lnTo>
                <a:close/>
              </a:path>
            </a:pathLst>
          </a:custGeom>
          <a:solidFill>
            <a:srgbClr val="FFFFFF"/>
          </a:solidFill>
        </p:spPr>
        <p:txBody>
          <a:bodyPr wrap="square" lIns="0" tIns="0" rIns="0" bIns="0" rtlCol="0">
            <a:noAutofit/>
          </a:bodyPr>
          <a:lstStyle/>
          <a:p>
            <a:endParaRPr/>
          </a:p>
        </p:txBody>
      </p:sp>
      <p:sp>
        <p:nvSpPr>
          <p:cNvPr id="628" name="object 628"/>
          <p:cNvSpPr/>
          <p:nvPr/>
        </p:nvSpPr>
        <p:spPr>
          <a:xfrm>
            <a:off x="5950756" y="2158204"/>
            <a:ext cx="97795" cy="245128"/>
          </a:xfrm>
          <a:custGeom>
            <a:avLst/>
            <a:gdLst/>
            <a:ahLst/>
            <a:cxnLst/>
            <a:rect l="l" t="t" r="r" b="b"/>
            <a:pathLst>
              <a:path w="97795" h="245128">
                <a:moveTo>
                  <a:pt x="3646" y="20045"/>
                </a:moveTo>
                <a:lnTo>
                  <a:pt x="0" y="245128"/>
                </a:lnTo>
                <a:lnTo>
                  <a:pt x="85005" y="172222"/>
                </a:lnTo>
                <a:lnTo>
                  <a:pt x="97795" y="0"/>
                </a:lnTo>
                <a:lnTo>
                  <a:pt x="3646" y="20045"/>
                </a:lnTo>
                <a:close/>
              </a:path>
            </a:pathLst>
          </a:custGeom>
          <a:solidFill>
            <a:srgbClr val="3E3EFF"/>
          </a:solidFill>
        </p:spPr>
        <p:txBody>
          <a:bodyPr wrap="square" lIns="0" tIns="0" rIns="0" bIns="0" rtlCol="0">
            <a:noAutofit/>
          </a:bodyPr>
          <a:lstStyle/>
          <a:p>
            <a:endParaRPr/>
          </a:p>
        </p:txBody>
      </p:sp>
      <p:sp>
        <p:nvSpPr>
          <p:cNvPr id="629" name="object 629"/>
          <p:cNvSpPr/>
          <p:nvPr/>
        </p:nvSpPr>
        <p:spPr>
          <a:xfrm>
            <a:off x="5692954" y="2170960"/>
            <a:ext cx="184662" cy="187725"/>
          </a:xfrm>
          <a:custGeom>
            <a:avLst/>
            <a:gdLst/>
            <a:ahLst/>
            <a:cxnLst/>
            <a:rect l="l" t="t" r="r" b="b"/>
            <a:pathLst>
              <a:path w="184662" h="187725">
                <a:moveTo>
                  <a:pt x="0" y="0"/>
                </a:moveTo>
                <a:lnTo>
                  <a:pt x="4571" y="135776"/>
                </a:lnTo>
                <a:lnTo>
                  <a:pt x="183750" y="187725"/>
                </a:lnTo>
                <a:lnTo>
                  <a:pt x="184662" y="41002"/>
                </a:lnTo>
                <a:lnTo>
                  <a:pt x="0" y="0"/>
                </a:lnTo>
                <a:close/>
              </a:path>
            </a:pathLst>
          </a:custGeom>
          <a:solidFill>
            <a:srgbClr val="00FFFF"/>
          </a:solidFill>
        </p:spPr>
        <p:txBody>
          <a:bodyPr wrap="square" lIns="0" tIns="0" rIns="0" bIns="0" rtlCol="0">
            <a:noAutofit/>
          </a:bodyPr>
          <a:lstStyle/>
          <a:p>
            <a:endParaRPr/>
          </a:p>
        </p:txBody>
      </p:sp>
      <p:sp>
        <p:nvSpPr>
          <p:cNvPr id="630" name="object 630"/>
          <p:cNvSpPr/>
          <p:nvPr/>
        </p:nvSpPr>
        <p:spPr>
          <a:xfrm>
            <a:off x="5596970" y="2393309"/>
            <a:ext cx="329094" cy="231460"/>
          </a:xfrm>
          <a:custGeom>
            <a:avLst/>
            <a:gdLst/>
            <a:ahLst/>
            <a:cxnLst/>
            <a:rect l="l" t="t" r="r" b="b"/>
            <a:pathLst>
              <a:path w="329094" h="231460">
                <a:moveTo>
                  <a:pt x="0" y="0"/>
                </a:moveTo>
                <a:lnTo>
                  <a:pt x="4571" y="83839"/>
                </a:lnTo>
                <a:lnTo>
                  <a:pt x="329094" y="231460"/>
                </a:lnTo>
                <a:lnTo>
                  <a:pt x="327270" y="127575"/>
                </a:lnTo>
                <a:lnTo>
                  <a:pt x="0" y="0"/>
                </a:lnTo>
                <a:close/>
              </a:path>
            </a:pathLst>
          </a:custGeom>
          <a:solidFill>
            <a:srgbClr val="FFFFFF"/>
          </a:solidFill>
        </p:spPr>
        <p:txBody>
          <a:bodyPr wrap="square" lIns="0" tIns="0" rIns="0" bIns="0" rtlCol="0">
            <a:noAutofit/>
          </a:bodyPr>
          <a:lstStyle/>
          <a:p>
            <a:endParaRPr/>
          </a:p>
        </p:txBody>
      </p:sp>
      <p:sp>
        <p:nvSpPr>
          <p:cNvPr id="631" name="object 631"/>
          <p:cNvSpPr/>
          <p:nvPr/>
        </p:nvSpPr>
        <p:spPr>
          <a:xfrm>
            <a:off x="5719470" y="2099877"/>
            <a:ext cx="284255" cy="46482"/>
          </a:xfrm>
          <a:custGeom>
            <a:avLst/>
            <a:gdLst/>
            <a:ahLst/>
            <a:cxnLst/>
            <a:rect l="l" t="t" r="r" b="b"/>
            <a:pathLst>
              <a:path w="284255" h="46482">
                <a:moveTo>
                  <a:pt x="0" y="0"/>
                </a:moveTo>
                <a:lnTo>
                  <a:pt x="203858" y="46482"/>
                </a:lnTo>
                <a:lnTo>
                  <a:pt x="284255" y="34624"/>
                </a:lnTo>
                <a:lnTo>
                  <a:pt x="102378" y="911"/>
                </a:lnTo>
                <a:lnTo>
                  <a:pt x="0" y="0"/>
                </a:lnTo>
                <a:close/>
              </a:path>
            </a:pathLst>
          </a:custGeom>
          <a:solidFill>
            <a:srgbClr val="3E3E3E"/>
          </a:solidFill>
        </p:spPr>
        <p:txBody>
          <a:bodyPr wrap="square" lIns="0" tIns="0" rIns="0" bIns="0" rtlCol="0">
            <a:noAutofit/>
          </a:bodyPr>
          <a:lstStyle/>
          <a:p>
            <a:endParaRPr/>
          </a:p>
        </p:txBody>
      </p:sp>
      <p:sp>
        <p:nvSpPr>
          <p:cNvPr id="632" name="object 632"/>
          <p:cNvSpPr/>
          <p:nvPr/>
        </p:nvSpPr>
        <p:spPr>
          <a:xfrm>
            <a:off x="5954403" y="2380553"/>
            <a:ext cx="162780" cy="215971"/>
          </a:xfrm>
          <a:custGeom>
            <a:avLst/>
            <a:gdLst/>
            <a:ahLst/>
            <a:cxnLst/>
            <a:rect l="l" t="t" r="r" b="b"/>
            <a:pathLst>
              <a:path w="162780" h="215971">
                <a:moveTo>
                  <a:pt x="0" y="121197"/>
                </a:moveTo>
                <a:lnTo>
                  <a:pt x="0" y="215971"/>
                </a:lnTo>
                <a:lnTo>
                  <a:pt x="156322" y="41002"/>
                </a:lnTo>
                <a:lnTo>
                  <a:pt x="162780" y="0"/>
                </a:lnTo>
                <a:lnTo>
                  <a:pt x="0" y="121197"/>
                </a:lnTo>
                <a:close/>
              </a:path>
            </a:pathLst>
          </a:custGeom>
          <a:solidFill>
            <a:srgbClr val="3E3E3E"/>
          </a:solidFill>
        </p:spPr>
        <p:txBody>
          <a:bodyPr wrap="square" lIns="0" tIns="0" rIns="0" bIns="0" rtlCol="0">
            <a:noAutofit/>
          </a:bodyPr>
          <a:lstStyle/>
          <a:p>
            <a:endParaRPr/>
          </a:p>
        </p:txBody>
      </p:sp>
      <p:sp>
        <p:nvSpPr>
          <p:cNvPr id="633" name="object 633"/>
          <p:cNvSpPr/>
          <p:nvPr/>
        </p:nvSpPr>
        <p:spPr>
          <a:xfrm>
            <a:off x="5623473" y="2373264"/>
            <a:ext cx="307162" cy="113908"/>
          </a:xfrm>
          <a:custGeom>
            <a:avLst/>
            <a:gdLst/>
            <a:ahLst/>
            <a:cxnLst/>
            <a:rect l="l" t="t" r="r" b="b"/>
            <a:pathLst>
              <a:path w="307162" h="113908">
                <a:moveTo>
                  <a:pt x="18285" y="0"/>
                </a:moveTo>
                <a:lnTo>
                  <a:pt x="0" y="4555"/>
                </a:lnTo>
                <a:lnTo>
                  <a:pt x="307162" y="113908"/>
                </a:lnTo>
                <a:lnTo>
                  <a:pt x="305338" y="90217"/>
                </a:lnTo>
                <a:lnTo>
                  <a:pt x="18285" y="0"/>
                </a:lnTo>
                <a:close/>
              </a:path>
            </a:pathLst>
          </a:custGeom>
          <a:solidFill>
            <a:srgbClr val="3E3EFF"/>
          </a:solidFill>
        </p:spPr>
        <p:txBody>
          <a:bodyPr wrap="square" lIns="0" tIns="0" rIns="0" bIns="0" rtlCol="0">
            <a:noAutofit/>
          </a:bodyPr>
          <a:lstStyle/>
          <a:p>
            <a:endParaRPr/>
          </a:p>
        </p:txBody>
      </p:sp>
      <p:sp>
        <p:nvSpPr>
          <p:cNvPr id="634" name="object 634"/>
          <p:cNvSpPr/>
          <p:nvPr/>
        </p:nvSpPr>
        <p:spPr>
          <a:xfrm>
            <a:off x="5710327" y="2190095"/>
            <a:ext cx="132554" cy="130309"/>
          </a:xfrm>
          <a:custGeom>
            <a:avLst/>
            <a:gdLst/>
            <a:ahLst/>
            <a:cxnLst/>
            <a:rect l="l" t="t" r="r" b="b"/>
            <a:pathLst>
              <a:path w="132554" h="130309">
                <a:moveTo>
                  <a:pt x="58502" y="0"/>
                </a:moveTo>
                <a:lnTo>
                  <a:pt x="0" y="120286"/>
                </a:lnTo>
                <a:lnTo>
                  <a:pt x="33822" y="130309"/>
                </a:lnTo>
                <a:lnTo>
                  <a:pt x="132554" y="19134"/>
                </a:lnTo>
                <a:lnTo>
                  <a:pt x="58502" y="0"/>
                </a:lnTo>
                <a:close/>
              </a:path>
            </a:pathLst>
          </a:custGeom>
          <a:solidFill>
            <a:srgbClr val="7EFFFF"/>
          </a:solidFill>
        </p:spPr>
        <p:txBody>
          <a:bodyPr wrap="square" lIns="0" tIns="0" rIns="0" bIns="0" rtlCol="0">
            <a:noAutofit/>
          </a:bodyPr>
          <a:lstStyle/>
          <a:p>
            <a:endParaRPr/>
          </a:p>
        </p:txBody>
      </p:sp>
      <p:sp>
        <p:nvSpPr>
          <p:cNvPr id="635" name="object 635"/>
          <p:cNvSpPr/>
          <p:nvPr/>
        </p:nvSpPr>
        <p:spPr>
          <a:xfrm>
            <a:off x="5692954" y="2170960"/>
            <a:ext cx="184662" cy="187725"/>
          </a:xfrm>
          <a:custGeom>
            <a:avLst/>
            <a:gdLst/>
            <a:ahLst/>
            <a:cxnLst/>
            <a:rect l="l" t="t" r="r" b="b"/>
            <a:pathLst>
              <a:path w="184662" h="187725">
                <a:moveTo>
                  <a:pt x="184662" y="41002"/>
                </a:moveTo>
                <a:lnTo>
                  <a:pt x="0" y="0"/>
                </a:lnTo>
                <a:lnTo>
                  <a:pt x="170948" y="57403"/>
                </a:lnTo>
                <a:lnTo>
                  <a:pt x="183750" y="187725"/>
                </a:lnTo>
                <a:lnTo>
                  <a:pt x="184662" y="41002"/>
                </a:lnTo>
                <a:close/>
              </a:path>
            </a:pathLst>
          </a:custGeom>
          <a:solidFill>
            <a:srgbClr val="000000"/>
          </a:solidFill>
        </p:spPr>
        <p:txBody>
          <a:bodyPr wrap="square" lIns="0" tIns="0" rIns="0" bIns="0" rtlCol="0">
            <a:noAutofit/>
          </a:bodyPr>
          <a:lstStyle/>
          <a:p>
            <a:endParaRPr/>
          </a:p>
        </p:txBody>
      </p:sp>
      <p:sp>
        <p:nvSpPr>
          <p:cNvPr id="636" name="object 636"/>
          <p:cNvSpPr/>
          <p:nvPr/>
        </p:nvSpPr>
        <p:spPr>
          <a:xfrm>
            <a:off x="5596970" y="2393309"/>
            <a:ext cx="327270" cy="127575"/>
          </a:xfrm>
          <a:custGeom>
            <a:avLst/>
            <a:gdLst/>
            <a:ahLst/>
            <a:cxnLst/>
            <a:rect l="l" t="t" r="r" b="b"/>
            <a:pathLst>
              <a:path w="327270" h="127575">
                <a:moveTo>
                  <a:pt x="0" y="0"/>
                </a:moveTo>
                <a:lnTo>
                  <a:pt x="1823" y="39180"/>
                </a:lnTo>
                <a:lnTo>
                  <a:pt x="327270" y="127575"/>
                </a:lnTo>
                <a:lnTo>
                  <a:pt x="0" y="0"/>
                </a:lnTo>
                <a:close/>
              </a:path>
            </a:pathLst>
          </a:custGeom>
          <a:solidFill>
            <a:srgbClr val="FFFF3E"/>
          </a:solidFill>
        </p:spPr>
        <p:txBody>
          <a:bodyPr wrap="square" lIns="0" tIns="0" rIns="0" bIns="0" rtlCol="0">
            <a:noAutofit/>
          </a:bodyPr>
          <a:lstStyle/>
          <a:p>
            <a:endParaRPr/>
          </a:p>
        </p:txBody>
      </p:sp>
      <p:sp>
        <p:nvSpPr>
          <p:cNvPr id="637" name="object 637"/>
          <p:cNvSpPr/>
          <p:nvPr/>
        </p:nvSpPr>
        <p:spPr>
          <a:xfrm>
            <a:off x="5635363" y="2421555"/>
            <a:ext cx="18285" cy="19147"/>
          </a:xfrm>
          <a:custGeom>
            <a:avLst/>
            <a:gdLst/>
            <a:ahLst/>
            <a:cxnLst/>
            <a:rect l="l" t="t" r="r" b="b"/>
            <a:pathLst>
              <a:path w="18285" h="19147">
                <a:moveTo>
                  <a:pt x="9142" y="19147"/>
                </a:moveTo>
                <a:lnTo>
                  <a:pt x="12789" y="18223"/>
                </a:lnTo>
                <a:lnTo>
                  <a:pt x="15537" y="16400"/>
                </a:lnTo>
                <a:lnTo>
                  <a:pt x="17360" y="13667"/>
                </a:lnTo>
                <a:lnTo>
                  <a:pt x="18285" y="10022"/>
                </a:lnTo>
                <a:lnTo>
                  <a:pt x="17360" y="6378"/>
                </a:lnTo>
                <a:lnTo>
                  <a:pt x="15537" y="3644"/>
                </a:lnTo>
                <a:lnTo>
                  <a:pt x="13713" y="911"/>
                </a:lnTo>
                <a:lnTo>
                  <a:pt x="10054" y="0"/>
                </a:lnTo>
                <a:lnTo>
                  <a:pt x="6394" y="911"/>
                </a:lnTo>
                <a:lnTo>
                  <a:pt x="2735" y="2733"/>
                </a:lnTo>
                <a:lnTo>
                  <a:pt x="911" y="5466"/>
                </a:lnTo>
                <a:lnTo>
                  <a:pt x="0" y="9111"/>
                </a:lnTo>
                <a:lnTo>
                  <a:pt x="911" y="12756"/>
                </a:lnTo>
                <a:lnTo>
                  <a:pt x="2735" y="15489"/>
                </a:lnTo>
                <a:lnTo>
                  <a:pt x="5483" y="18223"/>
                </a:lnTo>
                <a:lnTo>
                  <a:pt x="9142" y="19147"/>
                </a:lnTo>
                <a:close/>
              </a:path>
            </a:pathLst>
          </a:custGeom>
          <a:solidFill>
            <a:srgbClr val="000000"/>
          </a:solidFill>
        </p:spPr>
        <p:txBody>
          <a:bodyPr wrap="square" lIns="0" tIns="0" rIns="0" bIns="0" rtlCol="0">
            <a:noAutofit/>
          </a:bodyPr>
          <a:lstStyle/>
          <a:p>
            <a:endParaRPr/>
          </a:p>
        </p:txBody>
      </p:sp>
      <p:sp>
        <p:nvSpPr>
          <p:cNvPr id="638" name="object 638"/>
          <p:cNvSpPr/>
          <p:nvPr/>
        </p:nvSpPr>
        <p:spPr>
          <a:xfrm>
            <a:off x="5828256" y="2505395"/>
            <a:ext cx="80446" cy="47393"/>
          </a:xfrm>
          <a:custGeom>
            <a:avLst/>
            <a:gdLst/>
            <a:ahLst/>
            <a:cxnLst/>
            <a:rect l="l" t="t" r="r" b="b"/>
            <a:pathLst>
              <a:path w="80446" h="47393">
                <a:moveTo>
                  <a:pt x="911" y="0"/>
                </a:moveTo>
                <a:lnTo>
                  <a:pt x="0" y="11845"/>
                </a:lnTo>
                <a:lnTo>
                  <a:pt x="80446" y="47393"/>
                </a:lnTo>
                <a:lnTo>
                  <a:pt x="80446" y="31890"/>
                </a:lnTo>
                <a:lnTo>
                  <a:pt x="911" y="0"/>
                </a:lnTo>
                <a:close/>
              </a:path>
            </a:pathLst>
          </a:custGeom>
          <a:solidFill>
            <a:srgbClr val="000000"/>
          </a:solidFill>
        </p:spPr>
        <p:txBody>
          <a:bodyPr wrap="square" lIns="0" tIns="0" rIns="0" bIns="0" rtlCol="0">
            <a:noAutofit/>
          </a:bodyPr>
          <a:lstStyle/>
          <a:p>
            <a:endParaRPr/>
          </a:p>
        </p:txBody>
      </p:sp>
      <p:sp>
        <p:nvSpPr>
          <p:cNvPr id="639" name="object 639"/>
          <p:cNvSpPr/>
          <p:nvPr/>
        </p:nvSpPr>
        <p:spPr>
          <a:xfrm>
            <a:off x="5843793" y="2365063"/>
            <a:ext cx="32910" cy="17312"/>
          </a:xfrm>
          <a:custGeom>
            <a:avLst/>
            <a:gdLst/>
            <a:ahLst/>
            <a:cxnLst/>
            <a:rect l="l" t="t" r="r" b="b"/>
            <a:pathLst>
              <a:path w="32910" h="17312">
                <a:moveTo>
                  <a:pt x="911" y="0"/>
                </a:moveTo>
                <a:lnTo>
                  <a:pt x="0" y="9111"/>
                </a:lnTo>
                <a:lnTo>
                  <a:pt x="32910" y="17312"/>
                </a:lnTo>
                <a:lnTo>
                  <a:pt x="32910" y="10022"/>
                </a:lnTo>
                <a:lnTo>
                  <a:pt x="911" y="0"/>
                </a:lnTo>
                <a:close/>
              </a:path>
            </a:pathLst>
          </a:custGeom>
          <a:solidFill>
            <a:srgbClr val="000000"/>
          </a:solidFill>
        </p:spPr>
        <p:txBody>
          <a:bodyPr wrap="square" lIns="0" tIns="0" rIns="0" bIns="0" rtlCol="0">
            <a:noAutofit/>
          </a:bodyPr>
          <a:lstStyle/>
          <a:p>
            <a:endParaRPr/>
          </a:p>
        </p:txBody>
      </p:sp>
      <p:sp>
        <p:nvSpPr>
          <p:cNvPr id="640" name="object 640"/>
          <p:cNvSpPr/>
          <p:nvPr/>
        </p:nvSpPr>
        <p:spPr>
          <a:xfrm>
            <a:off x="5157240" y="2163671"/>
            <a:ext cx="370248" cy="240572"/>
          </a:xfrm>
          <a:custGeom>
            <a:avLst/>
            <a:gdLst/>
            <a:ahLst/>
            <a:cxnLst/>
            <a:rect l="l" t="t" r="r" b="b"/>
            <a:pathLst>
              <a:path w="370248" h="240572">
                <a:moveTo>
                  <a:pt x="138050" y="0"/>
                </a:moveTo>
                <a:lnTo>
                  <a:pt x="0" y="57403"/>
                </a:lnTo>
                <a:lnTo>
                  <a:pt x="3659" y="130309"/>
                </a:lnTo>
                <a:lnTo>
                  <a:pt x="239517" y="240572"/>
                </a:lnTo>
                <a:lnTo>
                  <a:pt x="367500" y="88395"/>
                </a:lnTo>
                <a:lnTo>
                  <a:pt x="370248" y="41002"/>
                </a:lnTo>
                <a:lnTo>
                  <a:pt x="138050" y="0"/>
                </a:lnTo>
                <a:close/>
              </a:path>
            </a:pathLst>
          </a:custGeom>
          <a:solidFill>
            <a:srgbClr val="000000"/>
          </a:solidFill>
        </p:spPr>
        <p:txBody>
          <a:bodyPr wrap="square" lIns="0" tIns="0" rIns="0" bIns="0" rtlCol="0">
            <a:noAutofit/>
          </a:bodyPr>
          <a:lstStyle/>
          <a:p>
            <a:endParaRPr/>
          </a:p>
        </p:txBody>
      </p:sp>
      <p:sp>
        <p:nvSpPr>
          <p:cNvPr id="641" name="object 641"/>
          <p:cNvSpPr/>
          <p:nvPr/>
        </p:nvSpPr>
        <p:spPr>
          <a:xfrm>
            <a:off x="5189239" y="2031527"/>
            <a:ext cx="333678" cy="249696"/>
          </a:xfrm>
          <a:custGeom>
            <a:avLst/>
            <a:gdLst/>
            <a:ahLst/>
            <a:cxnLst/>
            <a:rect l="l" t="t" r="r" b="b"/>
            <a:pathLst>
              <a:path w="333678" h="249696">
                <a:moveTo>
                  <a:pt x="200211" y="249696"/>
                </a:moveTo>
                <a:lnTo>
                  <a:pt x="288877" y="173146"/>
                </a:lnTo>
                <a:lnTo>
                  <a:pt x="292536" y="123943"/>
                </a:lnTo>
                <a:lnTo>
                  <a:pt x="327270" y="99329"/>
                </a:lnTo>
                <a:lnTo>
                  <a:pt x="333678" y="28258"/>
                </a:lnTo>
                <a:lnTo>
                  <a:pt x="254142" y="10933"/>
                </a:lnTo>
                <a:lnTo>
                  <a:pt x="197464" y="11845"/>
                </a:lnTo>
                <a:lnTo>
                  <a:pt x="129819" y="0"/>
                </a:lnTo>
                <a:lnTo>
                  <a:pt x="0" y="3644"/>
                </a:lnTo>
                <a:lnTo>
                  <a:pt x="13713" y="180435"/>
                </a:lnTo>
                <a:lnTo>
                  <a:pt x="200211" y="249696"/>
                </a:lnTo>
                <a:close/>
              </a:path>
            </a:pathLst>
          </a:custGeom>
          <a:solidFill>
            <a:srgbClr val="000000"/>
          </a:solidFill>
        </p:spPr>
        <p:txBody>
          <a:bodyPr wrap="square" lIns="0" tIns="0" rIns="0" bIns="0" rtlCol="0">
            <a:noAutofit/>
          </a:bodyPr>
          <a:lstStyle/>
          <a:p>
            <a:endParaRPr/>
          </a:p>
        </p:txBody>
      </p:sp>
      <p:sp>
        <p:nvSpPr>
          <p:cNvPr id="642" name="object 642"/>
          <p:cNvSpPr/>
          <p:nvPr/>
        </p:nvSpPr>
        <p:spPr>
          <a:xfrm>
            <a:off x="5210260" y="2051585"/>
            <a:ext cx="176443" cy="202303"/>
          </a:xfrm>
          <a:custGeom>
            <a:avLst/>
            <a:gdLst/>
            <a:ahLst/>
            <a:cxnLst/>
            <a:rect l="l" t="t" r="r" b="b"/>
            <a:pathLst>
              <a:path w="176443" h="202303">
                <a:moveTo>
                  <a:pt x="0" y="0"/>
                </a:moveTo>
                <a:lnTo>
                  <a:pt x="10066" y="149443"/>
                </a:lnTo>
                <a:lnTo>
                  <a:pt x="171872" y="202303"/>
                </a:lnTo>
                <a:lnTo>
                  <a:pt x="176443" y="41002"/>
                </a:lnTo>
                <a:lnTo>
                  <a:pt x="0" y="0"/>
                </a:lnTo>
                <a:close/>
              </a:path>
            </a:pathLst>
          </a:custGeom>
          <a:solidFill>
            <a:srgbClr val="FFFFFF"/>
          </a:solidFill>
        </p:spPr>
        <p:txBody>
          <a:bodyPr wrap="square" lIns="0" tIns="0" rIns="0" bIns="0" rtlCol="0">
            <a:noAutofit/>
          </a:bodyPr>
          <a:lstStyle/>
          <a:p>
            <a:endParaRPr/>
          </a:p>
        </p:txBody>
      </p:sp>
      <p:sp>
        <p:nvSpPr>
          <p:cNvPr id="643" name="object 643"/>
          <p:cNvSpPr/>
          <p:nvPr/>
        </p:nvSpPr>
        <p:spPr>
          <a:xfrm>
            <a:off x="5404077" y="2082564"/>
            <a:ext cx="61250" cy="156732"/>
          </a:xfrm>
          <a:custGeom>
            <a:avLst/>
            <a:gdLst/>
            <a:ahLst/>
            <a:cxnLst/>
            <a:rect l="l" t="t" r="r" b="b"/>
            <a:pathLst>
              <a:path w="61250" h="156732">
                <a:moveTo>
                  <a:pt x="0" y="12756"/>
                </a:moveTo>
                <a:lnTo>
                  <a:pt x="0" y="156732"/>
                </a:lnTo>
                <a:lnTo>
                  <a:pt x="53930" y="109352"/>
                </a:lnTo>
                <a:lnTo>
                  <a:pt x="61250" y="0"/>
                </a:lnTo>
                <a:lnTo>
                  <a:pt x="0" y="12756"/>
                </a:lnTo>
                <a:close/>
              </a:path>
            </a:pathLst>
          </a:custGeom>
          <a:solidFill>
            <a:srgbClr val="3E3EFF"/>
          </a:solidFill>
        </p:spPr>
        <p:txBody>
          <a:bodyPr wrap="square" lIns="0" tIns="0" rIns="0" bIns="0" rtlCol="0">
            <a:noAutofit/>
          </a:bodyPr>
          <a:lstStyle/>
          <a:p>
            <a:endParaRPr/>
          </a:p>
        </p:txBody>
      </p:sp>
      <p:sp>
        <p:nvSpPr>
          <p:cNvPr id="644" name="object 644"/>
          <p:cNvSpPr/>
          <p:nvPr/>
        </p:nvSpPr>
        <p:spPr>
          <a:xfrm>
            <a:off x="5236775" y="2089854"/>
            <a:ext cx="119765" cy="121197"/>
          </a:xfrm>
          <a:custGeom>
            <a:avLst/>
            <a:gdLst/>
            <a:ahLst/>
            <a:cxnLst/>
            <a:rect l="l" t="t" r="r" b="b"/>
            <a:pathLst>
              <a:path w="119765" h="121197">
                <a:moveTo>
                  <a:pt x="0" y="0"/>
                </a:moveTo>
                <a:lnTo>
                  <a:pt x="2747" y="87484"/>
                </a:lnTo>
                <a:lnTo>
                  <a:pt x="119765" y="121197"/>
                </a:lnTo>
                <a:lnTo>
                  <a:pt x="119765" y="26423"/>
                </a:lnTo>
                <a:lnTo>
                  <a:pt x="0" y="0"/>
                </a:lnTo>
                <a:close/>
              </a:path>
            </a:pathLst>
          </a:custGeom>
          <a:solidFill>
            <a:srgbClr val="00FFFF"/>
          </a:solidFill>
        </p:spPr>
        <p:txBody>
          <a:bodyPr wrap="square" lIns="0" tIns="0" rIns="0" bIns="0" rtlCol="0">
            <a:noAutofit/>
          </a:bodyPr>
          <a:lstStyle/>
          <a:p>
            <a:endParaRPr/>
          </a:p>
        </p:txBody>
      </p:sp>
      <p:sp>
        <p:nvSpPr>
          <p:cNvPr id="645" name="object 645"/>
          <p:cNvSpPr/>
          <p:nvPr/>
        </p:nvSpPr>
        <p:spPr>
          <a:xfrm>
            <a:off x="5174614" y="2233830"/>
            <a:ext cx="213913" cy="145811"/>
          </a:xfrm>
          <a:custGeom>
            <a:avLst/>
            <a:gdLst/>
            <a:ahLst/>
            <a:cxnLst/>
            <a:rect l="l" t="t" r="r" b="b"/>
            <a:pathLst>
              <a:path w="213913" h="145811">
                <a:moveTo>
                  <a:pt x="0" y="0"/>
                </a:moveTo>
                <a:lnTo>
                  <a:pt x="2735" y="53771"/>
                </a:lnTo>
                <a:lnTo>
                  <a:pt x="213913" y="145811"/>
                </a:lnTo>
                <a:lnTo>
                  <a:pt x="213001" y="81106"/>
                </a:lnTo>
                <a:lnTo>
                  <a:pt x="0" y="0"/>
                </a:lnTo>
                <a:close/>
              </a:path>
            </a:pathLst>
          </a:custGeom>
          <a:solidFill>
            <a:srgbClr val="FFFFFF"/>
          </a:solidFill>
        </p:spPr>
        <p:txBody>
          <a:bodyPr wrap="square" lIns="0" tIns="0" rIns="0" bIns="0" rtlCol="0">
            <a:noAutofit/>
          </a:bodyPr>
          <a:lstStyle/>
          <a:p>
            <a:endParaRPr/>
          </a:p>
        </p:txBody>
      </p:sp>
      <p:sp>
        <p:nvSpPr>
          <p:cNvPr id="646" name="object 646"/>
          <p:cNvSpPr/>
          <p:nvPr/>
        </p:nvSpPr>
        <p:spPr>
          <a:xfrm>
            <a:off x="5253237" y="2045194"/>
            <a:ext cx="183750" cy="29169"/>
          </a:xfrm>
          <a:custGeom>
            <a:avLst/>
            <a:gdLst/>
            <a:ahLst/>
            <a:cxnLst/>
            <a:rect l="l" t="t" r="r" b="b"/>
            <a:pathLst>
              <a:path w="183750" h="29169">
                <a:moveTo>
                  <a:pt x="0" y="0"/>
                </a:moveTo>
                <a:lnTo>
                  <a:pt x="132554" y="29169"/>
                </a:lnTo>
                <a:lnTo>
                  <a:pt x="183750" y="21880"/>
                </a:lnTo>
                <a:lnTo>
                  <a:pt x="66733" y="0"/>
                </a:lnTo>
                <a:lnTo>
                  <a:pt x="0" y="0"/>
                </a:lnTo>
                <a:close/>
              </a:path>
            </a:pathLst>
          </a:custGeom>
          <a:solidFill>
            <a:srgbClr val="3E3E3E"/>
          </a:solidFill>
        </p:spPr>
        <p:txBody>
          <a:bodyPr wrap="square" lIns="0" tIns="0" rIns="0" bIns="0" rtlCol="0">
            <a:noAutofit/>
          </a:bodyPr>
          <a:lstStyle/>
          <a:p>
            <a:endParaRPr/>
          </a:p>
        </p:txBody>
      </p:sp>
      <p:sp>
        <p:nvSpPr>
          <p:cNvPr id="647" name="object 647"/>
          <p:cNvSpPr/>
          <p:nvPr/>
        </p:nvSpPr>
        <p:spPr>
          <a:xfrm>
            <a:off x="5404988" y="2224719"/>
            <a:ext cx="105126" cy="138522"/>
          </a:xfrm>
          <a:custGeom>
            <a:avLst/>
            <a:gdLst/>
            <a:ahLst/>
            <a:cxnLst/>
            <a:rect l="l" t="t" r="r" b="b"/>
            <a:pathLst>
              <a:path w="105126" h="138522">
                <a:moveTo>
                  <a:pt x="0" y="77461"/>
                </a:moveTo>
                <a:lnTo>
                  <a:pt x="0" y="138522"/>
                </a:lnTo>
                <a:lnTo>
                  <a:pt x="101467" y="26436"/>
                </a:lnTo>
                <a:lnTo>
                  <a:pt x="105126" y="0"/>
                </a:lnTo>
                <a:lnTo>
                  <a:pt x="0" y="77461"/>
                </a:lnTo>
                <a:close/>
              </a:path>
            </a:pathLst>
          </a:custGeom>
          <a:solidFill>
            <a:srgbClr val="3E3E3E"/>
          </a:solidFill>
        </p:spPr>
        <p:txBody>
          <a:bodyPr wrap="square" lIns="0" tIns="0" rIns="0" bIns="0" rtlCol="0">
            <a:noAutofit/>
          </a:bodyPr>
          <a:lstStyle/>
          <a:p>
            <a:endParaRPr/>
          </a:p>
        </p:txBody>
      </p:sp>
      <p:sp>
        <p:nvSpPr>
          <p:cNvPr id="648" name="object 648"/>
          <p:cNvSpPr/>
          <p:nvPr/>
        </p:nvSpPr>
        <p:spPr>
          <a:xfrm>
            <a:off x="5191987" y="2220163"/>
            <a:ext cx="199287" cy="72905"/>
          </a:xfrm>
          <a:custGeom>
            <a:avLst/>
            <a:gdLst/>
            <a:ahLst/>
            <a:cxnLst/>
            <a:rect l="l" t="t" r="r" b="b"/>
            <a:pathLst>
              <a:path w="199287" h="72905">
                <a:moveTo>
                  <a:pt x="11877" y="0"/>
                </a:moveTo>
                <a:lnTo>
                  <a:pt x="0" y="3644"/>
                </a:lnTo>
                <a:lnTo>
                  <a:pt x="199287" y="72905"/>
                </a:lnTo>
                <a:lnTo>
                  <a:pt x="197464" y="57415"/>
                </a:lnTo>
                <a:lnTo>
                  <a:pt x="11877" y="0"/>
                </a:lnTo>
                <a:close/>
              </a:path>
            </a:pathLst>
          </a:custGeom>
          <a:solidFill>
            <a:srgbClr val="3E3EFF"/>
          </a:solidFill>
        </p:spPr>
        <p:txBody>
          <a:bodyPr wrap="square" lIns="0" tIns="0" rIns="0" bIns="0" rtlCol="0">
            <a:noAutofit/>
          </a:bodyPr>
          <a:lstStyle/>
          <a:p>
            <a:endParaRPr/>
          </a:p>
        </p:txBody>
      </p:sp>
      <p:sp>
        <p:nvSpPr>
          <p:cNvPr id="649" name="object 649"/>
          <p:cNvSpPr/>
          <p:nvPr/>
        </p:nvSpPr>
        <p:spPr>
          <a:xfrm>
            <a:off x="5247741" y="2102610"/>
            <a:ext cx="85942" cy="83839"/>
          </a:xfrm>
          <a:custGeom>
            <a:avLst/>
            <a:gdLst/>
            <a:ahLst/>
            <a:cxnLst/>
            <a:rect l="l" t="t" r="r" b="b"/>
            <a:pathLst>
              <a:path w="85942" h="83839">
                <a:moveTo>
                  <a:pt x="38406" y="0"/>
                </a:moveTo>
                <a:lnTo>
                  <a:pt x="0" y="77461"/>
                </a:lnTo>
                <a:lnTo>
                  <a:pt x="22856" y="83839"/>
                </a:lnTo>
                <a:lnTo>
                  <a:pt x="85942" y="12756"/>
                </a:lnTo>
                <a:lnTo>
                  <a:pt x="38406" y="0"/>
                </a:lnTo>
                <a:close/>
              </a:path>
            </a:pathLst>
          </a:custGeom>
          <a:solidFill>
            <a:srgbClr val="7EFFFF"/>
          </a:solidFill>
        </p:spPr>
        <p:txBody>
          <a:bodyPr wrap="square" lIns="0" tIns="0" rIns="0" bIns="0" rtlCol="0">
            <a:noAutofit/>
          </a:bodyPr>
          <a:lstStyle/>
          <a:p>
            <a:endParaRPr/>
          </a:p>
        </p:txBody>
      </p:sp>
      <p:sp>
        <p:nvSpPr>
          <p:cNvPr id="650" name="object 650"/>
          <p:cNvSpPr/>
          <p:nvPr/>
        </p:nvSpPr>
        <p:spPr>
          <a:xfrm>
            <a:off x="5236775" y="2089854"/>
            <a:ext cx="119765" cy="121197"/>
          </a:xfrm>
          <a:custGeom>
            <a:avLst/>
            <a:gdLst/>
            <a:ahLst/>
            <a:cxnLst/>
            <a:rect l="l" t="t" r="r" b="b"/>
            <a:pathLst>
              <a:path w="119765" h="121197">
                <a:moveTo>
                  <a:pt x="119765" y="26423"/>
                </a:moveTo>
                <a:lnTo>
                  <a:pt x="0" y="0"/>
                </a:lnTo>
                <a:lnTo>
                  <a:pt x="110622" y="37357"/>
                </a:lnTo>
                <a:lnTo>
                  <a:pt x="119765" y="121197"/>
                </a:lnTo>
                <a:lnTo>
                  <a:pt x="119765" y="26423"/>
                </a:lnTo>
                <a:close/>
              </a:path>
            </a:pathLst>
          </a:custGeom>
          <a:solidFill>
            <a:srgbClr val="000000"/>
          </a:solidFill>
        </p:spPr>
        <p:txBody>
          <a:bodyPr wrap="square" lIns="0" tIns="0" rIns="0" bIns="0" rtlCol="0">
            <a:noAutofit/>
          </a:bodyPr>
          <a:lstStyle/>
          <a:p>
            <a:endParaRPr/>
          </a:p>
        </p:txBody>
      </p:sp>
      <p:sp>
        <p:nvSpPr>
          <p:cNvPr id="651" name="object 651"/>
          <p:cNvSpPr/>
          <p:nvPr/>
        </p:nvSpPr>
        <p:spPr>
          <a:xfrm>
            <a:off x="5174614" y="2233830"/>
            <a:ext cx="213001" cy="81106"/>
          </a:xfrm>
          <a:custGeom>
            <a:avLst/>
            <a:gdLst/>
            <a:ahLst/>
            <a:cxnLst/>
            <a:rect l="l" t="t" r="r" b="b"/>
            <a:pathLst>
              <a:path w="213001" h="81106">
                <a:moveTo>
                  <a:pt x="0" y="0"/>
                </a:moveTo>
                <a:lnTo>
                  <a:pt x="1823" y="24614"/>
                </a:lnTo>
                <a:lnTo>
                  <a:pt x="213001" y="81106"/>
                </a:lnTo>
                <a:lnTo>
                  <a:pt x="0" y="0"/>
                </a:lnTo>
                <a:close/>
              </a:path>
            </a:pathLst>
          </a:custGeom>
          <a:solidFill>
            <a:srgbClr val="FFFF3E"/>
          </a:solidFill>
        </p:spPr>
        <p:txBody>
          <a:bodyPr wrap="square" lIns="0" tIns="0" rIns="0" bIns="0" rtlCol="0">
            <a:noAutofit/>
          </a:bodyPr>
          <a:lstStyle/>
          <a:p>
            <a:endParaRPr/>
          </a:p>
        </p:txBody>
      </p:sp>
      <p:sp>
        <p:nvSpPr>
          <p:cNvPr id="652" name="object 652"/>
          <p:cNvSpPr/>
          <p:nvPr/>
        </p:nvSpPr>
        <p:spPr>
          <a:xfrm>
            <a:off x="5200205" y="2252066"/>
            <a:ext cx="10978" cy="11845"/>
          </a:xfrm>
          <a:custGeom>
            <a:avLst/>
            <a:gdLst/>
            <a:ahLst/>
            <a:cxnLst/>
            <a:rect l="l" t="t" r="r" b="b"/>
            <a:pathLst>
              <a:path w="10978" h="11845">
                <a:moveTo>
                  <a:pt x="5495" y="11845"/>
                </a:moveTo>
                <a:lnTo>
                  <a:pt x="9142" y="10022"/>
                </a:lnTo>
                <a:lnTo>
                  <a:pt x="10054" y="9111"/>
                </a:lnTo>
                <a:lnTo>
                  <a:pt x="10978" y="6378"/>
                </a:lnTo>
                <a:lnTo>
                  <a:pt x="10978" y="3644"/>
                </a:lnTo>
                <a:lnTo>
                  <a:pt x="8230" y="911"/>
                </a:lnTo>
                <a:lnTo>
                  <a:pt x="5495" y="0"/>
                </a:lnTo>
                <a:lnTo>
                  <a:pt x="1836" y="911"/>
                </a:lnTo>
                <a:lnTo>
                  <a:pt x="924" y="2733"/>
                </a:lnTo>
                <a:lnTo>
                  <a:pt x="0" y="5466"/>
                </a:lnTo>
                <a:lnTo>
                  <a:pt x="924" y="8200"/>
                </a:lnTo>
                <a:lnTo>
                  <a:pt x="3659" y="10933"/>
                </a:lnTo>
                <a:lnTo>
                  <a:pt x="5495" y="11845"/>
                </a:lnTo>
                <a:close/>
              </a:path>
            </a:pathLst>
          </a:custGeom>
          <a:solidFill>
            <a:srgbClr val="000000"/>
          </a:solidFill>
        </p:spPr>
        <p:txBody>
          <a:bodyPr wrap="square" lIns="0" tIns="0" rIns="0" bIns="0" rtlCol="0">
            <a:noAutofit/>
          </a:bodyPr>
          <a:lstStyle/>
          <a:p>
            <a:endParaRPr/>
          </a:p>
        </p:txBody>
      </p:sp>
      <p:sp>
        <p:nvSpPr>
          <p:cNvPr id="653" name="object 653"/>
          <p:cNvSpPr/>
          <p:nvPr/>
        </p:nvSpPr>
        <p:spPr>
          <a:xfrm>
            <a:off x="5324542" y="2304914"/>
            <a:ext cx="53019" cy="30068"/>
          </a:xfrm>
          <a:custGeom>
            <a:avLst/>
            <a:gdLst/>
            <a:ahLst/>
            <a:cxnLst/>
            <a:rect l="l" t="t" r="r" b="b"/>
            <a:pathLst>
              <a:path w="53019" h="30068">
                <a:moveTo>
                  <a:pt x="911" y="0"/>
                </a:moveTo>
                <a:lnTo>
                  <a:pt x="0" y="8200"/>
                </a:lnTo>
                <a:lnTo>
                  <a:pt x="53019" y="30068"/>
                </a:lnTo>
                <a:lnTo>
                  <a:pt x="53019" y="20045"/>
                </a:lnTo>
                <a:lnTo>
                  <a:pt x="911" y="0"/>
                </a:lnTo>
                <a:close/>
              </a:path>
            </a:pathLst>
          </a:custGeom>
          <a:solidFill>
            <a:srgbClr val="000000"/>
          </a:solidFill>
        </p:spPr>
        <p:txBody>
          <a:bodyPr wrap="square" lIns="0" tIns="0" rIns="0" bIns="0" rtlCol="0">
            <a:noAutofit/>
          </a:bodyPr>
          <a:lstStyle/>
          <a:p>
            <a:endParaRPr/>
          </a:p>
        </p:txBody>
      </p:sp>
      <p:sp>
        <p:nvSpPr>
          <p:cNvPr id="654" name="object 654"/>
          <p:cNvSpPr/>
          <p:nvPr/>
        </p:nvSpPr>
        <p:spPr>
          <a:xfrm>
            <a:off x="5334596" y="2214696"/>
            <a:ext cx="21944" cy="10933"/>
          </a:xfrm>
          <a:custGeom>
            <a:avLst/>
            <a:gdLst/>
            <a:ahLst/>
            <a:cxnLst/>
            <a:rect l="l" t="t" r="r" b="b"/>
            <a:pathLst>
              <a:path w="21944" h="10933">
                <a:moveTo>
                  <a:pt x="911" y="0"/>
                </a:moveTo>
                <a:lnTo>
                  <a:pt x="0" y="5466"/>
                </a:lnTo>
                <a:lnTo>
                  <a:pt x="21944" y="10933"/>
                </a:lnTo>
                <a:lnTo>
                  <a:pt x="21944" y="5466"/>
                </a:lnTo>
                <a:lnTo>
                  <a:pt x="911" y="0"/>
                </a:lnTo>
                <a:close/>
              </a:path>
            </a:pathLst>
          </a:custGeom>
          <a:solidFill>
            <a:srgbClr val="000000"/>
          </a:solidFill>
        </p:spPr>
        <p:txBody>
          <a:bodyPr wrap="square" lIns="0" tIns="0" rIns="0" bIns="0" rtlCol="0">
            <a:noAutofit/>
          </a:bodyPr>
          <a:lstStyle/>
          <a:p>
            <a:endParaRPr/>
          </a:p>
        </p:txBody>
      </p:sp>
      <p:sp>
        <p:nvSpPr>
          <p:cNvPr id="655" name="object 655"/>
          <p:cNvSpPr/>
          <p:nvPr/>
        </p:nvSpPr>
        <p:spPr>
          <a:xfrm>
            <a:off x="4845508" y="2051585"/>
            <a:ext cx="279733" cy="178600"/>
          </a:xfrm>
          <a:custGeom>
            <a:avLst/>
            <a:gdLst/>
            <a:ahLst/>
            <a:cxnLst/>
            <a:rect l="l" t="t" r="r" b="b"/>
            <a:pathLst>
              <a:path w="279733" h="178600">
                <a:moveTo>
                  <a:pt x="104213" y="0"/>
                </a:moveTo>
                <a:lnTo>
                  <a:pt x="0" y="42824"/>
                </a:lnTo>
                <a:lnTo>
                  <a:pt x="3655" y="96596"/>
                </a:lnTo>
                <a:lnTo>
                  <a:pt x="180089" y="178600"/>
                </a:lnTo>
                <a:lnTo>
                  <a:pt x="277909" y="64692"/>
                </a:lnTo>
                <a:lnTo>
                  <a:pt x="279733" y="30068"/>
                </a:lnTo>
                <a:lnTo>
                  <a:pt x="104213" y="0"/>
                </a:lnTo>
                <a:close/>
              </a:path>
            </a:pathLst>
          </a:custGeom>
          <a:solidFill>
            <a:srgbClr val="000000"/>
          </a:solidFill>
        </p:spPr>
        <p:txBody>
          <a:bodyPr wrap="square" lIns="0" tIns="0" rIns="0" bIns="0" rtlCol="0">
            <a:noAutofit/>
          </a:bodyPr>
          <a:lstStyle/>
          <a:p>
            <a:endParaRPr/>
          </a:p>
        </p:txBody>
      </p:sp>
      <p:sp>
        <p:nvSpPr>
          <p:cNvPr id="656" name="object 656"/>
          <p:cNvSpPr/>
          <p:nvPr/>
        </p:nvSpPr>
        <p:spPr>
          <a:xfrm>
            <a:off x="4869275" y="1953167"/>
            <a:ext cx="251395" cy="184978"/>
          </a:xfrm>
          <a:custGeom>
            <a:avLst/>
            <a:gdLst/>
            <a:ahLst/>
            <a:cxnLst/>
            <a:rect l="l" t="t" r="r" b="b"/>
            <a:pathLst>
              <a:path w="251395" h="184978">
                <a:moveTo>
                  <a:pt x="150839" y="184978"/>
                </a:moveTo>
                <a:lnTo>
                  <a:pt x="218484" y="128486"/>
                </a:lnTo>
                <a:lnTo>
                  <a:pt x="221232" y="92027"/>
                </a:lnTo>
                <a:lnTo>
                  <a:pt x="247748" y="73804"/>
                </a:lnTo>
                <a:lnTo>
                  <a:pt x="251395" y="20045"/>
                </a:lnTo>
                <a:lnTo>
                  <a:pt x="191981" y="8200"/>
                </a:lnTo>
                <a:lnTo>
                  <a:pt x="148104" y="8200"/>
                </a:lnTo>
                <a:lnTo>
                  <a:pt x="97820" y="0"/>
                </a:lnTo>
                <a:lnTo>
                  <a:pt x="0" y="2733"/>
                </a:lnTo>
                <a:lnTo>
                  <a:pt x="10966" y="133953"/>
                </a:lnTo>
                <a:lnTo>
                  <a:pt x="150839" y="184978"/>
                </a:lnTo>
                <a:close/>
              </a:path>
            </a:pathLst>
          </a:custGeom>
          <a:solidFill>
            <a:srgbClr val="000000"/>
          </a:solidFill>
        </p:spPr>
        <p:txBody>
          <a:bodyPr wrap="square" lIns="0" tIns="0" rIns="0" bIns="0" rtlCol="0">
            <a:noAutofit/>
          </a:bodyPr>
          <a:lstStyle/>
          <a:p>
            <a:endParaRPr/>
          </a:p>
        </p:txBody>
      </p:sp>
      <p:sp>
        <p:nvSpPr>
          <p:cNvPr id="657" name="object 657"/>
          <p:cNvSpPr/>
          <p:nvPr/>
        </p:nvSpPr>
        <p:spPr>
          <a:xfrm>
            <a:off x="4885737" y="1968656"/>
            <a:ext cx="132554" cy="149443"/>
          </a:xfrm>
          <a:custGeom>
            <a:avLst/>
            <a:gdLst/>
            <a:ahLst/>
            <a:cxnLst/>
            <a:rect l="l" t="t" r="r" b="b"/>
            <a:pathLst>
              <a:path w="132554" h="149443">
                <a:moveTo>
                  <a:pt x="0" y="0"/>
                </a:moveTo>
                <a:lnTo>
                  <a:pt x="7306" y="110263"/>
                </a:lnTo>
                <a:lnTo>
                  <a:pt x="129806" y="149443"/>
                </a:lnTo>
                <a:lnTo>
                  <a:pt x="132554" y="29157"/>
                </a:lnTo>
                <a:lnTo>
                  <a:pt x="0" y="0"/>
                </a:lnTo>
                <a:close/>
              </a:path>
            </a:pathLst>
          </a:custGeom>
          <a:solidFill>
            <a:srgbClr val="FFFFFF"/>
          </a:solidFill>
        </p:spPr>
        <p:txBody>
          <a:bodyPr wrap="square" lIns="0" tIns="0" rIns="0" bIns="0" rtlCol="0">
            <a:noAutofit/>
          </a:bodyPr>
          <a:lstStyle/>
          <a:p>
            <a:endParaRPr/>
          </a:p>
        </p:txBody>
      </p:sp>
      <p:sp>
        <p:nvSpPr>
          <p:cNvPr id="658" name="object 658"/>
          <p:cNvSpPr/>
          <p:nvPr/>
        </p:nvSpPr>
        <p:spPr>
          <a:xfrm>
            <a:off x="5031081" y="1990524"/>
            <a:ext cx="46624" cy="116641"/>
          </a:xfrm>
          <a:custGeom>
            <a:avLst/>
            <a:gdLst/>
            <a:ahLst/>
            <a:cxnLst/>
            <a:rect l="l" t="t" r="r" b="b"/>
            <a:pathLst>
              <a:path w="46624" h="116641">
                <a:moveTo>
                  <a:pt x="924" y="9111"/>
                </a:moveTo>
                <a:lnTo>
                  <a:pt x="0" y="116641"/>
                </a:lnTo>
                <a:lnTo>
                  <a:pt x="41141" y="81106"/>
                </a:lnTo>
                <a:lnTo>
                  <a:pt x="46624" y="0"/>
                </a:lnTo>
                <a:lnTo>
                  <a:pt x="924" y="9111"/>
                </a:lnTo>
                <a:close/>
              </a:path>
            </a:pathLst>
          </a:custGeom>
          <a:solidFill>
            <a:srgbClr val="3E3EFF"/>
          </a:solidFill>
        </p:spPr>
        <p:txBody>
          <a:bodyPr wrap="square" lIns="0" tIns="0" rIns="0" bIns="0" rtlCol="0">
            <a:noAutofit/>
          </a:bodyPr>
          <a:lstStyle/>
          <a:p>
            <a:endParaRPr/>
          </a:p>
        </p:txBody>
      </p:sp>
      <p:sp>
        <p:nvSpPr>
          <p:cNvPr id="659" name="object 659"/>
          <p:cNvSpPr/>
          <p:nvPr/>
        </p:nvSpPr>
        <p:spPr>
          <a:xfrm>
            <a:off x="4904933" y="1996902"/>
            <a:ext cx="90501" cy="89306"/>
          </a:xfrm>
          <a:custGeom>
            <a:avLst/>
            <a:gdLst/>
            <a:ahLst/>
            <a:cxnLst/>
            <a:rect l="l" t="t" r="r" b="b"/>
            <a:pathLst>
              <a:path w="90501" h="89306">
                <a:moveTo>
                  <a:pt x="0" y="0"/>
                </a:moveTo>
                <a:lnTo>
                  <a:pt x="2735" y="64705"/>
                </a:lnTo>
                <a:lnTo>
                  <a:pt x="90501" y="89306"/>
                </a:lnTo>
                <a:lnTo>
                  <a:pt x="90501" y="19134"/>
                </a:lnTo>
                <a:lnTo>
                  <a:pt x="0" y="0"/>
                </a:lnTo>
                <a:close/>
              </a:path>
            </a:pathLst>
          </a:custGeom>
          <a:solidFill>
            <a:srgbClr val="00FFFF"/>
          </a:solidFill>
        </p:spPr>
        <p:txBody>
          <a:bodyPr wrap="square" lIns="0" tIns="0" rIns="0" bIns="0" rtlCol="0">
            <a:noAutofit/>
          </a:bodyPr>
          <a:lstStyle/>
          <a:p>
            <a:endParaRPr/>
          </a:p>
        </p:txBody>
      </p:sp>
      <p:sp>
        <p:nvSpPr>
          <p:cNvPr id="660" name="object 660"/>
          <p:cNvSpPr/>
          <p:nvPr/>
        </p:nvSpPr>
        <p:spPr>
          <a:xfrm>
            <a:off x="4859221" y="2103521"/>
            <a:ext cx="160893" cy="109352"/>
          </a:xfrm>
          <a:custGeom>
            <a:avLst/>
            <a:gdLst/>
            <a:ahLst/>
            <a:cxnLst/>
            <a:rect l="l" t="t" r="r" b="b"/>
            <a:pathLst>
              <a:path w="160893" h="109352">
                <a:moveTo>
                  <a:pt x="0" y="0"/>
                </a:moveTo>
                <a:lnTo>
                  <a:pt x="1823" y="40091"/>
                </a:lnTo>
                <a:lnTo>
                  <a:pt x="160893" y="109352"/>
                </a:lnTo>
                <a:lnTo>
                  <a:pt x="159982" y="60149"/>
                </a:lnTo>
                <a:lnTo>
                  <a:pt x="0" y="0"/>
                </a:lnTo>
                <a:close/>
              </a:path>
            </a:pathLst>
          </a:custGeom>
          <a:solidFill>
            <a:srgbClr val="FFFFFF"/>
          </a:solidFill>
        </p:spPr>
        <p:txBody>
          <a:bodyPr wrap="square" lIns="0" tIns="0" rIns="0" bIns="0" rtlCol="0">
            <a:noAutofit/>
          </a:bodyPr>
          <a:lstStyle/>
          <a:p>
            <a:endParaRPr/>
          </a:p>
        </p:txBody>
      </p:sp>
      <p:sp>
        <p:nvSpPr>
          <p:cNvPr id="661" name="object 661"/>
          <p:cNvSpPr/>
          <p:nvPr/>
        </p:nvSpPr>
        <p:spPr>
          <a:xfrm>
            <a:off x="4917723" y="1963189"/>
            <a:ext cx="138961" cy="21867"/>
          </a:xfrm>
          <a:custGeom>
            <a:avLst/>
            <a:gdLst/>
            <a:ahLst/>
            <a:cxnLst/>
            <a:rect l="l" t="t" r="r" b="b"/>
            <a:pathLst>
              <a:path w="138961" h="21867">
                <a:moveTo>
                  <a:pt x="0" y="0"/>
                </a:moveTo>
                <a:lnTo>
                  <a:pt x="99656" y="21867"/>
                </a:lnTo>
                <a:lnTo>
                  <a:pt x="138961" y="16400"/>
                </a:lnTo>
                <a:lnTo>
                  <a:pt x="49372" y="0"/>
                </a:lnTo>
                <a:lnTo>
                  <a:pt x="0" y="0"/>
                </a:lnTo>
                <a:close/>
              </a:path>
            </a:pathLst>
          </a:custGeom>
          <a:solidFill>
            <a:srgbClr val="3E3E3E"/>
          </a:solidFill>
        </p:spPr>
        <p:txBody>
          <a:bodyPr wrap="square" lIns="0" tIns="0" rIns="0" bIns="0" rtlCol="0">
            <a:noAutofit/>
          </a:bodyPr>
          <a:lstStyle/>
          <a:p>
            <a:endParaRPr/>
          </a:p>
        </p:txBody>
      </p:sp>
      <p:sp>
        <p:nvSpPr>
          <p:cNvPr id="662" name="object 662"/>
          <p:cNvSpPr/>
          <p:nvPr/>
        </p:nvSpPr>
        <p:spPr>
          <a:xfrm>
            <a:off x="5032917" y="2096232"/>
            <a:ext cx="79535" cy="102974"/>
          </a:xfrm>
          <a:custGeom>
            <a:avLst/>
            <a:gdLst/>
            <a:ahLst/>
            <a:cxnLst/>
            <a:rect l="l" t="t" r="r" b="b"/>
            <a:pathLst>
              <a:path w="79535" h="102974">
                <a:moveTo>
                  <a:pt x="0" y="57415"/>
                </a:moveTo>
                <a:lnTo>
                  <a:pt x="0" y="102974"/>
                </a:lnTo>
                <a:lnTo>
                  <a:pt x="75875" y="19134"/>
                </a:lnTo>
                <a:lnTo>
                  <a:pt x="79535" y="0"/>
                </a:lnTo>
                <a:lnTo>
                  <a:pt x="0" y="57415"/>
                </a:lnTo>
                <a:close/>
              </a:path>
            </a:pathLst>
          </a:custGeom>
          <a:solidFill>
            <a:srgbClr val="3E3E3E"/>
          </a:solidFill>
        </p:spPr>
        <p:txBody>
          <a:bodyPr wrap="square" lIns="0" tIns="0" rIns="0" bIns="0" rtlCol="0">
            <a:noAutofit/>
          </a:bodyPr>
          <a:lstStyle/>
          <a:p>
            <a:endParaRPr/>
          </a:p>
        </p:txBody>
      </p:sp>
      <p:sp>
        <p:nvSpPr>
          <p:cNvPr id="663" name="object 663"/>
          <p:cNvSpPr/>
          <p:nvPr/>
        </p:nvSpPr>
        <p:spPr>
          <a:xfrm>
            <a:off x="4872023" y="2093498"/>
            <a:ext cx="149927" cy="53771"/>
          </a:xfrm>
          <a:custGeom>
            <a:avLst/>
            <a:gdLst/>
            <a:ahLst/>
            <a:cxnLst/>
            <a:rect l="l" t="t" r="r" b="b"/>
            <a:pathLst>
              <a:path w="149927" h="53771">
                <a:moveTo>
                  <a:pt x="9142" y="0"/>
                </a:moveTo>
                <a:lnTo>
                  <a:pt x="0" y="2733"/>
                </a:lnTo>
                <a:lnTo>
                  <a:pt x="149927" y="53771"/>
                </a:lnTo>
                <a:lnTo>
                  <a:pt x="149003" y="41913"/>
                </a:lnTo>
                <a:lnTo>
                  <a:pt x="9142" y="0"/>
                </a:lnTo>
                <a:close/>
              </a:path>
            </a:pathLst>
          </a:custGeom>
          <a:solidFill>
            <a:srgbClr val="3E3EFF"/>
          </a:solidFill>
        </p:spPr>
        <p:txBody>
          <a:bodyPr wrap="square" lIns="0" tIns="0" rIns="0" bIns="0" rtlCol="0">
            <a:noAutofit/>
          </a:bodyPr>
          <a:lstStyle/>
          <a:p>
            <a:endParaRPr/>
          </a:p>
        </p:txBody>
      </p:sp>
      <p:sp>
        <p:nvSpPr>
          <p:cNvPr id="664" name="object 664"/>
          <p:cNvSpPr/>
          <p:nvPr/>
        </p:nvSpPr>
        <p:spPr>
          <a:xfrm>
            <a:off x="4913152" y="2006014"/>
            <a:ext cx="64909" cy="61971"/>
          </a:xfrm>
          <a:custGeom>
            <a:avLst/>
            <a:gdLst/>
            <a:ahLst/>
            <a:cxnLst/>
            <a:rect l="l" t="t" r="r" b="b"/>
            <a:pathLst>
              <a:path w="64909" h="61971">
                <a:moveTo>
                  <a:pt x="29263" y="0"/>
                </a:moveTo>
                <a:lnTo>
                  <a:pt x="0" y="57415"/>
                </a:lnTo>
                <a:lnTo>
                  <a:pt x="17373" y="61971"/>
                </a:lnTo>
                <a:lnTo>
                  <a:pt x="64909" y="9111"/>
                </a:lnTo>
                <a:lnTo>
                  <a:pt x="29263" y="0"/>
                </a:lnTo>
                <a:close/>
              </a:path>
            </a:pathLst>
          </a:custGeom>
          <a:solidFill>
            <a:srgbClr val="7EFFFF"/>
          </a:solidFill>
        </p:spPr>
        <p:txBody>
          <a:bodyPr wrap="square" lIns="0" tIns="0" rIns="0" bIns="0" rtlCol="0">
            <a:noAutofit/>
          </a:bodyPr>
          <a:lstStyle/>
          <a:p>
            <a:endParaRPr/>
          </a:p>
        </p:txBody>
      </p:sp>
      <p:sp>
        <p:nvSpPr>
          <p:cNvPr id="665" name="object 665"/>
          <p:cNvSpPr/>
          <p:nvPr/>
        </p:nvSpPr>
        <p:spPr>
          <a:xfrm>
            <a:off x="4904933" y="1996902"/>
            <a:ext cx="90501" cy="89306"/>
          </a:xfrm>
          <a:custGeom>
            <a:avLst/>
            <a:gdLst/>
            <a:ahLst/>
            <a:cxnLst/>
            <a:rect l="l" t="t" r="r" b="b"/>
            <a:pathLst>
              <a:path w="90501" h="89306">
                <a:moveTo>
                  <a:pt x="90501" y="19134"/>
                </a:moveTo>
                <a:lnTo>
                  <a:pt x="0" y="0"/>
                </a:lnTo>
                <a:lnTo>
                  <a:pt x="83182" y="26423"/>
                </a:lnTo>
                <a:lnTo>
                  <a:pt x="90501" y="89306"/>
                </a:lnTo>
                <a:lnTo>
                  <a:pt x="90501" y="19134"/>
                </a:lnTo>
                <a:close/>
              </a:path>
            </a:pathLst>
          </a:custGeom>
          <a:solidFill>
            <a:srgbClr val="000000"/>
          </a:solidFill>
        </p:spPr>
        <p:txBody>
          <a:bodyPr wrap="square" lIns="0" tIns="0" rIns="0" bIns="0" rtlCol="0">
            <a:noAutofit/>
          </a:bodyPr>
          <a:lstStyle/>
          <a:p>
            <a:endParaRPr/>
          </a:p>
        </p:txBody>
      </p:sp>
      <p:sp>
        <p:nvSpPr>
          <p:cNvPr id="666" name="object 666"/>
          <p:cNvSpPr/>
          <p:nvPr/>
        </p:nvSpPr>
        <p:spPr>
          <a:xfrm>
            <a:off x="4859221" y="2103521"/>
            <a:ext cx="159982" cy="60149"/>
          </a:xfrm>
          <a:custGeom>
            <a:avLst/>
            <a:gdLst/>
            <a:ahLst/>
            <a:cxnLst/>
            <a:rect l="l" t="t" r="r" b="b"/>
            <a:pathLst>
              <a:path w="159982" h="60149">
                <a:moveTo>
                  <a:pt x="0" y="0"/>
                </a:moveTo>
                <a:lnTo>
                  <a:pt x="911" y="18223"/>
                </a:lnTo>
                <a:lnTo>
                  <a:pt x="159982" y="60149"/>
                </a:lnTo>
                <a:lnTo>
                  <a:pt x="0" y="0"/>
                </a:lnTo>
                <a:close/>
              </a:path>
            </a:pathLst>
          </a:custGeom>
          <a:solidFill>
            <a:srgbClr val="FFFF3E"/>
          </a:solidFill>
        </p:spPr>
        <p:txBody>
          <a:bodyPr wrap="square" lIns="0" tIns="0" rIns="0" bIns="0" rtlCol="0">
            <a:noAutofit/>
          </a:bodyPr>
          <a:lstStyle/>
          <a:p>
            <a:endParaRPr/>
          </a:p>
        </p:txBody>
      </p:sp>
      <p:sp>
        <p:nvSpPr>
          <p:cNvPr id="667" name="object 667"/>
          <p:cNvSpPr/>
          <p:nvPr/>
        </p:nvSpPr>
        <p:spPr>
          <a:xfrm>
            <a:off x="4877506" y="2117189"/>
            <a:ext cx="9142" cy="8200"/>
          </a:xfrm>
          <a:custGeom>
            <a:avLst/>
            <a:gdLst/>
            <a:ahLst/>
            <a:cxnLst/>
            <a:rect l="l" t="t" r="r" b="b"/>
            <a:pathLst>
              <a:path w="9142" h="8200">
                <a:moveTo>
                  <a:pt x="4571" y="8200"/>
                </a:moveTo>
                <a:lnTo>
                  <a:pt x="8230" y="7289"/>
                </a:lnTo>
                <a:lnTo>
                  <a:pt x="9142" y="4555"/>
                </a:lnTo>
                <a:lnTo>
                  <a:pt x="8230" y="911"/>
                </a:lnTo>
                <a:lnTo>
                  <a:pt x="4571" y="0"/>
                </a:lnTo>
                <a:lnTo>
                  <a:pt x="1823" y="911"/>
                </a:lnTo>
                <a:lnTo>
                  <a:pt x="0" y="3644"/>
                </a:lnTo>
                <a:lnTo>
                  <a:pt x="1823" y="7289"/>
                </a:lnTo>
                <a:lnTo>
                  <a:pt x="4571" y="8200"/>
                </a:lnTo>
                <a:close/>
              </a:path>
            </a:pathLst>
          </a:custGeom>
          <a:solidFill>
            <a:srgbClr val="000000"/>
          </a:solidFill>
        </p:spPr>
        <p:txBody>
          <a:bodyPr wrap="square" lIns="0" tIns="0" rIns="0" bIns="0" rtlCol="0">
            <a:noAutofit/>
          </a:bodyPr>
          <a:lstStyle/>
          <a:p>
            <a:endParaRPr/>
          </a:p>
        </p:txBody>
      </p:sp>
      <p:sp>
        <p:nvSpPr>
          <p:cNvPr id="668" name="object 668"/>
          <p:cNvSpPr/>
          <p:nvPr/>
        </p:nvSpPr>
        <p:spPr>
          <a:xfrm>
            <a:off x="4971667" y="2155470"/>
            <a:ext cx="39305" cy="22779"/>
          </a:xfrm>
          <a:custGeom>
            <a:avLst/>
            <a:gdLst/>
            <a:ahLst/>
            <a:cxnLst/>
            <a:rect l="l" t="t" r="r" b="b"/>
            <a:pathLst>
              <a:path w="39305" h="22779">
                <a:moveTo>
                  <a:pt x="0" y="0"/>
                </a:moveTo>
                <a:lnTo>
                  <a:pt x="0" y="6378"/>
                </a:lnTo>
                <a:lnTo>
                  <a:pt x="39305" y="22779"/>
                </a:lnTo>
                <a:lnTo>
                  <a:pt x="39305" y="15489"/>
                </a:lnTo>
                <a:lnTo>
                  <a:pt x="0" y="0"/>
                </a:lnTo>
                <a:close/>
              </a:path>
            </a:pathLst>
          </a:custGeom>
          <a:solidFill>
            <a:srgbClr val="000000"/>
          </a:solidFill>
        </p:spPr>
        <p:txBody>
          <a:bodyPr wrap="square" lIns="0" tIns="0" rIns="0" bIns="0" rtlCol="0">
            <a:noAutofit/>
          </a:bodyPr>
          <a:lstStyle/>
          <a:p>
            <a:endParaRPr/>
          </a:p>
        </p:txBody>
      </p:sp>
      <p:sp>
        <p:nvSpPr>
          <p:cNvPr id="669" name="object 669"/>
          <p:cNvSpPr/>
          <p:nvPr/>
        </p:nvSpPr>
        <p:spPr>
          <a:xfrm>
            <a:off x="4978973" y="2088943"/>
            <a:ext cx="16461" cy="8200"/>
          </a:xfrm>
          <a:custGeom>
            <a:avLst/>
            <a:gdLst/>
            <a:ahLst/>
            <a:cxnLst/>
            <a:rect l="l" t="t" r="r" b="b"/>
            <a:pathLst>
              <a:path w="16461" h="8200">
                <a:moveTo>
                  <a:pt x="0" y="0"/>
                </a:moveTo>
                <a:lnTo>
                  <a:pt x="0" y="3644"/>
                </a:lnTo>
                <a:lnTo>
                  <a:pt x="16461" y="8200"/>
                </a:lnTo>
                <a:lnTo>
                  <a:pt x="16461" y="4555"/>
                </a:lnTo>
                <a:lnTo>
                  <a:pt x="0" y="0"/>
                </a:lnTo>
                <a:close/>
              </a:path>
            </a:pathLst>
          </a:custGeom>
          <a:solidFill>
            <a:srgbClr val="000000"/>
          </a:solidFill>
        </p:spPr>
        <p:txBody>
          <a:bodyPr wrap="square" lIns="0" tIns="0" rIns="0" bIns="0" rtlCol="0">
            <a:noAutofit/>
          </a:bodyPr>
          <a:lstStyle/>
          <a:p>
            <a:endParaRPr/>
          </a:p>
        </p:txBody>
      </p:sp>
      <p:sp>
        <p:nvSpPr>
          <p:cNvPr id="670" name="object 670"/>
          <p:cNvSpPr/>
          <p:nvPr/>
        </p:nvSpPr>
        <p:spPr>
          <a:xfrm>
            <a:off x="5068562" y="2132679"/>
            <a:ext cx="138050" cy="53771"/>
          </a:xfrm>
          <a:custGeom>
            <a:avLst/>
            <a:gdLst/>
            <a:ahLst/>
            <a:cxnLst/>
            <a:rect l="l" t="t" r="r" b="b"/>
            <a:pathLst>
              <a:path w="138050" h="53771">
                <a:moveTo>
                  <a:pt x="4571" y="15502"/>
                </a:moveTo>
                <a:lnTo>
                  <a:pt x="138050" y="53771"/>
                </a:lnTo>
                <a:lnTo>
                  <a:pt x="135302" y="33725"/>
                </a:lnTo>
                <a:lnTo>
                  <a:pt x="10978" y="0"/>
                </a:lnTo>
                <a:lnTo>
                  <a:pt x="8230" y="911"/>
                </a:lnTo>
                <a:lnTo>
                  <a:pt x="2747" y="2733"/>
                </a:lnTo>
                <a:lnTo>
                  <a:pt x="0" y="7289"/>
                </a:lnTo>
                <a:lnTo>
                  <a:pt x="4571" y="15502"/>
                </a:lnTo>
                <a:close/>
              </a:path>
            </a:pathLst>
          </a:custGeom>
          <a:solidFill>
            <a:srgbClr val="000000"/>
          </a:solidFill>
        </p:spPr>
        <p:txBody>
          <a:bodyPr wrap="square" lIns="0" tIns="0" rIns="0" bIns="0" rtlCol="0">
            <a:noAutofit/>
          </a:bodyPr>
          <a:lstStyle/>
          <a:p>
            <a:endParaRPr/>
          </a:p>
        </p:txBody>
      </p:sp>
      <p:sp>
        <p:nvSpPr>
          <p:cNvPr id="671" name="object 671"/>
          <p:cNvSpPr/>
          <p:nvPr/>
        </p:nvSpPr>
        <p:spPr>
          <a:xfrm>
            <a:off x="5479041" y="2252977"/>
            <a:ext cx="166376" cy="70159"/>
          </a:xfrm>
          <a:custGeom>
            <a:avLst/>
            <a:gdLst/>
            <a:ahLst/>
            <a:cxnLst/>
            <a:rect l="l" t="t" r="r" b="b"/>
            <a:pathLst>
              <a:path w="166376" h="70159">
                <a:moveTo>
                  <a:pt x="3646" y="20045"/>
                </a:moveTo>
                <a:lnTo>
                  <a:pt x="160893" y="70159"/>
                </a:lnTo>
                <a:lnTo>
                  <a:pt x="166376" y="24601"/>
                </a:lnTo>
                <a:lnTo>
                  <a:pt x="13701" y="0"/>
                </a:lnTo>
                <a:lnTo>
                  <a:pt x="10054" y="0"/>
                </a:lnTo>
                <a:lnTo>
                  <a:pt x="3646" y="2733"/>
                </a:lnTo>
                <a:lnTo>
                  <a:pt x="0" y="9111"/>
                </a:lnTo>
                <a:lnTo>
                  <a:pt x="3646" y="20045"/>
                </a:lnTo>
                <a:close/>
              </a:path>
            </a:pathLst>
          </a:custGeom>
          <a:solidFill>
            <a:srgbClr val="000000"/>
          </a:solidFill>
        </p:spPr>
        <p:txBody>
          <a:bodyPr wrap="square" lIns="0" tIns="0" rIns="0" bIns="0" rtlCol="0">
            <a:noAutofit/>
          </a:bodyPr>
          <a:lstStyle/>
          <a:p>
            <a:endParaRPr/>
          </a:p>
        </p:txBody>
      </p:sp>
      <p:sp>
        <p:nvSpPr>
          <p:cNvPr id="672" name="object 672"/>
          <p:cNvSpPr/>
          <p:nvPr/>
        </p:nvSpPr>
        <p:spPr>
          <a:xfrm>
            <a:off x="4803455" y="2471682"/>
            <a:ext cx="402246" cy="284317"/>
          </a:xfrm>
          <a:custGeom>
            <a:avLst/>
            <a:gdLst/>
            <a:ahLst/>
            <a:cxnLst/>
            <a:rect l="l" t="t" r="r" b="b"/>
            <a:pathLst>
              <a:path w="402246" h="284317">
                <a:moveTo>
                  <a:pt x="134389" y="10933"/>
                </a:moveTo>
                <a:lnTo>
                  <a:pt x="0" y="64692"/>
                </a:lnTo>
                <a:lnTo>
                  <a:pt x="4571" y="160377"/>
                </a:lnTo>
                <a:lnTo>
                  <a:pt x="265107" y="284317"/>
                </a:lnTo>
                <a:lnTo>
                  <a:pt x="401321" y="120286"/>
                </a:lnTo>
                <a:lnTo>
                  <a:pt x="402246" y="48291"/>
                </a:lnTo>
                <a:lnTo>
                  <a:pt x="141695" y="0"/>
                </a:lnTo>
                <a:lnTo>
                  <a:pt x="134389" y="10933"/>
                </a:lnTo>
                <a:close/>
              </a:path>
            </a:pathLst>
          </a:custGeom>
          <a:solidFill>
            <a:srgbClr val="FFFFFF"/>
          </a:solidFill>
        </p:spPr>
        <p:txBody>
          <a:bodyPr wrap="square" lIns="0" tIns="0" rIns="0" bIns="0" rtlCol="0">
            <a:noAutofit/>
          </a:bodyPr>
          <a:lstStyle/>
          <a:p>
            <a:endParaRPr/>
          </a:p>
        </p:txBody>
      </p:sp>
      <p:sp>
        <p:nvSpPr>
          <p:cNvPr id="673" name="object 673"/>
          <p:cNvSpPr/>
          <p:nvPr/>
        </p:nvSpPr>
        <p:spPr>
          <a:xfrm>
            <a:off x="4833623" y="2347751"/>
            <a:ext cx="369330" cy="281574"/>
          </a:xfrm>
          <a:custGeom>
            <a:avLst/>
            <a:gdLst/>
            <a:ahLst/>
            <a:cxnLst/>
            <a:rect l="l" t="t" r="r" b="b"/>
            <a:pathLst>
              <a:path w="369330" h="281574">
                <a:moveTo>
                  <a:pt x="0" y="3644"/>
                </a:moveTo>
                <a:lnTo>
                  <a:pt x="17369" y="192280"/>
                </a:lnTo>
                <a:lnTo>
                  <a:pt x="215742" y="281574"/>
                </a:lnTo>
                <a:lnTo>
                  <a:pt x="322705" y="199570"/>
                </a:lnTo>
                <a:lnTo>
                  <a:pt x="328188" y="150354"/>
                </a:lnTo>
                <a:lnTo>
                  <a:pt x="368418" y="123019"/>
                </a:lnTo>
                <a:lnTo>
                  <a:pt x="369330" y="30068"/>
                </a:lnTo>
                <a:lnTo>
                  <a:pt x="271510" y="10933"/>
                </a:lnTo>
                <a:lnTo>
                  <a:pt x="225797" y="13667"/>
                </a:lnTo>
                <a:lnTo>
                  <a:pt x="149921" y="0"/>
                </a:lnTo>
                <a:lnTo>
                  <a:pt x="0" y="3644"/>
                </a:lnTo>
                <a:close/>
              </a:path>
            </a:pathLst>
          </a:custGeom>
          <a:solidFill>
            <a:srgbClr val="FFFFFF"/>
          </a:solidFill>
        </p:spPr>
        <p:txBody>
          <a:bodyPr wrap="square" lIns="0" tIns="0" rIns="0" bIns="0" rtlCol="0">
            <a:noAutofit/>
          </a:bodyPr>
          <a:lstStyle/>
          <a:p>
            <a:endParaRPr/>
          </a:p>
        </p:txBody>
      </p:sp>
      <p:sp>
        <p:nvSpPr>
          <p:cNvPr id="674" name="object 674"/>
          <p:cNvSpPr/>
          <p:nvPr/>
        </p:nvSpPr>
        <p:spPr>
          <a:xfrm>
            <a:off x="4725750" y="2492639"/>
            <a:ext cx="537541" cy="378182"/>
          </a:xfrm>
          <a:custGeom>
            <a:avLst/>
            <a:gdLst/>
            <a:ahLst/>
            <a:cxnLst/>
            <a:rect l="l" t="t" r="r" b="b"/>
            <a:pathLst>
              <a:path w="537541" h="378182">
                <a:moveTo>
                  <a:pt x="178259" y="13667"/>
                </a:moveTo>
                <a:lnTo>
                  <a:pt x="0" y="90217"/>
                </a:lnTo>
                <a:lnTo>
                  <a:pt x="8227" y="216882"/>
                </a:lnTo>
                <a:lnTo>
                  <a:pt x="359274" y="378182"/>
                </a:lnTo>
                <a:lnTo>
                  <a:pt x="537541" y="154923"/>
                </a:lnTo>
                <a:lnTo>
                  <a:pt x="536629" y="58327"/>
                </a:lnTo>
                <a:lnTo>
                  <a:pt x="187401" y="0"/>
                </a:lnTo>
                <a:lnTo>
                  <a:pt x="178259" y="13667"/>
                </a:lnTo>
                <a:close/>
              </a:path>
            </a:pathLst>
          </a:custGeom>
          <a:solidFill>
            <a:srgbClr val="FFFFFF"/>
          </a:solidFill>
        </p:spPr>
        <p:txBody>
          <a:bodyPr wrap="square" lIns="0" tIns="0" rIns="0" bIns="0" rtlCol="0">
            <a:noAutofit/>
          </a:bodyPr>
          <a:lstStyle/>
          <a:p>
            <a:endParaRPr/>
          </a:p>
        </p:txBody>
      </p:sp>
      <p:sp>
        <p:nvSpPr>
          <p:cNvPr id="675" name="object 675"/>
          <p:cNvSpPr/>
          <p:nvPr/>
        </p:nvSpPr>
        <p:spPr>
          <a:xfrm>
            <a:off x="4760489" y="2325871"/>
            <a:ext cx="495483" cy="375450"/>
          </a:xfrm>
          <a:custGeom>
            <a:avLst/>
            <a:gdLst/>
            <a:ahLst/>
            <a:cxnLst/>
            <a:rect l="l" t="t" r="r" b="b"/>
            <a:pathLst>
              <a:path w="495483" h="375450">
                <a:moveTo>
                  <a:pt x="0" y="8200"/>
                </a:moveTo>
                <a:lnTo>
                  <a:pt x="28339" y="260630"/>
                </a:lnTo>
                <a:lnTo>
                  <a:pt x="295284" y="375450"/>
                </a:lnTo>
                <a:lnTo>
                  <a:pt x="436069" y="262453"/>
                </a:lnTo>
                <a:lnTo>
                  <a:pt x="442464" y="195925"/>
                </a:lnTo>
                <a:lnTo>
                  <a:pt x="494572" y="159479"/>
                </a:lnTo>
                <a:lnTo>
                  <a:pt x="495483" y="35548"/>
                </a:lnTo>
                <a:lnTo>
                  <a:pt x="363841" y="10022"/>
                </a:lnTo>
                <a:lnTo>
                  <a:pt x="302590" y="16413"/>
                </a:lnTo>
                <a:lnTo>
                  <a:pt x="201123" y="0"/>
                </a:lnTo>
                <a:lnTo>
                  <a:pt x="0" y="8200"/>
                </a:lnTo>
                <a:close/>
              </a:path>
            </a:pathLst>
          </a:custGeom>
          <a:solidFill>
            <a:srgbClr val="FFFFFF"/>
          </a:solidFill>
        </p:spPr>
        <p:txBody>
          <a:bodyPr wrap="square" lIns="0" tIns="0" rIns="0" bIns="0" rtlCol="0">
            <a:noAutofit/>
          </a:bodyPr>
          <a:lstStyle/>
          <a:p>
            <a:endParaRPr/>
          </a:p>
        </p:txBody>
      </p:sp>
      <p:sp>
        <p:nvSpPr>
          <p:cNvPr id="676" name="object 676"/>
          <p:cNvSpPr/>
          <p:nvPr/>
        </p:nvSpPr>
        <p:spPr>
          <a:xfrm>
            <a:off x="4744947" y="2516329"/>
            <a:ext cx="495487" cy="319862"/>
          </a:xfrm>
          <a:custGeom>
            <a:avLst/>
            <a:gdLst/>
            <a:ahLst/>
            <a:cxnLst/>
            <a:rect l="l" t="t" r="r" b="b"/>
            <a:pathLst>
              <a:path w="495487" h="319862">
                <a:moveTo>
                  <a:pt x="182842" y="0"/>
                </a:moveTo>
                <a:lnTo>
                  <a:pt x="0" y="77461"/>
                </a:lnTo>
                <a:lnTo>
                  <a:pt x="7314" y="174057"/>
                </a:lnTo>
                <a:lnTo>
                  <a:pt x="323615" y="319862"/>
                </a:lnTo>
                <a:lnTo>
                  <a:pt x="492739" y="115730"/>
                </a:lnTo>
                <a:lnTo>
                  <a:pt x="495487" y="51949"/>
                </a:lnTo>
                <a:lnTo>
                  <a:pt x="182842" y="0"/>
                </a:lnTo>
                <a:close/>
              </a:path>
            </a:pathLst>
          </a:custGeom>
          <a:solidFill>
            <a:srgbClr val="000000"/>
          </a:solidFill>
        </p:spPr>
        <p:txBody>
          <a:bodyPr wrap="square" lIns="0" tIns="0" rIns="0" bIns="0" rtlCol="0">
            <a:noAutofit/>
          </a:bodyPr>
          <a:lstStyle/>
          <a:p>
            <a:endParaRPr/>
          </a:p>
        </p:txBody>
      </p:sp>
      <p:sp>
        <p:nvSpPr>
          <p:cNvPr id="677" name="object 677"/>
          <p:cNvSpPr/>
          <p:nvPr/>
        </p:nvSpPr>
        <p:spPr>
          <a:xfrm>
            <a:off x="4782429" y="2342284"/>
            <a:ext cx="447039" cy="328968"/>
          </a:xfrm>
          <a:custGeom>
            <a:avLst/>
            <a:gdLst/>
            <a:ahLst/>
            <a:cxnLst/>
            <a:rect l="l" t="t" r="r" b="b"/>
            <a:pathLst>
              <a:path w="447039" h="328968">
                <a:moveTo>
                  <a:pt x="273343" y="328968"/>
                </a:moveTo>
                <a:lnTo>
                  <a:pt x="392184" y="226905"/>
                </a:lnTo>
                <a:lnTo>
                  <a:pt x="394919" y="161288"/>
                </a:lnTo>
                <a:lnTo>
                  <a:pt x="441543" y="128486"/>
                </a:lnTo>
                <a:lnTo>
                  <a:pt x="447039" y="33713"/>
                </a:lnTo>
                <a:lnTo>
                  <a:pt x="340076" y="12756"/>
                </a:lnTo>
                <a:lnTo>
                  <a:pt x="263289" y="14578"/>
                </a:lnTo>
                <a:lnTo>
                  <a:pt x="172775" y="0"/>
                </a:lnTo>
                <a:lnTo>
                  <a:pt x="0" y="6378"/>
                </a:lnTo>
                <a:lnTo>
                  <a:pt x="23768" y="238750"/>
                </a:lnTo>
                <a:lnTo>
                  <a:pt x="273343" y="328968"/>
                </a:lnTo>
                <a:close/>
              </a:path>
            </a:pathLst>
          </a:custGeom>
          <a:solidFill>
            <a:srgbClr val="000000"/>
          </a:solidFill>
        </p:spPr>
        <p:txBody>
          <a:bodyPr wrap="square" lIns="0" tIns="0" rIns="0" bIns="0" rtlCol="0">
            <a:noAutofit/>
          </a:bodyPr>
          <a:lstStyle/>
          <a:p>
            <a:endParaRPr/>
          </a:p>
        </p:txBody>
      </p:sp>
      <p:sp>
        <p:nvSpPr>
          <p:cNvPr id="678" name="object 678"/>
          <p:cNvSpPr/>
          <p:nvPr/>
        </p:nvSpPr>
        <p:spPr>
          <a:xfrm>
            <a:off x="4810769" y="2370530"/>
            <a:ext cx="236773" cy="265174"/>
          </a:xfrm>
          <a:custGeom>
            <a:avLst/>
            <a:gdLst/>
            <a:ahLst/>
            <a:cxnLst/>
            <a:rect l="l" t="t" r="r" b="b"/>
            <a:pathLst>
              <a:path w="236773" h="265174">
                <a:moveTo>
                  <a:pt x="0" y="0"/>
                </a:moveTo>
                <a:lnTo>
                  <a:pt x="17369" y="195925"/>
                </a:lnTo>
                <a:lnTo>
                  <a:pt x="235861" y="265174"/>
                </a:lnTo>
                <a:lnTo>
                  <a:pt x="236773" y="50114"/>
                </a:lnTo>
                <a:lnTo>
                  <a:pt x="0" y="0"/>
                </a:lnTo>
                <a:close/>
              </a:path>
            </a:pathLst>
          </a:custGeom>
          <a:solidFill>
            <a:srgbClr val="FFFFFF"/>
          </a:solidFill>
        </p:spPr>
        <p:txBody>
          <a:bodyPr wrap="square" lIns="0" tIns="0" rIns="0" bIns="0" rtlCol="0">
            <a:noAutofit/>
          </a:bodyPr>
          <a:lstStyle/>
          <a:p>
            <a:endParaRPr/>
          </a:p>
        </p:txBody>
      </p:sp>
      <p:sp>
        <p:nvSpPr>
          <p:cNvPr id="679" name="object 679"/>
          <p:cNvSpPr/>
          <p:nvPr/>
        </p:nvSpPr>
        <p:spPr>
          <a:xfrm>
            <a:off x="5072222" y="2406977"/>
            <a:ext cx="81358" cy="208681"/>
          </a:xfrm>
          <a:custGeom>
            <a:avLst/>
            <a:gdLst/>
            <a:ahLst/>
            <a:cxnLst/>
            <a:rect l="l" t="t" r="r" b="b"/>
            <a:pathLst>
              <a:path w="81358" h="208681">
                <a:moveTo>
                  <a:pt x="0" y="17312"/>
                </a:moveTo>
                <a:lnTo>
                  <a:pt x="1836" y="208681"/>
                </a:lnTo>
                <a:lnTo>
                  <a:pt x="74052" y="144900"/>
                </a:lnTo>
                <a:lnTo>
                  <a:pt x="81358" y="0"/>
                </a:lnTo>
                <a:lnTo>
                  <a:pt x="0" y="17312"/>
                </a:lnTo>
                <a:close/>
              </a:path>
            </a:pathLst>
          </a:custGeom>
          <a:solidFill>
            <a:srgbClr val="3E3EFF"/>
          </a:solidFill>
        </p:spPr>
        <p:txBody>
          <a:bodyPr wrap="square" lIns="0" tIns="0" rIns="0" bIns="0" rtlCol="0">
            <a:noAutofit/>
          </a:bodyPr>
          <a:lstStyle/>
          <a:p>
            <a:endParaRPr/>
          </a:p>
        </p:txBody>
      </p:sp>
      <p:sp>
        <p:nvSpPr>
          <p:cNvPr id="680" name="object 680"/>
          <p:cNvSpPr/>
          <p:nvPr/>
        </p:nvSpPr>
        <p:spPr>
          <a:xfrm>
            <a:off x="4846422" y="2419733"/>
            <a:ext cx="163637" cy="157656"/>
          </a:xfrm>
          <a:custGeom>
            <a:avLst/>
            <a:gdLst/>
            <a:ahLst/>
            <a:cxnLst/>
            <a:rect l="l" t="t" r="r" b="b"/>
            <a:pathLst>
              <a:path w="163637" h="157656">
                <a:moveTo>
                  <a:pt x="0" y="0"/>
                </a:moveTo>
                <a:lnTo>
                  <a:pt x="7315" y="114819"/>
                </a:lnTo>
                <a:lnTo>
                  <a:pt x="163637" y="157656"/>
                </a:lnTo>
                <a:lnTo>
                  <a:pt x="160890" y="33725"/>
                </a:lnTo>
                <a:lnTo>
                  <a:pt x="0" y="0"/>
                </a:lnTo>
                <a:close/>
              </a:path>
            </a:pathLst>
          </a:custGeom>
          <a:solidFill>
            <a:srgbClr val="00FFFF"/>
          </a:solidFill>
        </p:spPr>
        <p:txBody>
          <a:bodyPr wrap="square" lIns="0" tIns="0" rIns="0" bIns="0" rtlCol="0">
            <a:noAutofit/>
          </a:bodyPr>
          <a:lstStyle/>
          <a:p>
            <a:endParaRPr/>
          </a:p>
        </p:txBody>
      </p:sp>
      <p:sp>
        <p:nvSpPr>
          <p:cNvPr id="681" name="object 681"/>
          <p:cNvSpPr/>
          <p:nvPr/>
        </p:nvSpPr>
        <p:spPr>
          <a:xfrm>
            <a:off x="4768717" y="2610192"/>
            <a:ext cx="289791" cy="194105"/>
          </a:xfrm>
          <a:custGeom>
            <a:avLst/>
            <a:gdLst/>
            <a:ahLst/>
            <a:cxnLst/>
            <a:rect l="l" t="t" r="r" b="b"/>
            <a:pathLst>
              <a:path w="289791" h="194105">
                <a:moveTo>
                  <a:pt x="0" y="0"/>
                </a:moveTo>
                <a:lnTo>
                  <a:pt x="5484" y="71994"/>
                </a:lnTo>
                <a:lnTo>
                  <a:pt x="289791" y="194105"/>
                </a:lnTo>
                <a:lnTo>
                  <a:pt x="285220" y="105707"/>
                </a:lnTo>
                <a:lnTo>
                  <a:pt x="0" y="0"/>
                </a:lnTo>
                <a:close/>
              </a:path>
            </a:pathLst>
          </a:custGeom>
          <a:solidFill>
            <a:srgbClr val="FFFFFF"/>
          </a:solidFill>
        </p:spPr>
        <p:txBody>
          <a:bodyPr wrap="square" lIns="0" tIns="0" rIns="0" bIns="0" rtlCol="0">
            <a:noAutofit/>
          </a:bodyPr>
          <a:lstStyle/>
          <a:p>
            <a:endParaRPr/>
          </a:p>
        </p:txBody>
      </p:sp>
      <p:sp>
        <p:nvSpPr>
          <p:cNvPr id="682" name="object 682"/>
          <p:cNvSpPr/>
          <p:nvPr/>
        </p:nvSpPr>
        <p:spPr>
          <a:xfrm>
            <a:off x="4868363" y="2360507"/>
            <a:ext cx="245912" cy="36446"/>
          </a:xfrm>
          <a:custGeom>
            <a:avLst/>
            <a:gdLst/>
            <a:ahLst/>
            <a:cxnLst/>
            <a:rect l="l" t="t" r="r" b="b"/>
            <a:pathLst>
              <a:path w="245912" h="36446">
                <a:moveTo>
                  <a:pt x="0" y="0"/>
                </a:moveTo>
                <a:lnTo>
                  <a:pt x="176431" y="36446"/>
                </a:lnTo>
                <a:lnTo>
                  <a:pt x="245912" y="26423"/>
                </a:lnTo>
                <a:lnTo>
                  <a:pt x="88677" y="0"/>
                </a:lnTo>
                <a:lnTo>
                  <a:pt x="0" y="0"/>
                </a:lnTo>
                <a:close/>
              </a:path>
            </a:pathLst>
          </a:custGeom>
          <a:solidFill>
            <a:srgbClr val="3E3E3E"/>
          </a:solidFill>
        </p:spPr>
        <p:txBody>
          <a:bodyPr wrap="square" lIns="0" tIns="0" rIns="0" bIns="0" rtlCol="0">
            <a:noAutofit/>
          </a:bodyPr>
          <a:lstStyle/>
          <a:p>
            <a:endParaRPr/>
          </a:p>
        </p:txBody>
      </p:sp>
      <p:sp>
        <p:nvSpPr>
          <p:cNvPr id="683" name="object 683"/>
          <p:cNvSpPr/>
          <p:nvPr/>
        </p:nvSpPr>
        <p:spPr>
          <a:xfrm>
            <a:off x="5079541" y="2595613"/>
            <a:ext cx="138037" cy="184080"/>
          </a:xfrm>
          <a:custGeom>
            <a:avLst/>
            <a:gdLst/>
            <a:ahLst/>
            <a:cxnLst/>
            <a:rect l="l" t="t" r="r" b="b"/>
            <a:pathLst>
              <a:path w="138037" h="184080">
                <a:moveTo>
                  <a:pt x="0" y="102974"/>
                </a:moveTo>
                <a:lnTo>
                  <a:pt x="1823" y="184080"/>
                </a:lnTo>
                <a:lnTo>
                  <a:pt x="133466" y="34624"/>
                </a:lnTo>
                <a:lnTo>
                  <a:pt x="138037" y="0"/>
                </a:lnTo>
                <a:lnTo>
                  <a:pt x="0" y="102974"/>
                </a:lnTo>
                <a:close/>
              </a:path>
            </a:pathLst>
          </a:custGeom>
          <a:solidFill>
            <a:srgbClr val="3E3E3E"/>
          </a:solidFill>
        </p:spPr>
        <p:txBody>
          <a:bodyPr wrap="square" lIns="0" tIns="0" rIns="0" bIns="0" rtlCol="0">
            <a:noAutofit/>
          </a:bodyPr>
          <a:lstStyle/>
          <a:p>
            <a:endParaRPr/>
          </a:p>
        </p:txBody>
      </p:sp>
      <p:sp>
        <p:nvSpPr>
          <p:cNvPr id="684" name="object 684"/>
          <p:cNvSpPr/>
          <p:nvPr/>
        </p:nvSpPr>
        <p:spPr>
          <a:xfrm>
            <a:off x="4790656" y="2591968"/>
            <a:ext cx="267851" cy="95684"/>
          </a:xfrm>
          <a:custGeom>
            <a:avLst/>
            <a:gdLst/>
            <a:ahLst/>
            <a:cxnLst/>
            <a:rect l="l" t="t" r="r" b="b"/>
            <a:pathLst>
              <a:path w="267851" h="95684">
                <a:moveTo>
                  <a:pt x="16455" y="0"/>
                </a:moveTo>
                <a:lnTo>
                  <a:pt x="0" y="5466"/>
                </a:lnTo>
                <a:lnTo>
                  <a:pt x="267851" y="95684"/>
                </a:lnTo>
                <a:lnTo>
                  <a:pt x="266028" y="74728"/>
                </a:lnTo>
                <a:lnTo>
                  <a:pt x="16455" y="0"/>
                </a:lnTo>
                <a:close/>
              </a:path>
            </a:pathLst>
          </a:custGeom>
          <a:solidFill>
            <a:srgbClr val="3E3EFF"/>
          </a:solidFill>
        </p:spPr>
        <p:txBody>
          <a:bodyPr wrap="square" lIns="0" tIns="0" rIns="0" bIns="0" rtlCol="0">
            <a:noAutofit/>
          </a:bodyPr>
          <a:lstStyle/>
          <a:p>
            <a:endParaRPr/>
          </a:p>
        </p:txBody>
      </p:sp>
      <p:sp>
        <p:nvSpPr>
          <p:cNvPr id="685" name="object 685"/>
          <p:cNvSpPr/>
          <p:nvPr/>
        </p:nvSpPr>
        <p:spPr>
          <a:xfrm>
            <a:off x="4864704" y="2436134"/>
            <a:ext cx="112445" cy="110276"/>
          </a:xfrm>
          <a:custGeom>
            <a:avLst/>
            <a:gdLst/>
            <a:ahLst/>
            <a:cxnLst/>
            <a:rect l="l" t="t" r="r" b="b"/>
            <a:pathLst>
              <a:path w="112445" h="110276">
                <a:moveTo>
                  <a:pt x="48447" y="0"/>
                </a:moveTo>
                <a:lnTo>
                  <a:pt x="0" y="102075"/>
                </a:lnTo>
                <a:lnTo>
                  <a:pt x="29251" y="110276"/>
                </a:lnTo>
                <a:lnTo>
                  <a:pt x="112445" y="15502"/>
                </a:lnTo>
                <a:lnTo>
                  <a:pt x="48447" y="0"/>
                </a:lnTo>
                <a:close/>
              </a:path>
            </a:pathLst>
          </a:custGeom>
          <a:solidFill>
            <a:srgbClr val="7EFFFF"/>
          </a:solidFill>
        </p:spPr>
        <p:txBody>
          <a:bodyPr wrap="square" lIns="0" tIns="0" rIns="0" bIns="0" rtlCol="0">
            <a:noAutofit/>
          </a:bodyPr>
          <a:lstStyle/>
          <a:p>
            <a:endParaRPr/>
          </a:p>
        </p:txBody>
      </p:sp>
      <p:sp>
        <p:nvSpPr>
          <p:cNvPr id="686" name="object 686"/>
          <p:cNvSpPr/>
          <p:nvPr/>
        </p:nvSpPr>
        <p:spPr>
          <a:xfrm>
            <a:off x="4846422" y="2419733"/>
            <a:ext cx="163637" cy="157656"/>
          </a:xfrm>
          <a:custGeom>
            <a:avLst/>
            <a:gdLst/>
            <a:ahLst/>
            <a:cxnLst/>
            <a:rect l="l" t="t" r="r" b="b"/>
            <a:pathLst>
              <a:path w="163637" h="157656">
                <a:moveTo>
                  <a:pt x="160890" y="33725"/>
                </a:moveTo>
                <a:lnTo>
                  <a:pt x="0" y="0"/>
                </a:lnTo>
                <a:lnTo>
                  <a:pt x="149012" y="47393"/>
                </a:lnTo>
                <a:lnTo>
                  <a:pt x="163637" y="157656"/>
                </a:lnTo>
                <a:lnTo>
                  <a:pt x="160890" y="33725"/>
                </a:lnTo>
                <a:close/>
              </a:path>
            </a:pathLst>
          </a:custGeom>
          <a:solidFill>
            <a:srgbClr val="000000"/>
          </a:solidFill>
        </p:spPr>
        <p:txBody>
          <a:bodyPr wrap="square" lIns="0" tIns="0" rIns="0" bIns="0" rtlCol="0">
            <a:noAutofit/>
          </a:bodyPr>
          <a:lstStyle/>
          <a:p>
            <a:endParaRPr/>
          </a:p>
        </p:txBody>
      </p:sp>
      <p:sp>
        <p:nvSpPr>
          <p:cNvPr id="687" name="object 687"/>
          <p:cNvSpPr/>
          <p:nvPr/>
        </p:nvSpPr>
        <p:spPr>
          <a:xfrm>
            <a:off x="4768717" y="2610192"/>
            <a:ext cx="285220" cy="105707"/>
          </a:xfrm>
          <a:custGeom>
            <a:avLst/>
            <a:gdLst/>
            <a:ahLst/>
            <a:cxnLst/>
            <a:rect l="l" t="t" r="r" b="b"/>
            <a:pathLst>
              <a:path w="285220" h="105707">
                <a:moveTo>
                  <a:pt x="0" y="0"/>
                </a:moveTo>
                <a:lnTo>
                  <a:pt x="2742" y="32814"/>
                </a:lnTo>
                <a:lnTo>
                  <a:pt x="285220" y="105707"/>
                </a:lnTo>
                <a:lnTo>
                  <a:pt x="0" y="0"/>
                </a:lnTo>
                <a:close/>
              </a:path>
            </a:pathLst>
          </a:custGeom>
          <a:solidFill>
            <a:srgbClr val="FFFF3E"/>
          </a:solidFill>
        </p:spPr>
        <p:txBody>
          <a:bodyPr wrap="square" lIns="0" tIns="0" rIns="0" bIns="0" rtlCol="0">
            <a:noAutofit/>
          </a:bodyPr>
          <a:lstStyle/>
          <a:p>
            <a:endParaRPr/>
          </a:p>
        </p:txBody>
      </p:sp>
      <p:sp>
        <p:nvSpPr>
          <p:cNvPr id="688" name="object 688"/>
          <p:cNvSpPr/>
          <p:nvPr/>
        </p:nvSpPr>
        <p:spPr>
          <a:xfrm>
            <a:off x="4802541" y="2633882"/>
            <a:ext cx="16455" cy="15502"/>
          </a:xfrm>
          <a:custGeom>
            <a:avLst/>
            <a:gdLst/>
            <a:ahLst/>
            <a:cxnLst/>
            <a:rect l="l" t="t" r="r" b="b"/>
            <a:pathLst>
              <a:path w="16455" h="15502">
                <a:moveTo>
                  <a:pt x="8228" y="15502"/>
                </a:moveTo>
                <a:lnTo>
                  <a:pt x="11885" y="15502"/>
                </a:lnTo>
                <a:lnTo>
                  <a:pt x="15541" y="11857"/>
                </a:lnTo>
                <a:lnTo>
                  <a:pt x="16455" y="9124"/>
                </a:lnTo>
                <a:lnTo>
                  <a:pt x="15541" y="5479"/>
                </a:lnTo>
                <a:lnTo>
                  <a:pt x="13713" y="2746"/>
                </a:lnTo>
                <a:lnTo>
                  <a:pt x="11885" y="911"/>
                </a:lnTo>
                <a:lnTo>
                  <a:pt x="8228" y="0"/>
                </a:lnTo>
                <a:lnTo>
                  <a:pt x="4571" y="911"/>
                </a:lnTo>
                <a:lnTo>
                  <a:pt x="914" y="4568"/>
                </a:lnTo>
                <a:lnTo>
                  <a:pt x="0" y="8213"/>
                </a:lnTo>
                <a:lnTo>
                  <a:pt x="914" y="10946"/>
                </a:lnTo>
                <a:lnTo>
                  <a:pt x="4571" y="14591"/>
                </a:lnTo>
                <a:lnTo>
                  <a:pt x="8228" y="15502"/>
                </a:lnTo>
                <a:close/>
              </a:path>
            </a:pathLst>
          </a:custGeom>
          <a:solidFill>
            <a:srgbClr val="000000"/>
          </a:solidFill>
        </p:spPr>
        <p:txBody>
          <a:bodyPr wrap="square" lIns="0" tIns="0" rIns="0" bIns="0" rtlCol="0">
            <a:noAutofit/>
          </a:bodyPr>
          <a:lstStyle/>
          <a:p>
            <a:endParaRPr/>
          </a:p>
        </p:txBody>
      </p:sp>
      <p:sp>
        <p:nvSpPr>
          <p:cNvPr id="689" name="object 689"/>
          <p:cNvSpPr/>
          <p:nvPr/>
        </p:nvSpPr>
        <p:spPr>
          <a:xfrm>
            <a:off x="4970755" y="2703143"/>
            <a:ext cx="70392" cy="40103"/>
          </a:xfrm>
          <a:custGeom>
            <a:avLst/>
            <a:gdLst/>
            <a:ahLst/>
            <a:cxnLst/>
            <a:rect l="l" t="t" r="r" b="b"/>
            <a:pathLst>
              <a:path w="70392" h="40103">
                <a:moveTo>
                  <a:pt x="0" y="0"/>
                </a:moveTo>
                <a:lnTo>
                  <a:pt x="0" y="10933"/>
                </a:lnTo>
                <a:lnTo>
                  <a:pt x="70392" y="40103"/>
                </a:lnTo>
                <a:lnTo>
                  <a:pt x="70392" y="26423"/>
                </a:lnTo>
                <a:lnTo>
                  <a:pt x="0" y="0"/>
                </a:lnTo>
                <a:close/>
              </a:path>
            </a:pathLst>
          </a:custGeom>
          <a:solidFill>
            <a:srgbClr val="000000"/>
          </a:solidFill>
        </p:spPr>
        <p:txBody>
          <a:bodyPr wrap="square" lIns="0" tIns="0" rIns="0" bIns="0" rtlCol="0">
            <a:noAutofit/>
          </a:bodyPr>
          <a:lstStyle/>
          <a:p>
            <a:endParaRPr/>
          </a:p>
        </p:txBody>
      </p:sp>
      <p:sp>
        <p:nvSpPr>
          <p:cNvPr id="690" name="object 690"/>
          <p:cNvSpPr/>
          <p:nvPr/>
        </p:nvSpPr>
        <p:spPr>
          <a:xfrm>
            <a:off x="4980809" y="2582857"/>
            <a:ext cx="29251" cy="15489"/>
          </a:xfrm>
          <a:custGeom>
            <a:avLst/>
            <a:gdLst/>
            <a:ahLst/>
            <a:cxnLst/>
            <a:rect l="l" t="t" r="r" b="b"/>
            <a:pathLst>
              <a:path w="29251" h="15489">
                <a:moveTo>
                  <a:pt x="911" y="0"/>
                </a:moveTo>
                <a:lnTo>
                  <a:pt x="0" y="8200"/>
                </a:lnTo>
                <a:lnTo>
                  <a:pt x="29251" y="15489"/>
                </a:lnTo>
                <a:lnTo>
                  <a:pt x="29251" y="8200"/>
                </a:lnTo>
                <a:lnTo>
                  <a:pt x="911" y="0"/>
                </a:lnTo>
                <a:close/>
              </a:path>
            </a:pathLst>
          </a:custGeom>
          <a:solidFill>
            <a:srgbClr val="000000"/>
          </a:solidFill>
        </p:spPr>
        <p:txBody>
          <a:bodyPr wrap="square" lIns="0" tIns="0" rIns="0" bIns="0" rtlCol="0">
            <a:noAutofit/>
          </a:bodyPr>
          <a:lstStyle/>
          <a:p>
            <a:endParaRPr/>
          </a:p>
        </p:txBody>
      </p:sp>
      <p:sp>
        <p:nvSpPr>
          <p:cNvPr id="691" name="object 691"/>
          <p:cNvSpPr/>
          <p:nvPr/>
        </p:nvSpPr>
        <p:spPr>
          <a:xfrm>
            <a:off x="5135308" y="2297625"/>
            <a:ext cx="141697" cy="95684"/>
          </a:xfrm>
          <a:custGeom>
            <a:avLst/>
            <a:gdLst/>
            <a:ahLst/>
            <a:cxnLst/>
            <a:rect l="l" t="t" r="r" b="b"/>
            <a:pathLst>
              <a:path w="141697" h="95684">
                <a:moveTo>
                  <a:pt x="0" y="78372"/>
                </a:moveTo>
                <a:lnTo>
                  <a:pt x="60325" y="95684"/>
                </a:lnTo>
                <a:lnTo>
                  <a:pt x="141697" y="20045"/>
                </a:lnTo>
                <a:lnTo>
                  <a:pt x="141697" y="19134"/>
                </a:lnTo>
                <a:lnTo>
                  <a:pt x="138037" y="10933"/>
                </a:lnTo>
                <a:lnTo>
                  <a:pt x="135289" y="6378"/>
                </a:lnTo>
                <a:lnTo>
                  <a:pt x="131642" y="1822"/>
                </a:lnTo>
                <a:lnTo>
                  <a:pt x="127071" y="0"/>
                </a:lnTo>
                <a:lnTo>
                  <a:pt x="120664" y="0"/>
                </a:lnTo>
                <a:lnTo>
                  <a:pt x="112433" y="2733"/>
                </a:lnTo>
                <a:lnTo>
                  <a:pt x="0" y="78372"/>
                </a:lnTo>
                <a:close/>
              </a:path>
            </a:pathLst>
          </a:custGeom>
          <a:solidFill>
            <a:srgbClr val="000000"/>
          </a:solidFill>
        </p:spPr>
        <p:txBody>
          <a:bodyPr wrap="square" lIns="0" tIns="0" rIns="0" bIns="0" rtlCol="0">
            <a:noAutofit/>
          </a:bodyPr>
          <a:lstStyle/>
          <a:p>
            <a:endParaRPr/>
          </a:p>
        </p:txBody>
      </p:sp>
      <p:sp>
        <p:nvSpPr>
          <p:cNvPr id="692" name="object 692"/>
          <p:cNvSpPr/>
          <p:nvPr/>
        </p:nvSpPr>
        <p:spPr>
          <a:xfrm>
            <a:off x="5474469" y="1992347"/>
            <a:ext cx="107861" cy="81106"/>
          </a:xfrm>
          <a:custGeom>
            <a:avLst/>
            <a:gdLst/>
            <a:ahLst/>
            <a:cxnLst/>
            <a:rect l="l" t="t" r="r" b="b"/>
            <a:pathLst>
              <a:path w="107861" h="81106">
                <a:moveTo>
                  <a:pt x="0" y="67438"/>
                </a:moveTo>
                <a:lnTo>
                  <a:pt x="32910" y="81106"/>
                </a:lnTo>
                <a:lnTo>
                  <a:pt x="106950" y="11845"/>
                </a:lnTo>
                <a:lnTo>
                  <a:pt x="107861" y="9111"/>
                </a:lnTo>
                <a:lnTo>
                  <a:pt x="106950" y="3644"/>
                </a:lnTo>
                <a:lnTo>
                  <a:pt x="103290" y="0"/>
                </a:lnTo>
                <a:lnTo>
                  <a:pt x="93236" y="911"/>
                </a:lnTo>
                <a:lnTo>
                  <a:pt x="0" y="67438"/>
                </a:lnTo>
                <a:close/>
              </a:path>
            </a:pathLst>
          </a:custGeom>
          <a:solidFill>
            <a:srgbClr val="000000"/>
          </a:solidFill>
        </p:spPr>
        <p:txBody>
          <a:bodyPr wrap="square" lIns="0" tIns="0" rIns="0" bIns="0" rtlCol="0">
            <a:noAutofit/>
          </a:bodyPr>
          <a:lstStyle/>
          <a:p>
            <a:endParaRPr/>
          </a:p>
        </p:txBody>
      </p:sp>
      <p:sp>
        <p:nvSpPr>
          <p:cNvPr id="693" name="object 693"/>
          <p:cNvSpPr/>
          <p:nvPr/>
        </p:nvSpPr>
        <p:spPr>
          <a:xfrm>
            <a:off x="5804861" y="2976218"/>
            <a:ext cx="266945" cy="189547"/>
          </a:xfrm>
          <a:custGeom>
            <a:avLst/>
            <a:gdLst/>
            <a:ahLst/>
            <a:cxnLst/>
            <a:rect l="l" t="t" r="r" b="b"/>
            <a:pathLst>
              <a:path w="266945" h="189547">
                <a:moveTo>
                  <a:pt x="88677" y="7289"/>
                </a:moveTo>
                <a:lnTo>
                  <a:pt x="0" y="45570"/>
                </a:lnTo>
                <a:lnTo>
                  <a:pt x="2747" y="109352"/>
                </a:lnTo>
                <a:lnTo>
                  <a:pt x="174607" y="189547"/>
                </a:lnTo>
                <a:lnTo>
                  <a:pt x="266020" y="77461"/>
                </a:lnTo>
                <a:lnTo>
                  <a:pt x="266945" y="29157"/>
                </a:lnTo>
                <a:lnTo>
                  <a:pt x="94160" y="0"/>
                </a:lnTo>
                <a:lnTo>
                  <a:pt x="88677" y="7289"/>
                </a:lnTo>
                <a:close/>
              </a:path>
            </a:pathLst>
          </a:custGeom>
          <a:solidFill>
            <a:srgbClr val="FFFFFF"/>
          </a:solidFill>
        </p:spPr>
        <p:txBody>
          <a:bodyPr wrap="square" lIns="0" tIns="0" rIns="0" bIns="0" rtlCol="0">
            <a:noAutofit/>
          </a:bodyPr>
          <a:lstStyle/>
          <a:p>
            <a:endParaRPr/>
          </a:p>
        </p:txBody>
      </p:sp>
      <p:sp>
        <p:nvSpPr>
          <p:cNvPr id="694" name="object 694"/>
          <p:cNvSpPr/>
          <p:nvPr/>
        </p:nvSpPr>
        <p:spPr>
          <a:xfrm>
            <a:off x="5824970" y="2891467"/>
            <a:ext cx="245000" cy="189547"/>
          </a:xfrm>
          <a:custGeom>
            <a:avLst/>
            <a:gdLst/>
            <a:ahLst/>
            <a:cxnLst/>
            <a:rect l="l" t="t" r="r" b="b"/>
            <a:pathLst>
              <a:path w="245000" h="189547">
                <a:moveTo>
                  <a:pt x="0" y="4555"/>
                </a:moveTo>
                <a:lnTo>
                  <a:pt x="10978" y="132144"/>
                </a:lnTo>
                <a:lnTo>
                  <a:pt x="142621" y="189547"/>
                </a:lnTo>
                <a:lnTo>
                  <a:pt x="213001" y="133055"/>
                </a:lnTo>
                <a:lnTo>
                  <a:pt x="217572" y="99329"/>
                </a:lnTo>
                <a:lnTo>
                  <a:pt x="243176" y="81106"/>
                </a:lnTo>
                <a:lnTo>
                  <a:pt x="245000" y="18223"/>
                </a:lnTo>
                <a:lnTo>
                  <a:pt x="180090" y="6378"/>
                </a:lnTo>
                <a:lnTo>
                  <a:pt x="149927" y="9111"/>
                </a:lnTo>
                <a:lnTo>
                  <a:pt x="99643" y="0"/>
                </a:lnTo>
                <a:lnTo>
                  <a:pt x="0" y="4555"/>
                </a:lnTo>
                <a:close/>
              </a:path>
            </a:pathLst>
          </a:custGeom>
          <a:solidFill>
            <a:srgbClr val="FFFFFF"/>
          </a:solidFill>
        </p:spPr>
        <p:txBody>
          <a:bodyPr wrap="square" lIns="0" tIns="0" rIns="0" bIns="0" rtlCol="0">
            <a:noAutofit/>
          </a:bodyPr>
          <a:lstStyle/>
          <a:p>
            <a:endParaRPr/>
          </a:p>
        </p:txBody>
      </p:sp>
      <p:sp>
        <p:nvSpPr>
          <p:cNvPr id="695" name="object 695"/>
          <p:cNvSpPr/>
          <p:nvPr/>
        </p:nvSpPr>
        <p:spPr>
          <a:xfrm>
            <a:off x="5814004" y="2989885"/>
            <a:ext cx="249571" cy="147633"/>
          </a:xfrm>
          <a:custGeom>
            <a:avLst/>
            <a:gdLst/>
            <a:ahLst/>
            <a:cxnLst/>
            <a:rect l="l" t="t" r="r" b="b"/>
            <a:pathLst>
              <a:path w="249571" h="147633">
                <a:moveTo>
                  <a:pt x="92337" y="0"/>
                </a:moveTo>
                <a:lnTo>
                  <a:pt x="0" y="35548"/>
                </a:lnTo>
                <a:lnTo>
                  <a:pt x="3659" y="78372"/>
                </a:lnTo>
                <a:lnTo>
                  <a:pt x="162717" y="147633"/>
                </a:lnTo>
                <a:lnTo>
                  <a:pt x="248659" y="51949"/>
                </a:lnTo>
                <a:lnTo>
                  <a:pt x="249571" y="21867"/>
                </a:lnTo>
                <a:lnTo>
                  <a:pt x="92337" y="0"/>
                </a:lnTo>
                <a:close/>
              </a:path>
            </a:pathLst>
          </a:custGeom>
          <a:solidFill>
            <a:srgbClr val="000000"/>
          </a:solidFill>
        </p:spPr>
        <p:txBody>
          <a:bodyPr wrap="square" lIns="0" tIns="0" rIns="0" bIns="0" rtlCol="0">
            <a:noAutofit/>
          </a:bodyPr>
          <a:lstStyle/>
          <a:p>
            <a:endParaRPr/>
          </a:p>
        </p:txBody>
      </p:sp>
      <p:sp>
        <p:nvSpPr>
          <p:cNvPr id="696" name="object 696"/>
          <p:cNvSpPr/>
          <p:nvPr/>
        </p:nvSpPr>
        <p:spPr>
          <a:xfrm>
            <a:off x="5832289" y="2909690"/>
            <a:ext cx="226715" cy="151278"/>
          </a:xfrm>
          <a:custGeom>
            <a:avLst/>
            <a:gdLst/>
            <a:ahLst/>
            <a:cxnLst/>
            <a:rect l="l" t="t" r="r" b="b"/>
            <a:pathLst>
              <a:path w="226715" h="151278">
                <a:moveTo>
                  <a:pt x="138037" y="151278"/>
                </a:moveTo>
                <a:lnTo>
                  <a:pt x="198375" y="102974"/>
                </a:lnTo>
                <a:lnTo>
                  <a:pt x="199287" y="71994"/>
                </a:lnTo>
                <a:lnTo>
                  <a:pt x="223055" y="56504"/>
                </a:lnTo>
                <a:lnTo>
                  <a:pt x="226715" y="10946"/>
                </a:lnTo>
                <a:lnTo>
                  <a:pt x="171859" y="2733"/>
                </a:lnTo>
                <a:lnTo>
                  <a:pt x="133466" y="5466"/>
                </a:lnTo>
                <a:lnTo>
                  <a:pt x="87753" y="0"/>
                </a:lnTo>
                <a:lnTo>
                  <a:pt x="0" y="6378"/>
                </a:lnTo>
                <a:lnTo>
                  <a:pt x="11877" y="110276"/>
                </a:lnTo>
                <a:lnTo>
                  <a:pt x="138037" y="151278"/>
                </a:lnTo>
                <a:close/>
              </a:path>
            </a:pathLst>
          </a:custGeom>
          <a:solidFill>
            <a:srgbClr val="000000"/>
          </a:solidFill>
        </p:spPr>
        <p:txBody>
          <a:bodyPr wrap="square" lIns="0" tIns="0" rIns="0" bIns="0" rtlCol="0">
            <a:noAutofit/>
          </a:bodyPr>
          <a:lstStyle/>
          <a:p>
            <a:endParaRPr/>
          </a:p>
        </p:txBody>
      </p:sp>
      <p:sp>
        <p:nvSpPr>
          <p:cNvPr id="697" name="object 697"/>
          <p:cNvSpPr/>
          <p:nvPr/>
        </p:nvSpPr>
        <p:spPr>
          <a:xfrm>
            <a:off x="5846002" y="2925193"/>
            <a:ext cx="120664" cy="118463"/>
          </a:xfrm>
          <a:custGeom>
            <a:avLst/>
            <a:gdLst/>
            <a:ahLst/>
            <a:cxnLst/>
            <a:rect l="l" t="t" r="r" b="b"/>
            <a:pathLst>
              <a:path w="120664" h="118463">
                <a:moveTo>
                  <a:pt x="0" y="0"/>
                </a:moveTo>
                <a:lnTo>
                  <a:pt x="9142" y="88382"/>
                </a:lnTo>
                <a:lnTo>
                  <a:pt x="119752" y="118463"/>
                </a:lnTo>
                <a:lnTo>
                  <a:pt x="120664" y="19134"/>
                </a:lnTo>
                <a:lnTo>
                  <a:pt x="0" y="0"/>
                </a:lnTo>
                <a:close/>
              </a:path>
            </a:pathLst>
          </a:custGeom>
          <a:solidFill>
            <a:srgbClr val="FFFFFF"/>
          </a:solidFill>
        </p:spPr>
        <p:txBody>
          <a:bodyPr wrap="square" lIns="0" tIns="0" rIns="0" bIns="0" rtlCol="0">
            <a:noAutofit/>
          </a:bodyPr>
          <a:lstStyle/>
          <a:p>
            <a:endParaRPr/>
          </a:p>
        </p:txBody>
      </p:sp>
      <p:sp>
        <p:nvSpPr>
          <p:cNvPr id="698" name="object 698"/>
          <p:cNvSpPr/>
          <p:nvPr/>
        </p:nvSpPr>
        <p:spPr>
          <a:xfrm>
            <a:off x="5979469" y="2936127"/>
            <a:ext cx="41141" cy="99329"/>
          </a:xfrm>
          <a:custGeom>
            <a:avLst/>
            <a:gdLst/>
            <a:ahLst/>
            <a:cxnLst/>
            <a:rect l="l" t="t" r="r" b="b"/>
            <a:pathLst>
              <a:path w="41141" h="99329">
                <a:moveTo>
                  <a:pt x="0" y="10022"/>
                </a:moveTo>
                <a:lnTo>
                  <a:pt x="0" y="99329"/>
                </a:lnTo>
                <a:lnTo>
                  <a:pt x="36570" y="68337"/>
                </a:lnTo>
                <a:lnTo>
                  <a:pt x="41141" y="0"/>
                </a:lnTo>
                <a:lnTo>
                  <a:pt x="0" y="10022"/>
                </a:lnTo>
                <a:close/>
              </a:path>
            </a:pathLst>
          </a:custGeom>
          <a:solidFill>
            <a:srgbClr val="3E3EFF"/>
          </a:solidFill>
        </p:spPr>
        <p:txBody>
          <a:bodyPr wrap="square" lIns="0" tIns="0" rIns="0" bIns="0" rtlCol="0">
            <a:noAutofit/>
          </a:bodyPr>
          <a:lstStyle/>
          <a:p>
            <a:endParaRPr/>
          </a:p>
        </p:txBody>
      </p:sp>
      <p:sp>
        <p:nvSpPr>
          <p:cNvPr id="699" name="object 699"/>
          <p:cNvSpPr/>
          <p:nvPr/>
        </p:nvSpPr>
        <p:spPr>
          <a:xfrm>
            <a:off x="5865199" y="2947061"/>
            <a:ext cx="82270" cy="71083"/>
          </a:xfrm>
          <a:custGeom>
            <a:avLst/>
            <a:gdLst/>
            <a:ahLst/>
            <a:cxnLst/>
            <a:rect l="l" t="t" r="r" b="b"/>
            <a:pathLst>
              <a:path w="82270" h="71083">
                <a:moveTo>
                  <a:pt x="0" y="0"/>
                </a:moveTo>
                <a:lnTo>
                  <a:pt x="2735" y="51936"/>
                </a:lnTo>
                <a:lnTo>
                  <a:pt x="82270" y="71083"/>
                </a:lnTo>
                <a:lnTo>
                  <a:pt x="81358" y="13667"/>
                </a:lnTo>
                <a:lnTo>
                  <a:pt x="0" y="0"/>
                </a:lnTo>
                <a:close/>
              </a:path>
            </a:pathLst>
          </a:custGeom>
          <a:solidFill>
            <a:srgbClr val="00FFFF"/>
          </a:solidFill>
        </p:spPr>
        <p:txBody>
          <a:bodyPr wrap="square" lIns="0" tIns="0" rIns="0" bIns="0" rtlCol="0">
            <a:noAutofit/>
          </a:bodyPr>
          <a:lstStyle/>
          <a:p>
            <a:endParaRPr/>
          </a:p>
        </p:txBody>
      </p:sp>
      <p:sp>
        <p:nvSpPr>
          <p:cNvPr id="700" name="object 700"/>
          <p:cNvSpPr/>
          <p:nvPr/>
        </p:nvSpPr>
        <p:spPr>
          <a:xfrm>
            <a:off x="5824970" y="3032723"/>
            <a:ext cx="146268" cy="89306"/>
          </a:xfrm>
          <a:custGeom>
            <a:avLst/>
            <a:gdLst/>
            <a:ahLst/>
            <a:cxnLst/>
            <a:rect l="l" t="t" r="r" b="b"/>
            <a:pathLst>
              <a:path w="146268" h="89306">
                <a:moveTo>
                  <a:pt x="0" y="0"/>
                </a:moveTo>
                <a:lnTo>
                  <a:pt x="3659" y="31890"/>
                </a:lnTo>
                <a:lnTo>
                  <a:pt x="146268" y="89306"/>
                </a:lnTo>
                <a:lnTo>
                  <a:pt x="144444" y="49202"/>
                </a:lnTo>
                <a:lnTo>
                  <a:pt x="0" y="0"/>
                </a:lnTo>
                <a:close/>
              </a:path>
            </a:pathLst>
          </a:custGeom>
          <a:solidFill>
            <a:srgbClr val="FFFFFF"/>
          </a:solidFill>
        </p:spPr>
        <p:txBody>
          <a:bodyPr wrap="square" lIns="0" tIns="0" rIns="0" bIns="0" rtlCol="0">
            <a:noAutofit/>
          </a:bodyPr>
          <a:lstStyle/>
          <a:p>
            <a:endParaRPr/>
          </a:p>
        </p:txBody>
      </p:sp>
      <p:sp>
        <p:nvSpPr>
          <p:cNvPr id="701" name="object 701"/>
          <p:cNvSpPr/>
          <p:nvPr/>
        </p:nvSpPr>
        <p:spPr>
          <a:xfrm>
            <a:off x="5876165" y="2917891"/>
            <a:ext cx="124336" cy="15502"/>
          </a:xfrm>
          <a:custGeom>
            <a:avLst/>
            <a:gdLst/>
            <a:ahLst/>
            <a:cxnLst/>
            <a:rect l="l" t="t" r="r" b="b"/>
            <a:pathLst>
              <a:path w="124336" h="15502">
                <a:moveTo>
                  <a:pt x="0" y="1834"/>
                </a:moveTo>
                <a:lnTo>
                  <a:pt x="89589" y="15502"/>
                </a:lnTo>
                <a:lnTo>
                  <a:pt x="124336" y="10035"/>
                </a:lnTo>
                <a:lnTo>
                  <a:pt x="44801" y="0"/>
                </a:lnTo>
                <a:lnTo>
                  <a:pt x="0" y="1834"/>
                </a:lnTo>
                <a:close/>
              </a:path>
            </a:pathLst>
          </a:custGeom>
          <a:solidFill>
            <a:srgbClr val="3E3E3E"/>
          </a:solidFill>
        </p:spPr>
        <p:txBody>
          <a:bodyPr wrap="square" lIns="0" tIns="0" rIns="0" bIns="0" rtlCol="0">
            <a:noAutofit/>
          </a:bodyPr>
          <a:lstStyle/>
          <a:p>
            <a:endParaRPr/>
          </a:p>
        </p:txBody>
      </p:sp>
      <p:sp>
        <p:nvSpPr>
          <p:cNvPr id="702" name="object 702"/>
          <p:cNvSpPr/>
          <p:nvPr/>
        </p:nvSpPr>
        <p:spPr>
          <a:xfrm>
            <a:off x="5982217" y="3024522"/>
            <a:ext cx="69468" cy="86560"/>
          </a:xfrm>
          <a:custGeom>
            <a:avLst/>
            <a:gdLst/>
            <a:ahLst/>
            <a:cxnLst/>
            <a:rect l="l" t="t" r="r" b="b"/>
            <a:pathLst>
              <a:path w="69468" h="86560">
                <a:moveTo>
                  <a:pt x="0" y="49202"/>
                </a:moveTo>
                <a:lnTo>
                  <a:pt x="911" y="86560"/>
                </a:lnTo>
                <a:lnTo>
                  <a:pt x="67644" y="17312"/>
                </a:lnTo>
                <a:lnTo>
                  <a:pt x="69468" y="0"/>
                </a:lnTo>
                <a:lnTo>
                  <a:pt x="0" y="49202"/>
                </a:lnTo>
                <a:close/>
              </a:path>
            </a:pathLst>
          </a:custGeom>
          <a:solidFill>
            <a:srgbClr val="3E3E3E"/>
          </a:solidFill>
        </p:spPr>
        <p:txBody>
          <a:bodyPr wrap="square" lIns="0" tIns="0" rIns="0" bIns="0" rtlCol="0">
            <a:noAutofit/>
          </a:bodyPr>
          <a:lstStyle/>
          <a:p>
            <a:endParaRPr/>
          </a:p>
        </p:txBody>
      </p:sp>
      <p:sp>
        <p:nvSpPr>
          <p:cNvPr id="703" name="object 703"/>
          <p:cNvSpPr/>
          <p:nvPr/>
        </p:nvSpPr>
        <p:spPr>
          <a:xfrm>
            <a:off x="5836860" y="3024522"/>
            <a:ext cx="135289" cy="43735"/>
          </a:xfrm>
          <a:custGeom>
            <a:avLst/>
            <a:gdLst/>
            <a:ahLst/>
            <a:cxnLst/>
            <a:rect l="l" t="t" r="r" b="b"/>
            <a:pathLst>
              <a:path w="135289" h="43735">
                <a:moveTo>
                  <a:pt x="8230" y="0"/>
                </a:moveTo>
                <a:lnTo>
                  <a:pt x="0" y="2733"/>
                </a:lnTo>
                <a:lnTo>
                  <a:pt x="135289" y="43735"/>
                </a:lnTo>
                <a:lnTo>
                  <a:pt x="134377" y="34624"/>
                </a:lnTo>
                <a:lnTo>
                  <a:pt x="8230" y="0"/>
                </a:lnTo>
                <a:close/>
              </a:path>
            </a:pathLst>
          </a:custGeom>
          <a:solidFill>
            <a:srgbClr val="3E3EFF"/>
          </a:solidFill>
        </p:spPr>
        <p:txBody>
          <a:bodyPr wrap="square" lIns="0" tIns="0" rIns="0" bIns="0" rtlCol="0">
            <a:noAutofit/>
          </a:bodyPr>
          <a:lstStyle/>
          <a:p>
            <a:endParaRPr/>
          </a:p>
        </p:txBody>
      </p:sp>
      <p:sp>
        <p:nvSpPr>
          <p:cNvPr id="704" name="object 704"/>
          <p:cNvSpPr/>
          <p:nvPr/>
        </p:nvSpPr>
        <p:spPr>
          <a:xfrm>
            <a:off x="5873430" y="2953439"/>
            <a:ext cx="57590" cy="50114"/>
          </a:xfrm>
          <a:custGeom>
            <a:avLst/>
            <a:gdLst/>
            <a:ahLst/>
            <a:cxnLst/>
            <a:rect l="l" t="t" r="r" b="b"/>
            <a:pathLst>
              <a:path w="57590" h="50114">
                <a:moveTo>
                  <a:pt x="24679" y="0"/>
                </a:moveTo>
                <a:lnTo>
                  <a:pt x="0" y="46469"/>
                </a:lnTo>
                <a:lnTo>
                  <a:pt x="15537" y="50114"/>
                </a:lnTo>
                <a:lnTo>
                  <a:pt x="57590" y="6378"/>
                </a:lnTo>
                <a:lnTo>
                  <a:pt x="24679" y="0"/>
                </a:lnTo>
                <a:close/>
              </a:path>
            </a:pathLst>
          </a:custGeom>
          <a:solidFill>
            <a:srgbClr val="7EFFFF"/>
          </a:solidFill>
        </p:spPr>
        <p:txBody>
          <a:bodyPr wrap="square" lIns="0" tIns="0" rIns="0" bIns="0" rtlCol="0">
            <a:noAutofit/>
          </a:bodyPr>
          <a:lstStyle/>
          <a:p>
            <a:endParaRPr/>
          </a:p>
        </p:txBody>
      </p:sp>
      <p:sp>
        <p:nvSpPr>
          <p:cNvPr id="705" name="object 705"/>
          <p:cNvSpPr/>
          <p:nvPr/>
        </p:nvSpPr>
        <p:spPr>
          <a:xfrm>
            <a:off x="5865199" y="2947061"/>
            <a:ext cx="82270" cy="71083"/>
          </a:xfrm>
          <a:custGeom>
            <a:avLst/>
            <a:gdLst/>
            <a:ahLst/>
            <a:cxnLst/>
            <a:rect l="l" t="t" r="r" b="b"/>
            <a:pathLst>
              <a:path w="82270" h="71083">
                <a:moveTo>
                  <a:pt x="81358" y="13667"/>
                </a:moveTo>
                <a:lnTo>
                  <a:pt x="0" y="0"/>
                </a:lnTo>
                <a:lnTo>
                  <a:pt x="74963" y="20045"/>
                </a:lnTo>
                <a:lnTo>
                  <a:pt x="82270" y="71083"/>
                </a:lnTo>
                <a:lnTo>
                  <a:pt x="81358" y="13667"/>
                </a:lnTo>
                <a:close/>
              </a:path>
            </a:pathLst>
          </a:custGeom>
          <a:solidFill>
            <a:srgbClr val="000000"/>
          </a:solidFill>
        </p:spPr>
        <p:txBody>
          <a:bodyPr wrap="square" lIns="0" tIns="0" rIns="0" bIns="0" rtlCol="0">
            <a:noAutofit/>
          </a:bodyPr>
          <a:lstStyle/>
          <a:p>
            <a:endParaRPr/>
          </a:p>
        </p:txBody>
      </p:sp>
      <p:sp>
        <p:nvSpPr>
          <p:cNvPr id="706" name="object 706"/>
          <p:cNvSpPr/>
          <p:nvPr/>
        </p:nvSpPr>
        <p:spPr>
          <a:xfrm>
            <a:off x="5824970" y="3032723"/>
            <a:ext cx="144444" cy="49202"/>
          </a:xfrm>
          <a:custGeom>
            <a:avLst/>
            <a:gdLst/>
            <a:ahLst/>
            <a:cxnLst/>
            <a:rect l="l" t="t" r="r" b="b"/>
            <a:pathLst>
              <a:path w="144444" h="49202">
                <a:moveTo>
                  <a:pt x="0" y="0"/>
                </a:moveTo>
                <a:lnTo>
                  <a:pt x="1836" y="14578"/>
                </a:lnTo>
                <a:lnTo>
                  <a:pt x="144444" y="49202"/>
                </a:lnTo>
                <a:lnTo>
                  <a:pt x="0" y="0"/>
                </a:lnTo>
                <a:close/>
              </a:path>
            </a:pathLst>
          </a:custGeom>
          <a:solidFill>
            <a:srgbClr val="FFFF3E"/>
          </a:solidFill>
        </p:spPr>
        <p:txBody>
          <a:bodyPr wrap="square" lIns="0" tIns="0" rIns="0" bIns="0" rtlCol="0">
            <a:noAutofit/>
          </a:bodyPr>
          <a:lstStyle/>
          <a:p>
            <a:endParaRPr/>
          </a:p>
        </p:txBody>
      </p:sp>
      <p:sp>
        <p:nvSpPr>
          <p:cNvPr id="707" name="object 707"/>
          <p:cNvSpPr/>
          <p:nvPr/>
        </p:nvSpPr>
        <p:spPr>
          <a:xfrm>
            <a:off x="5842343" y="3043657"/>
            <a:ext cx="8230" cy="7289"/>
          </a:xfrm>
          <a:custGeom>
            <a:avLst/>
            <a:gdLst/>
            <a:ahLst/>
            <a:cxnLst/>
            <a:rect l="l" t="t" r="r" b="b"/>
            <a:pathLst>
              <a:path w="8230" h="7289">
                <a:moveTo>
                  <a:pt x="4571" y="7289"/>
                </a:moveTo>
                <a:lnTo>
                  <a:pt x="7306" y="6378"/>
                </a:lnTo>
                <a:lnTo>
                  <a:pt x="8230" y="3644"/>
                </a:lnTo>
                <a:lnTo>
                  <a:pt x="7306" y="911"/>
                </a:lnTo>
                <a:lnTo>
                  <a:pt x="4571" y="0"/>
                </a:lnTo>
                <a:lnTo>
                  <a:pt x="911" y="911"/>
                </a:lnTo>
                <a:lnTo>
                  <a:pt x="0" y="3644"/>
                </a:lnTo>
                <a:lnTo>
                  <a:pt x="2747" y="6378"/>
                </a:lnTo>
                <a:lnTo>
                  <a:pt x="4571" y="7289"/>
                </a:lnTo>
                <a:close/>
              </a:path>
            </a:pathLst>
          </a:custGeom>
          <a:solidFill>
            <a:srgbClr val="000000"/>
          </a:solidFill>
        </p:spPr>
        <p:txBody>
          <a:bodyPr wrap="square" lIns="0" tIns="0" rIns="0" bIns="0" rtlCol="0">
            <a:noAutofit/>
          </a:bodyPr>
          <a:lstStyle/>
          <a:p>
            <a:endParaRPr/>
          </a:p>
        </p:txBody>
      </p:sp>
      <p:sp>
        <p:nvSpPr>
          <p:cNvPr id="708" name="object 708"/>
          <p:cNvSpPr/>
          <p:nvPr/>
        </p:nvSpPr>
        <p:spPr>
          <a:xfrm>
            <a:off x="5927361" y="3075548"/>
            <a:ext cx="35658" cy="18223"/>
          </a:xfrm>
          <a:custGeom>
            <a:avLst/>
            <a:gdLst/>
            <a:ahLst/>
            <a:cxnLst/>
            <a:rect l="l" t="t" r="r" b="b"/>
            <a:pathLst>
              <a:path w="35658" h="18223">
                <a:moveTo>
                  <a:pt x="0" y="0"/>
                </a:moveTo>
                <a:lnTo>
                  <a:pt x="0" y="4555"/>
                </a:lnTo>
                <a:lnTo>
                  <a:pt x="35658" y="18223"/>
                </a:lnTo>
                <a:lnTo>
                  <a:pt x="35658" y="11845"/>
                </a:lnTo>
                <a:lnTo>
                  <a:pt x="0" y="0"/>
                </a:lnTo>
                <a:close/>
              </a:path>
            </a:pathLst>
          </a:custGeom>
          <a:solidFill>
            <a:srgbClr val="000000"/>
          </a:solidFill>
        </p:spPr>
        <p:txBody>
          <a:bodyPr wrap="square" lIns="0" tIns="0" rIns="0" bIns="0" rtlCol="0">
            <a:noAutofit/>
          </a:bodyPr>
          <a:lstStyle/>
          <a:p>
            <a:endParaRPr/>
          </a:p>
        </p:txBody>
      </p:sp>
      <p:sp>
        <p:nvSpPr>
          <p:cNvPr id="709" name="object 709"/>
          <p:cNvSpPr/>
          <p:nvPr/>
        </p:nvSpPr>
        <p:spPr>
          <a:xfrm>
            <a:off x="5932844" y="3019967"/>
            <a:ext cx="14625" cy="7289"/>
          </a:xfrm>
          <a:custGeom>
            <a:avLst/>
            <a:gdLst/>
            <a:ahLst/>
            <a:cxnLst/>
            <a:rect l="l" t="t" r="r" b="b"/>
            <a:pathLst>
              <a:path w="14625" h="7289">
                <a:moveTo>
                  <a:pt x="0" y="0"/>
                </a:moveTo>
                <a:lnTo>
                  <a:pt x="0" y="3644"/>
                </a:lnTo>
                <a:lnTo>
                  <a:pt x="14625" y="7289"/>
                </a:lnTo>
                <a:lnTo>
                  <a:pt x="14625" y="3644"/>
                </a:lnTo>
                <a:lnTo>
                  <a:pt x="0" y="0"/>
                </a:lnTo>
                <a:close/>
              </a:path>
            </a:pathLst>
          </a:custGeom>
          <a:solidFill>
            <a:srgbClr val="000000"/>
          </a:solidFill>
        </p:spPr>
        <p:txBody>
          <a:bodyPr wrap="square" lIns="0" tIns="0" rIns="0" bIns="0" rtlCol="0">
            <a:noAutofit/>
          </a:bodyPr>
          <a:lstStyle/>
          <a:p>
            <a:endParaRPr/>
          </a:p>
        </p:txBody>
      </p:sp>
      <p:sp>
        <p:nvSpPr>
          <p:cNvPr id="710" name="object 710"/>
          <p:cNvSpPr/>
          <p:nvPr/>
        </p:nvSpPr>
        <p:spPr>
          <a:xfrm>
            <a:off x="5137510" y="3101971"/>
            <a:ext cx="303510" cy="211428"/>
          </a:xfrm>
          <a:custGeom>
            <a:avLst/>
            <a:gdLst/>
            <a:ahLst/>
            <a:cxnLst/>
            <a:rect l="l" t="t" r="r" b="b"/>
            <a:pathLst>
              <a:path w="303510" h="211428">
                <a:moveTo>
                  <a:pt x="101474" y="7289"/>
                </a:moveTo>
                <a:lnTo>
                  <a:pt x="0" y="49215"/>
                </a:lnTo>
                <a:lnTo>
                  <a:pt x="3655" y="120298"/>
                </a:lnTo>
                <a:lnTo>
                  <a:pt x="199295" y="211428"/>
                </a:lnTo>
                <a:lnTo>
                  <a:pt x="302598" y="87484"/>
                </a:lnTo>
                <a:lnTo>
                  <a:pt x="303510" y="32814"/>
                </a:lnTo>
                <a:lnTo>
                  <a:pt x="106957" y="0"/>
                </a:lnTo>
                <a:lnTo>
                  <a:pt x="101474" y="7289"/>
                </a:lnTo>
                <a:close/>
              </a:path>
            </a:pathLst>
          </a:custGeom>
          <a:solidFill>
            <a:srgbClr val="FFFFFF"/>
          </a:solidFill>
        </p:spPr>
        <p:txBody>
          <a:bodyPr wrap="square" lIns="0" tIns="0" rIns="0" bIns="0" rtlCol="0">
            <a:noAutofit/>
          </a:bodyPr>
          <a:lstStyle/>
          <a:p>
            <a:endParaRPr/>
          </a:p>
        </p:txBody>
      </p:sp>
      <p:sp>
        <p:nvSpPr>
          <p:cNvPr id="711" name="object 711"/>
          <p:cNvSpPr/>
          <p:nvPr/>
        </p:nvSpPr>
        <p:spPr>
          <a:xfrm>
            <a:off x="5160361" y="3007198"/>
            <a:ext cx="278822" cy="211428"/>
          </a:xfrm>
          <a:custGeom>
            <a:avLst/>
            <a:gdLst/>
            <a:ahLst/>
            <a:cxnLst/>
            <a:rect l="l" t="t" r="r" b="b"/>
            <a:pathLst>
              <a:path w="278822" h="211428">
                <a:moveTo>
                  <a:pt x="0" y="3644"/>
                </a:moveTo>
                <a:lnTo>
                  <a:pt x="12802" y="145811"/>
                </a:lnTo>
                <a:lnTo>
                  <a:pt x="162729" y="211428"/>
                </a:lnTo>
                <a:lnTo>
                  <a:pt x="242265" y="148545"/>
                </a:lnTo>
                <a:lnTo>
                  <a:pt x="246836" y="111187"/>
                </a:lnTo>
                <a:lnTo>
                  <a:pt x="276999" y="91129"/>
                </a:lnTo>
                <a:lnTo>
                  <a:pt x="278822" y="20969"/>
                </a:lnTo>
                <a:lnTo>
                  <a:pt x="204783" y="7289"/>
                </a:lnTo>
                <a:lnTo>
                  <a:pt x="170036" y="10035"/>
                </a:lnTo>
                <a:lnTo>
                  <a:pt x="113357" y="0"/>
                </a:lnTo>
                <a:lnTo>
                  <a:pt x="0" y="3644"/>
                </a:lnTo>
                <a:close/>
              </a:path>
            </a:pathLst>
          </a:custGeom>
          <a:solidFill>
            <a:srgbClr val="FFFFFF"/>
          </a:solidFill>
        </p:spPr>
        <p:txBody>
          <a:bodyPr wrap="square" lIns="0" tIns="0" rIns="0" bIns="0" rtlCol="0">
            <a:noAutofit/>
          </a:bodyPr>
          <a:lstStyle/>
          <a:p>
            <a:endParaRPr/>
          </a:p>
        </p:txBody>
      </p:sp>
      <p:sp>
        <p:nvSpPr>
          <p:cNvPr id="712" name="object 712"/>
          <p:cNvSpPr/>
          <p:nvPr/>
        </p:nvSpPr>
        <p:spPr>
          <a:xfrm>
            <a:off x="5447415" y="3213159"/>
            <a:ext cx="402234" cy="284308"/>
          </a:xfrm>
          <a:custGeom>
            <a:avLst/>
            <a:gdLst/>
            <a:ahLst/>
            <a:cxnLst/>
            <a:rect l="l" t="t" r="r" b="b"/>
            <a:pathLst>
              <a:path w="402234" h="284308">
                <a:moveTo>
                  <a:pt x="135302" y="10022"/>
                </a:moveTo>
                <a:lnTo>
                  <a:pt x="0" y="66514"/>
                </a:lnTo>
                <a:lnTo>
                  <a:pt x="4571" y="162199"/>
                </a:lnTo>
                <a:lnTo>
                  <a:pt x="263285" y="284308"/>
                </a:lnTo>
                <a:lnTo>
                  <a:pt x="401322" y="118463"/>
                </a:lnTo>
                <a:lnTo>
                  <a:pt x="402234" y="45558"/>
                </a:lnTo>
                <a:lnTo>
                  <a:pt x="142608" y="0"/>
                </a:lnTo>
                <a:lnTo>
                  <a:pt x="135302" y="10022"/>
                </a:lnTo>
                <a:close/>
              </a:path>
            </a:pathLst>
          </a:custGeom>
          <a:solidFill>
            <a:srgbClr val="FFFFFF"/>
          </a:solidFill>
        </p:spPr>
        <p:txBody>
          <a:bodyPr wrap="square" lIns="0" tIns="0" rIns="0" bIns="0" rtlCol="0">
            <a:noAutofit/>
          </a:bodyPr>
          <a:lstStyle/>
          <a:p>
            <a:endParaRPr/>
          </a:p>
        </p:txBody>
      </p:sp>
      <p:sp>
        <p:nvSpPr>
          <p:cNvPr id="713" name="object 713"/>
          <p:cNvSpPr/>
          <p:nvPr/>
        </p:nvSpPr>
        <p:spPr>
          <a:xfrm>
            <a:off x="5478502" y="3086482"/>
            <a:ext cx="369324" cy="284321"/>
          </a:xfrm>
          <a:custGeom>
            <a:avLst/>
            <a:gdLst/>
            <a:ahLst/>
            <a:cxnLst/>
            <a:rect l="l" t="t" r="r" b="b"/>
            <a:pathLst>
              <a:path w="369324" h="284321">
                <a:moveTo>
                  <a:pt x="0" y="4555"/>
                </a:moveTo>
                <a:lnTo>
                  <a:pt x="16449" y="195925"/>
                </a:lnTo>
                <a:lnTo>
                  <a:pt x="214824" y="284321"/>
                </a:lnTo>
                <a:lnTo>
                  <a:pt x="320876" y="200481"/>
                </a:lnTo>
                <a:lnTo>
                  <a:pt x="327270" y="150367"/>
                </a:lnTo>
                <a:lnTo>
                  <a:pt x="366588" y="123019"/>
                </a:lnTo>
                <a:lnTo>
                  <a:pt x="369324" y="28246"/>
                </a:lnTo>
                <a:lnTo>
                  <a:pt x="270591" y="8200"/>
                </a:lnTo>
                <a:lnTo>
                  <a:pt x="226715" y="12756"/>
                </a:lnTo>
                <a:lnTo>
                  <a:pt x="149927" y="0"/>
                </a:lnTo>
                <a:lnTo>
                  <a:pt x="0" y="4555"/>
                </a:lnTo>
                <a:close/>
              </a:path>
            </a:pathLst>
          </a:custGeom>
          <a:solidFill>
            <a:srgbClr val="FFFFFF"/>
          </a:solidFill>
        </p:spPr>
        <p:txBody>
          <a:bodyPr wrap="square" lIns="0" tIns="0" rIns="0" bIns="0" rtlCol="0">
            <a:noAutofit/>
          </a:bodyPr>
          <a:lstStyle/>
          <a:p>
            <a:endParaRPr/>
          </a:p>
        </p:txBody>
      </p:sp>
      <p:sp>
        <p:nvSpPr>
          <p:cNvPr id="714" name="object 714"/>
          <p:cNvSpPr/>
          <p:nvPr/>
        </p:nvSpPr>
        <p:spPr>
          <a:xfrm>
            <a:off x="5843255" y="3324333"/>
            <a:ext cx="627987" cy="450165"/>
          </a:xfrm>
          <a:custGeom>
            <a:avLst/>
            <a:gdLst/>
            <a:ahLst/>
            <a:cxnLst/>
            <a:rect l="l" t="t" r="r" b="b"/>
            <a:pathLst>
              <a:path w="627987" h="450165">
                <a:moveTo>
                  <a:pt x="211177" y="15489"/>
                </a:moveTo>
                <a:lnTo>
                  <a:pt x="0" y="103885"/>
                </a:lnTo>
                <a:lnTo>
                  <a:pt x="7319" y="253328"/>
                </a:lnTo>
                <a:lnTo>
                  <a:pt x="411377" y="450165"/>
                </a:lnTo>
                <a:lnTo>
                  <a:pt x="626214" y="185902"/>
                </a:lnTo>
                <a:lnTo>
                  <a:pt x="627987" y="72893"/>
                </a:lnTo>
                <a:lnTo>
                  <a:pt x="222143" y="0"/>
                </a:lnTo>
                <a:lnTo>
                  <a:pt x="211177" y="15489"/>
                </a:lnTo>
                <a:close/>
              </a:path>
            </a:pathLst>
          </a:custGeom>
          <a:solidFill>
            <a:srgbClr val="FFFFFF"/>
          </a:solidFill>
        </p:spPr>
        <p:txBody>
          <a:bodyPr wrap="square" lIns="0" tIns="0" rIns="0" bIns="0" rtlCol="0">
            <a:noAutofit/>
          </a:bodyPr>
          <a:lstStyle/>
          <a:p>
            <a:endParaRPr/>
          </a:p>
        </p:txBody>
      </p:sp>
      <p:sp>
        <p:nvSpPr>
          <p:cNvPr id="715" name="object 715"/>
          <p:cNvSpPr/>
          <p:nvPr/>
        </p:nvSpPr>
        <p:spPr>
          <a:xfrm>
            <a:off x="5891703" y="3124763"/>
            <a:ext cx="577766" cy="447432"/>
          </a:xfrm>
          <a:custGeom>
            <a:avLst/>
            <a:gdLst/>
            <a:ahLst/>
            <a:cxnLst/>
            <a:rect l="l" t="t" r="r" b="b"/>
            <a:pathLst>
              <a:path w="577766" h="447432">
                <a:moveTo>
                  <a:pt x="0" y="7289"/>
                </a:moveTo>
                <a:lnTo>
                  <a:pt x="32910" y="311656"/>
                </a:lnTo>
                <a:lnTo>
                  <a:pt x="334589" y="447432"/>
                </a:lnTo>
                <a:lnTo>
                  <a:pt x="501916" y="316211"/>
                </a:lnTo>
                <a:lnTo>
                  <a:pt x="511033" y="236927"/>
                </a:lnTo>
                <a:lnTo>
                  <a:pt x="574094" y="194103"/>
                </a:lnTo>
                <a:lnTo>
                  <a:pt x="577766" y="45558"/>
                </a:lnTo>
                <a:lnTo>
                  <a:pt x="424166" y="13667"/>
                </a:lnTo>
                <a:lnTo>
                  <a:pt x="353799" y="20045"/>
                </a:lnTo>
                <a:lnTo>
                  <a:pt x="234946" y="0"/>
                </a:lnTo>
                <a:lnTo>
                  <a:pt x="0" y="7289"/>
                </a:lnTo>
                <a:close/>
              </a:path>
            </a:pathLst>
          </a:custGeom>
          <a:solidFill>
            <a:srgbClr val="FFFFFF"/>
          </a:solidFill>
        </p:spPr>
        <p:txBody>
          <a:bodyPr wrap="square" lIns="0" tIns="0" rIns="0" bIns="0" rtlCol="0">
            <a:noAutofit/>
          </a:bodyPr>
          <a:lstStyle/>
          <a:p>
            <a:endParaRPr/>
          </a:p>
        </p:txBody>
      </p:sp>
      <p:sp>
        <p:nvSpPr>
          <p:cNvPr id="716" name="object 716"/>
          <p:cNvSpPr/>
          <p:nvPr/>
        </p:nvSpPr>
        <p:spPr>
          <a:xfrm>
            <a:off x="5861540" y="3348935"/>
            <a:ext cx="609702" cy="401873"/>
          </a:xfrm>
          <a:custGeom>
            <a:avLst/>
            <a:gdLst/>
            <a:ahLst/>
            <a:cxnLst/>
            <a:rect l="l" t="t" r="r" b="b"/>
            <a:pathLst>
              <a:path w="609702" h="401873">
                <a:moveTo>
                  <a:pt x="227626" y="0"/>
                </a:moveTo>
                <a:lnTo>
                  <a:pt x="0" y="93862"/>
                </a:lnTo>
                <a:lnTo>
                  <a:pt x="5483" y="214148"/>
                </a:lnTo>
                <a:lnTo>
                  <a:pt x="391268" y="401873"/>
                </a:lnTo>
                <a:lnTo>
                  <a:pt x="605143" y="146710"/>
                </a:lnTo>
                <a:lnTo>
                  <a:pt x="609702" y="69261"/>
                </a:lnTo>
                <a:lnTo>
                  <a:pt x="227626" y="0"/>
                </a:lnTo>
                <a:close/>
              </a:path>
            </a:pathLst>
          </a:custGeom>
          <a:solidFill>
            <a:srgbClr val="000000"/>
          </a:solidFill>
        </p:spPr>
        <p:txBody>
          <a:bodyPr wrap="square" lIns="0" tIns="0" rIns="0" bIns="0" rtlCol="0">
            <a:noAutofit/>
          </a:bodyPr>
          <a:lstStyle/>
          <a:p>
            <a:endParaRPr/>
          </a:p>
        </p:txBody>
      </p:sp>
      <p:sp>
        <p:nvSpPr>
          <p:cNvPr id="717" name="object 717"/>
          <p:cNvSpPr/>
          <p:nvPr/>
        </p:nvSpPr>
        <p:spPr>
          <a:xfrm>
            <a:off x="5925538" y="3146631"/>
            <a:ext cx="516453" cy="389117"/>
          </a:xfrm>
          <a:custGeom>
            <a:avLst/>
            <a:gdLst/>
            <a:ahLst/>
            <a:cxnLst/>
            <a:rect l="l" t="t" r="r" b="b"/>
            <a:pathLst>
              <a:path w="516453" h="389117">
                <a:moveTo>
                  <a:pt x="307162" y="389117"/>
                </a:moveTo>
                <a:lnTo>
                  <a:pt x="447061" y="270653"/>
                </a:lnTo>
                <a:lnTo>
                  <a:pt x="452506" y="193192"/>
                </a:lnTo>
                <a:lnTo>
                  <a:pt x="507336" y="155821"/>
                </a:lnTo>
                <a:lnTo>
                  <a:pt x="516453" y="41913"/>
                </a:lnTo>
                <a:lnTo>
                  <a:pt x="393117" y="16400"/>
                </a:lnTo>
                <a:lnTo>
                  <a:pt x="304414" y="18223"/>
                </a:lnTo>
                <a:lnTo>
                  <a:pt x="199287" y="0"/>
                </a:lnTo>
                <a:lnTo>
                  <a:pt x="0" y="5466"/>
                </a:lnTo>
                <a:lnTo>
                  <a:pt x="20108" y="280676"/>
                </a:lnTo>
                <a:lnTo>
                  <a:pt x="307162" y="389117"/>
                </a:lnTo>
                <a:close/>
              </a:path>
            </a:pathLst>
          </a:custGeom>
          <a:solidFill>
            <a:srgbClr val="000000"/>
          </a:solidFill>
        </p:spPr>
        <p:txBody>
          <a:bodyPr wrap="square" lIns="0" tIns="0" rIns="0" bIns="0" rtlCol="0">
            <a:noAutofit/>
          </a:bodyPr>
          <a:lstStyle/>
          <a:p>
            <a:endParaRPr/>
          </a:p>
        </p:txBody>
      </p:sp>
      <p:sp>
        <p:nvSpPr>
          <p:cNvPr id="718" name="object 718"/>
          <p:cNvSpPr/>
          <p:nvPr/>
        </p:nvSpPr>
        <p:spPr>
          <a:xfrm>
            <a:off x="5956612" y="3177611"/>
            <a:ext cx="273339" cy="315300"/>
          </a:xfrm>
          <a:custGeom>
            <a:avLst/>
            <a:gdLst/>
            <a:ahLst/>
            <a:cxnLst/>
            <a:rect l="l" t="t" r="r" b="b"/>
            <a:pathLst>
              <a:path w="273339" h="315300">
                <a:moveTo>
                  <a:pt x="0" y="0"/>
                </a:moveTo>
                <a:lnTo>
                  <a:pt x="15537" y="233295"/>
                </a:lnTo>
                <a:lnTo>
                  <a:pt x="266033" y="315300"/>
                </a:lnTo>
                <a:lnTo>
                  <a:pt x="273339" y="62882"/>
                </a:lnTo>
                <a:lnTo>
                  <a:pt x="0" y="0"/>
                </a:lnTo>
                <a:close/>
              </a:path>
            </a:pathLst>
          </a:custGeom>
          <a:solidFill>
            <a:srgbClr val="FFFFFF"/>
          </a:solidFill>
        </p:spPr>
        <p:txBody>
          <a:bodyPr wrap="square" lIns="0" tIns="0" rIns="0" bIns="0" rtlCol="0">
            <a:noAutofit/>
          </a:bodyPr>
          <a:lstStyle/>
          <a:p>
            <a:endParaRPr/>
          </a:p>
        </p:txBody>
      </p:sp>
      <p:sp>
        <p:nvSpPr>
          <p:cNvPr id="719" name="object 719"/>
          <p:cNvSpPr/>
          <p:nvPr/>
        </p:nvSpPr>
        <p:spPr>
          <a:xfrm>
            <a:off x="6255556" y="3225004"/>
            <a:ext cx="97795" cy="245128"/>
          </a:xfrm>
          <a:custGeom>
            <a:avLst/>
            <a:gdLst/>
            <a:ahLst/>
            <a:cxnLst/>
            <a:rect l="l" t="t" r="r" b="b"/>
            <a:pathLst>
              <a:path w="97795" h="245128">
                <a:moveTo>
                  <a:pt x="3646" y="20045"/>
                </a:moveTo>
                <a:lnTo>
                  <a:pt x="0" y="245128"/>
                </a:lnTo>
                <a:lnTo>
                  <a:pt x="85005" y="172222"/>
                </a:lnTo>
                <a:lnTo>
                  <a:pt x="97795" y="0"/>
                </a:lnTo>
                <a:lnTo>
                  <a:pt x="3646" y="20045"/>
                </a:lnTo>
                <a:close/>
              </a:path>
            </a:pathLst>
          </a:custGeom>
          <a:solidFill>
            <a:srgbClr val="3E3EFF"/>
          </a:solidFill>
        </p:spPr>
        <p:txBody>
          <a:bodyPr wrap="square" lIns="0" tIns="0" rIns="0" bIns="0" rtlCol="0">
            <a:noAutofit/>
          </a:bodyPr>
          <a:lstStyle/>
          <a:p>
            <a:endParaRPr/>
          </a:p>
        </p:txBody>
      </p:sp>
      <p:sp>
        <p:nvSpPr>
          <p:cNvPr id="720" name="object 720"/>
          <p:cNvSpPr/>
          <p:nvPr/>
        </p:nvSpPr>
        <p:spPr>
          <a:xfrm>
            <a:off x="5997754" y="3237760"/>
            <a:ext cx="184662" cy="187725"/>
          </a:xfrm>
          <a:custGeom>
            <a:avLst/>
            <a:gdLst/>
            <a:ahLst/>
            <a:cxnLst/>
            <a:rect l="l" t="t" r="r" b="b"/>
            <a:pathLst>
              <a:path w="184662" h="187725">
                <a:moveTo>
                  <a:pt x="0" y="0"/>
                </a:moveTo>
                <a:lnTo>
                  <a:pt x="4571" y="135776"/>
                </a:lnTo>
                <a:lnTo>
                  <a:pt x="183750" y="187725"/>
                </a:lnTo>
                <a:lnTo>
                  <a:pt x="184662" y="41002"/>
                </a:lnTo>
                <a:lnTo>
                  <a:pt x="0" y="0"/>
                </a:lnTo>
                <a:close/>
              </a:path>
            </a:pathLst>
          </a:custGeom>
          <a:solidFill>
            <a:srgbClr val="00FFFF"/>
          </a:solidFill>
        </p:spPr>
        <p:txBody>
          <a:bodyPr wrap="square" lIns="0" tIns="0" rIns="0" bIns="0" rtlCol="0">
            <a:noAutofit/>
          </a:bodyPr>
          <a:lstStyle/>
          <a:p>
            <a:endParaRPr/>
          </a:p>
        </p:txBody>
      </p:sp>
      <p:sp>
        <p:nvSpPr>
          <p:cNvPr id="721" name="object 721"/>
          <p:cNvSpPr/>
          <p:nvPr/>
        </p:nvSpPr>
        <p:spPr>
          <a:xfrm>
            <a:off x="5901770" y="3460109"/>
            <a:ext cx="329094" cy="231460"/>
          </a:xfrm>
          <a:custGeom>
            <a:avLst/>
            <a:gdLst/>
            <a:ahLst/>
            <a:cxnLst/>
            <a:rect l="l" t="t" r="r" b="b"/>
            <a:pathLst>
              <a:path w="329094" h="231460">
                <a:moveTo>
                  <a:pt x="0" y="0"/>
                </a:moveTo>
                <a:lnTo>
                  <a:pt x="4571" y="83839"/>
                </a:lnTo>
                <a:lnTo>
                  <a:pt x="329094" y="231460"/>
                </a:lnTo>
                <a:lnTo>
                  <a:pt x="327270" y="127575"/>
                </a:lnTo>
                <a:lnTo>
                  <a:pt x="0" y="0"/>
                </a:lnTo>
                <a:close/>
              </a:path>
            </a:pathLst>
          </a:custGeom>
          <a:solidFill>
            <a:srgbClr val="FFFFFF"/>
          </a:solidFill>
        </p:spPr>
        <p:txBody>
          <a:bodyPr wrap="square" lIns="0" tIns="0" rIns="0" bIns="0" rtlCol="0">
            <a:noAutofit/>
          </a:bodyPr>
          <a:lstStyle/>
          <a:p>
            <a:endParaRPr/>
          </a:p>
        </p:txBody>
      </p:sp>
      <p:sp>
        <p:nvSpPr>
          <p:cNvPr id="722" name="object 722"/>
          <p:cNvSpPr/>
          <p:nvPr/>
        </p:nvSpPr>
        <p:spPr>
          <a:xfrm>
            <a:off x="6024270" y="3166677"/>
            <a:ext cx="284255" cy="46482"/>
          </a:xfrm>
          <a:custGeom>
            <a:avLst/>
            <a:gdLst/>
            <a:ahLst/>
            <a:cxnLst/>
            <a:rect l="l" t="t" r="r" b="b"/>
            <a:pathLst>
              <a:path w="284255" h="46482">
                <a:moveTo>
                  <a:pt x="0" y="0"/>
                </a:moveTo>
                <a:lnTo>
                  <a:pt x="203858" y="46482"/>
                </a:lnTo>
                <a:lnTo>
                  <a:pt x="284255" y="34624"/>
                </a:lnTo>
                <a:lnTo>
                  <a:pt x="102378" y="911"/>
                </a:lnTo>
                <a:lnTo>
                  <a:pt x="0" y="0"/>
                </a:lnTo>
                <a:close/>
              </a:path>
            </a:pathLst>
          </a:custGeom>
          <a:solidFill>
            <a:srgbClr val="3E3E3E"/>
          </a:solidFill>
        </p:spPr>
        <p:txBody>
          <a:bodyPr wrap="square" lIns="0" tIns="0" rIns="0" bIns="0" rtlCol="0">
            <a:noAutofit/>
          </a:bodyPr>
          <a:lstStyle/>
          <a:p>
            <a:endParaRPr/>
          </a:p>
        </p:txBody>
      </p:sp>
      <p:sp>
        <p:nvSpPr>
          <p:cNvPr id="723" name="object 723"/>
          <p:cNvSpPr/>
          <p:nvPr/>
        </p:nvSpPr>
        <p:spPr>
          <a:xfrm>
            <a:off x="6259203" y="3447353"/>
            <a:ext cx="162780" cy="215971"/>
          </a:xfrm>
          <a:custGeom>
            <a:avLst/>
            <a:gdLst/>
            <a:ahLst/>
            <a:cxnLst/>
            <a:rect l="l" t="t" r="r" b="b"/>
            <a:pathLst>
              <a:path w="162780" h="215971">
                <a:moveTo>
                  <a:pt x="0" y="121197"/>
                </a:moveTo>
                <a:lnTo>
                  <a:pt x="0" y="215971"/>
                </a:lnTo>
                <a:lnTo>
                  <a:pt x="156322" y="41002"/>
                </a:lnTo>
                <a:lnTo>
                  <a:pt x="162780" y="0"/>
                </a:lnTo>
                <a:lnTo>
                  <a:pt x="0" y="121197"/>
                </a:lnTo>
                <a:close/>
              </a:path>
            </a:pathLst>
          </a:custGeom>
          <a:solidFill>
            <a:srgbClr val="3E3E3E"/>
          </a:solidFill>
        </p:spPr>
        <p:txBody>
          <a:bodyPr wrap="square" lIns="0" tIns="0" rIns="0" bIns="0" rtlCol="0">
            <a:noAutofit/>
          </a:bodyPr>
          <a:lstStyle/>
          <a:p>
            <a:endParaRPr/>
          </a:p>
        </p:txBody>
      </p:sp>
      <p:sp>
        <p:nvSpPr>
          <p:cNvPr id="724" name="object 724"/>
          <p:cNvSpPr/>
          <p:nvPr/>
        </p:nvSpPr>
        <p:spPr>
          <a:xfrm>
            <a:off x="5928273" y="3440064"/>
            <a:ext cx="307162" cy="113908"/>
          </a:xfrm>
          <a:custGeom>
            <a:avLst/>
            <a:gdLst/>
            <a:ahLst/>
            <a:cxnLst/>
            <a:rect l="l" t="t" r="r" b="b"/>
            <a:pathLst>
              <a:path w="307162" h="113908">
                <a:moveTo>
                  <a:pt x="18285" y="0"/>
                </a:moveTo>
                <a:lnTo>
                  <a:pt x="0" y="4555"/>
                </a:lnTo>
                <a:lnTo>
                  <a:pt x="307162" y="113908"/>
                </a:lnTo>
                <a:lnTo>
                  <a:pt x="305338" y="90217"/>
                </a:lnTo>
                <a:lnTo>
                  <a:pt x="18285" y="0"/>
                </a:lnTo>
                <a:close/>
              </a:path>
            </a:pathLst>
          </a:custGeom>
          <a:solidFill>
            <a:srgbClr val="3E3EFF"/>
          </a:solidFill>
        </p:spPr>
        <p:txBody>
          <a:bodyPr wrap="square" lIns="0" tIns="0" rIns="0" bIns="0" rtlCol="0">
            <a:noAutofit/>
          </a:bodyPr>
          <a:lstStyle/>
          <a:p>
            <a:endParaRPr/>
          </a:p>
        </p:txBody>
      </p:sp>
      <p:sp>
        <p:nvSpPr>
          <p:cNvPr id="725" name="object 725"/>
          <p:cNvSpPr/>
          <p:nvPr/>
        </p:nvSpPr>
        <p:spPr>
          <a:xfrm>
            <a:off x="6015127" y="3256895"/>
            <a:ext cx="132554" cy="130309"/>
          </a:xfrm>
          <a:custGeom>
            <a:avLst/>
            <a:gdLst/>
            <a:ahLst/>
            <a:cxnLst/>
            <a:rect l="l" t="t" r="r" b="b"/>
            <a:pathLst>
              <a:path w="132554" h="130309">
                <a:moveTo>
                  <a:pt x="58502" y="0"/>
                </a:moveTo>
                <a:lnTo>
                  <a:pt x="0" y="120286"/>
                </a:lnTo>
                <a:lnTo>
                  <a:pt x="33822" y="130309"/>
                </a:lnTo>
                <a:lnTo>
                  <a:pt x="132554" y="19134"/>
                </a:lnTo>
                <a:lnTo>
                  <a:pt x="58502" y="0"/>
                </a:lnTo>
                <a:close/>
              </a:path>
            </a:pathLst>
          </a:custGeom>
          <a:solidFill>
            <a:srgbClr val="7EFFFF"/>
          </a:solidFill>
        </p:spPr>
        <p:txBody>
          <a:bodyPr wrap="square" lIns="0" tIns="0" rIns="0" bIns="0" rtlCol="0">
            <a:noAutofit/>
          </a:bodyPr>
          <a:lstStyle/>
          <a:p>
            <a:endParaRPr/>
          </a:p>
        </p:txBody>
      </p:sp>
      <p:sp>
        <p:nvSpPr>
          <p:cNvPr id="726" name="object 726"/>
          <p:cNvSpPr/>
          <p:nvPr/>
        </p:nvSpPr>
        <p:spPr>
          <a:xfrm>
            <a:off x="5997754" y="3237760"/>
            <a:ext cx="184662" cy="187725"/>
          </a:xfrm>
          <a:custGeom>
            <a:avLst/>
            <a:gdLst/>
            <a:ahLst/>
            <a:cxnLst/>
            <a:rect l="l" t="t" r="r" b="b"/>
            <a:pathLst>
              <a:path w="184662" h="187725">
                <a:moveTo>
                  <a:pt x="184662" y="41002"/>
                </a:moveTo>
                <a:lnTo>
                  <a:pt x="0" y="0"/>
                </a:lnTo>
                <a:lnTo>
                  <a:pt x="170948" y="57403"/>
                </a:lnTo>
                <a:lnTo>
                  <a:pt x="183750" y="187725"/>
                </a:lnTo>
                <a:lnTo>
                  <a:pt x="184662" y="41002"/>
                </a:lnTo>
                <a:close/>
              </a:path>
            </a:pathLst>
          </a:custGeom>
          <a:solidFill>
            <a:srgbClr val="000000"/>
          </a:solidFill>
        </p:spPr>
        <p:txBody>
          <a:bodyPr wrap="square" lIns="0" tIns="0" rIns="0" bIns="0" rtlCol="0">
            <a:noAutofit/>
          </a:bodyPr>
          <a:lstStyle/>
          <a:p>
            <a:endParaRPr/>
          </a:p>
        </p:txBody>
      </p:sp>
      <p:sp>
        <p:nvSpPr>
          <p:cNvPr id="727" name="object 727"/>
          <p:cNvSpPr/>
          <p:nvPr/>
        </p:nvSpPr>
        <p:spPr>
          <a:xfrm>
            <a:off x="5901770" y="3460109"/>
            <a:ext cx="327270" cy="127575"/>
          </a:xfrm>
          <a:custGeom>
            <a:avLst/>
            <a:gdLst/>
            <a:ahLst/>
            <a:cxnLst/>
            <a:rect l="l" t="t" r="r" b="b"/>
            <a:pathLst>
              <a:path w="327270" h="127575">
                <a:moveTo>
                  <a:pt x="0" y="0"/>
                </a:moveTo>
                <a:lnTo>
                  <a:pt x="1823" y="39180"/>
                </a:lnTo>
                <a:lnTo>
                  <a:pt x="327270" y="127575"/>
                </a:lnTo>
                <a:lnTo>
                  <a:pt x="0" y="0"/>
                </a:lnTo>
                <a:close/>
              </a:path>
            </a:pathLst>
          </a:custGeom>
          <a:solidFill>
            <a:srgbClr val="FFFF3E"/>
          </a:solidFill>
        </p:spPr>
        <p:txBody>
          <a:bodyPr wrap="square" lIns="0" tIns="0" rIns="0" bIns="0" rtlCol="0">
            <a:noAutofit/>
          </a:bodyPr>
          <a:lstStyle/>
          <a:p>
            <a:endParaRPr/>
          </a:p>
        </p:txBody>
      </p:sp>
      <p:sp>
        <p:nvSpPr>
          <p:cNvPr id="728" name="object 728"/>
          <p:cNvSpPr/>
          <p:nvPr/>
        </p:nvSpPr>
        <p:spPr>
          <a:xfrm>
            <a:off x="5940163" y="3488355"/>
            <a:ext cx="18285" cy="19147"/>
          </a:xfrm>
          <a:custGeom>
            <a:avLst/>
            <a:gdLst/>
            <a:ahLst/>
            <a:cxnLst/>
            <a:rect l="l" t="t" r="r" b="b"/>
            <a:pathLst>
              <a:path w="18285" h="19147">
                <a:moveTo>
                  <a:pt x="9142" y="19147"/>
                </a:moveTo>
                <a:lnTo>
                  <a:pt x="12789" y="18223"/>
                </a:lnTo>
                <a:lnTo>
                  <a:pt x="15537" y="16400"/>
                </a:lnTo>
                <a:lnTo>
                  <a:pt x="17360" y="13667"/>
                </a:lnTo>
                <a:lnTo>
                  <a:pt x="18285" y="10022"/>
                </a:lnTo>
                <a:lnTo>
                  <a:pt x="17360" y="6378"/>
                </a:lnTo>
                <a:lnTo>
                  <a:pt x="15537" y="3644"/>
                </a:lnTo>
                <a:lnTo>
                  <a:pt x="13713" y="911"/>
                </a:lnTo>
                <a:lnTo>
                  <a:pt x="10054" y="0"/>
                </a:lnTo>
                <a:lnTo>
                  <a:pt x="6394" y="911"/>
                </a:lnTo>
                <a:lnTo>
                  <a:pt x="2735" y="2733"/>
                </a:lnTo>
                <a:lnTo>
                  <a:pt x="911" y="5466"/>
                </a:lnTo>
                <a:lnTo>
                  <a:pt x="0" y="9111"/>
                </a:lnTo>
                <a:lnTo>
                  <a:pt x="911" y="12756"/>
                </a:lnTo>
                <a:lnTo>
                  <a:pt x="2735" y="15489"/>
                </a:lnTo>
                <a:lnTo>
                  <a:pt x="5483" y="18223"/>
                </a:lnTo>
                <a:lnTo>
                  <a:pt x="9142" y="19147"/>
                </a:lnTo>
                <a:close/>
              </a:path>
            </a:pathLst>
          </a:custGeom>
          <a:solidFill>
            <a:srgbClr val="000000"/>
          </a:solidFill>
        </p:spPr>
        <p:txBody>
          <a:bodyPr wrap="square" lIns="0" tIns="0" rIns="0" bIns="0" rtlCol="0">
            <a:noAutofit/>
          </a:bodyPr>
          <a:lstStyle/>
          <a:p>
            <a:endParaRPr/>
          </a:p>
        </p:txBody>
      </p:sp>
      <p:sp>
        <p:nvSpPr>
          <p:cNvPr id="729" name="object 729"/>
          <p:cNvSpPr/>
          <p:nvPr/>
        </p:nvSpPr>
        <p:spPr>
          <a:xfrm>
            <a:off x="6133056" y="3572195"/>
            <a:ext cx="80446" cy="47393"/>
          </a:xfrm>
          <a:custGeom>
            <a:avLst/>
            <a:gdLst/>
            <a:ahLst/>
            <a:cxnLst/>
            <a:rect l="l" t="t" r="r" b="b"/>
            <a:pathLst>
              <a:path w="80446" h="47393">
                <a:moveTo>
                  <a:pt x="911" y="0"/>
                </a:moveTo>
                <a:lnTo>
                  <a:pt x="0" y="11845"/>
                </a:lnTo>
                <a:lnTo>
                  <a:pt x="80446" y="47393"/>
                </a:lnTo>
                <a:lnTo>
                  <a:pt x="80446" y="31890"/>
                </a:lnTo>
                <a:lnTo>
                  <a:pt x="911" y="0"/>
                </a:lnTo>
                <a:close/>
              </a:path>
            </a:pathLst>
          </a:custGeom>
          <a:solidFill>
            <a:srgbClr val="000000"/>
          </a:solidFill>
        </p:spPr>
        <p:txBody>
          <a:bodyPr wrap="square" lIns="0" tIns="0" rIns="0" bIns="0" rtlCol="0">
            <a:noAutofit/>
          </a:bodyPr>
          <a:lstStyle/>
          <a:p>
            <a:endParaRPr/>
          </a:p>
        </p:txBody>
      </p:sp>
      <p:sp>
        <p:nvSpPr>
          <p:cNvPr id="730" name="object 730"/>
          <p:cNvSpPr/>
          <p:nvPr/>
        </p:nvSpPr>
        <p:spPr>
          <a:xfrm>
            <a:off x="6148593" y="3431863"/>
            <a:ext cx="32910" cy="17312"/>
          </a:xfrm>
          <a:custGeom>
            <a:avLst/>
            <a:gdLst/>
            <a:ahLst/>
            <a:cxnLst/>
            <a:rect l="l" t="t" r="r" b="b"/>
            <a:pathLst>
              <a:path w="32910" h="17312">
                <a:moveTo>
                  <a:pt x="911" y="0"/>
                </a:moveTo>
                <a:lnTo>
                  <a:pt x="0" y="9111"/>
                </a:lnTo>
                <a:lnTo>
                  <a:pt x="32910" y="17312"/>
                </a:lnTo>
                <a:lnTo>
                  <a:pt x="32910" y="10022"/>
                </a:lnTo>
                <a:lnTo>
                  <a:pt x="911" y="0"/>
                </a:lnTo>
                <a:close/>
              </a:path>
            </a:pathLst>
          </a:custGeom>
          <a:solidFill>
            <a:srgbClr val="000000"/>
          </a:solidFill>
        </p:spPr>
        <p:txBody>
          <a:bodyPr wrap="square" lIns="0" tIns="0" rIns="0" bIns="0" rtlCol="0">
            <a:noAutofit/>
          </a:bodyPr>
          <a:lstStyle/>
          <a:p>
            <a:endParaRPr/>
          </a:p>
        </p:txBody>
      </p:sp>
      <p:sp>
        <p:nvSpPr>
          <p:cNvPr id="731" name="object 731"/>
          <p:cNvSpPr/>
          <p:nvPr/>
        </p:nvSpPr>
        <p:spPr>
          <a:xfrm>
            <a:off x="5462040" y="3230471"/>
            <a:ext cx="370248" cy="240572"/>
          </a:xfrm>
          <a:custGeom>
            <a:avLst/>
            <a:gdLst/>
            <a:ahLst/>
            <a:cxnLst/>
            <a:rect l="l" t="t" r="r" b="b"/>
            <a:pathLst>
              <a:path w="370248" h="240572">
                <a:moveTo>
                  <a:pt x="138050" y="0"/>
                </a:moveTo>
                <a:lnTo>
                  <a:pt x="0" y="57403"/>
                </a:lnTo>
                <a:lnTo>
                  <a:pt x="3659" y="130309"/>
                </a:lnTo>
                <a:lnTo>
                  <a:pt x="239517" y="240572"/>
                </a:lnTo>
                <a:lnTo>
                  <a:pt x="367500" y="88395"/>
                </a:lnTo>
                <a:lnTo>
                  <a:pt x="370248" y="41002"/>
                </a:lnTo>
                <a:lnTo>
                  <a:pt x="138050" y="0"/>
                </a:lnTo>
                <a:close/>
              </a:path>
            </a:pathLst>
          </a:custGeom>
          <a:solidFill>
            <a:srgbClr val="000000"/>
          </a:solidFill>
        </p:spPr>
        <p:txBody>
          <a:bodyPr wrap="square" lIns="0" tIns="0" rIns="0" bIns="0" rtlCol="0">
            <a:noAutofit/>
          </a:bodyPr>
          <a:lstStyle/>
          <a:p>
            <a:endParaRPr/>
          </a:p>
        </p:txBody>
      </p:sp>
      <p:sp>
        <p:nvSpPr>
          <p:cNvPr id="732" name="object 732"/>
          <p:cNvSpPr/>
          <p:nvPr/>
        </p:nvSpPr>
        <p:spPr>
          <a:xfrm>
            <a:off x="5494039" y="3098327"/>
            <a:ext cx="333678" cy="249696"/>
          </a:xfrm>
          <a:custGeom>
            <a:avLst/>
            <a:gdLst/>
            <a:ahLst/>
            <a:cxnLst/>
            <a:rect l="l" t="t" r="r" b="b"/>
            <a:pathLst>
              <a:path w="333678" h="249696">
                <a:moveTo>
                  <a:pt x="200211" y="249696"/>
                </a:moveTo>
                <a:lnTo>
                  <a:pt x="288877" y="173146"/>
                </a:lnTo>
                <a:lnTo>
                  <a:pt x="292536" y="123943"/>
                </a:lnTo>
                <a:lnTo>
                  <a:pt x="327270" y="99329"/>
                </a:lnTo>
                <a:lnTo>
                  <a:pt x="333678" y="28258"/>
                </a:lnTo>
                <a:lnTo>
                  <a:pt x="254142" y="10933"/>
                </a:lnTo>
                <a:lnTo>
                  <a:pt x="197464" y="11845"/>
                </a:lnTo>
                <a:lnTo>
                  <a:pt x="129819" y="0"/>
                </a:lnTo>
                <a:lnTo>
                  <a:pt x="0" y="3644"/>
                </a:lnTo>
                <a:lnTo>
                  <a:pt x="13713" y="180435"/>
                </a:lnTo>
                <a:lnTo>
                  <a:pt x="200211" y="249696"/>
                </a:lnTo>
                <a:close/>
              </a:path>
            </a:pathLst>
          </a:custGeom>
          <a:solidFill>
            <a:srgbClr val="000000"/>
          </a:solidFill>
        </p:spPr>
        <p:txBody>
          <a:bodyPr wrap="square" lIns="0" tIns="0" rIns="0" bIns="0" rtlCol="0">
            <a:noAutofit/>
          </a:bodyPr>
          <a:lstStyle/>
          <a:p>
            <a:endParaRPr/>
          </a:p>
        </p:txBody>
      </p:sp>
      <p:sp>
        <p:nvSpPr>
          <p:cNvPr id="733" name="object 733"/>
          <p:cNvSpPr/>
          <p:nvPr/>
        </p:nvSpPr>
        <p:spPr>
          <a:xfrm>
            <a:off x="5515060" y="3118385"/>
            <a:ext cx="176443" cy="202303"/>
          </a:xfrm>
          <a:custGeom>
            <a:avLst/>
            <a:gdLst/>
            <a:ahLst/>
            <a:cxnLst/>
            <a:rect l="l" t="t" r="r" b="b"/>
            <a:pathLst>
              <a:path w="176443" h="202303">
                <a:moveTo>
                  <a:pt x="0" y="0"/>
                </a:moveTo>
                <a:lnTo>
                  <a:pt x="10066" y="149443"/>
                </a:lnTo>
                <a:lnTo>
                  <a:pt x="171872" y="202303"/>
                </a:lnTo>
                <a:lnTo>
                  <a:pt x="176443" y="41002"/>
                </a:lnTo>
                <a:lnTo>
                  <a:pt x="0" y="0"/>
                </a:lnTo>
                <a:close/>
              </a:path>
            </a:pathLst>
          </a:custGeom>
          <a:solidFill>
            <a:srgbClr val="FFFFFF"/>
          </a:solidFill>
        </p:spPr>
        <p:txBody>
          <a:bodyPr wrap="square" lIns="0" tIns="0" rIns="0" bIns="0" rtlCol="0">
            <a:noAutofit/>
          </a:bodyPr>
          <a:lstStyle/>
          <a:p>
            <a:endParaRPr/>
          </a:p>
        </p:txBody>
      </p:sp>
      <p:sp>
        <p:nvSpPr>
          <p:cNvPr id="734" name="object 734"/>
          <p:cNvSpPr/>
          <p:nvPr/>
        </p:nvSpPr>
        <p:spPr>
          <a:xfrm>
            <a:off x="5708877" y="3149364"/>
            <a:ext cx="61250" cy="156732"/>
          </a:xfrm>
          <a:custGeom>
            <a:avLst/>
            <a:gdLst/>
            <a:ahLst/>
            <a:cxnLst/>
            <a:rect l="l" t="t" r="r" b="b"/>
            <a:pathLst>
              <a:path w="61250" h="156732">
                <a:moveTo>
                  <a:pt x="0" y="12756"/>
                </a:moveTo>
                <a:lnTo>
                  <a:pt x="0" y="156732"/>
                </a:lnTo>
                <a:lnTo>
                  <a:pt x="53930" y="109352"/>
                </a:lnTo>
                <a:lnTo>
                  <a:pt x="61250" y="0"/>
                </a:lnTo>
                <a:lnTo>
                  <a:pt x="0" y="12756"/>
                </a:lnTo>
                <a:close/>
              </a:path>
            </a:pathLst>
          </a:custGeom>
          <a:solidFill>
            <a:srgbClr val="3E3EFF"/>
          </a:solidFill>
        </p:spPr>
        <p:txBody>
          <a:bodyPr wrap="square" lIns="0" tIns="0" rIns="0" bIns="0" rtlCol="0">
            <a:noAutofit/>
          </a:bodyPr>
          <a:lstStyle/>
          <a:p>
            <a:endParaRPr/>
          </a:p>
        </p:txBody>
      </p:sp>
      <p:sp>
        <p:nvSpPr>
          <p:cNvPr id="735" name="object 735"/>
          <p:cNvSpPr/>
          <p:nvPr/>
        </p:nvSpPr>
        <p:spPr>
          <a:xfrm>
            <a:off x="5541575" y="3156654"/>
            <a:ext cx="119765" cy="121197"/>
          </a:xfrm>
          <a:custGeom>
            <a:avLst/>
            <a:gdLst/>
            <a:ahLst/>
            <a:cxnLst/>
            <a:rect l="l" t="t" r="r" b="b"/>
            <a:pathLst>
              <a:path w="119765" h="121197">
                <a:moveTo>
                  <a:pt x="0" y="0"/>
                </a:moveTo>
                <a:lnTo>
                  <a:pt x="2747" y="87484"/>
                </a:lnTo>
                <a:lnTo>
                  <a:pt x="119765" y="121197"/>
                </a:lnTo>
                <a:lnTo>
                  <a:pt x="119765" y="26423"/>
                </a:lnTo>
                <a:lnTo>
                  <a:pt x="0" y="0"/>
                </a:lnTo>
                <a:close/>
              </a:path>
            </a:pathLst>
          </a:custGeom>
          <a:solidFill>
            <a:srgbClr val="00FFFF"/>
          </a:solidFill>
        </p:spPr>
        <p:txBody>
          <a:bodyPr wrap="square" lIns="0" tIns="0" rIns="0" bIns="0" rtlCol="0">
            <a:noAutofit/>
          </a:bodyPr>
          <a:lstStyle/>
          <a:p>
            <a:endParaRPr/>
          </a:p>
        </p:txBody>
      </p:sp>
      <p:sp>
        <p:nvSpPr>
          <p:cNvPr id="736" name="object 736"/>
          <p:cNvSpPr/>
          <p:nvPr/>
        </p:nvSpPr>
        <p:spPr>
          <a:xfrm>
            <a:off x="5479414" y="3300630"/>
            <a:ext cx="213913" cy="145811"/>
          </a:xfrm>
          <a:custGeom>
            <a:avLst/>
            <a:gdLst/>
            <a:ahLst/>
            <a:cxnLst/>
            <a:rect l="l" t="t" r="r" b="b"/>
            <a:pathLst>
              <a:path w="213913" h="145811">
                <a:moveTo>
                  <a:pt x="0" y="0"/>
                </a:moveTo>
                <a:lnTo>
                  <a:pt x="2735" y="53771"/>
                </a:lnTo>
                <a:lnTo>
                  <a:pt x="213913" y="145811"/>
                </a:lnTo>
                <a:lnTo>
                  <a:pt x="213001" y="81106"/>
                </a:lnTo>
                <a:lnTo>
                  <a:pt x="0" y="0"/>
                </a:lnTo>
                <a:close/>
              </a:path>
            </a:pathLst>
          </a:custGeom>
          <a:solidFill>
            <a:srgbClr val="FFFFFF"/>
          </a:solidFill>
        </p:spPr>
        <p:txBody>
          <a:bodyPr wrap="square" lIns="0" tIns="0" rIns="0" bIns="0" rtlCol="0">
            <a:noAutofit/>
          </a:bodyPr>
          <a:lstStyle/>
          <a:p>
            <a:endParaRPr/>
          </a:p>
        </p:txBody>
      </p:sp>
      <p:sp>
        <p:nvSpPr>
          <p:cNvPr id="737" name="object 737"/>
          <p:cNvSpPr/>
          <p:nvPr/>
        </p:nvSpPr>
        <p:spPr>
          <a:xfrm>
            <a:off x="5558037" y="3111994"/>
            <a:ext cx="183750" cy="29169"/>
          </a:xfrm>
          <a:custGeom>
            <a:avLst/>
            <a:gdLst/>
            <a:ahLst/>
            <a:cxnLst/>
            <a:rect l="l" t="t" r="r" b="b"/>
            <a:pathLst>
              <a:path w="183750" h="29169">
                <a:moveTo>
                  <a:pt x="0" y="0"/>
                </a:moveTo>
                <a:lnTo>
                  <a:pt x="132554" y="29169"/>
                </a:lnTo>
                <a:lnTo>
                  <a:pt x="183750" y="21880"/>
                </a:lnTo>
                <a:lnTo>
                  <a:pt x="66733" y="0"/>
                </a:lnTo>
                <a:lnTo>
                  <a:pt x="0" y="0"/>
                </a:lnTo>
                <a:close/>
              </a:path>
            </a:pathLst>
          </a:custGeom>
          <a:solidFill>
            <a:srgbClr val="3E3E3E"/>
          </a:solidFill>
        </p:spPr>
        <p:txBody>
          <a:bodyPr wrap="square" lIns="0" tIns="0" rIns="0" bIns="0" rtlCol="0">
            <a:noAutofit/>
          </a:bodyPr>
          <a:lstStyle/>
          <a:p>
            <a:endParaRPr/>
          </a:p>
        </p:txBody>
      </p:sp>
      <p:sp>
        <p:nvSpPr>
          <p:cNvPr id="738" name="object 738"/>
          <p:cNvSpPr/>
          <p:nvPr/>
        </p:nvSpPr>
        <p:spPr>
          <a:xfrm>
            <a:off x="5709788" y="3291519"/>
            <a:ext cx="105126" cy="138522"/>
          </a:xfrm>
          <a:custGeom>
            <a:avLst/>
            <a:gdLst/>
            <a:ahLst/>
            <a:cxnLst/>
            <a:rect l="l" t="t" r="r" b="b"/>
            <a:pathLst>
              <a:path w="105126" h="138522">
                <a:moveTo>
                  <a:pt x="0" y="77461"/>
                </a:moveTo>
                <a:lnTo>
                  <a:pt x="0" y="138522"/>
                </a:lnTo>
                <a:lnTo>
                  <a:pt x="101467" y="26436"/>
                </a:lnTo>
                <a:lnTo>
                  <a:pt x="105126" y="0"/>
                </a:lnTo>
                <a:lnTo>
                  <a:pt x="0" y="77461"/>
                </a:lnTo>
                <a:close/>
              </a:path>
            </a:pathLst>
          </a:custGeom>
          <a:solidFill>
            <a:srgbClr val="3E3E3E"/>
          </a:solidFill>
        </p:spPr>
        <p:txBody>
          <a:bodyPr wrap="square" lIns="0" tIns="0" rIns="0" bIns="0" rtlCol="0">
            <a:noAutofit/>
          </a:bodyPr>
          <a:lstStyle/>
          <a:p>
            <a:endParaRPr/>
          </a:p>
        </p:txBody>
      </p:sp>
      <p:sp>
        <p:nvSpPr>
          <p:cNvPr id="739" name="object 739"/>
          <p:cNvSpPr/>
          <p:nvPr/>
        </p:nvSpPr>
        <p:spPr>
          <a:xfrm>
            <a:off x="5496787" y="3286963"/>
            <a:ext cx="199287" cy="72905"/>
          </a:xfrm>
          <a:custGeom>
            <a:avLst/>
            <a:gdLst/>
            <a:ahLst/>
            <a:cxnLst/>
            <a:rect l="l" t="t" r="r" b="b"/>
            <a:pathLst>
              <a:path w="199287" h="72905">
                <a:moveTo>
                  <a:pt x="11877" y="0"/>
                </a:moveTo>
                <a:lnTo>
                  <a:pt x="0" y="3644"/>
                </a:lnTo>
                <a:lnTo>
                  <a:pt x="199287" y="72905"/>
                </a:lnTo>
                <a:lnTo>
                  <a:pt x="197464" y="57415"/>
                </a:lnTo>
                <a:lnTo>
                  <a:pt x="11877" y="0"/>
                </a:lnTo>
                <a:close/>
              </a:path>
            </a:pathLst>
          </a:custGeom>
          <a:solidFill>
            <a:srgbClr val="3E3EFF"/>
          </a:solidFill>
        </p:spPr>
        <p:txBody>
          <a:bodyPr wrap="square" lIns="0" tIns="0" rIns="0" bIns="0" rtlCol="0">
            <a:noAutofit/>
          </a:bodyPr>
          <a:lstStyle/>
          <a:p>
            <a:endParaRPr/>
          </a:p>
        </p:txBody>
      </p:sp>
      <p:sp>
        <p:nvSpPr>
          <p:cNvPr id="740" name="object 740"/>
          <p:cNvSpPr/>
          <p:nvPr/>
        </p:nvSpPr>
        <p:spPr>
          <a:xfrm>
            <a:off x="5552541" y="3169410"/>
            <a:ext cx="85942" cy="83839"/>
          </a:xfrm>
          <a:custGeom>
            <a:avLst/>
            <a:gdLst/>
            <a:ahLst/>
            <a:cxnLst/>
            <a:rect l="l" t="t" r="r" b="b"/>
            <a:pathLst>
              <a:path w="85942" h="83839">
                <a:moveTo>
                  <a:pt x="38406" y="0"/>
                </a:moveTo>
                <a:lnTo>
                  <a:pt x="0" y="77461"/>
                </a:lnTo>
                <a:lnTo>
                  <a:pt x="22856" y="83839"/>
                </a:lnTo>
                <a:lnTo>
                  <a:pt x="85942" y="12756"/>
                </a:lnTo>
                <a:lnTo>
                  <a:pt x="38406" y="0"/>
                </a:lnTo>
                <a:close/>
              </a:path>
            </a:pathLst>
          </a:custGeom>
          <a:solidFill>
            <a:srgbClr val="7EFFFF"/>
          </a:solidFill>
        </p:spPr>
        <p:txBody>
          <a:bodyPr wrap="square" lIns="0" tIns="0" rIns="0" bIns="0" rtlCol="0">
            <a:noAutofit/>
          </a:bodyPr>
          <a:lstStyle/>
          <a:p>
            <a:endParaRPr/>
          </a:p>
        </p:txBody>
      </p:sp>
      <p:sp>
        <p:nvSpPr>
          <p:cNvPr id="741" name="object 741"/>
          <p:cNvSpPr/>
          <p:nvPr/>
        </p:nvSpPr>
        <p:spPr>
          <a:xfrm>
            <a:off x="5541575" y="3156654"/>
            <a:ext cx="119765" cy="121197"/>
          </a:xfrm>
          <a:custGeom>
            <a:avLst/>
            <a:gdLst/>
            <a:ahLst/>
            <a:cxnLst/>
            <a:rect l="l" t="t" r="r" b="b"/>
            <a:pathLst>
              <a:path w="119765" h="121197">
                <a:moveTo>
                  <a:pt x="119765" y="26423"/>
                </a:moveTo>
                <a:lnTo>
                  <a:pt x="0" y="0"/>
                </a:lnTo>
                <a:lnTo>
                  <a:pt x="110622" y="37357"/>
                </a:lnTo>
                <a:lnTo>
                  <a:pt x="119765" y="121197"/>
                </a:lnTo>
                <a:lnTo>
                  <a:pt x="119765" y="26423"/>
                </a:lnTo>
                <a:close/>
              </a:path>
            </a:pathLst>
          </a:custGeom>
          <a:solidFill>
            <a:srgbClr val="000000"/>
          </a:solidFill>
        </p:spPr>
        <p:txBody>
          <a:bodyPr wrap="square" lIns="0" tIns="0" rIns="0" bIns="0" rtlCol="0">
            <a:noAutofit/>
          </a:bodyPr>
          <a:lstStyle/>
          <a:p>
            <a:endParaRPr/>
          </a:p>
        </p:txBody>
      </p:sp>
      <p:sp>
        <p:nvSpPr>
          <p:cNvPr id="742" name="object 742"/>
          <p:cNvSpPr/>
          <p:nvPr/>
        </p:nvSpPr>
        <p:spPr>
          <a:xfrm>
            <a:off x="5479414" y="3300630"/>
            <a:ext cx="213001" cy="81106"/>
          </a:xfrm>
          <a:custGeom>
            <a:avLst/>
            <a:gdLst/>
            <a:ahLst/>
            <a:cxnLst/>
            <a:rect l="l" t="t" r="r" b="b"/>
            <a:pathLst>
              <a:path w="213001" h="81106">
                <a:moveTo>
                  <a:pt x="0" y="0"/>
                </a:moveTo>
                <a:lnTo>
                  <a:pt x="1823" y="24614"/>
                </a:lnTo>
                <a:lnTo>
                  <a:pt x="213001" y="81106"/>
                </a:lnTo>
                <a:lnTo>
                  <a:pt x="0" y="0"/>
                </a:lnTo>
                <a:close/>
              </a:path>
            </a:pathLst>
          </a:custGeom>
          <a:solidFill>
            <a:srgbClr val="FFFF3E"/>
          </a:solidFill>
        </p:spPr>
        <p:txBody>
          <a:bodyPr wrap="square" lIns="0" tIns="0" rIns="0" bIns="0" rtlCol="0">
            <a:noAutofit/>
          </a:bodyPr>
          <a:lstStyle/>
          <a:p>
            <a:endParaRPr/>
          </a:p>
        </p:txBody>
      </p:sp>
      <p:sp>
        <p:nvSpPr>
          <p:cNvPr id="743" name="object 743"/>
          <p:cNvSpPr/>
          <p:nvPr/>
        </p:nvSpPr>
        <p:spPr>
          <a:xfrm>
            <a:off x="5505005" y="3318866"/>
            <a:ext cx="10978" cy="11845"/>
          </a:xfrm>
          <a:custGeom>
            <a:avLst/>
            <a:gdLst/>
            <a:ahLst/>
            <a:cxnLst/>
            <a:rect l="l" t="t" r="r" b="b"/>
            <a:pathLst>
              <a:path w="10978" h="11845">
                <a:moveTo>
                  <a:pt x="5495" y="11845"/>
                </a:moveTo>
                <a:lnTo>
                  <a:pt x="9142" y="10022"/>
                </a:lnTo>
                <a:lnTo>
                  <a:pt x="10054" y="9111"/>
                </a:lnTo>
                <a:lnTo>
                  <a:pt x="10978" y="6378"/>
                </a:lnTo>
                <a:lnTo>
                  <a:pt x="10978" y="3644"/>
                </a:lnTo>
                <a:lnTo>
                  <a:pt x="8230" y="911"/>
                </a:lnTo>
                <a:lnTo>
                  <a:pt x="5495" y="0"/>
                </a:lnTo>
                <a:lnTo>
                  <a:pt x="1836" y="911"/>
                </a:lnTo>
                <a:lnTo>
                  <a:pt x="924" y="2733"/>
                </a:lnTo>
                <a:lnTo>
                  <a:pt x="0" y="5466"/>
                </a:lnTo>
                <a:lnTo>
                  <a:pt x="924" y="8200"/>
                </a:lnTo>
                <a:lnTo>
                  <a:pt x="3659" y="10933"/>
                </a:lnTo>
                <a:lnTo>
                  <a:pt x="5495" y="11845"/>
                </a:lnTo>
                <a:close/>
              </a:path>
            </a:pathLst>
          </a:custGeom>
          <a:solidFill>
            <a:srgbClr val="000000"/>
          </a:solidFill>
        </p:spPr>
        <p:txBody>
          <a:bodyPr wrap="square" lIns="0" tIns="0" rIns="0" bIns="0" rtlCol="0">
            <a:noAutofit/>
          </a:bodyPr>
          <a:lstStyle/>
          <a:p>
            <a:endParaRPr/>
          </a:p>
        </p:txBody>
      </p:sp>
      <p:sp>
        <p:nvSpPr>
          <p:cNvPr id="744" name="object 744"/>
          <p:cNvSpPr/>
          <p:nvPr/>
        </p:nvSpPr>
        <p:spPr>
          <a:xfrm>
            <a:off x="5629342" y="3371714"/>
            <a:ext cx="53019" cy="30068"/>
          </a:xfrm>
          <a:custGeom>
            <a:avLst/>
            <a:gdLst/>
            <a:ahLst/>
            <a:cxnLst/>
            <a:rect l="l" t="t" r="r" b="b"/>
            <a:pathLst>
              <a:path w="53019" h="30068">
                <a:moveTo>
                  <a:pt x="911" y="0"/>
                </a:moveTo>
                <a:lnTo>
                  <a:pt x="0" y="8200"/>
                </a:lnTo>
                <a:lnTo>
                  <a:pt x="53019" y="30068"/>
                </a:lnTo>
                <a:lnTo>
                  <a:pt x="53019" y="20045"/>
                </a:lnTo>
                <a:lnTo>
                  <a:pt x="911" y="0"/>
                </a:lnTo>
                <a:close/>
              </a:path>
            </a:pathLst>
          </a:custGeom>
          <a:solidFill>
            <a:srgbClr val="000000"/>
          </a:solidFill>
        </p:spPr>
        <p:txBody>
          <a:bodyPr wrap="square" lIns="0" tIns="0" rIns="0" bIns="0" rtlCol="0">
            <a:noAutofit/>
          </a:bodyPr>
          <a:lstStyle/>
          <a:p>
            <a:endParaRPr/>
          </a:p>
        </p:txBody>
      </p:sp>
      <p:sp>
        <p:nvSpPr>
          <p:cNvPr id="745" name="object 745"/>
          <p:cNvSpPr/>
          <p:nvPr/>
        </p:nvSpPr>
        <p:spPr>
          <a:xfrm>
            <a:off x="5639396" y="3281496"/>
            <a:ext cx="21944" cy="10933"/>
          </a:xfrm>
          <a:custGeom>
            <a:avLst/>
            <a:gdLst/>
            <a:ahLst/>
            <a:cxnLst/>
            <a:rect l="l" t="t" r="r" b="b"/>
            <a:pathLst>
              <a:path w="21944" h="10933">
                <a:moveTo>
                  <a:pt x="911" y="0"/>
                </a:moveTo>
                <a:lnTo>
                  <a:pt x="0" y="5466"/>
                </a:lnTo>
                <a:lnTo>
                  <a:pt x="21944" y="10933"/>
                </a:lnTo>
                <a:lnTo>
                  <a:pt x="21944" y="5466"/>
                </a:lnTo>
                <a:lnTo>
                  <a:pt x="911" y="0"/>
                </a:lnTo>
                <a:close/>
              </a:path>
            </a:pathLst>
          </a:custGeom>
          <a:solidFill>
            <a:srgbClr val="000000"/>
          </a:solidFill>
        </p:spPr>
        <p:txBody>
          <a:bodyPr wrap="square" lIns="0" tIns="0" rIns="0" bIns="0" rtlCol="0">
            <a:noAutofit/>
          </a:bodyPr>
          <a:lstStyle/>
          <a:p>
            <a:endParaRPr/>
          </a:p>
        </p:txBody>
      </p:sp>
      <p:sp>
        <p:nvSpPr>
          <p:cNvPr id="746" name="object 746"/>
          <p:cNvSpPr/>
          <p:nvPr/>
        </p:nvSpPr>
        <p:spPr>
          <a:xfrm>
            <a:off x="5150308" y="3118385"/>
            <a:ext cx="279733" cy="178600"/>
          </a:xfrm>
          <a:custGeom>
            <a:avLst/>
            <a:gdLst/>
            <a:ahLst/>
            <a:cxnLst/>
            <a:rect l="l" t="t" r="r" b="b"/>
            <a:pathLst>
              <a:path w="279733" h="178600">
                <a:moveTo>
                  <a:pt x="104213" y="0"/>
                </a:moveTo>
                <a:lnTo>
                  <a:pt x="0" y="42824"/>
                </a:lnTo>
                <a:lnTo>
                  <a:pt x="3655" y="96596"/>
                </a:lnTo>
                <a:lnTo>
                  <a:pt x="180089" y="178600"/>
                </a:lnTo>
                <a:lnTo>
                  <a:pt x="277909" y="64692"/>
                </a:lnTo>
                <a:lnTo>
                  <a:pt x="279733" y="30068"/>
                </a:lnTo>
                <a:lnTo>
                  <a:pt x="104213" y="0"/>
                </a:lnTo>
                <a:close/>
              </a:path>
            </a:pathLst>
          </a:custGeom>
          <a:solidFill>
            <a:srgbClr val="000000"/>
          </a:solidFill>
        </p:spPr>
        <p:txBody>
          <a:bodyPr wrap="square" lIns="0" tIns="0" rIns="0" bIns="0" rtlCol="0">
            <a:noAutofit/>
          </a:bodyPr>
          <a:lstStyle/>
          <a:p>
            <a:endParaRPr/>
          </a:p>
        </p:txBody>
      </p:sp>
      <p:sp>
        <p:nvSpPr>
          <p:cNvPr id="747" name="object 747"/>
          <p:cNvSpPr/>
          <p:nvPr/>
        </p:nvSpPr>
        <p:spPr>
          <a:xfrm>
            <a:off x="5174075" y="3019967"/>
            <a:ext cx="251395" cy="184978"/>
          </a:xfrm>
          <a:custGeom>
            <a:avLst/>
            <a:gdLst/>
            <a:ahLst/>
            <a:cxnLst/>
            <a:rect l="l" t="t" r="r" b="b"/>
            <a:pathLst>
              <a:path w="251395" h="184978">
                <a:moveTo>
                  <a:pt x="150839" y="184978"/>
                </a:moveTo>
                <a:lnTo>
                  <a:pt x="218484" y="128486"/>
                </a:lnTo>
                <a:lnTo>
                  <a:pt x="221232" y="92027"/>
                </a:lnTo>
                <a:lnTo>
                  <a:pt x="247748" y="73804"/>
                </a:lnTo>
                <a:lnTo>
                  <a:pt x="251395" y="20045"/>
                </a:lnTo>
                <a:lnTo>
                  <a:pt x="191981" y="8200"/>
                </a:lnTo>
                <a:lnTo>
                  <a:pt x="148104" y="8200"/>
                </a:lnTo>
                <a:lnTo>
                  <a:pt x="97820" y="0"/>
                </a:lnTo>
                <a:lnTo>
                  <a:pt x="0" y="2733"/>
                </a:lnTo>
                <a:lnTo>
                  <a:pt x="10966" y="133953"/>
                </a:lnTo>
                <a:lnTo>
                  <a:pt x="150839" y="184978"/>
                </a:lnTo>
                <a:close/>
              </a:path>
            </a:pathLst>
          </a:custGeom>
          <a:solidFill>
            <a:srgbClr val="000000"/>
          </a:solidFill>
        </p:spPr>
        <p:txBody>
          <a:bodyPr wrap="square" lIns="0" tIns="0" rIns="0" bIns="0" rtlCol="0">
            <a:noAutofit/>
          </a:bodyPr>
          <a:lstStyle/>
          <a:p>
            <a:endParaRPr/>
          </a:p>
        </p:txBody>
      </p:sp>
      <p:sp>
        <p:nvSpPr>
          <p:cNvPr id="748" name="object 748"/>
          <p:cNvSpPr/>
          <p:nvPr/>
        </p:nvSpPr>
        <p:spPr>
          <a:xfrm>
            <a:off x="5190537" y="3035456"/>
            <a:ext cx="132554" cy="149443"/>
          </a:xfrm>
          <a:custGeom>
            <a:avLst/>
            <a:gdLst/>
            <a:ahLst/>
            <a:cxnLst/>
            <a:rect l="l" t="t" r="r" b="b"/>
            <a:pathLst>
              <a:path w="132554" h="149443">
                <a:moveTo>
                  <a:pt x="0" y="0"/>
                </a:moveTo>
                <a:lnTo>
                  <a:pt x="7306" y="110263"/>
                </a:lnTo>
                <a:lnTo>
                  <a:pt x="129806" y="149443"/>
                </a:lnTo>
                <a:lnTo>
                  <a:pt x="132554" y="29157"/>
                </a:lnTo>
                <a:lnTo>
                  <a:pt x="0" y="0"/>
                </a:lnTo>
                <a:close/>
              </a:path>
            </a:pathLst>
          </a:custGeom>
          <a:solidFill>
            <a:srgbClr val="FFFFFF"/>
          </a:solidFill>
        </p:spPr>
        <p:txBody>
          <a:bodyPr wrap="square" lIns="0" tIns="0" rIns="0" bIns="0" rtlCol="0">
            <a:noAutofit/>
          </a:bodyPr>
          <a:lstStyle/>
          <a:p>
            <a:endParaRPr/>
          </a:p>
        </p:txBody>
      </p:sp>
      <p:sp>
        <p:nvSpPr>
          <p:cNvPr id="749" name="object 749"/>
          <p:cNvSpPr/>
          <p:nvPr/>
        </p:nvSpPr>
        <p:spPr>
          <a:xfrm>
            <a:off x="5335881" y="3057324"/>
            <a:ext cx="46624" cy="116641"/>
          </a:xfrm>
          <a:custGeom>
            <a:avLst/>
            <a:gdLst/>
            <a:ahLst/>
            <a:cxnLst/>
            <a:rect l="l" t="t" r="r" b="b"/>
            <a:pathLst>
              <a:path w="46624" h="116641">
                <a:moveTo>
                  <a:pt x="924" y="9111"/>
                </a:moveTo>
                <a:lnTo>
                  <a:pt x="0" y="116641"/>
                </a:lnTo>
                <a:lnTo>
                  <a:pt x="41141" y="81106"/>
                </a:lnTo>
                <a:lnTo>
                  <a:pt x="46624" y="0"/>
                </a:lnTo>
                <a:lnTo>
                  <a:pt x="924" y="9111"/>
                </a:lnTo>
                <a:close/>
              </a:path>
            </a:pathLst>
          </a:custGeom>
          <a:solidFill>
            <a:srgbClr val="3E3EFF"/>
          </a:solidFill>
        </p:spPr>
        <p:txBody>
          <a:bodyPr wrap="square" lIns="0" tIns="0" rIns="0" bIns="0" rtlCol="0">
            <a:noAutofit/>
          </a:bodyPr>
          <a:lstStyle/>
          <a:p>
            <a:endParaRPr/>
          </a:p>
        </p:txBody>
      </p:sp>
      <p:sp>
        <p:nvSpPr>
          <p:cNvPr id="750" name="object 750"/>
          <p:cNvSpPr/>
          <p:nvPr/>
        </p:nvSpPr>
        <p:spPr>
          <a:xfrm>
            <a:off x="5209733" y="3063702"/>
            <a:ext cx="90501" cy="89306"/>
          </a:xfrm>
          <a:custGeom>
            <a:avLst/>
            <a:gdLst/>
            <a:ahLst/>
            <a:cxnLst/>
            <a:rect l="l" t="t" r="r" b="b"/>
            <a:pathLst>
              <a:path w="90501" h="89306">
                <a:moveTo>
                  <a:pt x="0" y="0"/>
                </a:moveTo>
                <a:lnTo>
                  <a:pt x="2735" y="64705"/>
                </a:lnTo>
                <a:lnTo>
                  <a:pt x="90501" y="89306"/>
                </a:lnTo>
                <a:lnTo>
                  <a:pt x="90501" y="19134"/>
                </a:lnTo>
                <a:lnTo>
                  <a:pt x="0" y="0"/>
                </a:lnTo>
                <a:close/>
              </a:path>
            </a:pathLst>
          </a:custGeom>
          <a:solidFill>
            <a:srgbClr val="00FFFF"/>
          </a:solidFill>
        </p:spPr>
        <p:txBody>
          <a:bodyPr wrap="square" lIns="0" tIns="0" rIns="0" bIns="0" rtlCol="0">
            <a:noAutofit/>
          </a:bodyPr>
          <a:lstStyle/>
          <a:p>
            <a:endParaRPr/>
          </a:p>
        </p:txBody>
      </p:sp>
      <p:sp>
        <p:nvSpPr>
          <p:cNvPr id="751" name="object 751"/>
          <p:cNvSpPr/>
          <p:nvPr/>
        </p:nvSpPr>
        <p:spPr>
          <a:xfrm>
            <a:off x="5164021" y="3170321"/>
            <a:ext cx="160893" cy="109352"/>
          </a:xfrm>
          <a:custGeom>
            <a:avLst/>
            <a:gdLst/>
            <a:ahLst/>
            <a:cxnLst/>
            <a:rect l="l" t="t" r="r" b="b"/>
            <a:pathLst>
              <a:path w="160893" h="109352">
                <a:moveTo>
                  <a:pt x="0" y="0"/>
                </a:moveTo>
                <a:lnTo>
                  <a:pt x="1823" y="40091"/>
                </a:lnTo>
                <a:lnTo>
                  <a:pt x="160893" y="109352"/>
                </a:lnTo>
                <a:lnTo>
                  <a:pt x="159982" y="60149"/>
                </a:lnTo>
                <a:lnTo>
                  <a:pt x="0" y="0"/>
                </a:lnTo>
                <a:close/>
              </a:path>
            </a:pathLst>
          </a:custGeom>
          <a:solidFill>
            <a:srgbClr val="FFFFFF"/>
          </a:solidFill>
        </p:spPr>
        <p:txBody>
          <a:bodyPr wrap="square" lIns="0" tIns="0" rIns="0" bIns="0" rtlCol="0">
            <a:noAutofit/>
          </a:bodyPr>
          <a:lstStyle/>
          <a:p>
            <a:endParaRPr/>
          </a:p>
        </p:txBody>
      </p:sp>
      <p:sp>
        <p:nvSpPr>
          <p:cNvPr id="752" name="object 752"/>
          <p:cNvSpPr/>
          <p:nvPr/>
        </p:nvSpPr>
        <p:spPr>
          <a:xfrm>
            <a:off x="5222523" y="3029989"/>
            <a:ext cx="138961" cy="21867"/>
          </a:xfrm>
          <a:custGeom>
            <a:avLst/>
            <a:gdLst/>
            <a:ahLst/>
            <a:cxnLst/>
            <a:rect l="l" t="t" r="r" b="b"/>
            <a:pathLst>
              <a:path w="138961" h="21867">
                <a:moveTo>
                  <a:pt x="0" y="0"/>
                </a:moveTo>
                <a:lnTo>
                  <a:pt x="99656" y="21867"/>
                </a:lnTo>
                <a:lnTo>
                  <a:pt x="138961" y="16400"/>
                </a:lnTo>
                <a:lnTo>
                  <a:pt x="49372" y="0"/>
                </a:lnTo>
                <a:lnTo>
                  <a:pt x="0" y="0"/>
                </a:lnTo>
                <a:close/>
              </a:path>
            </a:pathLst>
          </a:custGeom>
          <a:solidFill>
            <a:srgbClr val="3E3E3E"/>
          </a:solidFill>
        </p:spPr>
        <p:txBody>
          <a:bodyPr wrap="square" lIns="0" tIns="0" rIns="0" bIns="0" rtlCol="0">
            <a:noAutofit/>
          </a:bodyPr>
          <a:lstStyle/>
          <a:p>
            <a:endParaRPr/>
          </a:p>
        </p:txBody>
      </p:sp>
      <p:sp>
        <p:nvSpPr>
          <p:cNvPr id="753" name="object 753"/>
          <p:cNvSpPr/>
          <p:nvPr/>
        </p:nvSpPr>
        <p:spPr>
          <a:xfrm>
            <a:off x="5337717" y="3163032"/>
            <a:ext cx="79535" cy="102974"/>
          </a:xfrm>
          <a:custGeom>
            <a:avLst/>
            <a:gdLst/>
            <a:ahLst/>
            <a:cxnLst/>
            <a:rect l="l" t="t" r="r" b="b"/>
            <a:pathLst>
              <a:path w="79535" h="102974">
                <a:moveTo>
                  <a:pt x="0" y="57415"/>
                </a:moveTo>
                <a:lnTo>
                  <a:pt x="0" y="102974"/>
                </a:lnTo>
                <a:lnTo>
                  <a:pt x="75875" y="19134"/>
                </a:lnTo>
                <a:lnTo>
                  <a:pt x="79535" y="0"/>
                </a:lnTo>
                <a:lnTo>
                  <a:pt x="0" y="57415"/>
                </a:lnTo>
                <a:close/>
              </a:path>
            </a:pathLst>
          </a:custGeom>
          <a:solidFill>
            <a:srgbClr val="3E3E3E"/>
          </a:solidFill>
        </p:spPr>
        <p:txBody>
          <a:bodyPr wrap="square" lIns="0" tIns="0" rIns="0" bIns="0" rtlCol="0">
            <a:noAutofit/>
          </a:bodyPr>
          <a:lstStyle/>
          <a:p>
            <a:endParaRPr/>
          </a:p>
        </p:txBody>
      </p:sp>
      <p:sp>
        <p:nvSpPr>
          <p:cNvPr id="754" name="object 754"/>
          <p:cNvSpPr/>
          <p:nvPr/>
        </p:nvSpPr>
        <p:spPr>
          <a:xfrm>
            <a:off x="5176823" y="3160298"/>
            <a:ext cx="149927" cy="53771"/>
          </a:xfrm>
          <a:custGeom>
            <a:avLst/>
            <a:gdLst/>
            <a:ahLst/>
            <a:cxnLst/>
            <a:rect l="l" t="t" r="r" b="b"/>
            <a:pathLst>
              <a:path w="149927" h="53771">
                <a:moveTo>
                  <a:pt x="9142" y="0"/>
                </a:moveTo>
                <a:lnTo>
                  <a:pt x="0" y="2733"/>
                </a:lnTo>
                <a:lnTo>
                  <a:pt x="149927" y="53771"/>
                </a:lnTo>
                <a:lnTo>
                  <a:pt x="149003" y="41913"/>
                </a:lnTo>
                <a:lnTo>
                  <a:pt x="9142" y="0"/>
                </a:lnTo>
                <a:close/>
              </a:path>
            </a:pathLst>
          </a:custGeom>
          <a:solidFill>
            <a:srgbClr val="3E3EFF"/>
          </a:solidFill>
        </p:spPr>
        <p:txBody>
          <a:bodyPr wrap="square" lIns="0" tIns="0" rIns="0" bIns="0" rtlCol="0">
            <a:noAutofit/>
          </a:bodyPr>
          <a:lstStyle/>
          <a:p>
            <a:endParaRPr/>
          </a:p>
        </p:txBody>
      </p:sp>
      <p:sp>
        <p:nvSpPr>
          <p:cNvPr id="755" name="object 755"/>
          <p:cNvSpPr/>
          <p:nvPr/>
        </p:nvSpPr>
        <p:spPr>
          <a:xfrm>
            <a:off x="5217952" y="3072814"/>
            <a:ext cx="64909" cy="61971"/>
          </a:xfrm>
          <a:custGeom>
            <a:avLst/>
            <a:gdLst/>
            <a:ahLst/>
            <a:cxnLst/>
            <a:rect l="l" t="t" r="r" b="b"/>
            <a:pathLst>
              <a:path w="64909" h="61971">
                <a:moveTo>
                  <a:pt x="29263" y="0"/>
                </a:moveTo>
                <a:lnTo>
                  <a:pt x="0" y="57415"/>
                </a:lnTo>
                <a:lnTo>
                  <a:pt x="17373" y="61971"/>
                </a:lnTo>
                <a:lnTo>
                  <a:pt x="64909" y="9111"/>
                </a:lnTo>
                <a:lnTo>
                  <a:pt x="29263" y="0"/>
                </a:lnTo>
                <a:close/>
              </a:path>
            </a:pathLst>
          </a:custGeom>
          <a:solidFill>
            <a:srgbClr val="7EFFFF"/>
          </a:solidFill>
        </p:spPr>
        <p:txBody>
          <a:bodyPr wrap="square" lIns="0" tIns="0" rIns="0" bIns="0" rtlCol="0">
            <a:noAutofit/>
          </a:bodyPr>
          <a:lstStyle/>
          <a:p>
            <a:endParaRPr/>
          </a:p>
        </p:txBody>
      </p:sp>
      <p:sp>
        <p:nvSpPr>
          <p:cNvPr id="756" name="object 756"/>
          <p:cNvSpPr/>
          <p:nvPr/>
        </p:nvSpPr>
        <p:spPr>
          <a:xfrm>
            <a:off x="5209733" y="3063702"/>
            <a:ext cx="90501" cy="89306"/>
          </a:xfrm>
          <a:custGeom>
            <a:avLst/>
            <a:gdLst/>
            <a:ahLst/>
            <a:cxnLst/>
            <a:rect l="l" t="t" r="r" b="b"/>
            <a:pathLst>
              <a:path w="90501" h="89306">
                <a:moveTo>
                  <a:pt x="90501" y="19134"/>
                </a:moveTo>
                <a:lnTo>
                  <a:pt x="0" y="0"/>
                </a:lnTo>
                <a:lnTo>
                  <a:pt x="83182" y="26423"/>
                </a:lnTo>
                <a:lnTo>
                  <a:pt x="90501" y="89306"/>
                </a:lnTo>
                <a:lnTo>
                  <a:pt x="90501" y="19134"/>
                </a:lnTo>
                <a:close/>
              </a:path>
            </a:pathLst>
          </a:custGeom>
          <a:solidFill>
            <a:srgbClr val="000000"/>
          </a:solidFill>
        </p:spPr>
        <p:txBody>
          <a:bodyPr wrap="square" lIns="0" tIns="0" rIns="0" bIns="0" rtlCol="0">
            <a:noAutofit/>
          </a:bodyPr>
          <a:lstStyle/>
          <a:p>
            <a:endParaRPr/>
          </a:p>
        </p:txBody>
      </p:sp>
      <p:sp>
        <p:nvSpPr>
          <p:cNvPr id="757" name="object 757"/>
          <p:cNvSpPr/>
          <p:nvPr/>
        </p:nvSpPr>
        <p:spPr>
          <a:xfrm>
            <a:off x="5164021" y="3170321"/>
            <a:ext cx="159982" cy="60149"/>
          </a:xfrm>
          <a:custGeom>
            <a:avLst/>
            <a:gdLst/>
            <a:ahLst/>
            <a:cxnLst/>
            <a:rect l="l" t="t" r="r" b="b"/>
            <a:pathLst>
              <a:path w="159982" h="60149">
                <a:moveTo>
                  <a:pt x="0" y="0"/>
                </a:moveTo>
                <a:lnTo>
                  <a:pt x="911" y="18223"/>
                </a:lnTo>
                <a:lnTo>
                  <a:pt x="159982" y="60149"/>
                </a:lnTo>
                <a:lnTo>
                  <a:pt x="0" y="0"/>
                </a:lnTo>
                <a:close/>
              </a:path>
            </a:pathLst>
          </a:custGeom>
          <a:solidFill>
            <a:srgbClr val="FFFF3E"/>
          </a:solidFill>
        </p:spPr>
        <p:txBody>
          <a:bodyPr wrap="square" lIns="0" tIns="0" rIns="0" bIns="0" rtlCol="0">
            <a:noAutofit/>
          </a:bodyPr>
          <a:lstStyle/>
          <a:p>
            <a:endParaRPr/>
          </a:p>
        </p:txBody>
      </p:sp>
      <p:sp>
        <p:nvSpPr>
          <p:cNvPr id="758" name="object 758"/>
          <p:cNvSpPr/>
          <p:nvPr/>
        </p:nvSpPr>
        <p:spPr>
          <a:xfrm>
            <a:off x="5182306" y="3183989"/>
            <a:ext cx="9142" cy="8200"/>
          </a:xfrm>
          <a:custGeom>
            <a:avLst/>
            <a:gdLst/>
            <a:ahLst/>
            <a:cxnLst/>
            <a:rect l="l" t="t" r="r" b="b"/>
            <a:pathLst>
              <a:path w="9142" h="8200">
                <a:moveTo>
                  <a:pt x="4571" y="8200"/>
                </a:moveTo>
                <a:lnTo>
                  <a:pt x="8230" y="7289"/>
                </a:lnTo>
                <a:lnTo>
                  <a:pt x="9142" y="4555"/>
                </a:lnTo>
                <a:lnTo>
                  <a:pt x="8230" y="911"/>
                </a:lnTo>
                <a:lnTo>
                  <a:pt x="4571" y="0"/>
                </a:lnTo>
                <a:lnTo>
                  <a:pt x="1823" y="911"/>
                </a:lnTo>
                <a:lnTo>
                  <a:pt x="0" y="3644"/>
                </a:lnTo>
                <a:lnTo>
                  <a:pt x="1823" y="7289"/>
                </a:lnTo>
                <a:lnTo>
                  <a:pt x="4571" y="8200"/>
                </a:lnTo>
                <a:close/>
              </a:path>
            </a:pathLst>
          </a:custGeom>
          <a:solidFill>
            <a:srgbClr val="000000"/>
          </a:solidFill>
        </p:spPr>
        <p:txBody>
          <a:bodyPr wrap="square" lIns="0" tIns="0" rIns="0" bIns="0" rtlCol="0">
            <a:noAutofit/>
          </a:bodyPr>
          <a:lstStyle/>
          <a:p>
            <a:endParaRPr/>
          </a:p>
        </p:txBody>
      </p:sp>
      <p:sp>
        <p:nvSpPr>
          <p:cNvPr id="759" name="object 759"/>
          <p:cNvSpPr/>
          <p:nvPr/>
        </p:nvSpPr>
        <p:spPr>
          <a:xfrm>
            <a:off x="5276467" y="3222270"/>
            <a:ext cx="39305" cy="22779"/>
          </a:xfrm>
          <a:custGeom>
            <a:avLst/>
            <a:gdLst/>
            <a:ahLst/>
            <a:cxnLst/>
            <a:rect l="l" t="t" r="r" b="b"/>
            <a:pathLst>
              <a:path w="39305" h="22779">
                <a:moveTo>
                  <a:pt x="0" y="0"/>
                </a:moveTo>
                <a:lnTo>
                  <a:pt x="0" y="6378"/>
                </a:lnTo>
                <a:lnTo>
                  <a:pt x="39305" y="22779"/>
                </a:lnTo>
                <a:lnTo>
                  <a:pt x="39305" y="15489"/>
                </a:lnTo>
                <a:lnTo>
                  <a:pt x="0" y="0"/>
                </a:lnTo>
                <a:close/>
              </a:path>
            </a:pathLst>
          </a:custGeom>
          <a:solidFill>
            <a:srgbClr val="000000"/>
          </a:solidFill>
        </p:spPr>
        <p:txBody>
          <a:bodyPr wrap="square" lIns="0" tIns="0" rIns="0" bIns="0" rtlCol="0">
            <a:noAutofit/>
          </a:bodyPr>
          <a:lstStyle/>
          <a:p>
            <a:endParaRPr/>
          </a:p>
        </p:txBody>
      </p:sp>
      <p:sp>
        <p:nvSpPr>
          <p:cNvPr id="760" name="object 760"/>
          <p:cNvSpPr/>
          <p:nvPr/>
        </p:nvSpPr>
        <p:spPr>
          <a:xfrm>
            <a:off x="5283773" y="3155743"/>
            <a:ext cx="16461" cy="8200"/>
          </a:xfrm>
          <a:custGeom>
            <a:avLst/>
            <a:gdLst/>
            <a:ahLst/>
            <a:cxnLst/>
            <a:rect l="l" t="t" r="r" b="b"/>
            <a:pathLst>
              <a:path w="16461" h="8200">
                <a:moveTo>
                  <a:pt x="0" y="0"/>
                </a:moveTo>
                <a:lnTo>
                  <a:pt x="0" y="3644"/>
                </a:lnTo>
                <a:lnTo>
                  <a:pt x="16461" y="8200"/>
                </a:lnTo>
                <a:lnTo>
                  <a:pt x="16461" y="4555"/>
                </a:lnTo>
                <a:lnTo>
                  <a:pt x="0" y="0"/>
                </a:lnTo>
                <a:close/>
              </a:path>
            </a:pathLst>
          </a:custGeom>
          <a:solidFill>
            <a:srgbClr val="000000"/>
          </a:solidFill>
        </p:spPr>
        <p:txBody>
          <a:bodyPr wrap="square" lIns="0" tIns="0" rIns="0" bIns="0" rtlCol="0">
            <a:noAutofit/>
          </a:bodyPr>
          <a:lstStyle/>
          <a:p>
            <a:endParaRPr/>
          </a:p>
        </p:txBody>
      </p:sp>
      <p:sp>
        <p:nvSpPr>
          <p:cNvPr id="761" name="object 761"/>
          <p:cNvSpPr/>
          <p:nvPr/>
        </p:nvSpPr>
        <p:spPr>
          <a:xfrm>
            <a:off x="5373362" y="3199479"/>
            <a:ext cx="138050" cy="53771"/>
          </a:xfrm>
          <a:custGeom>
            <a:avLst/>
            <a:gdLst/>
            <a:ahLst/>
            <a:cxnLst/>
            <a:rect l="l" t="t" r="r" b="b"/>
            <a:pathLst>
              <a:path w="138050" h="53771">
                <a:moveTo>
                  <a:pt x="4571" y="15502"/>
                </a:moveTo>
                <a:lnTo>
                  <a:pt x="138050" y="53771"/>
                </a:lnTo>
                <a:lnTo>
                  <a:pt x="135302" y="33725"/>
                </a:lnTo>
                <a:lnTo>
                  <a:pt x="10978" y="0"/>
                </a:lnTo>
                <a:lnTo>
                  <a:pt x="8230" y="911"/>
                </a:lnTo>
                <a:lnTo>
                  <a:pt x="2747" y="2733"/>
                </a:lnTo>
                <a:lnTo>
                  <a:pt x="0" y="7289"/>
                </a:lnTo>
                <a:lnTo>
                  <a:pt x="4571" y="15502"/>
                </a:lnTo>
                <a:close/>
              </a:path>
            </a:pathLst>
          </a:custGeom>
          <a:solidFill>
            <a:srgbClr val="000000"/>
          </a:solidFill>
        </p:spPr>
        <p:txBody>
          <a:bodyPr wrap="square" lIns="0" tIns="0" rIns="0" bIns="0" rtlCol="0">
            <a:noAutofit/>
          </a:bodyPr>
          <a:lstStyle/>
          <a:p>
            <a:endParaRPr/>
          </a:p>
        </p:txBody>
      </p:sp>
      <p:sp>
        <p:nvSpPr>
          <p:cNvPr id="762" name="object 762"/>
          <p:cNvSpPr/>
          <p:nvPr/>
        </p:nvSpPr>
        <p:spPr>
          <a:xfrm>
            <a:off x="5783841" y="3319777"/>
            <a:ext cx="166376" cy="70159"/>
          </a:xfrm>
          <a:custGeom>
            <a:avLst/>
            <a:gdLst/>
            <a:ahLst/>
            <a:cxnLst/>
            <a:rect l="l" t="t" r="r" b="b"/>
            <a:pathLst>
              <a:path w="166376" h="70159">
                <a:moveTo>
                  <a:pt x="3646" y="20045"/>
                </a:moveTo>
                <a:lnTo>
                  <a:pt x="160893" y="70159"/>
                </a:lnTo>
                <a:lnTo>
                  <a:pt x="166376" y="24601"/>
                </a:lnTo>
                <a:lnTo>
                  <a:pt x="13701" y="0"/>
                </a:lnTo>
                <a:lnTo>
                  <a:pt x="10054" y="0"/>
                </a:lnTo>
                <a:lnTo>
                  <a:pt x="3646" y="2733"/>
                </a:lnTo>
                <a:lnTo>
                  <a:pt x="0" y="9111"/>
                </a:lnTo>
                <a:lnTo>
                  <a:pt x="3646" y="20045"/>
                </a:lnTo>
                <a:close/>
              </a:path>
            </a:pathLst>
          </a:custGeom>
          <a:solidFill>
            <a:srgbClr val="000000"/>
          </a:solidFill>
        </p:spPr>
        <p:txBody>
          <a:bodyPr wrap="square" lIns="0" tIns="0" rIns="0" bIns="0" rtlCol="0">
            <a:noAutofit/>
          </a:bodyPr>
          <a:lstStyle/>
          <a:p>
            <a:endParaRPr/>
          </a:p>
        </p:txBody>
      </p:sp>
      <p:sp>
        <p:nvSpPr>
          <p:cNvPr id="763" name="object 763"/>
          <p:cNvSpPr/>
          <p:nvPr/>
        </p:nvSpPr>
        <p:spPr>
          <a:xfrm>
            <a:off x="5108255" y="3538482"/>
            <a:ext cx="402246" cy="284317"/>
          </a:xfrm>
          <a:custGeom>
            <a:avLst/>
            <a:gdLst/>
            <a:ahLst/>
            <a:cxnLst/>
            <a:rect l="l" t="t" r="r" b="b"/>
            <a:pathLst>
              <a:path w="402246" h="284317">
                <a:moveTo>
                  <a:pt x="134389" y="10933"/>
                </a:moveTo>
                <a:lnTo>
                  <a:pt x="0" y="64692"/>
                </a:lnTo>
                <a:lnTo>
                  <a:pt x="4571" y="160377"/>
                </a:lnTo>
                <a:lnTo>
                  <a:pt x="265107" y="284317"/>
                </a:lnTo>
                <a:lnTo>
                  <a:pt x="401321" y="120286"/>
                </a:lnTo>
                <a:lnTo>
                  <a:pt x="402246" y="48291"/>
                </a:lnTo>
                <a:lnTo>
                  <a:pt x="141695" y="0"/>
                </a:lnTo>
                <a:lnTo>
                  <a:pt x="134389" y="10933"/>
                </a:lnTo>
                <a:close/>
              </a:path>
            </a:pathLst>
          </a:custGeom>
          <a:solidFill>
            <a:srgbClr val="FFFFFF"/>
          </a:solidFill>
        </p:spPr>
        <p:txBody>
          <a:bodyPr wrap="square" lIns="0" tIns="0" rIns="0" bIns="0" rtlCol="0">
            <a:noAutofit/>
          </a:bodyPr>
          <a:lstStyle/>
          <a:p>
            <a:endParaRPr/>
          </a:p>
        </p:txBody>
      </p:sp>
      <p:sp>
        <p:nvSpPr>
          <p:cNvPr id="764" name="object 764"/>
          <p:cNvSpPr/>
          <p:nvPr/>
        </p:nvSpPr>
        <p:spPr>
          <a:xfrm>
            <a:off x="5138423" y="3414551"/>
            <a:ext cx="369330" cy="281574"/>
          </a:xfrm>
          <a:custGeom>
            <a:avLst/>
            <a:gdLst/>
            <a:ahLst/>
            <a:cxnLst/>
            <a:rect l="l" t="t" r="r" b="b"/>
            <a:pathLst>
              <a:path w="369330" h="281574">
                <a:moveTo>
                  <a:pt x="0" y="3644"/>
                </a:moveTo>
                <a:lnTo>
                  <a:pt x="17369" y="192280"/>
                </a:lnTo>
                <a:lnTo>
                  <a:pt x="215742" y="281574"/>
                </a:lnTo>
                <a:lnTo>
                  <a:pt x="322705" y="199570"/>
                </a:lnTo>
                <a:lnTo>
                  <a:pt x="328188" y="150354"/>
                </a:lnTo>
                <a:lnTo>
                  <a:pt x="368418" y="123019"/>
                </a:lnTo>
                <a:lnTo>
                  <a:pt x="369330" y="30068"/>
                </a:lnTo>
                <a:lnTo>
                  <a:pt x="271510" y="10933"/>
                </a:lnTo>
                <a:lnTo>
                  <a:pt x="225797" y="13667"/>
                </a:lnTo>
                <a:lnTo>
                  <a:pt x="149921" y="0"/>
                </a:lnTo>
                <a:lnTo>
                  <a:pt x="0" y="3644"/>
                </a:lnTo>
                <a:close/>
              </a:path>
            </a:pathLst>
          </a:custGeom>
          <a:solidFill>
            <a:srgbClr val="FFFFFF"/>
          </a:solidFill>
        </p:spPr>
        <p:txBody>
          <a:bodyPr wrap="square" lIns="0" tIns="0" rIns="0" bIns="0" rtlCol="0">
            <a:noAutofit/>
          </a:bodyPr>
          <a:lstStyle/>
          <a:p>
            <a:endParaRPr/>
          </a:p>
        </p:txBody>
      </p:sp>
      <p:sp>
        <p:nvSpPr>
          <p:cNvPr id="765" name="object 765"/>
          <p:cNvSpPr/>
          <p:nvPr/>
        </p:nvSpPr>
        <p:spPr>
          <a:xfrm>
            <a:off x="5030550" y="3559439"/>
            <a:ext cx="537541" cy="378182"/>
          </a:xfrm>
          <a:custGeom>
            <a:avLst/>
            <a:gdLst/>
            <a:ahLst/>
            <a:cxnLst/>
            <a:rect l="l" t="t" r="r" b="b"/>
            <a:pathLst>
              <a:path w="537541" h="378182">
                <a:moveTo>
                  <a:pt x="178259" y="13667"/>
                </a:moveTo>
                <a:lnTo>
                  <a:pt x="0" y="90217"/>
                </a:lnTo>
                <a:lnTo>
                  <a:pt x="8227" y="216882"/>
                </a:lnTo>
                <a:lnTo>
                  <a:pt x="359274" y="378182"/>
                </a:lnTo>
                <a:lnTo>
                  <a:pt x="537541" y="154923"/>
                </a:lnTo>
                <a:lnTo>
                  <a:pt x="536629" y="58327"/>
                </a:lnTo>
                <a:lnTo>
                  <a:pt x="187401" y="0"/>
                </a:lnTo>
                <a:lnTo>
                  <a:pt x="178259" y="13667"/>
                </a:lnTo>
                <a:close/>
              </a:path>
            </a:pathLst>
          </a:custGeom>
          <a:solidFill>
            <a:srgbClr val="FFFFFF"/>
          </a:solidFill>
        </p:spPr>
        <p:txBody>
          <a:bodyPr wrap="square" lIns="0" tIns="0" rIns="0" bIns="0" rtlCol="0">
            <a:noAutofit/>
          </a:bodyPr>
          <a:lstStyle/>
          <a:p>
            <a:endParaRPr/>
          </a:p>
        </p:txBody>
      </p:sp>
      <p:sp>
        <p:nvSpPr>
          <p:cNvPr id="766" name="object 766"/>
          <p:cNvSpPr/>
          <p:nvPr/>
        </p:nvSpPr>
        <p:spPr>
          <a:xfrm>
            <a:off x="5065289" y="3392671"/>
            <a:ext cx="495483" cy="375450"/>
          </a:xfrm>
          <a:custGeom>
            <a:avLst/>
            <a:gdLst/>
            <a:ahLst/>
            <a:cxnLst/>
            <a:rect l="l" t="t" r="r" b="b"/>
            <a:pathLst>
              <a:path w="495483" h="375450">
                <a:moveTo>
                  <a:pt x="0" y="8200"/>
                </a:moveTo>
                <a:lnTo>
                  <a:pt x="28339" y="260630"/>
                </a:lnTo>
                <a:lnTo>
                  <a:pt x="295284" y="375450"/>
                </a:lnTo>
                <a:lnTo>
                  <a:pt x="436069" y="262453"/>
                </a:lnTo>
                <a:lnTo>
                  <a:pt x="442464" y="195925"/>
                </a:lnTo>
                <a:lnTo>
                  <a:pt x="494572" y="159479"/>
                </a:lnTo>
                <a:lnTo>
                  <a:pt x="495483" y="35548"/>
                </a:lnTo>
                <a:lnTo>
                  <a:pt x="363841" y="10022"/>
                </a:lnTo>
                <a:lnTo>
                  <a:pt x="302590" y="16413"/>
                </a:lnTo>
                <a:lnTo>
                  <a:pt x="201123" y="0"/>
                </a:lnTo>
                <a:lnTo>
                  <a:pt x="0" y="8200"/>
                </a:lnTo>
                <a:close/>
              </a:path>
            </a:pathLst>
          </a:custGeom>
          <a:solidFill>
            <a:srgbClr val="FFFFFF"/>
          </a:solidFill>
        </p:spPr>
        <p:txBody>
          <a:bodyPr wrap="square" lIns="0" tIns="0" rIns="0" bIns="0" rtlCol="0">
            <a:noAutofit/>
          </a:bodyPr>
          <a:lstStyle/>
          <a:p>
            <a:endParaRPr/>
          </a:p>
        </p:txBody>
      </p:sp>
      <p:sp>
        <p:nvSpPr>
          <p:cNvPr id="767" name="object 767"/>
          <p:cNvSpPr/>
          <p:nvPr/>
        </p:nvSpPr>
        <p:spPr>
          <a:xfrm>
            <a:off x="5049747" y="3583129"/>
            <a:ext cx="495487" cy="319862"/>
          </a:xfrm>
          <a:custGeom>
            <a:avLst/>
            <a:gdLst/>
            <a:ahLst/>
            <a:cxnLst/>
            <a:rect l="l" t="t" r="r" b="b"/>
            <a:pathLst>
              <a:path w="495487" h="319862">
                <a:moveTo>
                  <a:pt x="182842" y="0"/>
                </a:moveTo>
                <a:lnTo>
                  <a:pt x="0" y="77461"/>
                </a:lnTo>
                <a:lnTo>
                  <a:pt x="7314" y="174057"/>
                </a:lnTo>
                <a:lnTo>
                  <a:pt x="323615" y="319862"/>
                </a:lnTo>
                <a:lnTo>
                  <a:pt x="492739" y="115730"/>
                </a:lnTo>
                <a:lnTo>
                  <a:pt x="495487" y="51949"/>
                </a:lnTo>
                <a:lnTo>
                  <a:pt x="182842" y="0"/>
                </a:lnTo>
                <a:close/>
              </a:path>
            </a:pathLst>
          </a:custGeom>
          <a:solidFill>
            <a:srgbClr val="000000"/>
          </a:solidFill>
        </p:spPr>
        <p:txBody>
          <a:bodyPr wrap="square" lIns="0" tIns="0" rIns="0" bIns="0" rtlCol="0">
            <a:noAutofit/>
          </a:bodyPr>
          <a:lstStyle/>
          <a:p>
            <a:endParaRPr/>
          </a:p>
        </p:txBody>
      </p:sp>
      <p:sp>
        <p:nvSpPr>
          <p:cNvPr id="768" name="object 768"/>
          <p:cNvSpPr/>
          <p:nvPr/>
        </p:nvSpPr>
        <p:spPr>
          <a:xfrm>
            <a:off x="5087229" y="3409084"/>
            <a:ext cx="447039" cy="328968"/>
          </a:xfrm>
          <a:custGeom>
            <a:avLst/>
            <a:gdLst/>
            <a:ahLst/>
            <a:cxnLst/>
            <a:rect l="l" t="t" r="r" b="b"/>
            <a:pathLst>
              <a:path w="447039" h="328968">
                <a:moveTo>
                  <a:pt x="273343" y="328968"/>
                </a:moveTo>
                <a:lnTo>
                  <a:pt x="392184" y="226905"/>
                </a:lnTo>
                <a:lnTo>
                  <a:pt x="394919" y="161288"/>
                </a:lnTo>
                <a:lnTo>
                  <a:pt x="441543" y="128486"/>
                </a:lnTo>
                <a:lnTo>
                  <a:pt x="447039" y="33713"/>
                </a:lnTo>
                <a:lnTo>
                  <a:pt x="340076" y="12756"/>
                </a:lnTo>
                <a:lnTo>
                  <a:pt x="263289" y="14578"/>
                </a:lnTo>
                <a:lnTo>
                  <a:pt x="172775" y="0"/>
                </a:lnTo>
                <a:lnTo>
                  <a:pt x="0" y="6378"/>
                </a:lnTo>
                <a:lnTo>
                  <a:pt x="23768" y="238750"/>
                </a:lnTo>
                <a:lnTo>
                  <a:pt x="273343" y="328968"/>
                </a:lnTo>
                <a:close/>
              </a:path>
            </a:pathLst>
          </a:custGeom>
          <a:solidFill>
            <a:srgbClr val="000000"/>
          </a:solidFill>
        </p:spPr>
        <p:txBody>
          <a:bodyPr wrap="square" lIns="0" tIns="0" rIns="0" bIns="0" rtlCol="0">
            <a:noAutofit/>
          </a:bodyPr>
          <a:lstStyle/>
          <a:p>
            <a:endParaRPr/>
          </a:p>
        </p:txBody>
      </p:sp>
      <p:sp>
        <p:nvSpPr>
          <p:cNvPr id="769" name="object 769"/>
          <p:cNvSpPr/>
          <p:nvPr/>
        </p:nvSpPr>
        <p:spPr>
          <a:xfrm>
            <a:off x="5115569" y="3437330"/>
            <a:ext cx="236773" cy="265174"/>
          </a:xfrm>
          <a:custGeom>
            <a:avLst/>
            <a:gdLst/>
            <a:ahLst/>
            <a:cxnLst/>
            <a:rect l="l" t="t" r="r" b="b"/>
            <a:pathLst>
              <a:path w="236773" h="265174">
                <a:moveTo>
                  <a:pt x="0" y="0"/>
                </a:moveTo>
                <a:lnTo>
                  <a:pt x="17369" y="195925"/>
                </a:lnTo>
                <a:lnTo>
                  <a:pt x="235861" y="265174"/>
                </a:lnTo>
                <a:lnTo>
                  <a:pt x="236773" y="50114"/>
                </a:lnTo>
                <a:lnTo>
                  <a:pt x="0" y="0"/>
                </a:lnTo>
                <a:close/>
              </a:path>
            </a:pathLst>
          </a:custGeom>
          <a:solidFill>
            <a:srgbClr val="FFFFFF"/>
          </a:solidFill>
        </p:spPr>
        <p:txBody>
          <a:bodyPr wrap="square" lIns="0" tIns="0" rIns="0" bIns="0" rtlCol="0">
            <a:noAutofit/>
          </a:bodyPr>
          <a:lstStyle/>
          <a:p>
            <a:endParaRPr/>
          </a:p>
        </p:txBody>
      </p:sp>
      <p:sp>
        <p:nvSpPr>
          <p:cNvPr id="770" name="object 770"/>
          <p:cNvSpPr/>
          <p:nvPr/>
        </p:nvSpPr>
        <p:spPr>
          <a:xfrm>
            <a:off x="5377022" y="3473777"/>
            <a:ext cx="81358" cy="208681"/>
          </a:xfrm>
          <a:custGeom>
            <a:avLst/>
            <a:gdLst/>
            <a:ahLst/>
            <a:cxnLst/>
            <a:rect l="l" t="t" r="r" b="b"/>
            <a:pathLst>
              <a:path w="81358" h="208681">
                <a:moveTo>
                  <a:pt x="0" y="17312"/>
                </a:moveTo>
                <a:lnTo>
                  <a:pt x="1836" y="208681"/>
                </a:lnTo>
                <a:lnTo>
                  <a:pt x="74052" y="144900"/>
                </a:lnTo>
                <a:lnTo>
                  <a:pt x="81358" y="0"/>
                </a:lnTo>
                <a:lnTo>
                  <a:pt x="0" y="17312"/>
                </a:lnTo>
                <a:close/>
              </a:path>
            </a:pathLst>
          </a:custGeom>
          <a:solidFill>
            <a:srgbClr val="3E3EFF"/>
          </a:solidFill>
        </p:spPr>
        <p:txBody>
          <a:bodyPr wrap="square" lIns="0" tIns="0" rIns="0" bIns="0" rtlCol="0">
            <a:noAutofit/>
          </a:bodyPr>
          <a:lstStyle/>
          <a:p>
            <a:endParaRPr/>
          </a:p>
        </p:txBody>
      </p:sp>
      <p:sp>
        <p:nvSpPr>
          <p:cNvPr id="771" name="object 771"/>
          <p:cNvSpPr/>
          <p:nvPr/>
        </p:nvSpPr>
        <p:spPr>
          <a:xfrm>
            <a:off x="5151222" y="3486533"/>
            <a:ext cx="163637" cy="157656"/>
          </a:xfrm>
          <a:custGeom>
            <a:avLst/>
            <a:gdLst/>
            <a:ahLst/>
            <a:cxnLst/>
            <a:rect l="l" t="t" r="r" b="b"/>
            <a:pathLst>
              <a:path w="163637" h="157656">
                <a:moveTo>
                  <a:pt x="0" y="0"/>
                </a:moveTo>
                <a:lnTo>
                  <a:pt x="7315" y="114819"/>
                </a:lnTo>
                <a:lnTo>
                  <a:pt x="163637" y="157656"/>
                </a:lnTo>
                <a:lnTo>
                  <a:pt x="160890" y="33725"/>
                </a:lnTo>
                <a:lnTo>
                  <a:pt x="0" y="0"/>
                </a:lnTo>
                <a:close/>
              </a:path>
            </a:pathLst>
          </a:custGeom>
          <a:solidFill>
            <a:srgbClr val="00FFFF"/>
          </a:solidFill>
        </p:spPr>
        <p:txBody>
          <a:bodyPr wrap="square" lIns="0" tIns="0" rIns="0" bIns="0" rtlCol="0">
            <a:noAutofit/>
          </a:bodyPr>
          <a:lstStyle/>
          <a:p>
            <a:endParaRPr/>
          </a:p>
        </p:txBody>
      </p:sp>
      <p:sp>
        <p:nvSpPr>
          <p:cNvPr id="772" name="object 772"/>
          <p:cNvSpPr/>
          <p:nvPr/>
        </p:nvSpPr>
        <p:spPr>
          <a:xfrm>
            <a:off x="5073517" y="3676992"/>
            <a:ext cx="289791" cy="194105"/>
          </a:xfrm>
          <a:custGeom>
            <a:avLst/>
            <a:gdLst/>
            <a:ahLst/>
            <a:cxnLst/>
            <a:rect l="l" t="t" r="r" b="b"/>
            <a:pathLst>
              <a:path w="289791" h="194105">
                <a:moveTo>
                  <a:pt x="0" y="0"/>
                </a:moveTo>
                <a:lnTo>
                  <a:pt x="5484" y="71994"/>
                </a:lnTo>
                <a:lnTo>
                  <a:pt x="289791" y="194105"/>
                </a:lnTo>
                <a:lnTo>
                  <a:pt x="285220" y="105707"/>
                </a:lnTo>
                <a:lnTo>
                  <a:pt x="0" y="0"/>
                </a:lnTo>
                <a:close/>
              </a:path>
            </a:pathLst>
          </a:custGeom>
          <a:solidFill>
            <a:srgbClr val="FFFFFF"/>
          </a:solidFill>
        </p:spPr>
        <p:txBody>
          <a:bodyPr wrap="square" lIns="0" tIns="0" rIns="0" bIns="0" rtlCol="0">
            <a:noAutofit/>
          </a:bodyPr>
          <a:lstStyle/>
          <a:p>
            <a:endParaRPr/>
          </a:p>
        </p:txBody>
      </p:sp>
      <p:sp>
        <p:nvSpPr>
          <p:cNvPr id="773" name="object 773"/>
          <p:cNvSpPr/>
          <p:nvPr/>
        </p:nvSpPr>
        <p:spPr>
          <a:xfrm>
            <a:off x="5173163" y="3427307"/>
            <a:ext cx="245912" cy="36446"/>
          </a:xfrm>
          <a:custGeom>
            <a:avLst/>
            <a:gdLst/>
            <a:ahLst/>
            <a:cxnLst/>
            <a:rect l="l" t="t" r="r" b="b"/>
            <a:pathLst>
              <a:path w="245912" h="36446">
                <a:moveTo>
                  <a:pt x="0" y="0"/>
                </a:moveTo>
                <a:lnTo>
                  <a:pt x="176431" y="36446"/>
                </a:lnTo>
                <a:lnTo>
                  <a:pt x="245912" y="26423"/>
                </a:lnTo>
                <a:lnTo>
                  <a:pt x="88677" y="0"/>
                </a:lnTo>
                <a:lnTo>
                  <a:pt x="0" y="0"/>
                </a:lnTo>
                <a:close/>
              </a:path>
            </a:pathLst>
          </a:custGeom>
          <a:solidFill>
            <a:srgbClr val="3E3E3E"/>
          </a:solidFill>
        </p:spPr>
        <p:txBody>
          <a:bodyPr wrap="square" lIns="0" tIns="0" rIns="0" bIns="0" rtlCol="0">
            <a:noAutofit/>
          </a:bodyPr>
          <a:lstStyle/>
          <a:p>
            <a:endParaRPr/>
          </a:p>
        </p:txBody>
      </p:sp>
      <p:sp>
        <p:nvSpPr>
          <p:cNvPr id="774" name="object 774"/>
          <p:cNvSpPr/>
          <p:nvPr/>
        </p:nvSpPr>
        <p:spPr>
          <a:xfrm>
            <a:off x="5384341" y="3662413"/>
            <a:ext cx="138037" cy="184080"/>
          </a:xfrm>
          <a:custGeom>
            <a:avLst/>
            <a:gdLst/>
            <a:ahLst/>
            <a:cxnLst/>
            <a:rect l="l" t="t" r="r" b="b"/>
            <a:pathLst>
              <a:path w="138037" h="184080">
                <a:moveTo>
                  <a:pt x="0" y="102974"/>
                </a:moveTo>
                <a:lnTo>
                  <a:pt x="1823" y="184080"/>
                </a:lnTo>
                <a:lnTo>
                  <a:pt x="133466" y="34624"/>
                </a:lnTo>
                <a:lnTo>
                  <a:pt x="138037" y="0"/>
                </a:lnTo>
                <a:lnTo>
                  <a:pt x="0" y="102974"/>
                </a:lnTo>
                <a:close/>
              </a:path>
            </a:pathLst>
          </a:custGeom>
          <a:solidFill>
            <a:srgbClr val="3E3E3E"/>
          </a:solidFill>
        </p:spPr>
        <p:txBody>
          <a:bodyPr wrap="square" lIns="0" tIns="0" rIns="0" bIns="0" rtlCol="0">
            <a:noAutofit/>
          </a:bodyPr>
          <a:lstStyle/>
          <a:p>
            <a:endParaRPr/>
          </a:p>
        </p:txBody>
      </p:sp>
      <p:sp>
        <p:nvSpPr>
          <p:cNvPr id="775" name="object 775"/>
          <p:cNvSpPr/>
          <p:nvPr/>
        </p:nvSpPr>
        <p:spPr>
          <a:xfrm>
            <a:off x="5095456" y="3658768"/>
            <a:ext cx="267851" cy="95684"/>
          </a:xfrm>
          <a:custGeom>
            <a:avLst/>
            <a:gdLst/>
            <a:ahLst/>
            <a:cxnLst/>
            <a:rect l="l" t="t" r="r" b="b"/>
            <a:pathLst>
              <a:path w="267851" h="95684">
                <a:moveTo>
                  <a:pt x="16455" y="0"/>
                </a:moveTo>
                <a:lnTo>
                  <a:pt x="0" y="5466"/>
                </a:lnTo>
                <a:lnTo>
                  <a:pt x="267851" y="95684"/>
                </a:lnTo>
                <a:lnTo>
                  <a:pt x="266028" y="74728"/>
                </a:lnTo>
                <a:lnTo>
                  <a:pt x="16455" y="0"/>
                </a:lnTo>
                <a:close/>
              </a:path>
            </a:pathLst>
          </a:custGeom>
          <a:solidFill>
            <a:srgbClr val="3E3EFF"/>
          </a:solidFill>
        </p:spPr>
        <p:txBody>
          <a:bodyPr wrap="square" lIns="0" tIns="0" rIns="0" bIns="0" rtlCol="0">
            <a:noAutofit/>
          </a:bodyPr>
          <a:lstStyle/>
          <a:p>
            <a:endParaRPr/>
          </a:p>
        </p:txBody>
      </p:sp>
      <p:sp>
        <p:nvSpPr>
          <p:cNvPr id="776" name="object 776"/>
          <p:cNvSpPr/>
          <p:nvPr/>
        </p:nvSpPr>
        <p:spPr>
          <a:xfrm>
            <a:off x="5169504" y="3502934"/>
            <a:ext cx="112445" cy="110276"/>
          </a:xfrm>
          <a:custGeom>
            <a:avLst/>
            <a:gdLst/>
            <a:ahLst/>
            <a:cxnLst/>
            <a:rect l="l" t="t" r="r" b="b"/>
            <a:pathLst>
              <a:path w="112445" h="110276">
                <a:moveTo>
                  <a:pt x="48447" y="0"/>
                </a:moveTo>
                <a:lnTo>
                  <a:pt x="0" y="102075"/>
                </a:lnTo>
                <a:lnTo>
                  <a:pt x="29251" y="110276"/>
                </a:lnTo>
                <a:lnTo>
                  <a:pt x="112445" y="15502"/>
                </a:lnTo>
                <a:lnTo>
                  <a:pt x="48447" y="0"/>
                </a:lnTo>
                <a:close/>
              </a:path>
            </a:pathLst>
          </a:custGeom>
          <a:solidFill>
            <a:srgbClr val="7EFFFF"/>
          </a:solidFill>
        </p:spPr>
        <p:txBody>
          <a:bodyPr wrap="square" lIns="0" tIns="0" rIns="0" bIns="0" rtlCol="0">
            <a:noAutofit/>
          </a:bodyPr>
          <a:lstStyle/>
          <a:p>
            <a:endParaRPr/>
          </a:p>
        </p:txBody>
      </p:sp>
      <p:sp>
        <p:nvSpPr>
          <p:cNvPr id="777" name="object 777"/>
          <p:cNvSpPr/>
          <p:nvPr/>
        </p:nvSpPr>
        <p:spPr>
          <a:xfrm>
            <a:off x="5151222" y="3486533"/>
            <a:ext cx="163637" cy="157656"/>
          </a:xfrm>
          <a:custGeom>
            <a:avLst/>
            <a:gdLst/>
            <a:ahLst/>
            <a:cxnLst/>
            <a:rect l="l" t="t" r="r" b="b"/>
            <a:pathLst>
              <a:path w="163637" h="157656">
                <a:moveTo>
                  <a:pt x="160890" y="33725"/>
                </a:moveTo>
                <a:lnTo>
                  <a:pt x="0" y="0"/>
                </a:lnTo>
                <a:lnTo>
                  <a:pt x="149012" y="47393"/>
                </a:lnTo>
                <a:lnTo>
                  <a:pt x="163637" y="157656"/>
                </a:lnTo>
                <a:lnTo>
                  <a:pt x="160890" y="33725"/>
                </a:lnTo>
                <a:close/>
              </a:path>
            </a:pathLst>
          </a:custGeom>
          <a:solidFill>
            <a:srgbClr val="000000"/>
          </a:solidFill>
        </p:spPr>
        <p:txBody>
          <a:bodyPr wrap="square" lIns="0" tIns="0" rIns="0" bIns="0" rtlCol="0">
            <a:noAutofit/>
          </a:bodyPr>
          <a:lstStyle/>
          <a:p>
            <a:endParaRPr/>
          </a:p>
        </p:txBody>
      </p:sp>
      <p:sp>
        <p:nvSpPr>
          <p:cNvPr id="778" name="object 778"/>
          <p:cNvSpPr/>
          <p:nvPr/>
        </p:nvSpPr>
        <p:spPr>
          <a:xfrm>
            <a:off x="5073517" y="3676992"/>
            <a:ext cx="285220" cy="105707"/>
          </a:xfrm>
          <a:custGeom>
            <a:avLst/>
            <a:gdLst/>
            <a:ahLst/>
            <a:cxnLst/>
            <a:rect l="l" t="t" r="r" b="b"/>
            <a:pathLst>
              <a:path w="285220" h="105707">
                <a:moveTo>
                  <a:pt x="0" y="0"/>
                </a:moveTo>
                <a:lnTo>
                  <a:pt x="2742" y="32814"/>
                </a:lnTo>
                <a:lnTo>
                  <a:pt x="285220" y="105707"/>
                </a:lnTo>
                <a:lnTo>
                  <a:pt x="0" y="0"/>
                </a:lnTo>
                <a:close/>
              </a:path>
            </a:pathLst>
          </a:custGeom>
          <a:solidFill>
            <a:srgbClr val="FFFF3E"/>
          </a:solidFill>
        </p:spPr>
        <p:txBody>
          <a:bodyPr wrap="square" lIns="0" tIns="0" rIns="0" bIns="0" rtlCol="0">
            <a:noAutofit/>
          </a:bodyPr>
          <a:lstStyle/>
          <a:p>
            <a:endParaRPr/>
          </a:p>
        </p:txBody>
      </p:sp>
      <p:sp>
        <p:nvSpPr>
          <p:cNvPr id="779" name="object 779"/>
          <p:cNvSpPr/>
          <p:nvPr/>
        </p:nvSpPr>
        <p:spPr>
          <a:xfrm>
            <a:off x="5107341" y="3700682"/>
            <a:ext cx="16455" cy="15502"/>
          </a:xfrm>
          <a:custGeom>
            <a:avLst/>
            <a:gdLst/>
            <a:ahLst/>
            <a:cxnLst/>
            <a:rect l="l" t="t" r="r" b="b"/>
            <a:pathLst>
              <a:path w="16455" h="15502">
                <a:moveTo>
                  <a:pt x="8228" y="15502"/>
                </a:moveTo>
                <a:lnTo>
                  <a:pt x="11885" y="15502"/>
                </a:lnTo>
                <a:lnTo>
                  <a:pt x="15541" y="11857"/>
                </a:lnTo>
                <a:lnTo>
                  <a:pt x="16455" y="9124"/>
                </a:lnTo>
                <a:lnTo>
                  <a:pt x="15541" y="5479"/>
                </a:lnTo>
                <a:lnTo>
                  <a:pt x="13713" y="2746"/>
                </a:lnTo>
                <a:lnTo>
                  <a:pt x="11885" y="911"/>
                </a:lnTo>
                <a:lnTo>
                  <a:pt x="8228" y="0"/>
                </a:lnTo>
                <a:lnTo>
                  <a:pt x="4571" y="911"/>
                </a:lnTo>
                <a:lnTo>
                  <a:pt x="914" y="4568"/>
                </a:lnTo>
                <a:lnTo>
                  <a:pt x="0" y="8213"/>
                </a:lnTo>
                <a:lnTo>
                  <a:pt x="914" y="10946"/>
                </a:lnTo>
                <a:lnTo>
                  <a:pt x="4571" y="14591"/>
                </a:lnTo>
                <a:lnTo>
                  <a:pt x="8228" y="15502"/>
                </a:lnTo>
                <a:close/>
              </a:path>
            </a:pathLst>
          </a:custGeom>
          <a:solidFill>
            <a:srgbClr val="000000"/>
          </a:solidFill>
        </p:spPr>
        <p:txBody>
          <a:bodyPr wrap="square" lIns="0" tIns="0" rIns="0" bIns="0" rtlCol="0">
            <a:noAutofit/>
          </a:bodyPr>
          <a:lstStyle/>
          <a:p>
            <a:endParaRPr/>
          </a:p>
        </p:txBody>
      </p:sp>
      <p:sp>
        <p:nvSpPr>
          <p:cNvPr id="780" name="object 780"/>
          <p:cNvSpPr/>
          <p:nvPr/>
        </p:nvSpPr>
        <p:spPr>
          <a:xfrm>
            <a:off x="5275555" y="3769943"/>
            <a:ext cx="70392" cy="40103"/>
          </a:xfrm>
          <a:custGeom>
            <a:avLst/>
            <a:gdLst/>
            <a:ahLst/>
            <a:cxnLst/>
            <a:rect l="l" t="t" r="r" b="b"/>
            <a:pathLst>
              <a:path w="70392" h="40103">
                <a:moveTo>
                  <a:pt x="0" y="0"/>
                </a:moveTo>
                <a:lnTo>
                  <a:pt x="0" y="10933"/>
                </a:lnTo>
                <a:lnTo>
                  <a:pt x="70392" y="40103"/>
                </a:lnTo>
                <a:lnTo>
                  <a:pt x="70392" y="26423"/>
                </a:lnTo>
                <a:lnTo>
                  <a:pt x="0" y="0"/>
                </a:lnTo>
                <a:close/>
              </a:path>
            </a:pathLst>
          </a:custGeom>
          <a:solidFill>
            <a:srgbClr val="000000"/>
          </a:solidFill>
        </p:spPr>
        <p:txBody>
          <a:bodyPr wrap="square" lIns="0" tIns="0" rIns="0" bIns="0" rtlCol="0">
            <a:noAutofit/>
          </a:bodyPr>
          <a:lstStyle/>
          <a:p>
            <a:endParaRPr/>
          </a:p>
        </p:txBody>
      </p:sp>
      <p:sp>
        <p:nvSpPr>
          <p:cNvPr id="781" name="object 781"/>
          <p:cNvSpPr/>
          <p:nvPr/>
        </p:nvSpPr>
        <p:spPr>
          <a:xfrm>
            <a:off x="5285609" y="3649657"/>
            <a:ext cx="29251" cy="15489"/>
          </a:xfrm>
          <a:custGeom>
            <a:avLst/>
            <a:gdLst/>
            <a:ahLst/>
            <a:cxnLst/>
            <a:rect l="l" t="t" r="r" b="b"/>
            <a:pathLst>
              <a:path w="29251" h="15489">
                <a:moveTo>
                  <a:pt x="911" y="0"/>
                </a:moveTo>
                <a:lnTo>
                  <a:pt x="0" y="8200"/>
                </a:lnTo>
                <a:lnTo>
                  <a:pt x="29251" y="15489"/>
                </a:lnTo>
                <a:lnTo>
                  <a:pt x="29251" y="8200"/>
                </a:lnTo>
                <a:lnTo>
                  <a:pt x="911" y="0"/>
                </a:lnTo>
                <a:close/>
              </a:path>
            </a:pathLst>
          </a:custGeom>
          <a:solidFill>
            <a:srgbClr val="000000"/>
          </a:solidFill>
        </p:spPr>
        <p:txBody>
          <a:bodyPr wrap="square" lIns="0" tIns="0" rIns="0" bIns="0" rtlCol="0">
            <a:noAutofit/>
          </a:bodyPr>
          <a:lstStyle/>
          <a:p>
            <a:endParaRPr/>
          </a:p>
        </p:txBody>
      </p:sp>
      <p:sp>
        <p:nvSpPr>
          <p:cNvPr id="782" name="object 782"/>
          <p:cNvSpPr/>
          <p:nvPr/>
        </p:nvSpPr>
        <p:spPr>
          <a:xfrm>
            <a:off x="5440108" y="3364425"/>
            <a:ext cx="141697" cy="95684"/>
          </a:xfrm>
          <a:custGeom>
            <a:avLst/>
            <a:gdLst/>
            <a:ahLst/>
            <a:cxnLst/>
            <a:rect l="l" t="t" r="r" b="b"/>
            <a:pathLst>
              <a:path w="141697" h="95684">
                <a:moveTo>
                  <a:pt x="0" y="78372"/>
                </a:moveTo>
                <a:lnTo>
                  <a:pt x="60325" y="95684"/>
                </a:lnTo>
                <a:lnTo>
                  <a:pt x="141697" y="20045"/>
                </a:lnTo>
                <a:lnTo>
                  <a:pt x="141697" y="19134"/>
                </a:lnTo>
                <a:lnTo>
                  <a:pt x="138037" y="10933"/>
                </a:lnTo>
                <a:lnTo>
                  <a:pt x="135289" y="6378"/>
                </a:lnTo>
                <a:lnTo>
                  <a:pt x="131642" y="1822"/>
                </a:lnTo>
                <a:lnTo>
                  <a:pt x="127071" y="0"/>
                </a:lnTo>
                <a:lnTo>
                  <a:pt x="120664" y="0"/>
                </a:lnTo>
                <a:lnTo>
                  <a:pt x="112433" y="2733"/>
                </a:lnTo>
                <a:lnTo>
                  <a:pt x="0" y="78372"/>
                </a:lnTo>
                <a:close/>
              </a:path>
            </a:pathLst>
          </a:custGeom>
          <a:solidFill>
            <a:srgbClr val="000000"/>
          </a:solidFill>
        </p:spPr>
        <p:txBody>
          <a:bodyPr wrap="square" lIns="0" tIns="0" rIns="0" bIns="0" rtlCol="0">
            <a:noAutofit/>
          </a:bodyPr>
          <a:lstStyle/>
          <a:p>
            <a:endParaRPr/>
          </a:p>
        </p:txBody>
      </p:sp>
      <p:sp>
        <p:nvSpPr>
          <p:cNvPr id="783" name="object 783"/>
          <p:cNvSpPr/>
          <p:nvPr/>
        </p:nvSpPr>
        <p:spPr>
          <a:xfrm>
            <a:off x="5779269" y="3059147"/>
            <a:ext cx="107861" cy="81106"/>
          </a:xfrm>
          <a:custGeom>
            <a:avLst/>
            <a:gdLst/>
            <a:ahLst/>
            <a:cxnLst/>
            <a:rect l="l" t="t" r="r" b="b"/>
            <a:pathLst>
              <a:path w="107861" h="81106">
                <a:moveTo>
                  <a:pt x="0" y="67438"/>
                </a:moveTo>
                <a:lnTo>
                  <a:pt x="32910" y="81106"/>
                </a:lnTo>
                <a:lnTo>
                  <a:pt x="106950" y="11845"/>
                </a:lnTo>
                <a:lnTo>
                  <a:pt x="107861" y="9111"/>
                </a:lnTo>
                <a:lnTo>
                  <a:pt x="106950" y="3644"/>
                </a:lnTo>
                <a:lnTo>
                  <a:pt x="103290" y="0"/>
                </a:lnTo>
                <a:lnTo>
                  <a:pt x="93236" y="911"/>
                </a:lnTo>
                <a:lnTo>
                  <a:pt x="0" y="67438"/>
                </a:lnTo>
                <a:close/>
              </a:path>
            </a:pathLst>
          </a:custGeom>
          <a:solidFill>
            <a:srgbClr val="000000"/>
          </a:solidFill>
        </p:spPr>
        <p:txBody>
          <a:bodyPr wrap="square" lIns="0" tIns="0" rIns="0" bIns="0" rtlCol="0">
            <a:noAutofit/>
          </a:bodyPr>
          <a:lstStyle/>
          <a:p>
            <a:endParaRPr/>
          </a:p>
        </p:txBody>
      </p:sp>
      <p:sp>
        <p:nvSpPr>
          <p:cNvPr id="259" name="object 259"/>
          <p:cNvSpPr/>
          <p:nvPr/>
        </p:nvSpPr>
        <p:spPr>
          <a:xfrm>
            <a:off x="1623004" y="2151685"/>
            <a:ext cx="249571" cy="147633"/>
          </a:xfrm>
          <a:custGeom>
            <a:avLst/>
            <a:gdLst/>
            <a:ahLst/>
            <a:cxnLst/>
            <a:rect l="l" t="t" r="r" b="b"/>
            <a:pathLst>
              <a:path w="249571" h="147633">
                <a:moveTo>
                  <a:pt x="92337" y="0"/>
                </a:moveTo>
                <a:lnTo>
                  <a:pt x="0" y="35548"/>
                </a:lnTo>
                <a:lnTo>
                  <a:pt x="3659" y="78372"/>
                </a:lnTo>
                <a:lnTo>
                  <a:pt x="162717" y="147633"/>
                </a:lnTo>
                <a:lnTo>
                  <a:pt x="248659" y="51949"/>
                </a:lnTo>
                <a:lnTo>
                  <a:pt x="249571" y="21867"/>
                </a:lnTo>
                <a:lnTo>
                  <a:pt x="92337" y="0"/>
                </a:lnTo>
                <a:close/>
              </a:path>
            </a:pathLst>
          </a:custGeom>
          <a:solidFill>
            <a:srgbClr val="000000"/>
          </a:solidFill>
        </p:spPr>
        <p:txBody>
          <a:bodyPr wrap="square" lIns="0" tIns="0" rIns="0" bIns="0" rtlCol="0">
            <a:noAutofit/>
          </a:bodyPr>
          <a:lstStyle/>
          <a:p>
            <a:endParaRPr/>
          </a:p>
        </p:txBody>
      </p:sp>
      <p:sp>
        <p:nvSpPr>
          <p:cNvPr id="260" name="object 260"/>
          <p:cNvSpPr/>
          <p:nvPr/>
        </p:nvSpPr>
        <p:spPr>
          <a:xfrm>
            <a:off x="1641289" y="2071490"/>
            <a:ext cx="226715" cy="151278"/>
          </a:xfrm>
          <a:custGeom>
            <a:avLst/>
            <a:gdLst/>
            <a:ahLst/>
            <a:cxnLst/>
            <a:rect l="l" t="t" r="r" b="b"/>
            <a:pathLst>
              <a:path w="226715" h="151278">
                <a:moveTo>
                  <a:pt x="138037" y="151278"/>
                </a:moveTo>
                <a:lnTo>
                  <a:pt x="198375" y="102974"/>
                </a:lnTo>
                <a:lnTo>
                  <a:pt x="199287" y="71994"/>
                </a:lnTo>
                <a:lnTo>
                  <a:pt x="223055" y="56504"/>
                </a:lnTo>
                <a:lnTo>
                  <a:pt x="226715" y="10946"/>
                </a:lnTo>
                <a:lnTo>
                  <a:pt x="171859" y="2733"/>
                </a:lnTo>
                <a:lnTo>
                  <a:pt x="133466" y="5466"/>
                </a:lnTo>
                <a:lnTo>
                  <a:pt x="87753" y="0"/>
                </a:lnTo>
                <a:lnTo>
                  <a:pt x="0" y="6378"/>
                </a:lnTo>
                <a:lnTo>
                  <a:pt x="11877" y="110276"/>
                </a:lnTo>
                <a:lnTo>
                  <a:pt x="138037" y="151278"/>
                </a:lnTo>
                <a:close/>
              </a:path>
            </a:pathLst>
          </a:custGeom>
          <a:solidFill>
            <a:srgbClr val="000000"/>
          </a:solidFill>
        </p:spPr>
        <p:txBody>
          <a:bodyPr wrap="square" lIns="0" tIns="0" rIns="0" bIns="0" rtlCol="0">
            <a:noAutofit/>
          </a:bodyPr>
          <a:lstStyle/>
          <a:p>
            <a:endParaRPr/>
          </a:p>
        </p:txBody>
      </p:sp>
      <p:sp>
        <p:nvSpPr>
          <p:cNvPr id="261" name="object 261"/>
          <p:cNvSpPr/>
          <p:nvPr/>
        </p:nvSpPr>
        <p:spPr>
          <a:xfrm>
            <a:off x="1655002" y="2086993"/>
            <a:ext cx="120664" cy="118463"/>
          </a:xfrm>
          <a:custGeom>
            <a:avLst/>
            <a:gdLst/>
            <a:ahLst/>
            <a:cxnLst/>
            <a:rect l="l" t="t" r="r" b="b"/>
            <a:pathLst>
              <a:path w="120664" h="118463">
                <a:moveTo>
                  <a:pt x="0" y="0"/>
                </a:moveTo>
                <a:lnTo>
                  <a:pt x="9142" y="88382"/>
                </a:lnTo>
                <a:lnTo>
                  <a:pt x="119752" y="118463"/>
                </a:lnTo>
                <a:lnTo>
                  <a:pt x="120664" y="19134"/>
                </a:lnTo>
                <a:lnTo>
                  <a:pt x="0" y="0"/>
                </a:lnTo>
                <a:close/>
              </a:path>
            </a:pathLst>
          </a:custGeom>
          <a:solidFill>
            <a:srgbClr val="FFFFFF"/>
          </a:solidFill>
        </p:spPr>
        <p:txBody>
          <a:bodyPr wrap="square" lIns="0" tIns="0" rIns="0" bIns="0" rtlCol="0">
            <a:noAutofit/>
          </a:bodyPr>
          <a:lstStyle/>
          <a:p>
            <a:endParaRPr/>
          </a:p>
        </p:txBody>
      </p:sp>
      <p:sp>
        <p:nvSpPr>
          <p:cNvPr id="262" name="object 262"/>
          <p:cNvSpPr/>
          <p:nvPr/>
        </p:nvSpPr>
        <p:spPr>
          <a:xfrm>
            <a:off x="1788469" y="2097927"/>
            <a:ext cx="41141" cy="99329"/>
          </a:xfrm>
          <a:custGeom>
            <a:avLst/>
            <a:gdLst/>
            <a:ahLst/>
            <a:cxnLst/>
            <a:rect l="l" t="t" r="r" b="b"/>
            <a:pathLst>
              <a:path w="41141" h="99329">
                <a:moveTo>
                  <a:pt x="0" y="10022"/>
                </a:moveTo>
                <a:lnTo>
                  <a:pt x="0" y="99329"/>
                </a:lnTo>
                <a:lnTo>
                  <a:pt x="36570" y="68337"/>
                </a:lnTo>
                <a:lnTo>
                  <a:pt x="41141" y="0"/>
                </a:lnTo>
                <a:lnTo>
                  <a:pt x="0" y="10022"/>
                </a:lnTo>
                <a:close/>
              </a:path>
            </a:pathLst>
          </a:custGeom>
          <a:solidFill>
            <a:srgbClr val="3E3EFF"/>
          </a:solidFill>
        </p:spPr>
        <p:txBody>
          <a:bodyPr wrap="square" lIns="0" tIns="0" rIns="0" bIns="0" rtlCol="0">
            <a:noAutofit/>
          </a:bodyPr>
          <a:lstStyle/>
          <a:p>
            <a:endParaRPr/>
          </a:p>
        </p:txBody>
      </p:sp>
      <p:sp>
        <p:nvSpPr>
          <p:cNvPr id="263" name="object 263"/>
          <p:cNvSpPr/>
          <p:nvPr/>
        </p:nvSpPr>
        <p:spPr>
          <a:xfrm>
            <a:off x="1674199" y="2108861"/>
            <a:ext cx="82270" cy="71083"/>
          </a:xfrm>
          <a:custGeom>
            <a:avLst/>
            <a:gdLst/>
            <a:ahLst/>
            <a:cxnLst/>
            <a:rect l="l" t="t" r="r" b="b"/>
            <a:pathLst>
              <a:path w="82270" h="71083">
                <a:moveTo>
                  <a:pt x="0" y="0"/>
                </a:moveTo>
                <a:lnTo>
                  <a:pt x="2735" y="51936"/>
                </a:lnTo>
                <a:lnTo>
                  <a:pt x="82270" y="71083"/>
                </a:lnTo>
                <a:lnTo>
                  <a:pt x="81358" y="13667"/>
                </a:lnTo>
                <a:lnTo>
                  <a:pt x="0" y="0"/>
                </a:lnTo>
                <a:close/>
              </a:path>
            </a:pathLst>
          </a:custGeom>
          <a:solidFill>
            <a:srgbClr val="00FFFF"/>
          </a:solidFill>
        </p:spPr>
        <p:txBody>
          <a:bodyPr wrap="square" lIns="0" tIns="0" rIns="0" bIns="0" rtlCol="0">
            <a:noAutofit/>
          </a:bodyPr>
          <a:lstStyle/>
          <a:p>
            <a:endParaRPr/>
          </a:p>
        </p:txBody>
      </p:sp>
      <p:sp>
        <p:nvSpPr>
          <p:cNvPr id="264" name="object 264"/>
          <p:cNvSpPr/>
          <p:nvPr/>
        </p:nvSpPr>
        <p:spPr>
          <a:xfrm>
            <a:off x="1633970" y="2194523"/>
            <a:ext cx="146268" cy="89306"/>
          </a:xfrm>
          <a:custGeom>
            <a:avLst/>
            <a:gdLst/>
            <a:ahLst/>
            <a:cxnLst/>
            <a:rect l="l" t="t" r="r" b="b"/>
            <a:pathLst>
              <a:path w="146268" h="89306">
                <a:moveTo>
                  <a:pt x="0" y="0"/>
                </a:moveTo>
                <a:lnTo>
                  <a:pt x="3659" y="31890"/>
                </a:lnTo>
                <a:lnTo>
                  <a:pt x="146268" y="89306"/>
                </a:lnTo>
                <a:lnTo>
                  <a:pt x="144444" y="49202"/>
                </a:lnTo>
                <a:lnTo>
                  <a:pt x="0" y="0"/>
                </a:lnTo>
                <a:close/>
              </a:path>
            </a:pathLst>
          </a:custGeom>
          <a:solidFill>
            <a:srgbClr val="FFFFFF"/>
          </a:solidFill>
        </p:spPr>
        <p:txBody>
          <a:bodyPr wrap="square" lIns="0" tIns="0" rIns="0" bIns="0" rtlCol="0">
            <a:noAutofit/>
          </a:bodyPr>
          <a:lstStyle/>
          <a:p>
            <a:endParaRPr/>
          </a:p>
        </p:txBody>
      </p:sp>
      <p:sp>
        <p:nvSpPr>
          <p:cNvPr id="265" name="object 265"/>
          <p:cNvSpPr/>
          <p:nvPr/>
        </p:nvSpPr>
        <p:spPr>
          <a:xfrm>
            <a:off x="1685165" y="2079691"/>
            <a:ext cx="124336" cy="15502"/>
          </a:xfrm>
          <a:custGeom>
            <a:avLst/>
            <a:gdLst/>
            <a:ahLst/>
            <a:cxnLst/>
            <a:rect l="l" t="t" r="r" b="b"/>
            <a:pathLst>
              <a:path w="124336" h="15502">
                <a:moveTo>
                  <a:pt x="0" y="1834"/>
                </a:moveTo>
                <a:lnTo>
                  <a:pt x="89589" y="15502"/>
                </a:lnTo>
                <a:lnTo>
                  <a:pt x="124336" y="10035"/>
                </a:lnTo>
                <a:lnTo>
                  <a:pt x="44801" y="0"/>
                </a:lnTo>
                <a:lnTo>
                  <a:pt x="0" y="1834"/>
                </a:lnTo>
                <a:close/>
              </a:path>
            </a:pathLst>
          </a:custGeom>
          <a:solidFill>
            <a:srgbClr val="3E3E3E"/>
          </a:solidFill>
        </p:spPr>
        <p:txBody>
          <a:bodyPr wrap="square" lIns="0" tIns="0" rIns="0" bIns="0" rtlCol="0">
            <a:noAutofit/>
          </a:bodyPr>
          <a:lstStyle/>
          <a:p>
            <a:endParaRPr/>
          </a:p>
        </p:txBody>
      </p:sp>
      <p:sp>
        <p:nvSpPr>
          <p:cNvPr id="266" name="object 266"/>
          <p:cNvSpPr/>
          <p:nvPr/>
        </p:nvSpPr>
        <p:spPr>
          <a:xfrm>
            <a:off x="1791217" y="2186322"/>
            <a:ext cx="69468" cy="86560"/>
          </a:xfrm>
          <a:custGeom>
            <a:avLst/>
            <a:gdLst/>
            <a:ahLst/>
            <a:cxnLst/>
            <a:rect l="l" t="t" r="r" b="b"/>
            <a:pathLst>
              <a:path w="69468" h="86560">
                <a:moveTo>
                  <a:pt x="0" y="49202"/>
                </a:moveTo>
                <a:lnTo>
                  <a:pt x="911" y="86560"/>
                </a:lnTo>
                <a:lnTo>
                  <a:pt x="67644" y="17312"/>
                </a:lnTo>
                <a:lnTo>
                  <a:pt x="69468" y="0"/>
                </a:lnTo>
                <a:lnTo>
                  <a:pt x="0" y="49202"/>
                </a:lnTo>
                <a:close/>
              </a:path>
            </a:pathLst>
          </a:custGeom>
          <a:solidFill>
            <a:srgbClr val="3E3E3E"/>
          </a:solidFill>
        </p:spPr>
        <p:txBody>
          <a:bodyPr wrap="square" lIns="0" tIns="0" rIns="0" bIns="0" rtlCol="0">
            <a:noAutofit/>
          </a:bodyPr>
          <a:lstStyle/>
          <a:p>
            <a:endParaRPr/>
          </a:p>
        </p:txBody>
      </p:sp>
      <p:sp>
        <p:nvSpPr>
          <p:cNvPr id="267" name="object 267"/>
          <p:cNvSpPr/>
          <p:nvPr/>
        </p:nvSpPr>
        <p:spPr>
          <a:xfrm>
            <a:off x="1645860" y="2186322"/>
            <a:ext cx="135289" cy="43735"/>
          </a:xfrm>
          <a:custGeom>
            <a:avLst/>
            <a:gdLst/>
            <a:ahLst/>
            <a:cxnLst/>
            <a:rect l="l" t="t" r="r" b="b"/>
            <a:pathLst>
              <a:path w="135289" h="43735">
                <a:moveTo>
                  <a:pt x="8230" y="0"/>
                </a:moveTo>
                <a:lnTo>
                  <a:pt x="0" y="2733"/>
                </a:lnTo>
                <a:lnTo>
                  <a:pt x="135289" y="43735"/>
                </a:lnTo>
                <a:lnTo>
                  <a:pt x="134377" y="34624"/>
                </a:lnTo>
                <a:lnTo>
                  <a:pt x="8230" y="0"/>
                </a:lnTo>
                <a:close/>
              </a:path>
            </a:pathLst>
          </a:custGeom>
          <a:solidFill>
            <a:srgbClr val="3E3EFF"/>
          </a:solidFill>
        </p:spPr>
        <p:txBody>
          <a:bodyPr wrap="square" lIns="0" tIns="0" rIns="0" bIns="0" rtlCol="0">
            <a:noAutofit/>
          </a:bodyPr>
          <a:lstStyle/>
          <a:p>
            <a:endParaRPr/>
          </a:p>
        </p:txBody>
      </p:sp>
      <p:sp>
        <p:nvSpPr>
          <p:cNvPr id="268" name="object 268"/>
          <p:cNvSpPr/>
          <p:nvPr/>
        </p:nvSpPr>
        <p:spPr>
          <a:xfrm>
            <a:off x="1682430" y="2115239"/>
            <a:ext cx="57590" cy="50114"/>
          </a:xfrm>
          <a:custGeom>
            <a:avLst/>
            <a:gdLst/>
            <a:ahLst/>
            <a:cxnLst/>
            <a:rect l="l" t="t" r="r" b="b"/>
            <a:pathLst>
              <a:path w="57590" h="50114">
                <a:moveTo>
                  <a:pt x="24679" y="0"/>
                </a:moveTo>
                <a:lnTo>
                  <a:pt x="0" y="46469"/>
                </a:lnTo>
                <a:lnTo>
                  <a:pt x="15537" y="50114"/>
                </a:lnTo>
                <a:lnTo>
                  <a:pt x="57590" y="6378"/>
                </a:lnTo>
                <a:lnTo>
                  <a:pt x="24679" y="0"/>
                </a:lnTo>
                <a:close/>
              </a:path>
            </a:pathLst>
          </a:custGeom>
          <a:solidFill>
            <a:srgbClr val="7EFFFF"/>
          </a:solidFill>
        </p:spPr>
        <p:txBody>
          <a:bodyPr wrap="square" lIns="0" tIns="0" rIns="0" bIns="0" rtlCol="0">
            <a:noAutofit/>
          </a:bodyPr>
          <a:lstStyle/>
          <a:p>
            <a:endParaRPr/>
          </a:p>
        </p:txBody>
      </p:sp>
      <p:sp>
        <p:nvSpPr>
          <p:cNvPr id="269" name="object 269"/>
          <p:cNvSpPr/>
          <p:nvPr/>
        </p:nvSpPr>
        <p:spPr>
          <a:xfrm>
            <a:off x="1674199" y="2108861"/>
            <a:ext cx="82270" cy="71083"/>
          </a:xfrm>
          <a:custGeom>
            <a:avLst/>
            <a:gdLst/>
            <a:ahLst/>
            <a:cxnLst/>
            <a:rect l="l" t="t" r="r" b="b"/>
            <a:pathLst>
              <a:path w="82270" h="71083">
                <a:moveTo>
                  <a:pt x="81358" y="13667"/>
                </a:moveTo>
                <a:lnTo>
                  <a:pt x="0" y="0"/>
                </a:lnTo>
                <a:lnTo>
                  <a:pt x="74963" y="20045"/>
                </a:lnTo>
                <a:lnTo>
                  <a:pt x="82270" y="71083"/>
                </a:lnTo>
                <a:lnTo>
                  <a:pt x="81358" y="13667"/>
                </a:lnTo>
                <a:close/>
              </a:path>
            </a:pathLst>
          </a:custGeom>
          <a:solidFill>
            <a:srgbClr val="000000"/>
          </a:solidFill>
        </p:spPr>
        <p:txBody>
          <a:bodyPr wrap="square" lIns="0" tIns="0" rIns="0" bIns="0" rtlCol="0">
            <a:noAutofit/>
          </a:bodyPr>
          <a:lstStyle/>
          <a:p>
            <a:endParaRPr/>
          </a:p>
        </p:txBody>
      </p:sp>
      <p:sp>
        <p:nvSpPr>
          <p:cNvPr id="270" name="object 270"/>
          <p:cNvSpPr/>
          <p:nvPr/>
        </p:nvSpPr>
        <p:spPr>
          <a:xfrm>
            <a:off x="1633970" y="2194523"/>
            <a:ext cx="144444" cy="49202"/>
          </a:xfrm>
          <a:custGeom>
            <a:avLst/>
            <a:gdLst/>
            <a:ahLst/>
            <a:cxnLst/>
            <a:rect l="l" t="t" r="r" b="b"/>
            <a:pathLst>
              <a:path w="144444" h="49202">
                <a:moveTo>
                  <a:pt x="0" y="0"/>
                </a:moveTo>
                <a:lnTo>
                  <a:pt x="1836" y="14578"/>
                </a:lnTo>
                <a:lnTo>
                  <a:pt x="144444" y="49202"/>
                </a:lnTo>
                <a:lnTo>
                  <a:pt x="0" y="0"/>
                </a:lnTo>
                <a:close/>
              </a:path>
            </a:pathLst>
          </a:custGeom>
          <a:solidFill>
            <a:srgbClr val="FFFF3E"/>
          </a:solidFill>
        </p:spPr>
        <p:txBody>
          <a:bodyPr wrap="square" lIns="0" tIns="0" rIns="0" bIns="0" rtlCol="0">
            <a:noAutofit/>
          </a:bodyPr>
          <a:lstStyle/>
          <a:p>
            <a:endParaRPr/>
          </a:p>
        </p:txBody>
      </p:sp>
      <p:sp>
        <p:nvSpPr>
          <p:cNvPr id="271" name="object 271"/>
          <p:cNvSpPr/>
          <p:nvPr/>
        </p:nvSpPr>
        <p:spPr>
          <a:xfrm>
            <a:off x="1651343" y="2205457"/>
            <a:ext cx="8230" cy="7289"/>
          </a:xfrm>
          <a:custGeom>
            <a:avLst/>
            <a:gdLst/>
            <a:ahLst/>
            <a:cxnLst/>
            <a:rect l="l" t="t" r="r" b="b"/>
            <a:pathLst>
              <a:path w="8230" h="7289">
                <a:moveTo>
                  <a:pt x="4571" y="7289"/>
                </a:moveTo>
                <a:lnTo>
                  <a:pt x="7306" y="6378"/>
                </a:lnTo>
                <a:lnTo>
                  <a:pt x="8230" y="3644"/>
                </a:lnTo>
                <a:lnTo>
                  <a:pt x="7306" y="911"/>
                </a:lnTo>
                <a:lnTo>
                  <a:pt x="4571" y="0"/>
                </a:lnTo>
                <a:lnTo>
                  <a:pt x="911" y="911"/>
                </a:lnTo>
                <a:lnTo>
                  <a:pt x="0" y="3644"/>
                </a:lnTo>
                <a:lnTo>
                  <a:pt x="2747" y="6378"/>
                </a:lnTo>
                <a:lnTo>
                  <a:pt x="4571" y="7289"/>
                </a:lnTo>
                <a:close/>
              </a:path>
            </a:pathLst>
          </a:custGeom>
          <a:solidFill>
            <a:srgbClr val="000000"/>
          </a:solidFill>
        </p:spPr>
        <p:txBody>
          <a:bodyPr wrap="square" lIns="0" tIns="0" rIns="0" bIns="0" rtlCol="0">
            <a:noAutofit/>
          </a:bodyPr>
          <a:lstStyle/>
          <a:p>
            <a:endParaRPr/>
          </a:p>
        </p:txBody>
      </p:sp>
      <p:sp>
        <p:nvSpPr>
          <p:cNvPr id="272" name="object 272"/>
          <p:cNvSpPr/>
          <p:nvPr/>
        </p:nvSpPr>
        <p:spPr>
          <a:xfrm>
            <a:off x="1736361" y="2237348"/>
            <a:ext cx="35658" cy="18223"/>
          </a:xfrm>
          <a:custGeom>
            <a:avLst/>
            <a:gdLst/>
            <a:ahLst/>
            <a:cxnLst/>
            <a:rect l="l" t="t" r="r" b="b"/>
            <a:pathLst>
              <a:path w="35658" h="18223">
                <a:moveTo>
                  <a:pt x="0" y="0"/>
                </a:moveTo>
                <a:lnTo>
                  <a:pt x="0" y="4555"/>
                </a:lnTo>
                <a:lnTo>
                  <a:pt x="35658" y="18223"/>
                </a:lnTo>
                <a:lnTo>
                  <a:pt x="35658" y="11845"/>
                </a:lnTo>
                <a:lnTo>
                  <a:pt x="0" y="0"/>
                </a:lnTo>
                <a:close/>
              </a:path>
            </a:pathLst>
          </a:custGeom>
          <a:solidFill>
            <a:srgbClr val="000000"/>
          </a:solidFill>
        </p:spPr>
        <p:txBody>
          <a:bodyPr wrap="square" lIns="0" tIns="0" rIns="0" bIns="0" rtlCol="0">
            <a:noAutofit/>
          </a:bodyPr>
          <a:lstStyle/>
          <a:p>
            <a:endParaRPr/>
          </a:p>
        </p:txBody>
      </p:sp>
      <p:sp>
        <p:nvSpPr>
          <p:cNvPr id="273" name="object 273"/>
          <p:cNvSpPr/>
          <p:nvPr/>
        </p:nvSpPr>
        <p:spPr>
          <a:xfrm>
            <a:off x="1741844" y="2181767"/>
            <a:ext cx="14625" cy="7289"/>
          </a:xfrm>
          <a:custGeom>
            <a:avLst/>
            <a:gdLst/>
            <a:ahLst/>
            <a:cxnLst/>
            <a:rect l="l" t="t" r="r" b="b"/>
            <a:pathLst>
              <a:path w="14625" h="7289">
                <a:moveTo>
                  <a:pt x="0" y="0"/>
                </a:moveTo>
                <a:lnTo>
                  <a:pt x="0" y="3644"/>
                </a:lnTo>
                <a:lnTo>
                  <a:pt x="14625" y="7289"/>
                </a:lnTo>
                <a:lnTo>
                  <a:pt x="14625" y="3644"/>
                </a:lnTo>
                <a:lnTo>
                  <a:pt x="0" y="0"/>
                </a:lnTo>
                <a:close/>
              </a:path>
            </a:pathLst>
          </a:custGeom>
          <a:solidFill>
            <a:srgbClr val="000000"/>
          </a:solidFill>
        </p:spPr>
        <p:txBody>
          <a:bodyPr wrap="square" lIns="0" tIns="0" rIns="0" bIns="0" rtlCol="0">
            <a:noAutofit/>
          </a:bodyPr>
          <a:lstStyle/>
          <a:p>
            <a:endParaRPr/>
          </a:p>
        </p:txBody>
      </p:sp>
      <p:sp>
        <p:nvSpPr>
          <p:cNvPr id="274" name="object 274"/>
          <p:cNvSpPr/>
          <p:nvPr/>
        </p:nvSpPr>
        <p:spPr>
          <a:xfrm>
            <a:off x="1287502" y="2248282"/>
            <a:ext cx="369324" cy="284321"/>
          </a:xfrm>
          <a:custGeom>
            <a:avLst/>
            <a:gdLst/>
            <a:ahLst/>
            <a:cxnLst/>
            <a:rect l="l" t="t" r="r" b="b"/>
            <a:pathLst>
              <a:path w="369324" h="284321">
                <a:moveTo>
                  <a:pt x="0" y="4555"/>
                </a:moveTo>
                <a:lnTo>
                  <a:pt x="16449" y="195925"/>
                </a:lnTo>
                <a:lnTo>
                  <a:pt x="214824" y="284321"/>
                </a:lnTo>
                <a:lnTo>
                  <a:pt x="320876" y="200481"/>
                </a:lnTo>
                <a:lnTo>
                  <a:pt x="327270" y="150367"/>
                </a:lnTo>
                <a:lnTo>
                  <a:pt x="366588" y="123019"/>
                </a:lnTo>
                <a:lnTo>
                  <a:pt x="369324" y="28246"/>
                </a:lnTo>
                <a:lnTo>
                  <a:pt x="270591" y="8200"/>
                </a:lnTo>
                <a:lnTo>
                  <a:pt x="226715" y="12756"/>
                </a:lnTo>
                <a:lnTo>
                  <a:pt x="149927" y="0"/>
                </a:lnTo>
                <a:lnTo>
                  <a:pt x="0" y="4555"/>
                </a:lnTo>
                <a:close/>
              </a:path>
            </a:pathLst>
          </a:custGeom>
          <a:solidFill>
            <a:srgbClr val="FFFFFF"/>
          </a:solidFill>
        </p:spPr>
        <p:txBody>
          <a:bodyPr wrap="square" lIns="0" tIns="0" rIns="0" bIns="0" rtlCol="0">
            <a:noAutofit/>
          </a:bodyPr>
          <a:lstStyle/>
          <a:p>
            <a:endParaRPr/>
          </a:p>
        </p:txBody>
      </p:sp>
      <p:sp>
        <p:nvSpPr>
          <p:cNvPr id="275" name="object 275"/>
          <p:cNvSpPr/>
          <p:nvPr/>
        </p:nvSpPr>
        <p:spPr>
          <a:xfrm>
            <a:off x="1700703" y="2286563"/>
            <a:ext cx="577766" cy="447432"/>
          </a:xfrm>
          <a:custGeom>
            <a:avLst/>
            <a:gdLst/>
            <a:ahLst/>
            <a:cxnLst/>
            <a:rect l="l" t="t" r="r" b="b"/>
            <a:pathLst>
              <a:path w="577766" h="447432">
                <a:moveTo>
                  <a:pt x="0" y="7289"/>
                </a:moveTo>
                <a:lnTo>
                  <a:pt x="32910" y="311656"/>
                </a:lnTo>
                <a:lnTo>
                  <a:pt x="334589" y="447432"/>
                </a:lnTo>
                <a:lnTo>
                  <a:pt x="501916" y="316211"/>
                </a:lnTo>
                <a:lnTo>
                  <a:pt x="511033" y="236927"/>
                </a:lnTo>
                <a:lnTo>
                  <a:pt x="574094" y="194103"/>
                </a:lnTo>
                <a:lnTo>
                  <a:pt x="577766" y="45558"/>
                </a:lnTo>
                <a:lnTo>
                  <a:pt x="424166" y="13667"/>
                </a:lnTo>
                <a:lnTo>
                  <a:pt x="353799" y="20045"/>
                </a:lnTo>
                <a:lnTo>
                  <a:pt x="234946" y="0"/>
                </a:lnTo>
                <a:lnTo>
                  <a:pt x="0" y="7289"/>
                </a:lnTo>
                <a:close/>
              </a:path>
            </a:pathLst>
          </a:custGeom>
          <a:solidFill>
            <a:srgbClr val="FFFFFF"/>
          </a:solidFill>
        </p:spPr>
        <p:txBody>
          <a:bodyPr wrap="square" lIns="0" tIns="0" rIns="0" bIns="0" rtlCol="0">
            <a:noAutofit/>
          </a:bodyPr>
          <a:lstStyle/>
          <a:p>
            <a:endParaRPr/>
          </a:p>
        </p:txBody>
      </p:sp>
      <p:sp>
        <p:nvSpPr>
          <p:cNvPr id="276" name="object 276"/>
          <p:cNvSpPr/>
          <p:nvPr/>
        </p:nvSpPr>
        <p:spPr>
          <a:xfrm>
            <a:off x="1670540" y="2510735"/>
            <a:ext cx="609702" cy="401873"/>
          </a:xfrm>
          <a:custGeom>
            <a:avLst/>
            <a:gdLst/>
            <a:ahLst/>
            <a:cxnLst/>
            <a:rect l="l" t="t" r="r" b="b"/>
            <a:pathLst>
              <a:path w="609702" h="401873">
                <a:moveTo>
                  <a:pt x="227626" y="0"/>
                </a:moveTo>
                <a:lnTo>
                  <a:pt x="0" y="93862"/>
                </a:lnTo>
                <a:lnTo>
                  <a:pt x="5483" y="214148"/>
                </a:lnTo>
                <a:lnTo>
                  <a:pt x="391268" y="401873"/>
                </a:lnTo>
                <a:lnTo>
                  <a:pt x="605143" y="146710"/>
                </a:lnTo>
                <a:lnTo>
                  <a:pt x="609702" y="69261"/>
                </a:lnTo>
                <a:lnTo>
                  <a:pt x="227626" y="0"/>
                </a:lnTo>
                <a:close/>
              </a:path>
            </a:pathLst>
          </a:custGeom>
          <a:solidFill>
            <a:srgbClr val="000000"/>
          </a:solidFill>
        </p:spPr>
        <p:txBody>
          <a:bodyPr wrap="square" lIns="0" tIns="0" rIns="0" bIns="0" rtlCol="0">
            <a:noAutofit/>
          </a:bodyPr>
          <a:lstStyle/>
          <a:p>
            <a:endParaRPr/>
          </a:p>
        </p:txBody>
      </p:sp>
      <p:sp>
        <p:nvSpPr>
          <p:cNvPr id="277" name="object 277"/>
          <p:cNvSpPr/>
          <p:nvPr/>
        </p:nvSpPr>
        <p:spPr>
          <a:xfrm>
            <a:off x="1734538" y="2308431"/>
            <a:ext cx="516453" cy="389117"/>
          </a:xfrm>
          <a:custGeom>
            <a:avLst/>
            <a:gdLst/>
            <a:ahLst/>
            <a:cxnLst/>
            <a:rect l="l" t="t" r="r" b="b"/>
            <a:pathLst>
              <a:path w="516453" h="389117">
                <a:moveTo>
                  <a:pt x="307162" y="389117"/>
                </a:moveTo>
                <a:lnTo>
                  <a:pt x="447061" y="270653"/>
                </a:lnTo>
                <a:lnTo>
                  <a:pt x="452506" y="193192"/>
                </a:lnTo>
                <a:lnTo>
                  <a:pt x="507336" y="155821"/>
                </a:lnTo>
                <a:lnTo>
                  <a:pt x="516453" y="41913"/>
                </a:lnTo>
                <a:lnTo>
                  <a:pt x="393117" y="16400"/>
                </a:lnTo>
                <a:lnTo>
                  <a:pt x="304414" y="18223"/>
                </a:lnTo>
                <a:lnTo>
                  <a:pt x="199287" y="0"/>
                </a:lnTo>
                <a:lnTo>
                  <a:pt x="0" y="5466"/>
                </a:lnTo>
                <a:lnTo>
                  <a:pt x="20108" y="280676"/>
                </a:lnTo>
                <a:lnTo>
                  <a:pt x="307162" y="389117"/>
                </a:lnTo>
                <a:close/>
              </a:path>
            </a:pathLst>
          </a:custGeom>
          <a:solidFill>
            <a:srgbClr val="000000"/>
          </a:solidFill>
        </p:spPr>
        <p:txBody>
          <a:bodyPr wrap="square" lIns="0" tIns="0" rIns="0" bIns="0" rtlCol="0">
            <a:noAutofit/>
          </a:bodyPr>
          <a:lstStyle/>
          <a:p>
            <a:endParaRPr/>
          </a:p>
        </p:txBody>
      </p:sp>
      <p:sp>
        <p:nvSpPr>
          <p:cNvPr id="278" name="object 278"/>
          <p:cNvSpPr/>
          <p:nvPr/>
        </p:nvSpPr>
        <p:spPr>
          <a:xfrm>
            <a:off x="1765612" y="2339411"/>
            <a:ext cx="273339" cy="315300"/>
          </a:xfrm>
          <a:custGeom>
            <a:avLst/>
            <a:gdLst/>
            <a:ahLst/>
            <a:cxnLst/>
            <a:rect l="l" t="t" r="r" b="b"/>
            <a:pathLst>
              <a:path w="273339" h="315300">
                <a:moveTo>
                  <a:pt x="0" y="0"/>
                </a:moveTo>
                <a:lnTo>
                  <a:pt x="15537" y="233295"/>
                </a:lnTo>
                <a:lnTo>
                  <a:pt x="266033" y="315300"/>
                </a:lnTo>
                <a:lnTo>
                  <a:pt x="273339" y="62882"/>
                </a:lnTo>
                <a:lnTo>
                  <a:pt x="0" y="0"/>
                </a:lnTo>
                <a:close/>
              </a:path>
            </a:pathLst>
          </a:custGeom>
          <a:solidFill>
            <a:srgbClr val="FFFFFF"/>
          </a:solidFill>
        </p:spPr>
        <p:txBody>
          <a:bodyPr wrap="square" lIns="0" tIns="0" rIns="0" bIns="0" rtlCol="0">
            <a:noAutofit/>
          </a:bodyPr>
          <a:lstStyle/>
          <a:p>
            <a:endParaRPr/>
          </a:p>
        </p:txBody>
      </p:sp>
      <p:sp>
        <p:nvSpPr>
          <p:cNvPr id="279" name="object 279"/>
          <p:cNvSpPr/>
          <p:nvPr/>
        </p:nvSpPr>
        <p:spPr>
          <a:xfrm>
            <a:off x="2064556" y="2386804"/>
            <a:ext cx="97795" cy="245128"/>
          </a:xfrm>
          <a:custGeom>
            <a:avLst/>
            <a:gdLst/>
            <a:ahLst/>
            <a:cxnLst/>
            <a:rect l="l" t="t" r="r" b="b"/>
            <a:pathLst>
              <a:path w="97795" h="245128">
                <a:moveTo>
                  <a:pt x="3646" y="20045"/>
                </a:moveTo>
                <a:lnTo>
                  <a:pt x="0" y="245128"/>
                </a:lnTo>
                <a:lnTo>
                  <a:pt x="85005" y="172222"/>
                </a:lnTo>
                <a:lnTo>
                  <a:pt x="97795" y="0"/>
                </a:lnTo>
                <a:lnTo>
                  <a:pt x="3646" y="20045"/>
                </a:lnTo>
                <a:close/>
              </a:path>
            </a:pathLst>
          </a:custGeom>
          <a:solidFill>
            <a:srgbClr val="3E3EFF"/>
          </a:solidFill>
        </p:spPr>
        <p:txBody>
          <a:bodyPr wrap="square" lIns="0" tIns="0" rIns="0" bIns="0" rtlCol="0">
            <a:noAutofit/>
          </a:bodyPr>
          <a:lstStyle/>
          <a:p>
            <a:endParaRPr/>
          </a:p>
        </p:txBody>
      </p:sp>
      <p:sp>
        <p:nvSpPr>
          <p:cNvPr id="280" name="object 280"/>
          <p:cNvSpPr/>
          <p:nvPr/>
        </p:nvSpPr>
        <p:spPr>
          <a:xfrm>
            <a:off x="1806754" y="2399560"/>
            <a:ext cx="184662" cy="187725"/>
          </a:xfrm>
          <a:custGeom>
            <a:avLst/>
            <a:gdLst/>
            <a:ahLst/>
            <a:cxnLst/>
            <a:rect l="l" t="t" r="r" b="b"/>
            <a:pathLst>
              <a:path w="184662" h="187725">
                <a:moveTo>
                  <a:pt x="0" y="0"/>
                </a:moveTo>
                <a:lnTo>
                  <a:pt x="4571" y="135776"/>
                </a:lnTo>
                <a:lnTo>
                  <a:pt x="183750" y="187725"/>
                </a:lnTo>
                <a:lnTo>
                  <a:pt x="184662" y="41002"/>
                </a:lnTo>
                <a:lnTo>
                  <a:pt x="0" y="0"/>
                </a:lnTo>
                <a:close/>
              </a:path>
            </a:pathLst>
          </a:custGeom>
          <a:solidFill>
            <a:srgbClr val="00FFFF"/>
          </a:solidFill>
        </p:spPr>
        <p:txBody>
          <a:bodyPr wrap="square" lIns="0" tIns="0" rIns="0" bIns="0" rtlCol="0">
            <a:noAutofit/>
          </a:bodyPr>
          <a:lstStyle/>
          <a:p>
            <a:endParaRPr/>
          </a:p>
        </p:txBody>
      </p:sp>
      <p:sp>
        <p:nvSpPr>
          <p:cNvPr id="281" name="object 281"/>
          <p:cNvSpPr/>
          <p:nvPr/>
        </p:nvSpPr>
        <p:spPr>
          <a:xfrm>
            <a:off x="1710770" y="2621909"/>
            <a:ext cx="329094" cy="231460"/>
          </a:xfrm>
          <a:custGeom>
            <a:avLst/>
            <a:gdLst/>
            <a:ahLst/>
            <a:cxnLst/>
            <a:rect l="l" t="t" r="r" b="b"/>
            <a:pathLst>
              <a:path w="329094" h="231460">
                <a:moveTo>
                  <a:pt x="0" y="0"/>
                </a:moveTo>
                <a:lnTo>
                  <a:pt x="4571" y="83839"/>
                </a:lnTo>
                <a:lnTo>
                  <a:pt x="329094" y="231460"/>
                </a:lnTo>
                <a:lnTo>
                  <a:pt x="327270" y="127575"/>
                </a:lnTo>
                <a:lnTo>
                  <a:pt x="0" y="0"/>
                </a:lnTo>
                <a:close/>
              </a:path>
            </a:pathLst>
          </a:custGeom>
          <a:solidFill>
            <a:srgbClr val="FFFFFF"/>
          </a:solidFill>
        </p:spPr>
        <p:txBody>
          <a:bodyPr wrap="square" lIns="0" tIns="0" rIns="0" bIns="0" rtlCol="0">
            <a:noAutofit/>
          </a:bodyPr>
          <a:lstStyle/>
          <a:p>
            <a:endParaRPr/>
          </a:p>
        </p:txBody>
      </p:sp>
      <p:sp>
        <p:nvSpPr>
          <p:cNvPr id="282" name="object 282"/>
          <p:cNvSpPr/>
          <p:nvPr/>
        </p:nvSpPr>
        <p:spPr>
          <a:xfrm>
            <a:off x="1833270" y="2328477"/>
            <a:ext cx="284255" cy="46482"/>
          </a:xfrm>
          <a:custGeom>
            <a:avLst/>
            <a:gdLst/>
            <a:ahLst/>
            <a:cxnLst/>
            <a:rect l="l" t="t" r="r" b="b"/>
            <a:pathLst>
              <a:path w="284255" h="46482">
                <a:moveTo>
                  <a:pt x="0" y="0"/>
                </a:moveTo>
                <a:lnTo>
                  <a:pt x="203858" y="46482"/>
                </a:lnTo>
                <a:lnTo>
                  <a:pt x="284255" y="34624"/>
                </a:lnTo>
                <a:lnTo>
                  <a:pt x="102378" y="911"/>
                </a:lnTo>
                <a:lnTo>
                  <a:pt x="0" y="0"/>
                </a:lnTo>
                <a:close/>
              </a:path>
            </a:pathLst>
          </a:custGeom>
          <a:solidFill>
            <a:srgbClr val="3E3E3E"/>
          </a:solidFill>
        </p:spPr>
        <p:txBody>
          <a:bodyPr wrap="square" lIns="0" tIns="0" rIns="0" bIns="0" rtlCol="0">
            <a:noAutofit/>
          </a:bodyPr>
          <a:lstStyle/>
          <a:p>
            <a:endParaRPr/>
          </a:p>
        </p:txBody>
      </p:sp>
      <p:sp>
        <p:nvSpPr>
          <p:cNvPr id="283" name="object 283"/>
          <p:cNvSpPr/>
          <p:nvPr/>
        </p:nvSpPr>
        <p:spPr>
          <a:xfrm>
            <a:off x="2068203" y="2609153"/>
            <a:ext cx="162780" cy="215971"/>
          </a:xfrm>
          <a:custGeom>
            <a:avLst/>
            <a:gdLst/>
            <a:ahLst/>
            <a:cxnLst/>
            <a:rect l="l" t="t" r="r" b="b"/>
            <a:pathLst>
              <a:path w="162780" h="215971">
                <a:moveTo>
                  <a:pt x="0" y="121197"/>
                </a:moveTo>
                <a:lnTo>
                  <a:pt x="0" y="215971"/>
                </a:lnTo>
                <a:lnTo>
                  <a:pt x="156322" y="41002"/>
                </a:lnTo>
                <a:lnTo>
                  <a:pt x="162780" y="0"/>
                </a:lnTo>
                <a:lnTo>
                  <a:pt x="0" y="121197"/>
                </a:lnTo>
                <a:close/>
              </a:path>
            </a:pathLst>
          </a:custGeom>
          <a:solidFill>
            <a:srgbClr val="3E3E3E"/>
          </a:solidFill>
        </p:spPr>
        <p:txBody>
          <a:bodyPr wrap="square" lIns="0" tIns="0" rIns="0" bIns="0" rtlCol="0">
            <a:noAutofit/>
          </a:bodyPr>
          <a:lstStyle/>
          <a:p>
            <a:endParaRPr/>
          </a:p>
        </p:txBody>
      </p:sp>
      <p:sp>
        <p:nvSpPr>
          <p:cNvPr id="284" name="object 284"/>
          <p:cNvSpPr/>
          <p:nvPr/>
        </p:nvSpPr>
        <p:spPr>
          <a:xfrm>
            <a:off x="1737273" y="2601864"/>
            <a:ext cx="307162" cy="113908"/>
          </a:xfrm>
          <a:custGeom>
            <a:avLst/>
            <a:gdLst/>
            <a:ahLst/>
            <a:cxnLst/>
            <a:rect l="l" t="t" r="r" b="b"/>
            <a:pathLst>
              <a:path w="307162" h="113908">
                <a:moveTo>
                  <a:pt x="18285" y="0"/>
                </a:moveTo>
                <a:lnTo>
                  <a:pt x="0" y="4555"/>
                </a:lnTo>
                <a:lnTo>
                  <a:pt x="307162" y="113908"/>
                </a:lnTo>
                <a:lnTo>
                  <a:pt x="305338" y="90217"/>
                </a:lnTo>
                <a:lnTo>
                  <a:pt x="18285" y="0"/>
                </a:lnTo>
                <a:close/>
              </a:path>
            </a:pathLst>
          </a:custGeom>
          <a:solidFill>
            <a:srgbClr val="3E3EFF"/>
          </a:solidFill>
        </p:spPr>
        <p:txBody>
          <a:bodyPr wrap="square" lIns="0" tIns="0" rIns="0" bIns="0" rtlCol="0">
            <a:noAutofit/>
          </a:bodyPr>
          <a:lstStyle/>
          <a:p>
            <a:endParaRPr/>
          </a:p>
        </p:txBody>
      </p:sp>
      <p:sp>
        <p:nvSpPr>
          <p:cNvPr id="285" name="object 285"/>
          <p:cNvSpPr/>
          <p:nvPr/>
        </p:nvSpPr>
        <p:spPr>
          <a:xfrm>
            <a:off x="1824127" y="2418695"/>
            <a:ext cx="132554" cy="130309"/>
          </a:xfrm>
          <a:custGeom>
            <a:avLst/>
            <a:gdLst/>
            <a:ahLst/>
            <a:cxnLst/>
            <a:rect l="l" t="t" r="r" b="b"/>
            <a:pathLst>
              <a:path w="132554" h="130309">
                <a:moveTo>
                  <a:pt x="58502" y="0"/>
                </a:moveTo>
                <a:lnTo>
                  <a:pt x="0" y="120286"/>
                </a:lnTo>
                <a:lnTo>
                  <a:pt x="33822" y="130309"/>
                </a:lnTo>
                <a:lnTo>
                  <a:pt x="132554" y="19134"/>
                </a:lnTo>
                <a:lnTo>
                  <a:pt x="58502" y="0"/>
                </a:lnTo>
                <a:close/>
              </a:path>
            </a:pathLst>
          </a:custGeom>
          <a:solidFill>
            <a:srgbClr val="7EFFFF"/>
          </a:solidFill>
        </p:spPr>
        <p:txBody>
          <a:bodyPr wrap="square" lIns="0" tIns="0" rIns="0" bIns="0" rtlCol="0">
            <a:noAutofit/>
          </a:bodyPr>
          <a:lstStyle/>
          <a:p>
            <a:endParaRPr/>
          </a:p>
        </p:txBody>
      </p:sp>
      <p:sp>
        <p:nvSpPr>
          <p:cNvPr id="286" name="object 286"/>
          <p:cNvSpPr/>
          <p:nvPr/>
        </p:nvSpPr>
        <p:spPr>
          <a:xfrm>
            <a:off x="1806754" y="2399560"/>
            <a:ext cx="184662" cy="187725"/>
          </a:xfrm>
          <a:custGeom>
            <a:avLst/>
            <a:gdLst/>
            <a:ahLst/>
            <a:cxnLst/>
            <a:rect l="l" t="t" r="r" b="b"/>
            <a:pathLst>
              <a:path w="184662" h="187725">
                <a:moveTo>
                  <a:pt x="184662" y="41002"/>
                </a:moveTo>
                <a:lnTo>
                  <a:pt x="0" y="0"/>
                </a:lnTo>
                <a:lnTo>
                  <a:pt x="170948" y="57403"/>
                </a:lnTo>
                <a:lnTo>
                  <a:pt x="183750" y="187725"/>
                </a:lnTo>
                <a:lnTo>
                  <a:pt x="184662" y="41002"/>
                </a:lnTo>
                <a:close/>
              </a:path>
            </a:pathLst>
          </a:custGeom>
          <a:solidFill>
            <a:srgbClr val="000000"/>
          </a:solidFill>
        </p:spPr>
        <p:txBody>
          <a:bodyPr wrap="square" lIns="0" tIns="0" rIns="0" bIns="0" rtlCol="0">
            <a:noAutofit/>
          </a:bodyPr>
          <a:lstStyle/>
          <a:p>
            <a:endParaRPr/>
          </a:p>
        </p:txBody>
      </p:sp>
      <p:sp>
        <p:nvSpPr>
          <p:cNvPr id="287" name="object 287"/>
          <p:cNvSpPr/>
          <p:nvPr/>
        </p:nvSpPr>
        <p:spPr>
          <a:xfrm>
            <a:off x="1710770" y="2621909"/>
            <a:ext cx="327270" cy="127575"/>
          </a:xfrm>
          <a:custGeom>
            <a:avLst/>
            <a:gdLst/>
            <a:ahLst/>
            <a:cxnLst/>
            <a:rect l="l" t="t" r="r" b="b"/>
            <a:pathLst>
              <a:path w="327270" h="127575">
                <a:moveTo>
                  <a:pt x="0" y="0"/>
                </a:moveTo>
                <a:lnTo>
                  <a:pt x="1823" y="39180"/>
                </a:lnTo>
                <a:lnTo>
                  <a:pt x="327270" y="127575"/>
                </a:lnTo>
                <a:lnTo>
                  <a:pt x="0" y="0"/>
                </a:lnTo>
                <a:close/>
              </a:path>
            </a:pathLst>
          </a:custGeom>
          <a:solidFill>
            <a:srgbClr val="FFFF3E"/>
          </a:solidFill>
        </p:spPr>
        <p:txBody>
          <a:bodyPr wrap="square" lIns="0" tIns="0" rIns="0" bIns="0" rtlCol="0">
            <a:noAutofit/>
          </a:bodyPr>
          <a:lstStyle/>
          <a:p>
            <a:endParaRPr/>
          </a:p>
        </p:txBody>
      </p:sp>
      <p:sp>
        <p:nvSpPr>
          <p:cNvPr id="288" name="object 288"/>
          <p:cNvSpPr/>
          <p:nvPr/>
        </p:nvSpPr>
        <p:spPr>
          <a:xfrm>
            <a:off x="1749163" y="2650155"/>
            <a:ext cx="18285" cy="19147"/>
          </a:xfrm>
          <a:custGeom>
            <a:avLst/>
            <a:gdLst/>
            <a:ahLst/>
            <a:cxnLst/>
            <a:rect l="l" t="t" r="r" b="b"/>
            <a:pathLst>
              <a:path w="18285" h="19147">
                <a:moveTo>
                  <a:pt x="9142" y="19147"/>
                </a:moveTo>
                <a:lnTo>
                  <a:pt x="12789" y="18223"/>
                </a:lnTo>
                <a:lnTo>
                  <a:pt x="15537" y="16400"/>
                </a:lnTo>
                <a:lnTo>
                  <a:pt x="17360" y="13667"/>
                </a:lnTo>
                <a:lnTo>
                  <a:pt x="18285" y="10022"/>
                </a:lnTo>
                <a:lnTo>
                  <a:pt x="17360" y="6378"/>
                </a:lnTo>
                <a:lnTo>
                  <a:pt x="15537" y="3644"/>
                </a:lnTo>
                <a:lnTo>
                  <a:pt x="13713" y="911"/>
                </a:lnTo>
                <a:lnTo>
                  <a:pt x="10054" y="0"/>
                </a:lnTo>
                <a:lnTo>
                  <a:pt x="6394" y="911"/>
                </a:lnTo>
                <a:lnTo>
                  <a:pt x="2735" y="2733"/>
                </a:lnTo>
                <a:lnTo>
                  <a:pt x="911" y="5466"/>
                </a:lnTo>
                <a:lnTo>
                  <a:pt x="0" y="9111"/>
                </a:lnTo>
                <a:lnTo>
                  <a:pt x="911" y="12756"/>
                </a:lnTo>
                <a:lnTo>
                  <a:pt x="2735" y="15489"/>
                </a:lnTo>
                <a:lnTo>
                  <a:pt x="5483" y="18223"/>
                </a:lnTo>
                <a:lnTo>
                  <a:pt x="9142" y="19147"/>
                </a:lnTo>
                <a:close/>
              </a:path>
            </a:pathLst>
          </a:custGeom>
          <a:solidFill>
            <a:srgbClr val="000000"/>
          </a:solidFill>
        </p:spPr>
        <p:txBody>
          <a:bodyPr wrap="square" lIns="0" tIns="0" rIns="0" bIns="0" rtlCol="0">
            <a:noAutofit/>
          </a:bodyPr>
          <a:lstStyle/>
          <a:p>
            <a:endParaRPr/>
          </a:p>
        </p:txBody>
      </p:sp>
      <p:sp>
        <p:nvSpPr>
          <p:cNvPr id="289" name="object 289"/>
          <p:cNvSpPr/>
          <p:nvPr/>
        </p:nvSpPr>
        <p:spPr>
          <a:xfrm>
            <a:off x="1942056" y="2733995"/>
            <a:ext cx="80446" cy="47393"/>
          </a:xfrm>
          <a:custGeom>
            <a:avLst/>
            <a:gdLst/>
            <a:ahLst/>
            <a:cxnLst/>
            <a:rect l="l" t="t" r="r" b="b"/>
            <a:pathLst>
              <a:path w="80446" h="47393">
                <a:moveTo>
                  <a:pt x="911" y="0"/>
                </a:moveTo>
                <a:lnTo>
                  <a:pt x="0" y="11845"/>
                </a:lnTo>
                <a:lnTo>
                  <a:pt x="80446" y="47393"/>
                </a:lnTo>
                <a:lnTo>
                  <a:pt x="80446" y="31890"/>
                </a:lnTo>
                <a:lnTo>
                  <a:pt x="911" y="0"/>
                </a:lnTo>
                <a:close/>
              </a:path>
            </a:pathLst>
          </a:custGeom>
          <a:solidFill>
            <a:srgbClr val="000000"/>
          </a:solidFill>
        </p:spPr>
        <p:txBody>
          <a:bodyPr wrap="square" lIns="0" tIns="0" rIns="0" bIns="0" rtlCol="0">
            <a:noAutofit/>
          </a:bodyPr>
          <a:lstStyle/>
          <a:p>
            <a:endParaRPr/>
          </a:p>
        </p:txBody>
      </p:sp>
      <p:sp>
        <p:nvSpPr>
          <p:cNvPr id="290" name="object 290"/>
          <p:cNvSpPr/>
          <p:nvPr/>
        </p:nvSpPr>
        <p:spPr>
          <a:xfrm>
            <a:off x="1957593" y="2593663"/>
            <a:ext cx="32910" cy="17312"/>
          </a:xfrm>
          <a:custGeom>
            <a:avLst/>
            <a:gdLst/>
            <a:ahLst/>
            <a:cxnLst/>
            <a:rect l="l" t="t" r="r" b="b"/>
            <a:pathLst>
              <a:path w="32910" h="17312">
                <a:moveTo>
                  <a:pt x="911" y="0"/>
                </a:moveTo>
                <a:lnTo>
                  <a:pt x="0" y="9111"/>
                </a:lnTo>
                <a:lnTo>
                  <a:pt x="32910" y="17312"/>
                </a:lnTo>
                <a:lnTo>
                  <a:pt x="32910" y="10022"/>
                </a:lnTo>
                <a:lnTo>
                  <a:pt x="911" y="0"/>
                </a:lnTo>
                <a:close/>
              </a:path>
            </a:pathLst>
          </a:custGeom>
          <a:solidFill>
            <a:srgbClr val="000000"/>
          </a:solidFill>
        </p:spPr>
        <p:txBody>
          <a:bodyPr wrap="square" lIns="0" tIns="0" rIns="0" bIns="0" rtlCol="0">
            <a:noAutofit/>
          </a:bodyPr>
          <a:lstStyle/>
          <a:p>
            <a:endParaRPr/>
          </a:p>
        </p:txBody>
      </p:sp>
      <p:sp>
        <p:nvSpPr>
          <p:cNvPr id="291" name="object 291"/>
          <p:cNvSpPr/>
          <p:nvPr/>
        </p:nvSpPr>
        <p:spPr>
          <a:xfrm>
            <a:off x="1271040" y="2392271"/>
            <a:ext cx="370248" cy="240572"/>
          </a:xfrm>
          <a:custGeom>
            <a:avLst/>
            <a:gdLst/>
            <a:ahLst/>
            <a:cxnLst/>
            <a:rect l="l" t="t" r="r" b="b"/>
            <a:pathLst>
              <a:path w="370248" h="240572">
                <a:moveTo>
                  <a:pt x="138050" y="0"/>
                </a:moveTo>
                <a:lnTo>
                  <a:pt x="0" y="57403"/>
                </a:lnTo>
                <a:lnTo>
                  <a:pt x="3659" y="130309"/>
                </a:lnTo>
                <a:lnTo>
                  <a:pt x="239517" y="240572"/>
                </a:lnTo>
                <a:lnTo>
                  <a:pt x="367500" y="88395"/>
                </a:lnTo>
                <a:lnTo>
                  <a:pt x="370248" y="41002"/>
                </a:lnTo>
                <a:lnTo>
                  <a:pt x="138050" y="0"/>
                </a:lnTo>
                <a:close/>
              </a:path>
            </a:pathLst>
          </a:custGeom>
          <a:solidFill>
            <a:srgbClr val="000000"/>
          </a:solidFill>
        </p:spPr>
        <p:txBody>
          <a:bodyPr wrap="square" lIns="0" tIns="0" rIns="0" bIns="0" rtlCol="0">
            <a:noAutofit/>
          </a:bodyPr>
          <a:lstStyle/>
          <a:p>
            <a:endParaRPr/>
          </a:p>
        </p:txBody>
      </p:sp>
      <p:sp>
        <p:nvSpPr>
          <p:cNvPr id="292" name="object 292"/>
          <p:cNvSpPr/>
          <p:nvPr/>
        </p:nvSpPr>
        <p:spPr>
          <a:xfrm>
            <a:off x="1303039" y="2260127"/>
            <a:ext cx="333678" cy="249696"/>
          </a:xfrm>
          <a:custGeom>
            <a:avLst/>
            <a:gdLst/>
            <a:ahLst/>
            <a:cxnLst/>
            <a:rect l="l" t="t" r="r" b="b"/>
            <a:pathLst>
              <a:path w="333678" h="249696">
                <a:moveTo>
                  <a:pt x="200211" y="249696"/>
                </a:moveTo>
                <a:lnTo>
                  <a:pt x="288877" y="173146"/>
                </a:lnTo>
                <a:lnTo>
                  <a:pt x="292536" y="123943"/>
                </a:lnTo>
                <a:lnTo>
                  <a:pt x="327270" y="99329"/>
                </a:lnTo>
                <a:lnTo>
                  <a:pt x="333678" y="28258"/>
                </a:lnTo>
                <a:lnTo>
                  <a:pt x="254142" y="10933"/>
                </a:lnTo>
                <a:lnTo>
                  <a:pt x="197464" y="11845"/>
                </a:lnTo>
                <a:lnTo>
                  <a:pt x="129819" y="0"/>
                </a:lnTo>
                <a:lnTo>
                  <a:pt x="0" y="3644"/>
                </a:lnTo>
                <a:lnTo>
                  <a:pt x="13713" y="180435"/>
                </a:lnTo>
                <a:lnTo>
                  <a:pt x="200211" y="249696"/>
                </a:lnTo>
                <a:close/>
              </a:path>
            </a:pathLst>
          </a:custGeom>
          <a:solidFill>
            <a:srgbClr val="000000"/>
          </a:solidFill>
        </p:spPr>
        <p:txBody>
          <a:bodyPr wrap="square" lIns="0" tIns="0" rIns="0" bIns="0" rtlCol="0">
            <a:noAutofit/>
          </a:bodyPr>
          <a:lstStyle/>
          <a:p>
            <a:endParaRPr/>
          </a:p>
        </p:txBody>
      </p:sp>
      <p:sp>
        <p:nvSpPr>
          <p:cNvPr id="293" name="object 293"/>
          <p:cNvSpPr/>
          <p:nvPr/>
        </p:nvSpPr>
        <p:spPr>
          <a:xfrm>
            <a:off x="1324060" y="2280185"/>
            <a:ext cx="176443" cy="202303"/>
          </a:xfrm>
          <a:custGeom>
            <a:avLst/>
            <a:gdLst/>
            <a:ahLst/>
            <a:cxnLst/>
            <a:rect l="l" t="t" r="r" b="b"/>
            <a:pathLst>
              <a:path w="176443" h="202303">
                <a:moveTo>
                  <a:pt x="0" y="0"/>
                </a:moveTo>
                <a:lnTo>
                  <a:pt x="10066" y="149443"/>
                </a:lnTo>
                <a:lnTo>
                  <a:pt x="171872" y="202303"/>
                </a:lnTo>
                <a:lnTo>
                  <a:pt x="176443" y="41002"/>
                </a:lnTo>
                <a:lnTo>
                  <a:pt x="0" y="0"/>
                </a:lnTo>
                <a:close/>
              </a:path>
            </a:pathLst>
          </a:custGeom>
          <a:solidFill>
            <a:srgbClr val="FFFFFF"/>
          </a:solidFill>
        </p:spPr>
        <p:txBody>
          <a:bodyPr wrap="square" lIns="0" tIns="0" rIns="0" bIns="0" rtlCol="0">
            <a:noAutofit/>
          </a:bodyPr>
          <a:lstStyle/>
          <a:p>
            <a:endParaRPr/>
          </a:p>
        </p:txBody>
      </p:sp>
      <p:sp>
        <p:nvSpPr>
          <p:cNvPr id="294" name="object 294"/>
          <p:cNvSpPr/>
          <p:nvPr/>
        </p:nvSpPr>
        <p:spPr>
          <a:xfrm>
            <a:off x="1517877" y="2311164"/>
            <a:ext cx="61250" cy="156732"/>
          </a:xfrm>
          <a:custGeom>
            <a:avLst/>
            <a:gdLst/>
            <a:ahLst/>
            <a:cxnLst/>
            <a:rect l="l" t="t" r="r" b="b"/>
            <a:pathLst>
              <a:path w="61250" h="156732">
                <a:moveTo>
                  <a:pt x="0" y="12756"/>
                </a:moveTo>
                <a:lnTo>
                  <a:pt x="0" y="156732"/>
                </a:lnTo>
                <a:lnTo>
                  <a:pt x="53930" y="109352"/>
                </a:lnTo>
                <a:lnTo>
                  <a:pt x="61250" y="0"/>
                </a:lnTo>
                <a:lnTo>
                  <a:pt x="0" y="12756"/>
                </a:lnTo>
                <a:close/>
              </a:path>
            </a:pathLst>
          </a:custGeom>
          <a:solidFill>
            <a:srgbClr val="3E3EFF"/>
          </a:solidFill>
        </p:spPr>
        <p:txBody>
          <a:bodyPr wrap="square" lIns="0" tIns="0" rIns="0" bIns="0" rtlCol="0">
            <a:noAutofit/>
          </a:bodyPr>
          <a:lstStyle/>
          <a:p>
            <a:endParaRPr/>
          </a:p>
        </p:txBody>
      </p:sp>
      <p:sp>
        <p:nvSpPr>
          <p:cNvPr id="295" name="object 295"/>
          <p:cNvSpPr/>
          <p:nvPr/>
        </p:nvSpPr>
        <p:spPr>
          <a:xfrm>
            <a:off x="1350575" y="2318454"/>
            <a:ext cx="119765" cy="121197"/>
          </a:xfrm>
          <a:custGeom>
            <a:avLst/>
            <a:gdLst/>
            <a:ahLst/>
            <a:cxnLst/>
            <a:rect l="l" t="t" r="r" b="b"/>
            <a:pathLst>
              <a:path w="119765" h="121197">
                <a:moveTo>
                  <a:pt x="0" y="0"/>
                </a:moveTo>
                <a:lnTo>
                  <a:pt x="2747" y="87484"/>
                </a:lnTo>
                <a:lnTo>
                  <a:pt x="119765" y="121197"/>
                </a:lnTo>
                <a:lnTo>
                  <a:pt x="119765" y="26423"/>
                </a:lnTo>
                <a:lnTo>
                  <a:pt x="0" y="0"/>
                </a:lnTo>
                <a:close/>
              </a:path>
            </a:pathLst>
          </a:custGeom>
          <a:solidFill>
            <a:srgbClr val="00FFFF"/>
          </a:solidFill>
        </p:spPr>
        <p:txBody>
          <a:bodyPr wrap="square" lIns="0" tIns="0" rIns="0" bIns="0" rtlCol="0">
            <a:noAutofit/>
          </a:bodyPr>
          <a:lstStyle/>
          <a:p>
            <a:endParaRPr/>
          </a:p>
        </p:txBody>
      </p:sp>
      <p:sp>
        <p:nvSpPr>
          <p:cNvPr id="296" name="object 296"/>
          <p:cNvSpPr/>
          <p:nvPr/>
        </p:nvSpPr>
        <p:spPr>
          <a:xfrm>
            <a:off x="1288414" y="2462430"/>
            <a:ext cx="213913" cy="145811"/>
          </a:xfrm>
          <a:custGeom>
            <a:avLst/>
            <a:gdLst/>
            <a:ahLst/>
            <a:cxnLst/>
            <a:rect l="l" t="t" r="r" b="b"/>
            <a:pathLst>
              <a:path w="213913" h="145811">
                <a:moveTo>
                  <a:pt x="0" y="0"/>
                </a:moveTo>
                <a:lnTo>
                  <a:pt x="2735" y="53771"/>
                </a:lnTo>
                <a:lnTo>
                  <a:pt x="213913" y="145811"/>
                </a:lnTo>
                <a:lnTo>
                  <a:pt x="213001" y="81106"/>
                </a:lnTo>
                <a:lnTo>
                  <a:pt x="0" y="0"/>
                </a:lnTo>
                <a:close/>
              </a:path>
            </a:pathLst>
          </a:custGeom>
          <a:solidFill>
            <a:srgbClr val="FFFFFF"/>
          </a:solidFill>
        </p:spPr>
        <p:txBody>
          <a:bodyPr wrap="square" lIns="0" tIns="0" rIns="0" bIns="0" rtlCol="0">
            <a:noAutofit/>
          </a:bodyPr>
          <a:lstStyle/>
          <a:p>
            <a:endParaRPr/>
          </a:p>
        </p:txBody>
      </p:sp>
      <p:sp>
        <p:nvSpPr>
          <p:cNvPr id="297" name="object 297"/>
          <p:cNvSpPr/>
          <p:nvPr/>
        </p:nvSpPr>
        <p:spPr>
          <a:xfrm>
            <a:off x="1367037" y="2273794"/>
            <a:ext cx="183750" cy="29169"/>
          </a:xfrm>
          <a:custGeom>
            <a:avLst/>
            <a:gdLst/>
            <a:ahLst/>
            <a:cxnLst/>
            <a:rect l="l" t="t" r="r" b="b"/>
            <a:pathLst>
              <a:path w="183750" h="29169">
                <a:moveTo>
                  <a:pt x="0" y="0"/>
                </a:moveTo>
                <a:lnTo>
                  <a:pt x="132554" y="29169"/>
                </a:lnTo>
                <a:lnTo>
                  <a:pt x="183750" y="21880"/>
                </a:lnTo>
                <a:lnTo>
                  <a:pt x="66733" y="0"/>
                </a:lnTo>
                <a:lnTo>
                  <a:pt x="0" y="0"/>
                </a:lnTo>
                <a:close/>
              </a:path>
            </a:pathLst>
          </a:custGeom>
          <a:solidFill>
            <a:srgbClr val="3E3E3E"/>
          </a:solidFill>
        </p:spPr>
        <p:txBody>
          <a:bodyPr wrap="square" lIns="0" tIns="0" rIns="0" bIns="0" rtlCol="0">
            <a:noAutofit/>
          </a:bodyPr>
          <a:lstStyle/>
          <a:p>
            <a:endParaRPr/>
          </a:p>
        </p:txBody>
      </p:sp>
      <p:sp>
        <p:nvSpPr>
          <p:cNvPr id="298" name="object 298"/>
          <p:cNvSpPr/>
          <p:nvPr/>
        </p:nvSpPr>
        <p:spPr>
          <a:xfrm>
            <a:off x="1518788" y="2453319"/>
            <a:ext cx="105126" cy="138522"/>
          </a:xfrm>
          <a:custGeom>
            <a:avLst/>
            <a:gdLst/>
            <a:ahLst/>
            <a:cxnLst/>
            <a:rect l="l" t="t" r="r" b="b"/>
            <a:pathLst>
              <a:path w="105126" h="138522">
                <a:moveTo>
                  <a:pt x="0" y="77461"/>
                </a:moveTo>
                <a:lnTo>
                  <a:pt x="0" y="138522"/>
                </a:lnTo>
                <a:lnTo>
                  <a:pt x="101467" y="26436"/>
                </a:lnTo>
                <a:lnTo>
                  <a:pt x="105126" y="0"/>
                </a:lnTo>
                <a:lnTo>
                  <a:pt x="0" y="77461"/>
                </a:lnTo>
                <a:close/>
              </a:path>
            </a:pathLst>
          </a:custGeom>
          <a:solidFill>
            <a:srgbClr val="3E3E3E"/>
          </a:solidFill>
        </p:spPr>
        <p:txBody>
          <a:bodyPr wrap="square" lIns="0" tIns="0" rIns="0" bIns="0" rtlCol="0">
            <a:noAutofit/>
          </a:bodyPr>
          <a:lstStyle/>
          <a:p>
            <a:endParaRPr/>
          </a:p>
        </p:txBody>
      </p:sp>
      <p:sp>
        <p:nvSpPr>
          <p:cNvPr id="299" name="object 299"/>
          <p:cNvSpPr/>
          <p:nvPr/>
        </p:nvSpPr>
        <p:spPr>
          <a:xfrm>
            <a:off x="1305787" y="2448763"/>
            <a:ext cx="199287" cy="72905"/>
          </a:xfrm>
          <a:custGeom>
            <a:avLst/>
            <a:gdLst/>
            <a:ahLst/>
            <a:cxnLst/>
            <a:rect l="l" t="t" r="r" b="b"/>
            <a:pathLst>
              <a:path w="199287" h="72905">
                <a:moveTo>
                  <a:pt x="11877" y="0"/>
                </a:moveTo>
                <a:lnTo>
                  <a:pt x="0" y="3644"/>
                </a:lnTo>
                <a:lnTo>
                  <a:pt x="199287" y="72905"/>
                </a:lnTo>
                <a:lnTo>
                  <a:pt x="197464" y="57415"/>
                </a:lnTo>
                <a:lnTo>
                  <a:pt x="11877" y="0"/>
                </a:lnTo>
                <a:close/>
              </a:path>
            </a:pathLst>
          </a:custGeom>
          <a:solidFill>
            <a:srgbClr val="3E3EFF"/>
          </a:solidFill>
        </p:spPr>
        <p:txBody>
          <a:bodyPr wrap="square" lIns="0" tIns="0" rIns="0" bIns="0" rtlCol="0">
            <a:noAutofit/>
          </a:bodyPr>
          <a:lstStyle/>
          <a:p>
            <a:endParaRPr/>
          </a:p>
        </p:txBody>
      </p:sp>
      <p:sp>
        <p:nvSpPr>
          <p:cNvPr id="300" name="object 300"/>
          <p:cNvSpPr/>
          <p:nvPr/>
        </p:nvSpPr>
        <p:spPr>
          <a:xfrm>
            <a:off x="1361541" y="2331210"/>
            <a:ext cx="85942" cy="83839"/>
          </a:xfrm>
          <a:custGeom>
            <a:avLst/>
            <a:gdLst/>
            <a:ahLst/>
            <a:cxnLst/>
            <a:rect l="l" t="t" r="r" b="b"/>
            <a:pathLst>
              <a:path w="85942" h="83839">
                <a:moveTo>
                  <a:pt x="38406" y="0"/>
                </a:moveTo>
                <a:lnTo>
                  <a:pt x="0" y="77461"/>
                </a:lnTo>
                <a:lnTo>
                  <a:pt x="22856" y="83839"/>
                </a:lnTo>
                <a:lnTo>
                  <a:pt x="85942" y="12756"/>
                </a:lnTo>
                <a:lnTo>
                  <a:pt x="38406" y="0"/>
                </a:lnTo>
                <a:close/>
              </a:path>
            </a:pathLst>
          </a:custGeom>
          <a:solidFill>
            <a:srgbClr val="7EFFFF"/>
          </a:solidFill>
        </p:spPr>
        <p:txBody>
          <a:bodyPr wrap="square" lIns="0" tIns="0" rIns="0" bIns="0" rtlCol="0">
            <a:noAutofit/>
          </a:bodyPr>
          <a:lstStyle/>
          <a:p>
            <a:endParaRPr/>
          </a:p>
        </p:txBody>
      </p:sp>
      <p:sp>
        <p:nvSpPr>
          <p:cNvPr id="301" name="object 301"/>
          <p:cNvSpPr/>
          <p:nvPr/>
        </p:nvSpPr>
        <p:spPr>
          <a:xfrm>
            <a:off x="1350575" y="2318454"/>
            <a:ext cx="119765" cy="121197"/>
          </a:xfrm>
          <a:custGeom>
            <a:avLst/>
            <a:gdLst/>
            <a:ahLst/>
            <a:cxnLst/>
            <a:rect l="l" t="t" r="r" b="b"/>
            <a:pathLst>
              <a:path w="119765" h="121197">
                <a:moveTo>
                  <a:pt x="119765" y="26423"/>
                </a:moveTo>
                <a:lnTo>
                  <a:pt x="0" y="0"/>
                </a:lnTo>
                <a:lnTo>
                  <a:pt x="110622" y="37357"/>
                </a:lnTo>
                <a:lnTo>
                  <a:pt x="119765" y="121197"/>
                </a:lnTo>
                <a:lnTo>
                  <a:pt x="119765" y="26423"/>
                </a:lnTo>
                <a:close/>
              </a:path>
            </a:pathLst>
          </a:custGeom>
          <a:solidFill>
            <a:srgbClr val="000000"/>
          </a:solidFill>
        </p:spPr>
        <p:txBody>
          <a:bodyPr wrap="square" lIns="0" tIns="0" rIns="0" bIns="0" rtlCol="0">
            <a:noAutofit/>
          </a:bodyPr>
          <a:lstStyle/>
          <a:p>
            <a:endParaRPr/>
          </a:p>
        </p:txBody>
      </p:sp>
      <p:sp>
        <p:nvSpPr>
          <p:cNvPr id="302" name="object 302"/>
          <p:cNvSpPr/>
          <p:nvPr/>
        </p:nvSpPr>
        <p:spPr>
          <a:xfrm>
            <a:off x="1288414" y="2462430"/>
            <a:ext cx="213001" cy="81106"/>
          </a:xfrm>
          <a:custGeom>
            <a:avLst/>
            <a:gdLst/>
            <a:ahLst/>
            <a:cxnLst/>
            <a:rect l="l" t="t" r="r" b="b"/>
            <a:pathLst>
              <a:path w="213001" h="81106">
                <a:moveTo>
                  <a:pt x="0" y="0"/>
                </a:moveTo>
                <a:lnTo>
                  <a:pt x="1823" y="24614"/>
                </a:lnTo>
                <a:lnTo>
                  <a:pt x="213001" y="81106"/>
                </a:lnTo>
                <a:lnTo>
                  <a:pt x="0" y="0"/>
                </a:lnTo>
                <a:close/>
              </a:path>
            </a:pathLst>
          </a:custGeom>
          <a:solidFill>
            <a:srgbClr val="FFFF3E"/>
          </a:solidFill>
        </p:spPr>
        <p:txBody>
          <a:bodyPr wrap="square" lIns="0" tIns="0" rIns="0" bIns="0" rtlCol="0">
            <a:noAutofit/>
          </a:bodyPr>
          <a:lstStyle/>
          <a:p>
            <a:endParaRPr/>
          </a:p>
        </p:txBody>
      </p:sp>
      <p:sp>
        <p:nvSpPr>
          <p:cNvPr id="303" name="object 303"/>
          <p:cNvSpPr/>
          <p:nvPr/>
        </p:nvSpPr>
        <p:spPr>
          <a:xfrm>
            <a:off x="1314005" y="2480666"/>
            <a:ext cx="10978" cy="11845"/>
          </a:xfrm>
          <a:custGeom>
            <a:avLst/>
            <a:gdLst/>
            <a:ahLst/>
            <a:cxnLst/>
            <a:rect l="l" t="t" r="r" b="b"/>
            <a:pathLst>
              <a:path w="10978" h="11845">
                <a:moveTo>
                  <a:pt x="5495" y="11845"/>
                </a:moveTo>
                <a:lnTo>
                  <a:pt x="9142" y="10022"/>
                </a:lnTo>
                <a:lnTo>
                  <a:pt x="10054" y="9111"/>
                </a:lnTo>
                <a:lnTo>
                  <a:pt x="10978" y="6378"/>
                </a:lnTo>
                <a:lnTo>
                  <a:pt x="10978" y="3644"/>
                </a:lnTo>
                <a:lnTo>
                  <a:pt x="8230" y="911"/>
                </a:lnTo>
                <a:lnTo>
                  <a:pt x="5495" y="0"/>
                </a:lnTo>
                <a:lnTo>
                  <a:pt x="1836" y="911"/>
                </a:lnTo>
                <a:lnTo>
                  <a:pt x="924" y="2733"/>
                </a:lnTo>
                <a:lnTo>
                  <a:pt x="0" y="5466"/>
                </a:lnTo>
                <a:lnTo>
                  <a:pt x="924" y="8200"/>
                </a:lnTo>
                <a:lnTo>
                  <a:pt x="3659" y="10933"/>
                </a:lnTo>
                <a:lnTo>
                  <a:pt x="5495" y="11845"/>
                </a:lnTo>
                <a:close/>
              </a:path>
            </a:pathLst>
          </a:custGeom>
          <a:solidFill>
            <a:srgbClr val="000000"/>
          </a:solidFill>
        </p:spPr>
        <p:txBody>
          <a:bodyPr wrap="square" lIns="0" tIns="0" rIns="0" bIns="0" rtlCol="0">
            <a:noAutofit/>
          </a:bodyPr>
          <a:lstStyle/>
          <a:p>
            <a:endParaRPr/>
          </a:p>
        </p:txBody>
      </p:sp>
      <p:sp>
        <p:nvSpPr>
          <p:cNvPr id="304" name="object 304"/>
          <p:cNvSpPr/>
          <p:nvPr/>
        </p:nvSpPr>
        <p:spPr>
          <a:xfrm>
            <a:off x="1438342" y="2533514"/>
            <a:ext cx="53019" cy="30068"/>
          </a:xfrm>
          <a:custGeom>
            <a:avLst/>
            <a:gdLst/>
            <a:ahLst/>
            <a:cxnLst/>
            <a:rect l="l" t="t" r="r" b="b"/>
            <a:pathLst>
              <a:path w="53019" h="30068">
                <a:moveTo>
                  <a:pt x="911" y="0"/>
                </a:moveTo>
                <a:lnTo>
                  <a:pt x="0" y="8200"/>
                </a:lnTo>
                <a:lnTo>
                  <a:pt x="53019" y="30068"/>
                </a:lnTo>
                <a:lnTo>
                  <a:pt x="53019" y="20045"/>
                </a:lnTo>
                <a:lnTo>
                  <a:pt x="911" y="0"/>
                </a:lnTo>
                <a:close/>
              </a:path>
            </a:pathLst>
          </a:custGeom>
          <a:solidFill>
            <a:srgbClr val="000000"/>
          </a:solidFill>
        </p:spPr>
        <p:txBody>
          <a:bodyPr wrap="square" lIns="0" tIns="0" rIns="0" bIns="0" rtlCol="0">
            <a:noAutofit/>
          </a:bodyPr>
          <a:lstStyle/>
          <a:p>
            <a:endParaRPr/>
          </a:p>
        </p:txBody>
      </p:sp>
      <p:sp>
        <p:nvSpPr>
          <p:cNvPr id="305" name="object 305"/>
          <p:cNvSpPr/>
          <p:nvPr/>
        </p:nvSpPr>
        <p:spPr>
          <a:xfrm>
            <a:off x="1448396" y="2443296"/>
            <a:ext cx="21944" cy="10933"/>
          </a:xfrm>
          <a:custGeom>
            <a:avLst/>
            <a:gdLst/>
            <a:ahLst/>
            <a:cxnLst/>
            <a:rect l="l" t="t" r="r" b="b"/>
            <a:pathLst>
              <a:path w="21944" h="10933">
                <a:moveTo>
                  <a:pt x="911" y="0"/>
                </a:moveTo>
                <a:lnTo>
                  <a:pt x="0" y="5466"/>
                </a:lnTo>
                <a:lnTo>
                  <a:pt x="21944" y="10933"/>
                </a:lnTo>
                <a:lnTo>
                  <a:pt x="21944" y="5466"/>
                </a:lnTo>
                <a:lnTo>
                  <a:pt x="911" y="0"/>
                </a:lnTo>
                <a:close/>
              </a:path>
            </a:pathLst>
          </a:custGeom>
          <a:solidFill>
            <a:srgbClr val="000000"/>
          </a:solidFill>
        </p:spPr>
        <p:txBody>
          <a:bodyPr wrap="square" lIns="0" tIns="0" rIns="0" bIns="0" rtlCol="0">
            <a:noAutofit/>
          </a:bodyPr>
          <a:lstStyle/>
          <a:p>
            <a:endParaRPr/>
          </a:p>
        </p:txBody>
      </p:sp>
      <p:sp>
        <p:nvSpPr>
          <p:cNvPr id="306" name="object 306"/>
          <p:cNvSpPr/>
          <p:nvPr/>
        </p:nvSpPr>
        <p:spPr>
          <a:xfrm>
            <a:off x="959308" y="2280185"/>
            <a:ext cx="279733" cy="178600"/>
          </a:xfrm>
          <a:custGeom>
            <a:avLst/>
            <a:gdLst/>
            <a:ahLst/>
            <a:cxnLst/>
            <a:rect l="l" t="t" r="r" b="b"/>
            <a:pathLst>
              <a:path w="279733" h="178600">
                <a:moveTo>
                  <a:pt x="104213" y="0"/>
                </a:moveTo>
                <a:lnTo>
                  <a:pt x="0" y="42824"/>
                </a:lnTo>
                <a:lnTo>
                  <a:pt x="3655" y="96596"/>
                </a:lnTo>
                <a:lnTo>
                  <a:pt x="180089" y="178600"/>
                </a:lnTo>
                <a:lnTo>
                  <a:pt x="277909" y="64692"/>
                </a:lnTo>
                <a:lnTo>
                  <a:pt x="279733" y="30068"/>
                </a:lnTo>
                <a:lnTo>
                  <a:pt x="104213" y="0"/>
                </a:lnTo>
                <a:close/>
              </a:path>
            </a:pathLst>
          </a:custGeom>
          <a:solidFill>
            <a:srgbClr val="000000"/>
          </a:solidFill>
        </p:spPr>
        <p:txBody>
          <a:bodyPr wrap="square" lIns="0" tIns="0" rIns="0" bIns="0" rtlCol="0">
            <a:noAutofit/>
          </a:bodyPr>
          <a:lstStyle/>
          <a:p>
            <a:endParaRPr/>
          </a:p>
        </p:txBody>
      </p:sp>
      <p:sp>
        <p:nvSpPr>
          <p:cNvPr id="307" name="object 307"/>
          <p:cNvSpPr/>
          <p:nvPr/>
        </p:nvSpPr>
        <p:spPr>
          <a:xfrm>
            <a:off x="983075" y="2181767"/>
            <a:ext cx="251395" cy="184978"/>
          </a:xfrm>
          <a:custGeom>
            <a:avLst/>
            <a:gdLst/>
            <a:ahLst/>
            <a:cxnLst/>
            <a:rect l="l" t="t" r="r" b="b"/>
            <a:pathLst>
              <a:path w="251395" h="184978">
                <a:moveTo>
                  <a:pt x="150839" y="184978"/>
                </a:moveTo>
                <a:lnTo>
                  <a:pt x="218484" y="128486"/>
                </a:lnTo>
                <a:lnTo>
                  <a:pt x="221232" y="92027"/>
                </a:lnTo>
                <a:lnTo>
                  <a:pt x="247748" y="73804"/>
                </a:lnTo>
                <a:lnTo>
                  <a:pt x="251395" y="20045"/>
                </a:lnTo>
                <a:lnTo>
                  <a:pt x="191981" y="8200"/>
                </a:lnTo>
                <a:lnTo>
                  <a:pt x="148104" y="8200"/>
                </a:lnTo>
                <a:lnTo>
                  <a:pt x="97820" y="0"/>
                </a:lnTo>
                <a:lnTo>
                  <a:pt x="0" y="2733"/>
                </a:lnTo>
                <a:lnTo>
                  <a:pt x="10966" y="133953"/>
                </a:lnTo>
                <a:lnTo>
                  <a:pt x="150839" y="184978"/>
                </a:lnTo>
                <a:close/>
              </a:path>
            </a:pathLst>
          </a:custGeom>
          <a:solidFill>
            <a:srgbClr val="000000"/>
          </a:solidFill>
        </p:spPr>
        <p:txBody>
          <a:bodyPr wrap="square" lIns="0" tIns="0" rIns="0" bIns="0" rtlCol="0">
            <a:noAutofit/>
          </a:bodyPr>
          <a:lstStyle/>
          <a:p>
            <a:endParaRPr/>
          </a:p>
        </p:txBody>
      </p:sp>
      <p:sp>
        <p:nvSpPr>
          <p:cNvPr id="308" name="object 308"/>
          <p:cNvSpPr/>
          <p:nvPr/>
        </p:nvSpPr>
        <p:spPr>
          <a:xfrm>
            <a:off x="999537" y="2197256"/>
            <a:ext cx="132554" cy="149443"/>
          </a:xfrm>
          <a:custGeom>
            <a:avLst/>
            <a:gdLst/>
            <a:ahLst/>
            <a:cxnLst/>
            <a:rect l="l" t="t" r="r" b="b"/>
            <a:pathLst>
              <a:path w="132554" h="149443">
                <a:moveTo>
                  <a:pt x="0" y="0"/>
                </a:moveTo>
                <a:lnTo>
                  <a:pt x="7306" y="110263"/>
                </a:lnTo>
                <a:lnTo>
                  <a:pt x="129806" y="149443"/>
                </a:lnTo>
                <a:lnTo>
                  <a:pt x="132554" y="29157"/>
                </a:lnTo>
                <a:lnTo>
                  <a:pt x="0" y="0"/>
                </a:lnTo>
                <a:close/>
              </a:path>
            </a:pathLst>
          </a:custGeom>
          <a:solidFill>
            <a:srgbClr val="FFFFFF"/>
          </a:solidFill>
        </p:spPr>
        <p:txBody>
          <a:bodyPr wrap="square" lIns="0" tIns="0" rIns="0" bIns="0" rtlCol="0">
            <a:noAutofit/>
          </a:bodyPr>
          <a:lstStyle/>
          <a:p>
            <a:endParaRPr/>
          </a:p>
        </p:txBody>
      </p:sp>
      <p:sp>
        <p:nvSpPr>
          <p:cNvPr id="309" name="object 309"/>
          <p:cNvSpPr/>
          <p:nvPr/>
        </p:nvSpPr>
        <p:spPr>
          <a:xfrm>
            <a:off x="1144881" y="2219124"/>
            <a:ext cx="46624" cy="116641"/>
          </a:xfrm>
          <a:custGeom>
            <a:avLst/>
            <a:gdLst/>
            <a:ahLst/>
            <a:cxnLst/>
            <a:rect l="l" t="t" r="r" b="b"/>
            <a:pathLst>
              <a:path w="46624" h="116641">
                <a:moveTo>
                  <a:pt x="924" y="9111"/>
                </a:moveTo>
                <a:lnTo>
                  <a:pt x="0" y="116641"/>
                </a:lnTo>
                <a:lnTo>
                  <a:pt x="41141" y="81106"/>
                </a:lnTo>
                <a:lnTo>
                  <a:pt x="46624" y="0"/>
                </a:lnTo>
                <a:lnTo>
                  <a:pt x="924" y="9111"/>
                </a:lnTo>
                <a:close/>
              </a:path>
            </a:pathLst>
          </a:custGeom>
          <a:solidFill>
            <a:srgbClr val="3E3EFF"/>
          </a:solidFill>
        </p:spPr>
        <p:txBody>
          <a:bodyPr wrap="square" lIns="0" tIns="0" rIns="0" bIns="0" rtlCol="0">
            <a:noAutofit/>
          </a:bodyPr>
          <a:lstStyle/>
          <a:p>
            <a:endParaRPr/>
          </a:p>
        </p:txBody>
      </p:sp>
      <p:sp>
        <p:nvSpPr>
          <p:cNvPr id="310" name="object 310"/>
          <p:cNvSpPr/>
          <p:nvPr/>
        </p:nvSpPr>
        <p:spPr>
          <a:xfrm>
            <a:off x="1018733" y="2225502"/>
            <a:ext cx="90501" cy="89306"/>
          </a:xfrm>
          <a:custGeom>
            <a:avLst/>
            <a:gdLst/>
            <a:ahLst/>
            <a:cxnLst/>
            <a:rect l="l" t="t" r="r" b="b"/>
            <a:pathLst>
              <a:path w="90501" h="89306">
                <a:moveTo>
                  <a:pt x="0" y="0"/>
                </a:moveTo>
                <a:lnTo>
                  <a:pt x="2735" y="64705"/>
                </a:lnTo>
                <a:lnTo>
                  <a:pt x="90501" y="89306"/>
                </a:lnTo>
                <a:lnTo>
                  <a:pt x="90501" y="19134"/>
                </a:lnTo>
                <a:lnTo>
                  <a:pt x="0" y="0"/>
                </a:lnTo>
                <a:close/>
              </a:path>
            </a:pathLst>
          </a:custGeom>
          <a:solidFill>
            <a:srgbClr val="00FFFF"/>
          </a:solidFill>
        </p:spPr>
        <p:txBody>
          <a:bodyPr wrap="square" lIns="0" tIns="0" rIns="0" bIns="0" rtlCol="0">
            <a:noAutofit/>
          </a:bodyPr>
          <a:lstStyle/>
          <a:p>
            <a:endParaRPr/>
          </a:p>
        </p:txBody>
      </p:sp>
      <p:sp>
        <p:nvSpPr>
          <p:cNvPr id="311" name="object 311"/>
          <p:cNvSpPr/>
          <p:nvPr/>
        </p:nvSpPr>
        <p:spPr>
          <a:xfrm>
            <a:off x="973021" y="2332121"/>
            <a:ext cx="160893" cy="109352"/>
          </a:xfrm>
          <a:custGeom>
            <a:avLst/>
            <a:gdLst/>
            <a:ahLst/>
            <a:cxnLst/>
            <a:rect l="l" t="t" r="r" b="b"/>
            <a:pathLst>
              <a:path w="160893" h="109352">
                <a:moveTo>
                  <a:pt x="0" y="0"/>
                </a:moveTo>
                <a:lnTo>
                  <a:pt x="1823" y="40091"/>
                </a:lnTo>
                <a:lnTo>
                  <a:pt x="160893" y="109352"/>
                </a:lnTo>
                <a:lnTo>
                  <a:pt x="159982" y="60149"/>
                </a:lnTo>
                <a:lnTo>
                  <a:pt x="0" y="0"/>
                </a:lnTo>
                <a:close/>
              </a:path>
            </a:pathLst>
          </a:custGeom>
          <a:solidFill>
            <a:srgbClr val="FFFFFF"/>
          </a:solidFill>
        </p:spPr>
        <p:txBody>
          <a:bodyPr wrap="square" lIns="0" tIns="0" rIns="0" bIns="0" rtlCol="0">
            <a:noAutofit/>
          </a:bodyPr>
          <a:lstStyle/>
          <a:p>
            <a:endParaRPr/>
          </a:p>
        </p:txBody>
      </p:sp>
      <p:sp>
        <p:nvSpPr>
          <p:cNvPr id="312" name="object 312"/>
          <p:cNvSpPr/>
          <p:nvPr/>
        </p:nvSpPr>
        <p:spPr>
          <a:xfrm>
            <a:off x="1031523" y="2191789"/>
            <a:ext cx="138961" cy="21867"/>
          </a:xfrm>
          <a:custGeom>
            <a:avLst/>
            <a:gdLst/>
            <a:ahLst/>
            <a:cxnLst/>
            <a:rect l="l" t="t" r="r" b="b"/>
            <a:pathLst>
              <a:path w="138961" h="21867">
                <a:moveTo>
                  <a:pt x="0" y="0"/>
                </a:moveTo>
                <a:lnTo>
                  <a:pt x="99656" y="21867"/>
                </a:lnTo>
                <a:lnTo>
                  <a:pt x="138961" y="16400"/>
                </a:lnTo>
                <a:lnTo>
                  <a:pt x="49372" y="0"/>
                </a:lnTo>
                <a:lnTo>
                  <a:pt x="0" y="0"/>
                </a:lnTo>
                <a:close/>
              </a:path>
            </a:pathLst>
          </a:custGeom>
          <a:solidFill>
            <a:srgbClr val="3E3E3E"/>
          </a:solidFill>
        </p:spPr>
        <p:txBody>
          <a:bodyPr wrap="square" lIns="0" tIns="0" rIns="0" bIns="0" rtlCol="0">
            <a:noAutofit/>
          </a:bodyPr>
          <a:lstStyle/>
          <a:p>
            <a:endParaRPr/>
          </a:p>
        </p:txBody>
      </p:sp>
      <p:sp>
        <p:nvSpPr>
          <p:cNvPr id="313" name="object 313"/>
          <p:cNvSpPr/>
          <p:nvPr/>
        </p:nvSpPr>
        <p:spPr>
          <a:xfrm>
            <a:off x="1146717" y="2324832"/>
            <a:ext cx="79535" cy="102974"/>
          </a:xfrm>
          <a:custGeom>
            <a:avLst/>
            <a:gdLst/>
            <a:ahLst/>
            <a:cxnLst/>
            <a:rect l="l" t="t" r="r" b="b"/>
            <a:pathLst>
              <a:path w="79535" h="102974">
                <a:moveTo>
                  <a:pt x="0" y="57415"/>
                </a:moveTo>
                <a:lnTo>
                  <a:pt x="0" y="102974"/>
                </a:lnTo>
                <a:lnTo>
                  <a:pt x="75875" y="19134"/>
                </a:lnTo>
                <a:lnTo>
                  <a:pt x="79535" y="0"/>
                </a:lnTo>
                <a:lnTo>
                  <a:pt x="0" y="57415"/>
                </a:lnTo>
                <a:close/>
              </a:path>
            </a:pathLst>
          </a:custGeom>
          <a:solidFill>
            <a:srgbClr val="3E3E3E"/>
          </a:solidFill>
        </p:spPr>
        <p:txBody>
          <a:bodyPr wrap="square" lIns="0" tIns="0" rIns="0" bIns="0" rtlCol="0">
            <a:noAutofit/>
          </a:bodyPr>
          <a:lstStyle/>
          <a:p>
            <a:endParaRPr/>
          </a:p>
        </p:txBody>
      </p:sp>
      <p:sp>
        <p:nvSpPr>
          <p:cNvPr id="314" name="object 314"/>
          <p:cNvSpPr/>
          <p:nvPr/>
        </p:nvSpPr>
        <p:spPr>
          <a:xfrm>
            <a:off x="985823" y="2322098"/>
            <a:ext cx="149927" cy="53771"/>
          </a:xfrm>
          <a:custGeom>
            <a:avLst/>
            <a:gdLst/>
            <a:ahLst/>
            <a:cxnLst/>
            <a:rect l="l" t="t" r="r" b="b"/>
            <a:pathLst>
              <a:path w="149927" h="53771">
                <a:moveTo>
                  <a:pt x="9142" y="0"/>
                </a:moveTo>
                <a:lnTo>
                  <a:pt x="0" y="2733"/>
                </a:lnTo>
                <a:lnTo>
                  <a:pt x="149927" y="53771"/>
                </a:lnTo>
                <a:lnTo>
                  <a:pt x="149003" y="41913"/>
                </a:lnTo>
                <a:lnTo>
                  <a:pt x="9142" y="0"/>
                </a:lnTo>
                <a:close/>
              </a:path>
            </a:pathLst>
          </a:custGeom>
          <a:solidFill>
            <a:srgbClr val="3E3EFF"/>
          </a:solidFill>
        </p:spPr>
        <p:txBody>
          <a:bodyPr wrap="square" lIns="0" tIns="0" rIns="0" bIns="0" rtlCol="0">
            <a:noAutofit/>
          </a:bodyPr>
          <a:lstStyle/>
          <a:p>
            <a:endParaRPr/>
          </a:p>
        </p:txBody>
      </p:sp>
      <p:sp>
        <p:nvSpPr>
          <p:cNvPr id="315" name="object 315"/>
          <p:cNvSpPr/>
          <p:nvPr/>
        </p:nvSpPr>
        <p:spPr>
          <a:xfrm>
            <a:off x="1026952" y="2234614"/>
            <a:ext cx="64909" cy="61971"/>
          </a:xfrm>
          <a:custGeom>
            <a:avLst/>
            <a:gdLst/>
            <a:ahLst/>
            <a:cxnLst/>
            <a:rect l="l" t="t" r="r" b="b"/>
            <a:pathLst>
              <a:path w="64909" h="61971">
                <a:moveTo>
                  <a:pt x="29263" y="0"/>
                </a:moveTo>
                <a:lnTo>
                  <a:pt x="0" y="57415"/>
                </a:lnTo>
                <a:lnTo>
                  <a:pt x="17373" y="61971"/>
                </a:lnTo>
                <a:lnTo>
                  <a:pt x="64909" y="9111"/>
                </a:lnTo>
                <a:lnTo>
                  <a:pt x="29263" y="0"/>
                </a:lnTo>
                <a:close/>
              </a:path>
            </a:pathLst>
          </a:custGeom>
          <a:solidFill>
            <a:srgbClr val="7EFFFF"/>
          </a:solidFill>
        </p:spPr>
        <p:txBody>
          <a:bodyPr wrap="square" lIns="0" tIns="0" rIns="0" bIns="0" rtlCol="0">
            <a:noAutofit/>
          </a:bodyPr>
          <a:lstStyle/>
          <a:p>
            <a:endParaRPr/>
          </a:p>
        </p:txBody>
      </p:sp>
      <p:sp>
        <p:nvSpPr>
          <p:cNvPr id="316" name="object 316"/>
          <p:cNvSpPr/>
          <p:nvPr/>
        </p:nvSpPr>
        <p:spPr>
          <a:xfrm>
            <a:off x="1018733" y="2225502"/>
            <a:ext cx="90501" cy="89306"/>
          </a:xfrm>
          <a:custGeom>
            <a:avLst/>
            <a:gdLst/>
            <a:ahLst/>
            <a:cxnLst/>
            <a:rect l="l" t="t" r="r" b="b"/>
            <a:pathLst>
              <a:path w="90501" h="89306">
                <a:moveTo>
                  <a:pt x="90501" y="19134"/>
                </a:moveTo>
                <a:lnTo>
                  <a:pt x="0" y="0"/>
                </a:lnTo>
                <a:lnTo>
                  <a:pt x="83182" y="26423"/>
                </a:lnTo>
                <a:lnTo>
                  <a:pt x="90501" y="89306"/>
                </a:lnTo>
                <a:lnTo>
                  <a:pt x="90501" y="19134"/>
                </a:lnTo>
                <a:close/>
              </a:path>
            </a:pathLst>
          </a:custGeom>
          <a:solidFill>
            <a:srgbClr val="000000"/>
          </a:solidFill>
        </p:spPr>
        <p:txBody>
          <a:bodyPr wrap="square" lIns="0" tIns="0" rIns="0" bIns="0" rtlCol="0">
            <a:noAutofit/>
          </a:bodyPr>
          <a:lstStyle/>
          <a:p>
            <a:endParaRPr/>
          </a:p>
        </p:txBody>
      </p:sp>
      <p:sp>
        <p:nvSpPr>
          <p:cNvPr id="317" name="object 317"/>
          <p:cNvSpPr/>
          <p:nvPr/>
        </p:nvSpPr>
        <p:spPr>
          <a:xfrm>
            <a:off x="973021" y="2332121"/>
            <a:ext cx="159982" cy="60149"/>
          </a:xfrm>
          <a:custGeom>
            <a:avLst/>
            <a:gdLst/>
            <a:ahLst/>
            <a:cxnLst/>
            <a:rect l="l" t="t" r="r" b="b"/>
            <a:pathLst>
              <a:path w="159982" h="60149">
                <a:moveTo>
                  <a:pt x="0" y="0"/>
                </a:moveTo>
                <a:lnTo>
                  <a:pt x="911" y="18223"/>
                </a:lnTo>
                <a:lnTo>
                  <a:pt x="159982" y="60149"/>
                </a:lnTo>
                <a:lnTo>
                  <a:pt x="0" y="0"/>
                </a:lnTo>
                <a:close/>
              </a:path>
            </a:pathLst>
          </a:custGeom>
          <a:solidFill>
            <a:srgbClr val="FFFF3E"/>
          </a:solidFill>
        </p:spPr>
        <p:txBody>
          <a:bodyPr wrap="square" lIns="0" tIns="0" rIns="0" bIns="0" rtlCol="0">
            <a:noAutofit/>
          </a:bodyPr>
          <a:lstStyle/>
          <a:p>
            <a:endParaRPr/>
          </a:p>
        </p:txBody>
      </p:sp>
      <p:sp>
        <p:nvSpPr>
          <p:cNvPr id="318" name="object 318"/>
          <p:cNvSpPr/>
          <p:nvPr/>
        </p:nvSpPr>
        <p:spPr>
          <a:xfrm>
            <a:off x="991306" y="2345789"/>
            <a:ext cx="9142" cy="8200"/>
          </a:xfrm>
          <a:custGeom>
            <a:avLst/>
            <a:gdLst/>
            <a:ahLst/>
            <a:cxnLst/>
            <a:rect l="l" t="t" r="r" b="b"/>
            <a:pathLst>
              <a:path w="9142" h="8200">
                <a:moveTo>
                  <a:pt x="4571" y="8200"/>
                </a:moveTo>
                <a:lnTo>
                  <a:pt x="8230" y="7289"/>
                </a:lnTo>
                <a:lnTo>
                  <a:pt x="9142" y="4555"/>
                </a:lnTo>
                <a:lnTo>
                  <a:pt x="8230" y="911"/>
                </a:lnTo>
                <a:lnTo>
                  <a:pt x="4571" y="0"/>
                </a:lnTo>
                <a:lnTo>
                  <a:pt x="1823" y="911"/>
                </a:lnTo>
                <a:lnTo>
                  <a:pt x="0" y="3644"/>
                </a:lnTo>
                <a:lnTo>
                  <a:pt x="1823" y="7289"/>
                </a:lnTo>
                <a:lnTo>
                  <a:pt x="4571" y="8200"/>
                </a:lnTo>
                <a:close/>
              </a:path>
            </a:pathLst>
          </a:custGeom>
          <a:solidFill>
            <a:srgbClr val="000000"/>
          </a:solidFill>
        </p:spPr>
        <p:txBody>
          <a:bodyPr wrap="square" lIns="0" tIns="0" rIns="0" bIns="0" rtlCol="0">
            <a:noAutofit/>
          </a:bodyPr>
          <a:lstStyle/>
          <a:p>
            <a:endParaRPr/>
          </a:p>
        </p:txBody>
      </p:sp>
      <p:sp>
        <p:nvSpPr>
          <p:cNvPr id="319" name="object 319"/>
          <p:cNvSpPr/>
          <p:nvPr/>
        </p:nvSpPr>
        <p:spPr>
          <a:xfrm>
            <a:off x="1085467" y="2384070"/>
            <a:ext cx="39305" cy="22779"/>
          </a:xfrm>
          <a:custGeom>
            <a:avLst/>
            <a:gdLst/>
            <a:ahLst/>
            <a:cxnLst/>
            <a:rect l="l" t="t" r="r" b="b"/>
            <a:pathLst>
              <a:path w="39305" h="22779">
                <a:moveTo>
                  <a:pt x="0" y="0"/>
                </a:moveTo>
                <a:lnTo>
                  <a:pt x="0" y="6378"/>
                </a:lnTo>
                <a:lnTo>
                  <a:pt x="39305" y="22779"/>
                </a:lnTo>
                <a:lnTo>
                  <a:pt x="39305" y="15489"/>
                </a:lnTo>
                <a:lnTo>
                  <a:pt x="0" y="0"/>
                </a:lnTo>
                <a:close/>
              </a:path>
            </a:pathLst>
          </a:custGeom>
          <a:solidFill>
            <a:srgbClr val="000000"/>
          </a:solidFill>
        </p:spPr>
        <p:txBody>
          <a:bodyPr wrap="square" lIns="0" tIns="0" rIns="0" bIns="0" rtlCol="0">
            <a:noAutofit/>
          </a:bodyPr>
          <a:lstStyle/>
          <a:p>
            <a:endParaRPr/>
          </a:p>
        </p:txBody>
      </p:sp>
      <p:sp>
        <p:nvSpPr>
          <p:cNvPr id="320" name="object 320"/>
          <p:cNvSpPr/>
          <p:nvPr/>
        </p:nvSpPr>
        <p:spPr>
          <a:xfrm>
            <a:off x="1092773" y="2317543"/>
            <a:ext cx="16461" cy="8200"/>
          </a:xfrm>
          <a:custGeom>
            <a:avLst/>
            <a:gdLst/>
            <a:ahLst/>
            <a:cxnLst/>
            <a:rect l="l" t="t" r="r" b="b"/>
            <a:pathLst>
              <a:path w="16461" h="8200">
                <a:moveTo>
                  <a:pt x="0" y="0"/>
                </a:moveTo>
                <a:lnTo>
                  <a:pt x="0" y="3644"/>
                </a:lnTo>
                <a:lnTo>
                  <a:pt x="16461" y="8200"/>
                </a:lnTo>
                <a:lnTo>
                  <a:pt x="16461" y="4555"/>
                </a:lnTo>
                <a:lnTo>
                  <a:pt x="0" y="0"/>
                </a:lnTo>
                <a:close/>
              </a:path>
            </a:pathLst>
          </a:custGeom>
          <a:solidFill>
            <a:srgbClr val="000000"/>
          </a:solidFill>
        </p:spPr>
        <p:txBody>
          <a:bodyPr wrap="square" lIns="0" tIns="0" rIns="0" bIns="0" rtlCol="0">
            <a:noAutofit/>
          </a:bodyPr>
          <a:lstStyle/>
          <a:p>
            <a:endParaRPr/>
          </a:p>
        </p:txBody>
      </p:sp>
      <p:sp>
        <p:nvSpPr>
          <p:cNvPr id="321" name="object 321"/>
          <p:cNvSpPr/>
          <p:nvPr/>
        </p:nvSpPr>
        <p:spPr>
          <a:xfrm>
            <a:off x="1182362" y="2361279"/>
            <a:ext cx="138050" cy="53771"/>
          </a:xfrm>
          <a:custGeom>
            <a:avLst/>
            <a:gdLst/>
            <a:ahLst/>
            <a:cxnLst/>
            <a:rect l="l" t="t" r="r" b="b"/>
            <a:pathLst>
              <a:path w="138050" h="53771">
                <a:moveTo>
                  <a:pt x="4571" y="15502"/>
                </a:moveTo>
                <a:lnTo>
                  <a:pt x="138050" y="53771"/>
                </a:lnTo>
                <a:lnTo>
                  <a:pt x="135302" y="33725"/>
                </a:lnTo>
                <a:lnTo>
                  <a:pt x="10978" y="0"/>
                </a:lnTo>
                <a:lnTo>
                  <a:pt x="8230" y="911"/>
                </a:lnTo>
                <a:lnTo>
                  <a:pt x="2747" y="2733"/>
                </a:lnTo>
                <a:lnTo>
                  <a:pt x="0" y="7289"/>
                </a:lnTo>
                <a:lnTo>
                  <a:pt x="4571" y="15502"/>
                </a:lnTo>
                <a:close/>
              </a:path>
            </a:pathLst>
          </a:custGeom>
          <a:solidFill>
            <a:srgbClr val="000000"/>
          </a:solidFill>
        </p:spPr>
        <p:txBody>
          <a:bodyPr wrap="square" lIns="0" tIns="0" rIns="0" bIns="0" rtlCol="0">
            <a:noAutofit/>
          </a:bodyPr>
          <a:lstStyle/>
          <a:p>
            <a:endParaRPr/>
          </a:p>
        </p:txBody>
      </p:sp>
      <p:sp>
        <p:nvSpPr>
          <p:cNvPr id="322" name="object 322"/>
          <p:cNvSpPr/>
          <p:nvPr/>
        </p:nvSpPr>
        <p:spPr>
          <a:xfrm>
            <a:off x="1592841" y="2481577"/>
            <a:ext cx="166376" cy="70159"/>
          </a:xfrm>
          <a:custGeom>
            <a:avLst/>
            <a:gdLst/>
            <a:ahLst/>
            <a:cxnLst/>
            <a:rect l="l" t="t" r="r" b="b"/>
            <a:pathLst>
              <a:path w="166376" h="70159">
                <a:moveTo>
                  <a:pt x="3646" y="20045"/>
                </a:moveTo>
                <a:lnTo>
                  <a:pt x="160893" y="70159"/>
                </a:lnTo>
                <a:lnTo>
                  <a:pt x="166376" y="24601"/>
                </a:lnTo>
                <a:lnTo>
                  <a:pt x="13701" y="0"/>
                </a:lnTo>
                <a:lnTo>
                  <a:pt x="10054" y="0"/>
                </a:lnTo>
                <a:lnTo>
                  <a:pt x="3646" y="2733"/>
                </a:lnTo>
                <a:lnTo>
                  <a:pt x="0" y="9111"/>
                </a:lnTo>
                <a:lnTo>
                  <a:pt x="3646" y="20045"/>
                </a:lnTo>
                <a:close/>
              </a:path>
            </a:pathLst>
          </a:custGeom>
          <a:solidFill>
            <a:srgbClr val="000000"/>
          </a:solidFill>
        </p:spPr>
        <p:txBody>
          <a:bodyPr wrap="square" lIns="0" tIns="0" rIns="0" bIns="0" rtlCol="0">
            <a:noAutofit/>
          </a:bodyPr>
          <a:lstStyle/>
          <a:p>
            <a:endParaRPr/>
          </a:p>
        </p:txBody>
      </p:sp>
      <p:sp>
        <p:nvSpPr>
          <p:cNvPr id="323" name="object 323"/>
          <p:cNvSpPr/>
          <p:nvPr/>
        </p:nvSpPr>
        <p:spPr>
          <a:xfrm>
            <a:off x="947423" y="2576351"/>
            <a:ext cx="369330" cy="281574"/>
          </a:xfrm>
          <a:custGeom>
            <a:avLst/>
            <a:gdLst/>
            <a:ahLst/>
            <a:cxnLst/>
            <a:rect l="l" t="t" r="r" b="b"/>
            <a:pathLst>
              <a:path w="369330" h="281574">
                <a:moveTo>
                  <a:pt x="0" y="3644"/>
                </a:moveTo>
                <a:lnTo>
                  <a:pt x="17369" y="192280"/>
                </a:lnTo>
                <a:lnTo>
                  <a:pt x="215742" y="281574"/>
                </a:lnTo>
                <a:lnTo>
                  <a:pt x="322705" y="199570"/>
                </a:lnTo>
                <a:lnTo>
                  <a:pt x="328188" y="150354"/>
                </a:lnTo>
                <a:lnTo>
                  <a:pt x="368418" y="123019"/>
                </a:lnTo>
                <a:lnTo>
                  <a:pt x="369330" y="30068"/>
                </a:lnTo>
                <a:lnTo>
                  <a:pt x="271510" y="10933"/>
                </a:lnTo>
                <a:lnTo>
                  <a:pt x="225797" y="13667"/>
                </a:lnTo>
                <a:lnTo>
                  <a:pt x="149921" y="0"/>
                </a:lnTo>
                <a:lnTo>
                  <a:pt x="0" y="3644"/>
                </a:lnTo>
                <a:close/>
              </a:path>
            </a:pathLst>
          </a:custGeom>
          <a:solidFill>
            <a:srgbClr val="FFFFFF"/>
          </a:solidFill>
        </p:spPr>
        <p:txBody>
          <a:bodyPr wrap="square" lIns="0" tIns="0" rIns="0" bIns="0" rtlCol="0">
            <a:noAutofit/>
          </a:bodyPr>
          <a:lstStyle/>
          <a:p>
            <a:endParaRPr/>
          </a:p>
        </p:txBody>
      </p:sp>
      <p:sp>
        <p:nvSpPr>
          <p:cNvPr id="324" name="object 324"/>
          <p:cNvSpPr/>
          <p:nvPr/>
        </p:nvSpPr>
        <p:spPr>
          <a:xfrm>
            <a:off x="839550" y="2721239"/>
            <a:ext cx="537541" cy="378182"/>
          </a:xfrm>
          <a:custGeom>
            <a:avLst/>
            <a:gdLst/>
            <a:ahLst/>
            <a:cxnLst/>
            <a:rect l="l" t="t" r="r" b="b"/>
            <a:pathLst>
              <a:path w="537541" h="378182">
                <a:moveTo>
                  <a:pt x="178259" y="13667"/>
                </a:moveTo>
                <a:lnTo>
                  <a:pt x="0" y="90217"/>
                </a:lnTo>
                <a:lnTo>
                  <a:pt x="8227" y="216882"/>
                </a:lnTo>
                <a:lnTo>
                  <a:pt x="359274" y="378182"/>
                </a:lnTo>
                <a:lnTo>
                  <a:pt x="537541" y="154923"/>
                </a:lnTo>
                <a:lnTo>
                  <a:pt x="536629" y="58327"/>
                </a:lnTo>
                <a:lnTo>
                  <a:pt x="187401" y="0"/>
                </a:lnTo>
                <a:lnTo>
                  <a:pt x="178259" y="13667"/>
                </a:lnTo>
                <a:close/>
              </a:path>
            </a:pathLst>
          </a:custGeom>
          <a:solidFill>
            <a:srgbClr val="FFFFFF"/>
          </a:solidFill>
        </p:spPr>
        <p:txBody>
          <a:bodyPr wrap="square" lIns="0" tIns="0" rIns="0" bIns="0" rtlCol="0">
            <a:noAutofit/>
          </a:bodyPr>
          <a:lstStyle/>
          <a:p>
            <a:endParaRPr/>
          </a:p>
        </p:txBody>
      </p:sp>
      <p:sp>
        <p:nvSpPr>
          <p:cNvPr id="325" name="object 325"/>
          <p:cNvSpPr/>
          <p:nvPr/>
        </p:nvSpPr>
        <p:spPr>
          <a:xfrm>
            <a:off x="874289" y="2554471"/>
            <a:ext cx="495483" cy="375450"/>
          </a:xfrm>
          <a:custGeom>
            <a:avLst/>
            <a:gdLst/>
            <a:ahLst/>
            <a:cxnLst/>
            <a:rect l="l" t="t" r="r" b="b"/>
            <a:pathLst>
              <a:path w="495483" h="375450">
                <a:moveTo>
                  <a:pt x="0" y="8200"/>
                </a:moveTo>
                <a:lnTo>
                  <a:pt x="28339" y="260630"/>
                </a:lnTo>
                <a:lnTo>
                  <a:pt x="295284" y="375450"/>
                </a:lnTo>
                <a:lnTo>
                  <a:pt x="436069" y="262453"/>
                </a:lnTo>
                <a:lnTo>
                  <a:pt x="442464" y="195925"/>
                </a:lnTo>
                <a:lnTo>
                  <a:pt x="494572" y="159479"/>
                </a:lnTo>
                <a:lnTo>
                  <a:pt x="495483" y="35548"/>
                </a:lnTo>
                <a:lnTo>
                  <a:pt x="363841" y="10022"/>
                </a:lnTo>
                <a:lnTo>
                  <a:pt x="302590" y="16413"/>
                </a:lnTo>
                <a:lnTo>
                  <a:pt x="201123" y="0"/>
                </a:lnTo>
                <a:lnTo>
                  <a:pt x="0" y="8200"/>
                </a:lnTo>
                <a:close/>
              </a:path>
            </a:pathLst>
          </a:custGeom>
          <a:solidFill>
            <a:srgbClr val="FFFFFF"/>
          </a:solidFill>
        </p:spPr>
        <p:txBody>
          <a:bodyPr wrap="square" lIns="0" tIns="0" rIns="0" bIns="0" rtlCol="0">
            <a:noAutofit/>
          </a:bodyPr>
          <a:lstStyle/>
          <a:p>
            <a:endParaRPr/>
          </a:p>
        </p:txBody>
      </p:sp>
      <p:sp>
        <p:nvSpPr>
          <p:cNvPr id="326" name="object 326"/>
          <p:cNvSpPr/>
          <p:nvPr/>
        </p:nvSpPr>
        <p:spPr>
          <a:xfrm>
            <a:off x="858747" y="2744929"/>
            <a:ext cx="495487" cy="319862"/>
          </a:xfrm>
          <a:custGeom>
            <a:avLst/>
            <a:gdLst/>
            <a:ahLst/>
            <a:cxnLst/>
            <a:rect l="l" t="t" r="r" b="b"/>
            <a:pathLst>
              <a:path w="495487" h="319862">
                <a:moveTo>
                  <a:pt x="182842" y="0"/>
                </a:moveTo>
                <a:lnTo>
                  <a:pt x="0" y="77461"/>
                </a:lnTo>
                <a:lnTo>
                  <a:pt x="7314" y="174057"/>
                </a:lnTo>
                <a:lnTo>
                  <a:pt x="323615" y="319862"/>
                </a:lnTo>
                <a:lnTo>
                  <a:pt x="492739" y="115730"/>
                </a:lnTo>
                <a:lnTo>
                  <a:pt x="495487" y="51949"/>
                </a:lnTo>
                <a:lnTo>
                  <a:pt x="182842" y="0"/>
                </a:lnTo>
                <a:close/>
              </a:path>
            </a:pathLst>
          </a:custGeom>
          <a:solidFill>
            <a:srgbClr val="000000"/>
          </a:solidFill>
        </p:spPr>
        <p:txBody>
          <a:bodyPr wrap="square" lIns="0" tIns="0" rIns="0" bIns="0" rtlCol="0">
            <a:noAutofit/>
          </a:bodyPr>
          <a:lstStyle/>
          <a:p>
            <a:endParaRPr/>
          </a:p>
        </p:txBody>
      </p:sp>
      <p:sp>
        <p:nvSpPr>
          <p:cNvPr id="327" name="object 327"/>
          <p:cNvSpPr/>
          <p:nvPr/>
        </p:nvSpPr>
        <p:spPr>
          <a:xfrm>
            <a:off x="896229" y="2570884"/>
            <a:ext cx="447039" cy="328968"/>
          </a:xfrm>
          <a:custGeom>
            <a:avLst/>
            <a:gdLst/>
            <a:ahLst/>
            <a:cxnLst/>
            <a:rect l="l" t="t" r="r" b="b"/>
            <a:pathLst>
              <a:path w="447039" h="328968">
                <a:moveTo>
                  <a:pt x="273343" y="328968"/>
                </a:moveTo>
                <a:lnTo>
                  <a:pt x="392184" y="226905"/>
                </a:lnTo>
                <a:lnTo>
                  <a:pt x="394919" y="161288"/>
                </a:lnTo>
                <a:lnTo>
                  <a:pt x="441543" y="128486"/>
                </a:lnTo>
                <a:lnTo>
                  <a:pt x="447039" y="33713"/>
                </a:lnTo>
                <a:lnTo>
                  <a:pt x="340076" y="12756"/>
                </a:lnTo>
                <a:lnTo>
                  <a:pt x="263289" y="14578"/>
                </a:lnTo>
                <a:lnTo>
                  <a:pt x="172775" y="0"/>
                </a:lnTo>
                <a:lnTo>
                  <a:pt x="0" y="6378"/>
                </a:lnTo>
                <a:lnTo>
                  <a:pt x="23768" y="238750"/>
                </a:lnTo>
                <a:lnTo>
                  <a:pt x="273343" y="328968"/>
                </a:lnTo>
                <a:close/>
              </a:path>
            </a:pathLst>
          </a:custGeom>
          <a:solidFill>
            <a:srgbClr val="000000"/>
          </a:solidFill>
        </p:spPr>
        <p:txBody>
          <a:bodyPr wrap="square" lIns="0" tIns="0" rIns="0" bIns="0" rtlCol="0">
            <a:noAutofit/>
          </a:bodyPr>
          <a:lstStyle/>
          <a:p>
            <a:endParaRPr/>
          </a:p>
        </p:txBody>
      </p:sp>
      <p:sp>
        <p:nvSpPr>
          <p:cNvPr id="328" name="object 328"/>
          <p:cNvSpPr/>
          <p:nvPr/>
        </p:nvSpPr>
        <p:spPr>
          <a:xfrm>
            <a:off x="924569" y="2599130"/>
            <a:ext cx="236773" cy="265174"/>
          </a:xfrm>
          <a:custGeom>
            <a:avLst/>
            <a:gdLst/>
            <a:ahLst/>
            <a:cxnLst/>
            <a:rect l="l" t="t" r="r" b="b"/>
            <a:pathLst>
              <a:path w="236773" h="265174">
                <a:moveTo>
                  <a:pt x="0" y="0"/>
                </a:moveTo>
                <a:lnTo>
                  <a:pt x="17369" y="195925"/>
                </a:lnTo>
                <a:lnTo>
                  <a:pt x="235861" y="265174"/>
                </a:lnTo>
                <a:lnTo>
                  <a:pt x="236773" y="50114"/>
                </a:lnTo>
                <a:lnTo>
                  <a:pt x="0" y="0"/>
                </a:lnTo>
                <a:close/>
              </a:path>
            </a:pathLst>
          </a:custGeom>
          <a:solidFill>
            <a:srgbClr val="FFFFFF"/>
          </a:solidFill>
        </p:spPr>
        <p:txBody>
          <a:bodyPr wrap="square" lIns="0" tIns="0" rIns="0" bIns="0" rtlCol="0">
            <a:noAutofit/>
          </a:bodyPr>
          <a:lstStyle/>
          <a:p>
            <a:endParaRPr/>
          </a:p>
        </p:txBody>
      </p:sp>
      <p:sp>
        <p:nvSpPr>
          <p:cNvPr id="329" name="object 329"/>
          <p:cNvSpPr/>
          <p:nvPr/>
        </p:nvSpPr>
        <p:spPr>
          <a:xfrm>
            <a:off x="1186022" y="2635577"/>
            <a:ext cx="81358" cy="208681"/>
          </a:xfrm>
          <a:custGeom>
            <a:avLst/>
            <a:gdLst/>
            <a:ahLst/>
            <a:cxnLst/>
            <a:rect l="l" t="t" r="r" b="b"/>
            <a:pathLst>
              <a:path w="81358" h="208681">
                <a:moveTo>
                  <a:pt x="0" y="17312"/>
                </a:moveTo>
                <a:lnTo>
                  <a:pt x="1836" y="208681"/>
                </a:lnTo>
                <a:lnTo>
                  <a:pt x="74052" y="144900"/>
                </a:lnTo>
                <a:lnTo>
                  <a:pt x="81358" y="0"/>
                </a:lnTo>
                <a:lnTo>
                  <a:pt x="0" y="17312"/>
                </a:lnTo>
                <a:close/>
              </a:path>
            </a:pathLst>
          </a:custGeom>
          <a:solidFill>
            <a:srgbClr val="3E3EFF"/>
          </a:solidFill>
        </p:spPr>
        <p:txBody>
          <a:bodyPr wrap="square" lIns="0" tIns="0" rIns="0" bIns="0" rtlCol="0">
            <a:noAutofit/>
          </a:bodyPr>
          <a:lstStyle/>
          <a:p>
            <a:endParaRPr/>
          </a:p>
        </p:txBody>
      </p:sp>
      <p:sp>
        <p:nvSpPr>
          <p:cNvPr id="330" name="object 330"/>
          <p:cNvSpPr/>
          <p:nvPr/>
        </p:nvSpPr>
        <p:spPr>
          <a:xfrm>
            <a:off x="960222" y="2648333"/>
            <a:ext cx="163637" cy="157656"/>
          </a:xfrm>
          <a:custGeom>
            <a:avLst/>
            <a:gdLst/>
            <a:ahLst/>
            <a:cxnLst/>
            <a:rect l="l" t="t" r="r" b="b"/>
            <a:pathLst>
              <a:path w="163637" h="157656">
                <a:moveTo>
                  <a:pt x="0" y="0"/>
                </a:moveTo>
                <a:lnTo>
                  <a:pt x="7315" y="114819"/>
                </a:lnTo>
                <a:lnTo>
                  <a:pt x="163637" y="157656"/>
                </a:lnTo>
                <a:lnTo>
                  <a:pt x="160890" y="33725"/>
                </a:lnTo>
                <a:lnTo>
                  <a:pt x="0" y="0"/>
                </a:lnTo>
                <a:close/>
              </a:path>
            </a:pathLst>
          </a:custGeom>
          <a:solidFill>
            <a:srgbClr val="00FFFF"/>
          </a:solidFill>
        </p:spPr>
        <p:txBody>
          <a:bodyPr wrap="square" lIns="0" tIns="0" rIns="0" bIns="0" rtlCol="0">
            <a:noAutofit/>
          </a:bodyPr>
          <a:lstStyle/>
          <a:p>
            <a:endParaRPr/>
          </a:p>
        </p:txBody>
      </p:sp>
      <p:sp>
        <p:nvSpPr>
          <p:cNvPr id="331" name="object 331"/>
          <p:cNvSpPr/>
          <p:nvPr/>
        </p:nvSpPr>
        <p:spPr>
          <a:xfrm>
            <a:off x="882517" y="2838792"/>
            <a:ext cx="289791" cy="194105"/>
          </a:xfrm>
          <a:custGeom>
            <a:avLst/>
            <a:gdLst/>
            <a:ahLst/>
            <a:cxnLst/>
            <a:rect l="l" t="t" r="r" b="b"/>
            <a:pathLst>
              <a:path w="289791" h="194105">
                <a:moveTo>
                  <a:pt x="0" y="0"/>
                </a:moveTo>
                <a:lnTo>
                  <a:pt x="5484" y="71994"/>
                </a:lnTo>
                <a:lnTo>
                  <a:pt x="289791" y="194105"/>
                </a:lnTo>
                <a:lnTo>
                  <a:pt x="285220" y="105707"/>
                </a:lnTo>
                <a:lnTo>
                  <a:pt x="0" y="0"/>
                </a:lnTo>
                <a:close/>
              </a:path>
            </a:pathLst>
          </a:custGeom>
          <a:solidFill>
            <a:srgbClr val="FFFFFF"/>
          </a:solidFill>
        </p:spPr>
        <p:txBody>
          <a:bodyPr wrap="square" lIns="0" tIns="0" rIns="0" bIns="0" rtlCol="0">
            <a:noAutofit/>
          </a:bodyPr>
          <a:lstStyle/>
          <a:p>
            <a:endParaRPr/>
          </a:p>
        </p:txBody>
      </p:sp>
      <p:sp>
        <p:nvSpPr>
          <p:cNvPr id="332" name="object 332"/>
          <p:cNvSpPr/>
          <p:nvPr/>
        </p:nvSpPr>
        <p:spPr>
          <a:xfrm>
            <a:off x="982163" y="2589107"/>
            <a:ext cx="245912" cy="36446"/>
          </a:xfrm>
          <a:custGeom>
            <a:avLst/>
            <a:gdLst/>
            <a:ahLst/>
            <a:cxnLst/>
            <a:rect l="l" t="t" r="r" b="b"/>
            <a:pathLst>
              <a:path w="245912" h="36446">
                <a:moveTo>
                  <a:pt x="0" y="0"/>
                </a:moveTo>
                <a:lnTo>
                  <a:pt x="176431" y="36446"/>
                </a:lnTo>
                <a:lnTo>
                  <a:pt x="245912" y="26423"/>
                </a:lnTo>
                <a:lnTo>
                  <a:pt x="88677" y="0"/>
                </a:lnTo>
                <a:lnTo>
                  <a:pt x="0" y="0"/>
                </a:lnTo>
                <a:close/>
              </a:path>
            </a:pathLst>
          </a:custGeom>
          <a:solidFill>
            <a:srgbClr val="3E3E3E"/>
          </a:solidFill>
        </p:spPr>
        <p:txBody>
          <a:bodyPr wrap="square" lIns="0" tIns="0" rIns="0" bIns="0" rtlCol="0">
            <a:noAutofit/>
          </a:bodyPr>
          <a:lstStyle/>
          <a:p>
            <a:endParaRPr/>
          </a:p>
        </p:txBody>
      </p:sp>
      <p:sp>
        <p:nvSpPr>
          <p:cNvPr id="333" name="object 333"/>
          <p:cNvSpPr/>
          <p:nvPr/>
        </p:nvSpPr>
        <p:spPr>
          <a:xfrm>
            <a:off x="1193341" y="2824213"/>
            <a:ext cx="138037" cy="184080"/>
          </a:xfrm>
          <a:custGeom>
            <a:avLst/>
            <a:gdLst/>
            <a:ahLst/>
            <a:cxnLst/>
            <a:rect l="l" t="t" r="r" b="b"/>
            <a:pathLst>
              <a:path w="138037" h="184080">
                <a:moveTo>
                  <a:pt x="0" y="102974"/>
                </a:moveTo>
                <a:lnTo>
                  <a:pt x="1823" y="184080"/>
                </a:lnTo>
                <a:lnTo>
                  <a:pt x="133466" y="34624"/>
                </a:lnTo>
                <a:lnTo>
                  <a:pt x="138037" y="0"/>
                </a:lnTo>
                <a:lnTo>
                  <a:pt x="0" y="102974"/>
                </a:lnTo>
                <a:close/>
              </a:path>
            </a:pathLst>
          </a:custGeom>
          <a:solidFill>
            <a:srgbClr val="3E3E3E"/>
          </a:solidFill>
        </p:spPr>
        <p:txBody>
          <a:bodyPr wrap="square" lIns="0" tIns="0" rIns="0" bIns="0" rtlCol="0">
            <a:noAutofit/>
          </a:bodyPr>
          <a:lstStyle/>
          <a:p>
            <a:endParaRPr/>
          </a:p>
        </p:txBody>
      </p:sp>
      <p:sp>
        <p:nvSpPr>
          <p:cNvPr id="334" name="object 334"/>
          <p:cNvSpPr/>
          <p:nvPr/>
        </p:nvSpPr>
        <p:spPr>
          <a:xfrm>
            <a:off x="904456" y="2820568"/>
            <a:ext cx="267851" cy="95684"/>
          </a:xfrm>
          <a:custGeom>
            <a:avLst/>
            <a:gdLst/>
            <a:ahLst/>
            <a:cxnLst/>
            <a:rect l="l" t="t" r="r" b="b"/>
            <a:pathLst>
              <a:path w="267851" h="95684">
                <a:moveTo>
                  <a:pt x="16455" y="0"/>
                </a:moveTo>
                <a:lnTo>
                  <a:pt x="0" y="5466"/>
                </a:lnTo>
                <a:lnTo>
                  <a:pt x="267851" y="95684"/>
                </a:lnTo>
                <a:lnTo>
                  <a:pt x="266028" y="74728"/>
                </a:lnTo>
                <a:lnTo>
                  <a:pt x="16455" y="0"/>
                </a:lnTo>
                <a:close/>
              </a:path>
            </a:pathLst>
          </a:custGeom>
          <a:solidFill>
            <a:srgbClr val="3E3EFF"/>
          </a:solidFill>
        </p:spPr>
        <p:txBody>
          <a:bodyPr wrap="square" lIns="0" tIns="0" rIns="0" bIns="0" rtlCol="0">
            <a:noAutofit/>
          </a:bodyPr>
          <a:lstStyle/>
          <a:p>
            <a:endParaRPr/>
          </a:p>
        </p:txBody>
      </p:sp>
      <p:sp>
        <p:nvSpPr>
          <p:cNvPr id="335" name="object 335"/>
          <p:cNvSpPr/>
          <p:nvPr/>
        </p:nvSpPr>
        <p:spPr>
          <a:xfrm>
            <a:off x="978504" y="2664734"/>
            <a:ext cx="112445" cy="110276"/>
          </a:xfrm>
          <a:custGeom>
            <a:avLst/>
            <a:gdLst/>
            <a:ahLst/>
            <a:cxnLst/>
            <a:rect l="l" t="t" r="r" b="b"/>
            <a:pathLst>
              <a:path w="112445" h="110276">
                <a:moveTo>
                  <a:pt x="48447" y="0"/>
                </a:moveTo>
                <a:lnTo>
                  <a:pt x="0" y="102075"/>
                </a:lnTo>
                <a:lnTo>
                  <a:pt x="29251" y="110276"/>
                </a:lnTo>
                <a:lnTo>
                  <a:pt x="112445" y="15502"/>
                </a:lnTo>
                <a:lnTo>
                  <a:pt x="48447" y="0"/>
                </a:lnTo>
                <a:close/>
              </a:path>
            </a:pathLst>
          </a:custGeom>
          <a:solidFill>
            <a:srgbClr val="7EFFFF"/>
          </a:solidFill>
        </p:spPr>
        <p:txBody>
          <a:bodyPr wrap="square" lIns="0" tIns="0" rIns="0" bIns="0" rtlCol="0">
            <a:noAutofit/>
          </a:bodyPr>
          <a:lstStyle/>
          <a:p>
            <a:endParaRPr/>
          </a:p>
        </p:txBody>
      </p:sp>
      <p:sp>
        <p:nvSpPr>
          <p:cNvPr id="336" name="object 336"/>
          <p:cNvSpPr/>
          <p:nvPr/>
        </p:nvSpPr>
        <p:spPr>
          <a:xfrm>
            <a:off x="960222" y="2648333"/>
            <a:ext cx="163637" cy="157656"/>
          </a:xfrm>
          <a:custGeom>
            <a:avLst/>
            <a:gdLst/>
            <a:ahLst/>
            <a:cxnLst/>
            <a:rect l="l" t="t" r="r" b="b"/>
            <a:pathLst>
              <a:path w="163637" h="157656">
                <a:moveTo>
                  <a:pt x="160890" y="33725"/>
                </a:moveTo>
                <a:lnTo>
                  <a:pt x="0" y="0"/>
                </a:lnTo>
                <a:lnTo>
                  <a:pt x="149012" y="47393"/>
                </a:lnTo>
                <a:lnTo>
                  <a:pt x="163637" y="157656"/>
                </a:lnTo>
                <a:lnTo>
                  <a:pt x="160890" y="33725"/>
                </a:lnTo>
                <a:close/>
              </a:path>
            </a:pathLst>
          </a:custGeom>
          <a:solidFill>
            <a:srgbClr val="000000"/>
          </a:solidFill>
        </p:spPr>
        <p:txBody>
          <a:bodyPr wrap="square" lIns="0" tIns="0" rIns="0" bIns="0" rtlCol="0">
            <a:noAutofit/>
          </a:bodyPr>
          <a:lstStyle/>
          <a:p>
            <a:endParaRPr/>
          </a:p>
        </p:txBody>
      </p:sp>
      <p:sp>
        <p:nvSpPr>
          <p:cNvPr id="337" name="object 337"/>
          <p:cNvSpPr/>
          <p:nvPr/>
        </p:nvSpPr>
        <p:spPr>
          <a:xfrm>
            <a:off x="882517" y="2838792"/>
            <a:ext cx="285220" cy="105707"/>
          </a:xfrm>
          <a:custGeom>
            <a:avLst/>
            <a:gdLst/>
            <a:ahLst/>
            <a:cxnLst/>
            <a:rect l="l" t="t" r="r" b="b"/>
            <a:pathLst>
              <a:path w="285220" h="105707">
                <a:moveTo>
                  <a:pt x="0" y="0"/>
                </a:moveTo>
                <a:lnTo>
                  <a:pt x="2742" y="32814"/>
                </a:lnTo>
                <a:lnTo>
                  <a:pt x="285220" y="105707"/>
                </a:lnTo>
                <a:lnTo>
                  <a:pt x="0" y="0"/>
                </a:lnTo>
                <a:close/>
              </a:path>
            </a:pathLst>
          </a:custGeom>
          <a:solidFill>
            <a:srgbClr val="FFFF3E"/>
          </a:solidFill>
        </p:spPr>
        <p:txBody>
          <a:bodyPr wrap="square" lIns="0" tIns="0" rIns="0" bIns="0" rtlCol="0">
            <a:noAutofit/>
          </a:bodyPr>
          <a:lstStyle/>
          <a:p>
            <a:endParaRPr/>
          </a:p>
        </p:txBody>
      </p:sp>
      <p:sp>
        <p:nvSpPr>
          <p:cNvPr id="338" name="object 338"/>
          <p:cNvSpPr/>
          <p:nvPr/>
        </p:nvSpPr>
        <p:spPr>
          <a:xfrm>
            <a:off x="916341" y="2862482"/>
            <a:ext cx="16455" cy="15502"/>
          </a:xfrm>
          <a:custGeom>
            <a:avLst/>
            <a:gdLst/>
            <a:ahLst/>
            <a:cxnLst/>
            <a:rect l="l" t="t" r="r" b="b"/>
            <a:pathLst>
              <a:path w="16455" h="15502">
                <a:moveTo>
                  <a:pt x="8228" y="15502"/>
                </a:moveTo>
                <a:lnTo>
                  <a:pt x="11885" y="15502"/>
                </a:lnTo>
                <a:lnTo>
                  <a:pt x="15541" y="11857"/>
                </a:lnTo>
                <a:lnTo>
                  <a:pt x="16455" y="9124"/>
                </a:lnTo>
                <a:lnTo>
                  <a:pt x="15541" y="5479"/>
                </a:lnTo>
                <a:lnTo>
                  <a:pt x="13713" y="2746"/>
                </a:lnTo>
                <a:lnTo>
                  <a:pt x="11885" y="911"/>
                </a:lnTo>
                <a:lnTo>
                  <a:pt x="8228" y="0"/>
                </a:lnTo>
                <a:lnTo>
                  <a:pt x="4571" y="911"/>
                </a:lnTo>
                <a:lnTo>
                  <a:pt x="914" y="4568"/>
                </a:lnTo>
                <a:lnTo>
                  <a:pt x="0" y="8213"/>
                </a:lnTo>
                <a:lnTo>
                  <a:pt x="914" y="10946"/>
                </a:lnTo>
                <a:lnTo>
                  <a:pt x="4571" y="14591"/>
                </a:lnTo>
                <a:lnTo>
                  <a:pt x="8228" y="15502"/>
                </a:lnTo>
                <a:close/>
              </a:path>
            </a:pathLst>
          </a:custGeom>
          <a:solidFill>
            <a:srgbClr val="000000"/>
          </a:solidFill>
        </p:spPr>
        <p:txBody>
          <a:bodyPr wrap="square" lIns="0" tIns="0" rIns="0" bIns="0" rtlCol="0">
            <a:noAutofit/>
          </a:bodyPr>
          <a:lstStyle/>
          <a:p>
            <a:endParaRPr/>
          </a:p>
        </p:txBody>
      </p:sp>
      <p:sp>
        <p:nvSpPr>
          <p:cNvPr id="339" name="object 339"/>
          <p:cNvSpPr/>
          <p:nvPr/>
        </p:nvSpPr>
        <p:spPr>
          <a:xfrm>
            <a:off x="1084555" y="2931743"/>
            <a:ext cx="70392" cy="40103"/>
          </a:xfrm>
          <a:custGeom>
            <a:avLst/>
            <a:gdLst/>
            <a:ahLst/>
            <a:cxnLst/>
            <a:rect l="l" t="t" r="r" b="b"/>
            <a:pathLst>
              <a:path w="70392" h="40103">
                <a:moveTo>
                  <a:pt x="0" y="0"/>
                </a:moveTo>
                <a:lnTo>
                  <a:pt x="0" y="10933"/>
                </a:lnTo>
                <a:lnTo>
                  <a:pt x="70392" y="40103"/>
                </a:lnTo>
                <a:lnTo>
                  <a:pt x="70392" y="26423"/>
                </a:lnTo>
                <a:lnTo>
                  <a:pt x="0" y="0"/>
                </a:lnTo>
                <a:close/>
              </a:path>
            </a:pathLst>
          </a:custGeom>
          <a:solidFill>
            <a:srgbClr val="000000"/>
          </a:solidFill>
        </p:spPr>
        <p:txBody>
          <a:bodyPr wrap="square" lIns="0" tIns="0" rIns="0" bIns="0" rtlCol="0">
            <a:noAutofit/>
          </a:bodyPr>
          <a:lstStyle/>
          <a:p>
            <a:endParaRPr/>
          </a:p>
        </p:txBody>
      </p:sp>
      <p:sp>
        <p:nvSpPr>
          <p:cNvPr id="340" name="object 340"/>
          <p:cNvSpPr/>
          <p:nvPr/>
        </p:nvSpPr>
        <p:spPr>
          <a:xfrm>
            <a:off x="1094609" y="2811457"/>
            <a:ext cx="29251" cy="15489"/>
          </a:xfrm>
          <a:custGeom>
            <a:avLst/>
            <a:gdLst/>
            <a:ahLst/>
            <a:cxnLst/>
            <a:rect l="l" t="t" r="r" b="b"/>
            <a:pathLst>
              <a:path w="29251" h="15489">
                <a:moveTo>
                  <a:pt x="911" y="0"/>
                </a:moveTo>
                <a:lnTo>
                  <a:pt x="0" y="8200"/>
                </a:lnTo>
                <a:lnTo>
                  <a:pt x="29251" y="15489"/>
                </a:lnTo>
                <a:lnTo>
                  <a:pt x="29251" y="8200"/>
                </a:lnTo>
                <a:lnTo>
                  <a:pt x="911" y="0"/>
                </a:lnTo>
                <a:close/>
              </a:path>
            </a:pathLst>
          </a:custGeom>
          <a:solidFill>
            <a:srgbClr val="000000"/>
          </a:solidFill>
        </p:spPr>
        <p:txBody>
          <a:bodyPr wrap="square" lIns="0" tIns="0" rIns="0" bIns="0" rtlCol="0">
            <a:noAutofit/>
          </a:bodyPr>
          <a:lstStyle/>
          <a:p>
            <a:endParaRPr/>
          </a:p>
        </p:txBody>
      </p:sp>
      <p:sp>
        <p:nvSpPr>
          <p:cNvPr id="341" name="object 341"/>
          <p:cNvSpPr/>
          <p:nvPr/>
        </p:nvSpPr>
        <p:spPr>
          <a:xfrm>
            <a:off x="1249108" y="2526225"/>
            <a:ext cx="141697" cy="95684"/>
          </a:xfrm>
          <a:custGeom>
            <a:avLst/>
            <a:gdLst/>
            <a:ahLst/>
            <a:cxnLst/>
            <a:rect l="l" t="t" r="r" b="b"/>
            <a:pathLst>
              <a:path w="141697" h="95684">
                <a:moveTo>
                  <a:pt x="0" y="78372"/>
                </a:moveTo>
                <a:lnTo>
                  <a:pt x="60325" y="95684"/>
                </a:lnTo>
                <a:lnTo>
                  <a:pt x="141697" y="20045"/>
                </a:lnTo>
                <a:lnTo>
                  <a:pt x="141697" y="19134"/>
                </a:lnTo>
                <a:lnTo>
                  <a:pt x="138037" y="10933"/>
                </a:lnTo>
                <a:lnTo>
                  <a:pt x="135289" y="6378"/>
                </a:lnTo>
                <a:lnTo>
                  <a:pt x="131642" y="1822"/>
                </a:lnTo>
                <a:lnTo>
                  <a:pt x="127071" y="0"/>
                </a:lnTo>
                <a:lnTo>
                  <a:pt x="120664" y="0"/>
                </a:lnTo>
                <a:lnTo>
                  <a:pt x="112433" y="2733"/>
                </a:lnTo>
                <a:lnTo>
                  <a:pt x="0" y="78372"/>
                </a:lnTo>
                <a:close/>
              </a:path>
            </a:pathLst>
          </a:custGeom>
          <a:solidFill>
            <a:srgbClr val="000000"/>
          </a:solidFill>
        </p:spPr>
        <p:txBody>
          <a:bodyPr wrap="square" lIns="0" tIns="0" rIns="0" bIns="0" rtlCol="0">
            <a:noAutofit/>
          </a:bodyPr>
          <a:lstStyle/>
          <a:p>
            <a:endParaRPr/>
          </a:p>
        </p:txBody>
      </p:sp>
      <p:sp>
        <p:nvSpPr>
          <p:cNvPr id="342" name="object 342"/>
          <p:cNvSpPr/>
          <p:nvPr/>
        </p:nvSpPr>
        <p:spPr>
          <a:xfrm>
            <a:off x="1588269" y="2220947"/>
            <a:ext cx="107861" cy="81106"/>
          </a:xfrm>
          <a:custGeom>
            <a:avLst/>
            <a:gdLst/>
            <a:ahLst/>
            <a:cxnLst/>
            <a:rect l="l" t="t" r="r" b="b"/>
            <a:pathLst>
              <a:path w="107861" h="81106">
                <a:moveTo>
                  <a:pt x="0" y="67438"/>
                </a:moveTo>
                <a:lnTo>
                  <a:pt x="32910" y="81106"/>
                </a:lnTo>
                <a:lnTo>
                  <a:pt x="106950" y="11845"/>
                </a:lnTo>
                <a:lnTo>
                  <a:pt x="107861" y="9111"/>
                </a:lnTo>
                <a:lnTo>
                  <a:pt x="106950" y="3644"/>
                </a:lnTo>
                <a:lnTo>
                  <a:pt x="103290" y="0"/>
                </a:lnTo>
                <a:lnTo>
                  <a:pt x="93236" y="911"/>
                </a:lnTo>
                <a:lnTo>
                  <a:pt x="0" y="67438"/>
                </a:lnTo>
                <a:close/>
              </a:path>
            </a:pathLst>
          </a:custGeom>
          <a:solidFill>
            <a:srgbClr val="000000"/>
          </a:solidFill>
        </p:spPr>
        <p:txBody>
          <a:bodyPr wrap="square" lIns="0" tIns="0" rIns="0" bIns="0" rtlCol="0">
            <a:noAutofit/>
          </a:bodyPr>
          <a:lstStyle/>
          <a:p>
            <a:endParaRPr/>
          </a:p>
        </p:txBody>
      </p:sp>
      <p:sp>
        <p:nvSpPr>
          <p:cNvPr id="175" name="object 175"/>
          <p:cNvSpPr/>
          <p:nvPr/>
        </p:nvSpPr>
        <p:spPr>
          <a:xfrm>
            <a:off x="2461204" y="2989885"/>
            <a:ext cx="249571" cy="147633"/>
          </a:xfrm>
          <a:custGeom>
            <a:avLst/>
            <a:gdLst/>
            <a:ahLst/>
            <a:cxnLst/>
            <a:rect l="l" t="t" r="r" b="b"/>
            <a:pathLst>
              <a:path w="249571" h="147633">
                <a:moveTo>
                  <a:pt x="92337" y="0"/>
                </a:moveTo>
                <a:lnTo>
                  <a:pt x="0" y="35548"/>
                </a:lnTo>
                <a:lnTo>
                  <a:pt x="3659" y="78372"/>
                </a:lnTo>
                <a:lnTo>
                  <a:pt x="162717" y="147633"/>
                </a:lnTo>
                <a:lnTo>
                  <a:pt x="248659" y="51949"/>
                </a:lnTo>
                <a:lnTo>
                  <a:pt x="249571" y="21867"/>
                </a:lnTo>
                <a:lnTo>
                  <a:pt x="92337" y="0"/>
                </a:lnTo>
                <a:close/>
              </a:path>
            </a:pathLst>
          </a:custGeom>
          <a:solidFill>
            <a:srgbClr val="000000"/>
          </a:solidFill>
        </p:spPr>
        <p:txBody>
          <a:bodyPr wrap="square" lIns="0" tIns="0" rIns="0" bIns="0" rtlCol="0">
            <a:noAutofit/>
          </a:bodyPr>
          <a:lstStyle/>
          <a:p>
            <a:endParaRPr/>
          </a:p>
        </p:txBody>
      </p:sp>
      <p:sp>
        <p:nvSpPr>
          <p:cNvPr id="176" name="object 176"/>
          <p:cNvSpPr/>
          <p:nvPr/>
        </p:nvSpPr>
        <p:spPr>
          <a:xfrm>
            <a:off x="2479489" y="2909690"/>
            <a:ext cx="226715" cy="151278"/>
          </a:xfrm>
          <a:custGeom>
            <a:avLst/>
            <a:gdLst/>
            <a:ahLst/>
            <a:cxnLst/>
            <a:rect l="l" t="t" r="r" b="b"/>
            <a:pathLst>
              <a:path w="226715" h="151278">
                <a:moveTo>
                  <a:pt x="138037" y="151278"/>
                </a:moveTo>
                <a:lnTo>
                  <a:pt x="198375" y="102974"/>
                </a:lnTo>
                <a:lnTo>
                  <a:pt x="199287" y="71994"/>
                </a:lnTo>
                <a:lnTo>
                  <a:pt x="223055" y="56504"/>
                </a:lnTo>
                <a:lnTo>
                  <a:pt x="226715" y="10946"/>
                </a:lnTo>
                <a:lnTo>
                  <a:pt x="171859" y="2733"/>
                </a:lnTo>
                <a:lnTo>
                  <a:pt x="133466" y="5466"/>
                </a:lnTo>
                <a:lnTo>
                  <a:pt x="87753" y="0"/>
                </a:lnTo>
                <a:lnTo>
                  <a:pt x="0" y="6378"/>
                </a:lnTo>
                <a:lnTo>
                  <a:pt x="11877" y="110276"/>
                </a:lnTo>
                <a:lnTo>
                  <a:pt x="138037" y="151278"/>
                </a:lnTo>
                <a:close/>
              </a:path>
            </a:pathLst>
          </a:custGeom>
          <a:solidFill>
            <a:srgbClr val="000000"/>
          </a:solidFill>
        </p:spPr>
        <p:txBody>
          <a:bodyPr wrap="square" lIns="0" tIns="0" rIns="0" bIns="0" rtlCol="0">
            <a:noAutofit/>
          </a:bodyPr>
          <a:lstStyle/>
          <a:p>
            <a:endParaRPr/>
          </a:p>
        </p:txBody>
      </p:sp>
      <p:sp>
        <p:nvSpPr>
          <p:cNvPr id="177" name="object 177"/>
          <p:cNvSpPr/>
          <p:nvPr/>
        </p:nvSpPr>
        <p:spPr>
          <a:xfrm>
            <a:off x="2493202" y="2925193"/>
            <a:ext cx="120664" cy="118463"/>
          </a:xfrm>
          <a:custGeom>
            <a:avLst/>
            <a:gdLst/>
            <a:ahLst/>
            <a:cxnLst/>
            <a:rect l="l" t="t" r="r" b="b"/>
            <a:pathLst>
              <a:path w="120664" h="118463">
                <a:moveTo>
                  <a:pt x="0" y="0"/>
                </a:moveTo>
                <a:lnTo>
                  <a:pt x="9142" y="88382"/>
                </a:lnTo>
                <a:lnTo>
                  <a:pt x="119752" y="118463"/>
                </a:lnTo>
                <a:lnTo>
                  <a:pt x="120664" y="19134"/>
                </a:lnTo>
                <a:lnTo>
                  <a:pt x="0" y="0"/>
                </a:lnTo>
                <a:close/>
              </a:path>
            </a:pathLst>
          </a:custGeom>
          <a:solidFill>
            <a:srgbClr val="FFFFFF"/>
          </a:solidFill>
        </p:spPr>
        <p:txBody>
          <a:bodyPr wrap="square" lIns="0" tIns="0" rIns="0" bIns="0" rtlCol="0">
            <a:noAutofit/>
          </a:bodyPr>
          <a:lstStyle/>
          <a:p>
            <a:endParaRPr/>
          </a:p>
        </p:txBody>
      </p:sp>
      <p:sp>
        <p:nvSpPr>
          <p:cNvPr id="178" name="object 178"/>
          <p:cNvSpPr/>
          <p:nvPr/>
        </p:nvSpPr>
        <p:spPr>
          <a:xfrm>
            <a:off x="2626669" y="2936127"/>
            <a:ext cx="41141" cy="99329"/>
          </a:xfrm>
          <a:custGeom>
            <a:avLst/>
            <a:gdLst/>
            <a:ahLst/>
            <a:cxnLst/>
            <a:rect l="l" t="t" r="r" b="b"/>
            <a:pathLst>
              <a:path w="41141" h="99329">
                <a:moveTo>
                  <a:pt x="0" y="10022"/>
                </a:moveTo>
                <a:lnTo>
                  <a:pt x="0" y="99329"/>
                </a:lnTo>
                <a:lnTo>
                  <a:pt x="36570" y="68337"/>
                </a:lnTo>
                <a:lnTo>
                  <a:pt x="41141" y="0"/>
                </a:lnTo>
                <a:lnTo>
                  <a:pt x="0" y="10022"/>
                </a:lnTo>
                <a:close/>
              </a:path>
            </a:pathLst>
          </a:custGeom>
          <a:solidFill>
            <a:srgbClr val="3E3EFF"/>
          </a:solidFill>
        </p:spPr>
        <p:txBody>
          <a:bodyPr wrap="square" lIns="0" tIns="0" rIns="0" bIns="0" rtlCol="0">
            <a:noAutofit/>
          </a:bodyPr>
          <a:lstStyle/>
          <a:p>
            <a:endParaRPr/>
          </a:p>
        </p:txBody>
      </p:sp>
      <p:sp>
        <p:nvSpPr>
          <p:cNvPr id="179" name="object 179"/>
          <p:cNvSpPr/>
          <p:nvPr/>
        </p:nvSpPr>
        <p:spPr>
          <a:xfrm>
            <a:off x="2512399" y="2947061"/>
            <a:ext cx="82270" cy="71083"/>
          </a:xfrm>
          <a:custGeom>
            <a:avLst/>
            <a:gdLst/>
            <a:ahLst/>
            <a:cxnLst/>
            <a:rect l="l" t="t" r="r" b="b"/>
            <a:pathLst>
              <a:path w="82270" h="71083">
                <a:moveTo>
                  <a:pt x="0" y="0"/>
                </a:moveTo>
                <a:lnTo>
                  <a:pt x="2735" y="51936"/>
                </a:lnTo>
                <a:lnTo>
                  <a:pt x="82270" y="71083"/>
                </a:lnTo>
                <a:lnTo>
                  <a:pt x="81358" y="13667"/>
                </a:lnTo>
                <a:lnTo>
                  <a:pt x="0" y="0"/>
                </a:lnTo>
                <a:close/>
              </a:path>
            </a:pathLst>
          </a:custGeom>
          <a:solidFill>
            <a:srgbClr val="00FFFF"/>
          </a:solidFill>
        </p:spPr>
        <p:txBody>
          <a:bodyPr wrap="square" lIns="0" tIns="0" rIns="0" bIns="0" rtlCol="0">
            <a:noAutofit/>
          </a:bodyPr>
          <a:lstStyle/>
          <a:p>
            <a:endParaRPr/>
          </a:p>
        </p:txBody>
      </p:sp>
      <p:sp>
        <p:nvSpPr>
          <p:cNvPr id="180" name="object 180"/>
          <p:cNvSpPr/>
          <p:nvPr/>
        </p:nvSpPr>
        <p:spPr>
          <a:xfrm>
            <a:off x="2472170" y="3032723"/>
            <a:ext cx="146268" cy="89306"/>
          </a:xfrm>
          <a:custGeom>
            <a:avLst/>
            <a:gdLst/>
            <a:ahLst/>
            <a:cxnLst/>
            <a:rect l="l" t="t" r="r" b="b"/>
            <a:pathLst>
              <a:path w="146268" h="89306">
                <a:moveTo>
                  <a:pt x="0" y="0"/>
                </a:moveTo>
                <a:lnTo>
                  <a:pt x="3659" y="31890"/>
                </a:lnTo>
                <a:lnTo>
                  <a:pt x="146268" y="89306"/>
                </a:lnTo>
                <a:lnTo>
                  <a:pt x="144444" y="49202"/>
                </a:lnTo>
                <a:lnTo>
                  <a:pt x="0" y="0"/>
                </a:lnTo>
                <a:close/>
              </a:path>
            </a:pathLst>
          </a:custGeom>
          <a:solidFill>
            <a:srgbClr val="FFFFFF"/>
          </a:solidFill>
        </p:spPr>
        <p:txBody>
          <a:bodyPr wrap="square" lIns="0" tIns="0" rIns="0" bIns="0" rtlCol="0">
            <a:noAutofit/>
          </a:bodyPr>
          <a:lstStyle/>
          <a:p>
            <a:endParaRPr/>
          </a:p>
        </p:txBody>
      </p:sp>
      <p:sp>
        <p:nvSpPr>
          <p:cNvPr id="181" name="object 181"/>
          <p:cNvSpPr/>
          <p:nvPr/>
        </p:nvSpPr>
        <p:spPr>
          <a:xfrm>
            <a:off x="2523365" y="2917891"/>
            <a:ext cx="124336" cy="15502"/>
          </a:xfrm>
          <a:custGeom>
            <a:avLst/>
            <a:gdLst/>
            <a:ahLst/>
            <a:cxnLst/>
            <a:rect l="l" t="t" r="r" b="b"/>
            <a:pathLst>
              <a:path w="124336" h="15502">
                <a:moveTo>
                  <a:pt x="0" y="1834"/>
                </a:moveTo>
                <a:lnTo>
                  <a:pt x="89589" y="15502"/>
                </a:lnTo>
                <a:lnTo>
                  <a:pt x="124336" y="10035"/>
                </a:lnTo>
                <a:lnTo>
                  <a:pt x="44801" y="0"/>
                </a:lnTo>
                <a:lnTo>
                  <a:pt x="0" y="1834"/>
                </a:lnTo>
                <a:close/>
              </a:path>
            </a:pathLst>
          </a:custGeom>
          <a:solidFill>
            <a:srgbClr val="3E3E3E"/>
          </a:solidFill>
        </p:spPr>
        <p:txBody>
          <a:bodyPr wrap="square" lIns="0" tIns="0" rIns="0" bIns="0" rtlCol="0">
            <a:noAutofit/>
          </a:bodyPr>
          <a:lstStyle/>
          <a:p>
            <a:endParaRPr/>
          </a:p>
        </p:txBody>
      </p:sp>
      <p:sp>
        <p:nvSpPr>
          <p:cNvPr id="182" name="object 182"/>
          <p:cNvSpPr/>
          <p:nvPr/>
        </p:nvSpPr>
        <p:spPr>
          <a:xfrm>
            <a:off x="2629417" y="3024522"/>
            <a:ext cx="69468" cy="86560"/>
          </a:xfrm>
          <a:custGeom>
            <a:avLst/>
            <a:gdLst/>
            <a:ahLst/>
            <a:cxnLst/>
            <a:rect l="l" t="t" r="r" b="b"/>
            <a:pathLst>
              <a:path w="69468" h="86560">
                <a:moveTo>
                  <a:pt x="0" y="49202"/>
                </a:moveTo>
                <a:lnTo>
                  <a:pt x="911" y="86560"/>
                </a:lnTo>
                <a:lnTo>
                  <a:pt x="67644" y="17312"/>
                </a:lnTo>
                <a:lnTo>
                  <a:pt x="69468" y="0"/>
                </a:lnTo>
                <a:lnTo>
                  <a:pt x="0" y="49202"/>
                </a:lnTo>
                <a:close/>
              </a:path>
            </a:pathLst>
          </a:custGeom>
          <a:solidFill>
            <a:srgbClr val="3E3E3E"/>
          </a:solidFill>
        </p:spPr>
        <p:txBody>
          <a:bodyPr wrap="square" lIns="0" tIns="0" rIns="0" bIns="0" rtlCol="0">
            <a:noAutofit/>
          </a:bodyPr>
          <a:lstStyle/>
          <a:p>
            <a:endParaRPr/>
          </a:p>
        </p:txBody>
      </p:sp>
      <p:sp>
        <p:nvSpPr>
          <p:cNvPr id="183" name="object 183"/>
          <p:cNvSpPr/>
          <p:nvPr/>
        </p:nvSpPr>
        <p:spPr>
          <a:xfrm>
            <a:off x="2484060" y="3024522"/>
            <a:ext cx="135289" cy="43735"/>
          </a:xfrm>
          <a:custGeom>
            <a:avLst/>
            <a:gdLst/>
            <a:ahLst/>
            <a:cxnLst/>
            <a:rect l="l" t="t" r="r" b="b"/>
            <a:pathLst>
              <a:path w="135289" h="43735">
                <a:moveTo>
                  <a:pt x="8230" y="0"/>
                </a:moveTo>
                <a:lnTo>
                  <a:pt x="0" y="2733"/>
                </a:lnTo>
                <a:lnTo>
                  <a:pt x="135289" y="43735"/>
                </a:lnTo>
                <a:lnTo>
                  <a:pt x="134377" y="34624"/>
                </a:lnTo>
                <a:lnTo>
                  <a:pt x="8230" y="0"/>
                </a:lnTo>
                <a:close/>
              </a:path>
            </a:pathLst>
          </a:custGeom>
          <a:solidFill>
            <a:srgbClr val="3E3EFF"/>
          </a:solidFill>
        </p:spPr>
        <p:txBody>
          <a:bodyPr wrap="square" lIns="0" tIns="0" rIns="0" bIns="0" rtlCol="0">
            <a:noAutofit/>
          </a:bodyPr>
          <a:lstStyle/>
          <a:p>
            <a:endParaRPr/>
          </a:p>
        </p:txBody>
      </p:sp>
      <p:sp>
        <p:nvSpPr>
          <p:cNvPr id="184" name="object 184"/>
          <p:cNvSpPr/>
          <p:nvPr/>
        </p:nvSpPr>
        <p:spPr>
          <a:xfrm>
            <a:off x="2520630" y="2953439"/>
            <a:ext cx="57590" cy="50114"/>
          </a:xfrm>
          <a:custGeom>
            <a:avLst/>
            <a:gdLst/>
            <a:ahLst/>
            <a:cxnLst/>
            <a:rect l="l" t="t" r="r" b="b"/>
            <a:pathLst>
              <a:path w="57590" h="50114">
                <a:moveTo>
                  <a:pt x="24679" y="0"/>
                </a:moveTo>
                <a:lnTo>
                  <a:pt x="0" y="46469"/>
                </a:lnTo>
                <a:lnTo>
                  <a:pt x="15537" y="50114"/>
                </a:lnTo>
                <a:lnTo>
                  <a:pt x="57590" y="6378"/>
                </a:lnTo>
                <a:lnTo>
                  <a:pt x="24679" y="0"/>
                </a:lnTo>
                <a:close/>
              </a:path>
            </a:pathLst>
          </a:custGeom>
          <a:solidFill>
            <a:srgbClr val="7EFFFF"/>
          </a:solidFill>
        </p:spPr>
        <p:txBody>
          <a:bodyPr wrap="square" lIns="0" tIns="0" rIns="0" bIns="0" rtlCol="0">
            <a:noAutofit/>
          </a:bodyPr>
          <a:lstStyle/>
          <a:p>
            <a:endParaRPr/>
          </a:p>
        </p:txBody>
      </p:sp>
      <p:sp>
        <p:nvSpPr>
          <p:cNvPr id="185" name="object 185"/>
          <p:cNvSpPr/>
          <p:nvPr/>
        </p:nvSpPr>
        <p:spPr>
          <a:xfrm>
            <a:off x="2512399" y="2947061"/>
            <a:ext cx="82270" cy="71083"/>
          </a:xfrm>
          <a:custGeom>
            <a:avLst/>
            <a:gdLst/>
            <a:ahLst/>
            <a:cxnLst/>
            <a:rect l="l" t="t" r="r" b="b"/>
            <a:pathLst>
              <a:path w="82270" h="71083">
                <a:moveTo>
                  <a:pt x="81358" y="13667"/>
                </a:moveTo>
                <a:lnTo>
                  <a:pt x="0" y="0"/>
                </a:lnTo>
                <a:lnTo>
                  <a:pt x="74963" y="20045"/>
                </a:lnTo>
                <a:lnTo>
                  <a:pt x="82270" y="71083"/>
                </a:lnTo>
                <a:lnTo>
                  <a:pt x="81358" y="13667"/>
                </a:lnTo>
                <a:close/>
              </a:path>
            </a:pathLst>
          </a:custGeom>
          <a:solidFill>
            <a:srgbClr val="000000"/>
          </a:solidFill>
        </p:spPr>
        <p:txBody>
          <a:bodyPr wrap="square" lIns="0" tIns="0" rIns="0" bIns="0" rtlCol="0">
            <a:noAutofit/>
          </a:bodyPr>
          <a:lstStyle/>
          <a:p>
            <a:endParaRPr/>
          </a:p>
        </p:txBody>
      </p:sp>
      <p:sp>
        <p:nvSpPr>
          <p:cNvPr id="186" name="object 186"/>
          <p:cNvSpPr/>
          <p:nvPr/>
        </p:nvSpPr>
        <p:spPr>
          <a:xfrm>
            <a:off x="2472170" y="3032723"/>
            <a:ext cx="144444" cy="49202"/>
          </a:xfrm>
          <a:custGeom>
            <a:avLst/>
            <a:gdLst/>
            <a:ahLst/>
            <a:cxnLst/>
            <a:rect l="l" t="t" r="r" b="b"/>
            <a:pathLst>
              <a:path w="144444" h="49202">
                <a:moveTo>
                  <a:pt x="0" y="0"/>
                </a:moveTo>
                <a:lnTo>
                  <a:pt x="1836" y="14578"/>
                </a:lnTo>
                <a:lnTo>
                  <a:pt x="144444" y="49202"/>
                </a:lnTo>
                <a:lnTo>
                  <a:pt x="0" y="0"/>
                </a:lnTo>
                <a:close/>
              </a:path>
            </a:pathLst>
          </a:custGeom>
          <a:solidFill>
            <a:srgbClr val="FFFF3E"/>
          </a:solidFill>
        </p:spPr>
        <p:txBody>
          <a:bodyPr wrap="square" lIns="0" tIns="0" rIns="0" bIns="0" rtlCol="0">
            <a:noAutofit/>
          </a:bodyPr>
          <a:lstStyle/>
          <a:p>
            <a:endParaRPr/>
          </a:p>
        </p:txBody>
      </p:sp>
      <p:sp>
        <p:nvSpPr>
          <p:cNvPr id="187" name="object 187"/>
          <p:cNvSpPr/>
          <p:nvPr/>
        </p:nvSpPr>
        <p:spPr>
          <a:xfrm>
            <a:off x="2489543" y="3043657"/>
            <a:ext cx="8230" cy="7289"/>
          </a:xfrm>
          <a:custGeom>
            <a:avLst/>
            <a:gdLst/>
            <a:ahLst/>
            <a:cxnLst/>
            <a:rect l="l" t="t" r="r" b="b"/>
            <a:pathLst>
              <a:path w="8230" h="7289">
                <a:moveTo>
                  <a:pt x="4571" y="7289"/>
                </a:moveTo>
                <a:lnTo>
                  <a:pt x="7306" y="6378"/>
                </a:lnTo>
                <a:lnTo>
                  <a:pt x="8230" y="3644"/>
                </a:lnTo>
                <a:lnTo>
                  <a:pt x="7306" y="911"/>
                </a:lnTo>
                <a:lnTo>
                  <a:pt x="4571" y="0"/>
                </a:lnTo>
                <a:lnTo>
                  <a:pt x="911" y="911"/>
                </a:lnTo>
                <a:lnTo>
                  <a:pt x="0" y="3644"/>
                </a:lnTo>
                <a:lnTo>
                  <a:pt x="2747" y="6378"/>
                </a:lnTo>
                <a:lnTo>
                  <a:pt x="4571" y="7289"/>
                </a:lnTo>
                <a:close/>
              </a:path>
            </a:pathLst>
          </a:custGeom>
          <a:solidFill>
            <a:srgbClr val="000000"/>
          </a:solidFill>
        </p:spPr>
        <p:txBody>
          <a:bodyPr wrap="square" lIns="0" tIns="0" rIns="0" bIns="0" rtlCol="0">
            <a:noAutofit/>
          </a:bodyPr>
          <a:lstStyle/>
          <a:p>
            <a:endParaRPr/>
          </a:p>
        </p:txBody>
      </p:sp>
      <p:sp>
        <p:nvSpPr>
          <p:cNvPr id="188" name="object 188"/>
          <p:cNvSpPr/>
          <p:nvPr/>
        </p:nvSpPr>
        <p:spPr>
          <a:xfrm>
            <a:off x="2574561" y="3075548"/>
            <a:ext cx="35658" cy="18223"/>
          </a:xfrm>
          <a:custGeom>
            <a:avLst/>
            <a:gdLst/>
            <a:ahLst/>
            <a:cxnLst/>
            <a:rect l="l" t="t" r="r" b="b"/>
            <a:pathLst>
              <a:path w="35658" h="18223">
                <a:moveTo>
                  <a:pt x="0" y="0"/>
                </a:moveTo>
                <a:lnTo>
                  <a:pt x="0" y="4555"/>
                </a:lnTo>
                <a:lnTo>
                  <a:pt x="35658" y="18223"/>
                </a:lnTo>
                <a:lnTo>
                  <a:pt x="35658" y="11845"/>
                </a:lnTo>
                <a:lnTo>
                  <a:pt x="0" y="0"/>
                </a:lnTo>
                <a:close/>
              </a:path>
            </a:pathLst>
          </a:custGeom>
          <a:solidFill>
            <a:srgbClr val="000000"/>
          </a:solidFill>
        </p:spPr>
        <p:txBody>
          <a:bodyPr wrap="square" lIns="0" tIns="0" rIns="0" bIns="0" rtlCol="0">
            <a:noAutofit/>
          </a:bodyPr>
          <a:lstStyle/>
          <a:p>
            <a:endParaRPr/>
          </a:p>
        </p:txBody>
      </p:sp>
      <p:sp>
        <p:nvSpPr>
          <p:cNvPr id="189" name="object 189"/>
          <p:cNvSpPr/>
          <p:nvPr/>
        </p:nvSpPr>
        <p:spPr>
          <a:xfrm>
            <a:off x="2580044" y="3019967"/>
            <a:ext cx="14625" cy="7289"/>
          </a:xfrm>
          <a:custGeom>
            <a:avLst/>
            <a:gdLst/>
            <a:ahLst/>
            <a:cxnLst/>
            <a:rect l="l" t="t" r="r" b="b"/>
            <a:pathLst>
              <a:path w="14625" h="7289">
                <a:moveTo>
                  <a:pt x="0" y="0"/>
                </a:moveTo>
                <a:lnTo>
                  <a:pt x="0" y="3644"/>
                </a:lnTo>
                <a:lnTo>
                  <a:pt x="14625" y="7289"/>
                </a:lnTo>
                <a:lnTo>
                  <a:pt x="14625" y="3644"/>
                </a:lnTo>
                <a:lnTo>
                  <a:pt x="0" y="0"/>
                </a:lnTo>
                <a:close/>
              </a:path>
            </a:pathLst>
          </a:custGeom>
          <a:solidFill>
            <a:srgbClr val="000000"/>
          </a:solidFill>
        </p:spPr>
        <p:txBody>
          <a:bodyPr wrap="square" lIns="0" tIns="0" rIns="0" bIns="0" rtlCol="0">
            <a:noAutofit/>
          </a:bodyPr>
          <a:lstStyle/>
          <a:p>
            <a:endParaRPr/>
          </a:p>
        </p:txBody>
      </p:sp>
      <p:sp>
        <p:nvSpPr>
          <p:cNvPr id="190" name="object 190"/>
          <p:cNvSpPr/>
          <p:nvPr/>
        </p:nvSpPr>
        <p:spPr>
          <a:xfrm>
            <a:off x="2125702" y="3086482"/>
            <a:ext cx="369324" cy="284321"/>
          </a:xfrm>
          <a:custGeom>
            <a:avLst/>
            <a:gdLst/>
            <a:ahLst/>
            <a:cxnLst/>
            <a:rect l="l" t="t" r="r" b="b"/>
            <a:pathLst>
              <a:path w="369324" h="284321">
                <a:moveTo>
                  <a:pt x="0" y="4555"/>
                </a:moveTo>
                <a:lnTo>
                  <a:pt x="16449" y="195925"/>
                </a:lnTo>
                <a:lnTo>
                  <a:pt x="214824" y="284321"/>
                </a:lnTo>
                <a:lnTo>
                  <a:pt x="320876" y="200481"/>
                </a:lnTo>
                <a:lnTo>
                  <a:pt x="327270" y="150367"/>
                </a:lnTo>
                <a:lnTo>
                  <a:pt x="366588" y="123019"/>
                </a:lnTo>
                <a:lnTo>
                  <a:pt x="369324" y="28246"/>
                </a:lnTo>
                <a:lnTo>
                  <a:pt x="270591" y="8200"/>
                </a:lnTo>
                <a:lnTo>
                  <a:pt x="226715" y="12756"/>
                </a:lnTo>
                <a:lnTo>
                  <a:pt x="149927" y="0"/>
                </a:lnTo>
                <a:lnTo>
                  <a:pt x="0" y="4555"/>
                </a:lnTo>
                <a:close/>
              </a:path>
            </a:pathLst>
          </a:custGeom>
          <a:solidFill>
            <a:srgbClr val="FFFFFF"/>
          </a:solidFill>
        </p:spPr>
        <p:txBody>
          <a:bodyPr wrap="square" lIns="0" tIns="0" rIns="0" bIns="0" rtlCol="0">
            <a:noAutofit/>
          </a:bodyPr>
          <a:lstStyle/>
          <a:p>
            <a:endParaRPr/>
          </a:p>
        </p:txBody>
      </p:sp>
      <p:sp>
        <p:nvSpPr>
          <p:cNvPr id="191" name="object 191"/>
          <p:cNvSpPr/>
          <p:nvPr/>
        </p:nvSpPr>
        <p:spPr>
          <a:xfrm>
            <a:off x="2538903" y="3124763"/>
            <a:ext cx="577766" cy="447432"/>
          </a:xfrm>
          <a:custGeom>
            <a:avLst/>
            <a:gdLst/>
            <a:ahLst/>
            <a:cxnLst/>
            <a:rect l="l" t="t" r="r" b="b"/>
            <a:pathLst>
              <a:path w="577766" h="447432">
                <a:moveTo>
                  <a:pt x="0" y="7289"/>
                </a:moveTo>
                <a:lnTo>
                  <a:pt x="32910" y="311656"/>
                </a:lnTo>
                <a:lnTo>
                  <a:pt x="334589" y="447432"/>
                </a:lnTo>
                <a:lnTo>
                  <a:pt x="501916" y="316211"/>
                </a:lnTo>
                <a:lnTo>
                  <a:pt x="511033" y="236927"/>
                </a:lnTo>
                <a:lnTo>
                  <a:pt x="574094" y="194103"/>
                </a:lnTo>
                <a:lnTo>
                  <a:pt x="577766" y="45558"/>
                </a:lnTo>
                <a:lnTo>
                  <a:pt x="424166" y="13667"/>
                </a:lnTo>
                <a:lnTo>
                  <a:pt x="353799" y="20045"/>
                </a:lnTo>
                <a:lnTo>
                  <a:pt x="234946" y="0"/>
                </a:lnTo>
                <a:lnTo>
                  <a:pt x="0" y="7289"/>
                </a:lnTo>
                <a:close/>
              </a:path>
            </a:pathLst>
          </a:custGeom>
          <a:solidFill>
            <a:srgbClr val="FFFFFF"/>
          </a:solidFill>
        </p:spPr>
        <p:txBody>
          <a:bodyPr wrap="square" lIns="0" tIns="0" rIns="0" bIns="0" rtlCol="0">
            <a:noAutofit/>
          </a:bodyPr>
          <a:lstStyle/>
          <a:p>
            <a:endParaRPr/>
          </a:p>
        </p:txBody>
      </p:sp>
      <p:sp>
        <p:nvSpPr>
          <p:cNvPr id="192" name="object 192"/>
          <p:cNvSpPr/>
          <p:nvPr/>
        </p:nvSpPr>
        <p:spPr>
          <a:xfrm>
            <a:off x="2508740" y="3348935"/>
            <a:ext cx="609702" cy="401873"/>
          </a:xfrm>
          <a:custGeom>
            <a:avLst/>
            <a:gdLst/>
            <a:ahLst/>
            <a:cxnLst/>
            <a:rect l="l" t="t" r="r" b="b"/>
            <a:pathLst>
              <a:path w="609702" h="401873">
                <a:moveTo>
                  <a:pt x="227626" y="0"/>
                </a:moveTo>
                <a:lnTo>
                  <a:pt x="0" y="93862"/>
                </a:lnTo>
                <a:lnTo>
                  <a:pt x="5483" y="214148"/>
                </a:lnTo>
                <a:lnTo>
                  <a:pt x="391268" y="401873"/>
                </a:lnTo>
                <a:lnTo>
                  <a:pt x="605143" y="146710"/>
                </a:lnTo>
                <a:lnTo>
                  <a:pt x="609702" y="69261"/>
                </a:lnTo>
                <a:lnTo>
                  <a:pt x="227626" y="0"/>
                </a:lnTo>
                <a:close/>
              </a:path>
            </a:pathLst>
          </a:custGeom>
          <a:solidFill>
            <a:srgbClr val="000000"/>
          </a:solidFill>
        </p:spPr>
        <p:txBody>
          <a:bodyPr wrap="square" lIns="0" tIns="0" rIns="0" bIns="0" rtlCol="0">
            <a:noAutofit/>
          </a:bodyPr>
          <a:lstStyle/>
          <a:p>
            <a:endParaRPr/>
          </a:p>
        </p:txBody>
      </p:sp>
      <p:sp>
        <p:nvSpPr>
          <p:cNvPr id="193" name="object 193"/>
          <p:cNvSpPr/>
          <p:nvPr/>
        </p:nvSpPr>
        <p:spPr>
          <a:xfrm>
            <a:off x="2572738" y="3146631"/>
            <a:ext cx="516453" cy="389117"/>
          </a:xfrm>
          <a:custGeom>
            <a:avLst/>
            <a:gdLst/>
            <a:ahLst/>
            <a:cxnLst/>
            <a:rect l="l" t="t" r="r" b="b"/>
            <a:pathLst>
              <a:path w="516453" h="389117">
                <a:moveTo>
                  <a:pt x="307162" y="389117"/>
                </a:moveTo>
                <a:lnTo>
                  <a:pt x="447061" y="270653"/>
                </a:lnTo>
                <a:lnTo>
                  <a:pt x="452506" y="193192"/>
                </a:lnTo>
                <a:lnTo>
                  <a:pt x="507336" y="155821"/>
                </a:lnTo>
                <a:lnTo>
                  <a:pt x="516453" y="41913"/>
                </a:lnTo>
                <a:lnTo>
                  <a:pt x="393117" y="16400"/>
                </a:lnTo>
                <a:lnTo>
                  <a:pt x="304414" y="18223"/>
                </a:lnTo>
                <a:lnTo>
                  <a:pt x="199287" y="0"/>
                </a:lnTo>
                <a:lnTo>
                  <a:pt x="0" y="5466"/>
                </a:lnTo>
                <a:lnTo>
                  <a:pt x="20108" y="280676"/>
                </a:lnTo>
                <a:lnTo>
                  <a:pt x="307162" y="389117"/>
                </a:lnTo>
                <a:close/>
              </a:path>
            </a:pathLst>
          </a:custGeom>
          <a:solidFill>
            <a:srgbClr val="000000"/>
          </a:solidFill>
        </p:spPr>
        <p:txBody>
          <a:bodyPr wrap="square" lIns="0" tIns="0" rIns="0" bIns="0" rtlCol="0">
            <a:noAutofit/>
          </a:bodyPr>
          <a:lstStyle/>
          <a:p>
            <a:endParaRPr/>
          </a:p>
        </p:txBody>
      </p:sp>
      <p:sp>
        <p:nvSpPr>
          <p:cNvPr id="194" name="object 194"/>
          <p:cNvSpPr/>
          <p:nvPr/>
        </p:nvSpPr>
        <p:spPr>
          <a:xfrm>
            <a:off x="2603812" y="3177611"/>
            <a:ext cx="273339" cy="315300"/>
          </a:xfrm>
          <a:custGeom>
            <a:avLst/>
            <a:gdLst/>
            <a:ahLst/>
            <a:cxnLst/>
            <a:rect l="l" t="t" r="r" b="b"/>
            <a:pathLst>
              <a:path w="273339" h="315300">
                <a:moveTo>
                  <a:pt x="0" y="0"/>
                </a:moveTo>
                <a:lnTo>
                  <a:pt x="15537" y="233295"/>
                </a:lnTo>
                <a:lnTo>
                  <a:pt x="266033" y="315300"/>
                </a:lnTo>
                <a:lnTo>
                  <a:pt x="273339" y="62882"/>
                </a:lnTo>
                <a:lnTo>
                  <a:pt x="0" y="0"/>
                </a:lnTo>
                <a:close/>
              </a:path>
            </a:pathLst>
          </a:custGeom>
          <a:solidFill>
            <a:srgbClr val="FFFFFF"/>
          </a:solidFill>
        </p:spPr>
        <p:txBody>
          <a:bodyPr wrap="square" lIns="0" tIns="0" rIns="0" bIns="0" rtlCol="0">
            <a:noAutofit/>
          </a:bodyPr>
          <a:lstStyle/>
          <a:p>
            <a:endParaRPr/>
          </a:p>
        </p:txBody>
      </p:sp>
      <p:sp>
        <p:nvSpPr>
          <p:cNvPr id="195" name="object 195"/>
          <p:cNvSpPr/>
          <p:nvPr/>
        </p:nvSpPr>
        <p:spPr>
          <a:xfrm>
            <a:off x="2902756" y="3225004"/>
            <a:ext cx="97795" cy="245128"/>
          </a:xfrm>
          <a:custGeom>
            <a:avLst/>
            <a:gdLst/>
            <a:ahLst/>
            <a:cxnLst/>
            <a:rect l="l" t="t" r="r" b="b"/>
            <a:pathLst>
              <a:path w="97795" h="245128">
                <a:moveTo>
                  <a:pt x="3646" y="20045"/>
                </a:moveTo>
                <a:lnTo>
                  <a:pt x="0" y="245128"/>
                </a:lnTo>
                <a:lnTo>
                  <a:pt x="85005" y="172222"/>
                </a:lnTo>
                <a:lnTo>
                  <a:pt x="97795" y="0"/>
                </a:lnTo>
                <a:lnTo>
                  <a:pt x="3646" y="20045"/>
                </a:lnTo>
                <a:close/>
              </a:path>
            </a:pathLst>
          </a:custGeom>
          <a:solidFill>
            <a:srgbClr val="3E3EFF"/>
          </a:solidFill>
        </p:spPr>
        <p:txBody>
          <a:bodyPr wrap="square" lIns="0" tIns="0" rIns="0" bIns="0" rtlCol="0">
            <a:noAutofit/>
          </a:bodyPr>
          <a:lstStyle/>
          <a:p>
            <a:endParaRPr/>
          </a:p>
        </p:txBody>
      </p:sp>
      <p:sp>
        <p:nvSpPr>
          <p:cNvPr id="196" name="object 196"/>
          <p:cNvSpPr/>
          <p:nvPr/>
        </p:nvSpPr>
        <p:spPr>
          <a:xfrm>
            <a:off x="2644954" y="3237760"/>
            <a:ext cx="184662" cy="187725"/>
          </a:xfrm>
          <a:custGeom>
            <a:avLst/>
            <a:gdLst/>
            <a:ahLst/>
            <a:cxnLst/>
            <a:rect l="l" t="t" r="r" b="b"/>
            <a:pathLst>
              <a:path w="184662" h="187725">
                <a:moveTo>
                  <a:pt x="0" y="0"/>
                </a:moveTo>
                <a:lnTo>
                  <a:pt x="4571" y="135776"/>
                </a:lnTo>
                <a:lnTo>
                  <a:pt x="183750" y="187725"/>
                </a:lnTo>
                <a:lnTo>
                  <a:pt x="184662" y="41002"/>
                </a:lnTo>
                <a:lnTo>
                  <a:pt x="0" y="0"/>
                </a:lnTo>
                <a:close/>
              </a:path>
            </a:pathLst>
          </a:custGeom>
          <a:solidFill>
            <a:srgbClr val="00FFFF"/>
          </a:solidFill>
        </p:spPr>
        <p:txBody>
          <a:bodyPr wrap="square" lIns="0" tIns="0" rIns="0" bIns="0" rtlCol="0">
            <a:noAutofit/>
          </a:bodyPr>
          <a:lstStyle/>
          <a:p>
            <a:endParaRPr/>
          </a:p>
        </p:txBody>
      </p:sp>
      <p:sp>
        <p:nvSpPr>
          <p:cNvPr id="197" name="object 197"/>
          <p:cNvSpPr/>
          <p:nvPr/>
        </p:nvSpPr>
        <p:spPr>
          <a:xfrm>
            <a:off x="2548970" y="3460109"/>
            <a:ext cx="329094" cy="231460"/>
          </a:xfrm>
          <a:custGeom>
            <a:avLst/>
            <a:gdLst/>
            <a:ahLst/>
            <a:cxnLst/>
            <a:rect l="l" t="t" r="r" b="b"/>
            <a:pathLst>
              <a:path w="329094" h="231460">
                <a:moveTo>
                  <a:pt x="0" y="0"/>
                </a:moveTo>
                <a:lnTo>
                  <a:pt x="4571" y="83839"/>
                </a:lnTo>
                <a:lnTo>
                  <a:pt x="329094" y="231460"/>
                </a:lnTo>
                <a:lnTo>
                  <a:pt x="327270" y="127575"/>
                </a:lnTo>
                <a:lnTo>
                  <a:pt x="0" y="0"/>
                </a:lnTo>
                <a:close/>
              </a:path>
            </a:pathLst>
          </a:custGeom>
          <a:solidFill>
            <a:srgbClr val="FFFFFF"/>
          </a:solidFill>
        </p:spPr>
        <p:txBody>
          <a:bodyPr wrap="square" lIns="0" tIns="0" rIns="0" bIns="0" rtlCol="0">
            <a:noAutofit/>
          </a:bodyPr>
          <a:lstStyle/>
          <a:p>
            <a:endParaRPr/>
          </a:p>
        </p:txBody>
      </p:sp>
      <p:sp>
        <p:nvSpPr>
          <p:cNvPr id="198" name="object 198"/>
          <p:cNvSpPr/>
          <p:nvPr/>
        </p:nvSpPr>
        <p:spPr>
          <a:xfrm>
            <a:off x="2671470" y="3166677"/>
            <a:ext cx="284255" cy="46482"/>
          </a:xfrm>
          <a:custGeom>
            <a:avLst/>
            <a:gdLst/>
            <a:ahLst/>
            <a:cxnLst/>
            <a:rect l="l" t="t" r="r" b="b"/>
            <a:pathLst>
              <a:path w="284255" h="46482">
                <a:moveTo>
                  <a:pt x="0" y="0"/>
                </a:moveTo>
                <a:lnTo>
                  <a:pt x="203858" y="46482"/>
                </a:lnTo>
                <a:lnTo>
                  <a:pt x="284255" y="34624"/>
                </a:lnTo>
                <a:lnTo>
                  <a:pt x="102378" y="911"/>
                </a:lnTo>
                <a:lnTo>
                  <a:pt x="0" y="0"/>
                </a:lnTo>
                <a:close/>
              </a:path>
            </a:pathLst>
          </a:custGeom>
          <a:solidFill>
            <a:srgbClr val="3E3E3E"/>
          </a:solidFill>
        </p:spPr>
        <p:txBody>
          <a:bodyPr wrap="square" lIns="0" tIns="0" rIns="0" bIns="0" rtlCol="0">
            <a:noAutofit/>
          </a:bodyPr>
          <a:lstStyle/>
          <a:p>
            <a:endParaRPr/>
          </a:p>
        </p:txBody>
      </p:sp>
      <p:sp>
        <p:nvSpPr>
          <p:cNvPr id="199" name="object 199"/>
          <p:cNvSpPr/>
          <p:nvPr/>
        </p:nvSpPr>
        <p:spPr>
          <a:xfrm>
            <a:off x="2906403" y="3447353"/>
            <a:ext cx="162780" cy="215971"/>
          </a:xfrm>
          <a:custGeom>
            <a:avLst/>
            <a:gdLst/>
            <a:ahLst/>
            <a:cxnLst/>
            <a:rect l="l" t="t" r="r" b="b"/>
            <a:pathLst>
              <a:path w="162780" h="215971">
                <a:moveTo>
                  <a:pt x="0" y="121197"/>
                </a:moveTo>
                <a:lnTo>
                  <a:pt x="0" y="215971"/>
                </a:lnTo>
                <a:lnTo>
                  <a:pt x="156322" y="41002"/>
                </a:lnTo>
                <a:lnTo>
                  <a:pt x="162780" y="0"/>
                </a:lnTo>
                <a:lnTo>
                  <a:pt x="0" y="121197"/>
                </a:lnTo>
                <a:close/>
              </a:path>
            </a:pathLst>
          </a:custGeom>
          <a:solidFill>
            <a:srgbClr val="3E3E3E"/>
          </a:solidFill>
        </p:spPr>
        <p:txBody>
          <a:bodyPr wrap="square" lIns="0" tIns="0" rIns="0" bIns="0" rtlCol="0">
            <a:noAutofit/>
          </a:bodyPr>
          <a:lstStyle/>
          <a:p>
            <a:endParaRPr/>
          </a:p>
        </p:txBody>
      </p:sp>
      <p:sp>
        <p:nvSpPr>
          <p:cNvPr id="200" name="object 200"/>
          <p:cNvSpPr/>
          <p:nvPr/>
        </p:nvSpPr>
        <p:spPr>
          <a:xfrm>
            <a:off x="2575473" y="3440064"/>
            <a:ext cx="307162" cy="113908"/>
          </a:xfrm>
          <a:custGeom>
            <a:avLst/>
            <a:gdLst/>
            <a:ahLst/>
            <a:cxnLst/>
            <a:rect l="l" t="t" r="r" b="b"/>
            <a:pathLst>
              <a:path w="307162" h="113908">
                <a:moveTo>
                  <a:pt x="18285" y="0"/>
                </a:moveTo>
                <a:lnTo>
                  <a:pt x="0" y="4555"/>
                </a:lnTo>
                <a:lnTo>
                  <a:pt x="307162" y="113908"/>
                </a:lnTo>
                <a:lnTo>
                  <a:pt x="305338" y="90217"/>
                </a:lnTo>
                <a:lnTo>
                  <a:pt x="18285" y="0"/>
                </a:lnTo>
                <a:close/>
              </a:path>
            </a:pathLst>
          </a:custGeom>
          <a:solidFill>
            <a:srgbClr val="3E3EFF"/>
          </a:solidFill>
        </p:spPr>
        <p:txBody>
          <a:bodyPr wrap="square" lIns="0" tIns="0" rIns="0" bIns="0" rtlCol="0">
            <a:noAutofit/>
          </a:bodyPr>
          <a:lstStyle/>
          <a:p>
            <a:endParaRPr/>
          </a:p>
        </p:txBody>
      </p:sp>
      <p:sp>
        <p:nvSpPr>
          <p:cNvPr id="201" name="object 201"/>
          <p:cNvSpPr/>
          <p:nvPr/>
        </p:nvSpPr>
        <p:spPr>
          <a:xfrm>
            <a:off x="2662327" y="3256895"/>
            <a:ext cx="132554" cy="130309"/>
          </a:xfrm>
          <a:custGeom>
            <a:avLst/>
            <a:gdLst/>
            <a:ahLst/>
            <a:cxnLst/>
            <a:rect l="l" t="t" r="r" b="b"/>
            <a:pathLst>
              <a:path w="132554" h="130309">
                <a:moveTo>
                  <a:pt x="58502" y="0"/>
                </a:moveTo>
                <a:lnTo>
                  <a:pt x="0" y="120286"/>
                </a:lnTo>
                <a:lnTo>
                  <a:pt x="33822" y="130309"/>
                </a:lnTo>
                <a:lnTo>
                  <a:pt x="132554" y="19134"/>
                </a:lnTo>
                <a:lnTo>
                  <a:pt x="58502" y="0"/>
                </a:lnTo>
                <a:close/>
              </a:path>
            </a:pathLst>
          </a:custGeom>
          <a:solidFill>
            <a:srgbClr val="7EFFFF"/>
          </a:solidFill>
        </p:spPr>
        <p:txBody>
          <a:bodyPr wrap="square" lIns="0" tIns="0" rIns="0" bIns="0" rtlCol="0">
            <a:noAutofit/>
          </a:bodyPr>
          <a:lstStyle/>
          <a:p>
            <a:endParaRPr/>
          </a:p>
        </p:txBody>
      </p:sp>
      <p:sp>
        <p:nvSpPr>
          <p:cNvPr id="202" name="object 202"/>
          <p:cNvSpPr/>
          <p:nvPr/>
        </p:nvSpPr>
        <p:spPr>
          <a:xfrm>
            <a:off x="2644954" y="3237760"/>
            <a:ext cx="184662" cy="187725"/>
          </a:xfrm>
          <a:custGeom>
            <a:avLst/>
            <a:gdLst/>
            <a:ahLst/>
            <a:cxnLst/>
            <a:rect l="l" t="t" r="r" b="b"/>
            <a:pathLst>
              <a:path w="184662" h="187725">
                <a:moveTo>
                  <a:pt x="184662" y="41002"/>
                </a:moveTo>
                <a:lnTo>
                  <a:pt x="0" y="0"/>
                </a:lnTo>
                <a:lnTo>
                  <a:pt x="170948" y="57403"/>
                </a:lnTo>
                <a:lnTo>
                  <a:pt x="183750" y="187725"/>
                </a:lnTo>
                <a:lnTo>
                  <a:pt x="184662" y="41002"/>
                </a:lnTo>
                <a:close/>
              </a:path>
            </a:pathLst>
          </a:custGeom>
          <a:solidFill>
            <a:srgbClr val="000000"/>
          </a:solidFill>
        </p:spPr>
        <p:txBody>
          <a:bodyPr wrap="square" lIns="0" tIns="0" rIns="0" bIns="0" rtlCol="0">
            <a:noAutofit/>
          </a:bodyPr>
          <a:lstStyle/>
          <a:p>
            <a:endParaRPr/>
          </a:p>
        </p:txBody>
      </p:sp>
      <p:sp>
        <p:nvSpPr>
          <p:cNvPr id="203" name="object 203"/>
          <p:cNvSpPr/>
          <p:nvPr/>
        </p:nvSpPr>
        <p:spPr>
          <a:xfrm>
            <a:off x="2548970" y="3460109"/>
            <a:ext cx="327270" cy="127575"/>
          </a:xfrm>
          <a:custGeom>
            <a:avLst/>
            <a:gdLst/>
            <a:ahLst/>
            <a:cxnLst/>
            <a:rect l="l" t="t" r="r" b="b"/>
            <a:pathLst>
              <a:path w="327270" h="127575">
                <a:moveTo>
                  <a:pt x="0" y="0"/>
                </a:moveTo>
                <a:lnTo>
                  <a:pt x="1823" y="39180"/>
                </a:lnTo>
                <a:lnTo>
                  <a:pt x="327270" y="127575"/>
                </a:lnTo>
                <a:lnTo>
                  <a:pt x="0" y="0"/>
                </a:lnTo>
                <a:close/>
              </a:path>
            </a:pathLst>
          </a:custGeom>
          <a:solidFill>
            <a:srgbClr val="FFFF3E"/>
          </a:solidFill>
        </p:spPr>
        <p:txBody>
          <a:bodyPr wrap="square" lIns="0" tIns="0" rIns="0" bIns="0" rtlCol="0">
            <a:noAutofit/>
          </a:bodyPr>
          <a:lstStyle/>
          <a:p>
            <a:endParaRPr/>
          </a:p>
        </p:txBody>
      </p:sp>
      <p:sp>
        <p:nvSpPr>
          <p:cNvPr id="204" name="object 204"/>
          <p:cNvSpPr/>
          <p:nvPr/>
        </p:nvSpPr>
        <p:spPr>
          <a:xfrm>
            <a:off x="2587363" y="3488355"/>
            <a:ext cx="18285" cy="19147"/>
          </a:xfrm>
          <a:custGeom>
            <a:avLst/>
            <a:gdLst/>
            <a:ahLst/>
            <a:cxnLst/>
            <a:rect l="l" t="t" r="r" b="b"/>
            <a:pathLst>
              <a:path w="18285" h="19147">
                <a:moveTo>
                  <a:pt x="9142" y="19147"/>
                </a:moveTo>
                <a:lnTo>
                  <a:pt x="12789" y="18223"/>
                </a:lnTo>
                <a:lnTo>
                  <a:pt x="15537" y="16400"/>
                </a:lnTo>
                <a:lnTo>
                  <a:pt x="17360" y="13667"/>
                </a:lnTo>
                <a:lnTo>
                  <a:pt x="18285" y="10022"/>
                </a:lnTo>
                <a:lnTo>
                  <a:pt x="17360" y="6378"/>
                </a:lnTo>
                <a:lnTo>
                  <a:pt x="15537" y="3644"/>
                </a:lnTo>
                <a:lnTo>
                  <a:pt x="13713" y="911"/>
                </a:lnTo>
                <a:lnTo>
                  <a:pt x="10054" y="0"/>
                </a:lnTo>
                <a:lnTo>
                  <a:pt x="6394" y="911"/>
                </a:lnTo>
                <a:lnTo>
                  <a:pt x="2735" y="2733"/>
                </a:lnTo>
                <a:lnTo>
                  <a:pt x="911" y="5466"/>
                </a:lnTo>
                <a:lnTo>
                  <a:pt x="0" y="9111"/>
                </a:lnTo>
                <a:lnTo>
                  <a:pt x="911" y="12756"/>
                </a:lnTo>
                <a:lnTo>
                  <a:pt x="2735" y="15489"/>
                </a:lnTo>
                <a:lnTo>
                  <a:pt x="5483" y="18223"/>
                </a:lnTo>
                <a:lnTo>
                  <a:pt x="9142" y="19147"/>
                </a:lnTo>
                <a:close/>
              </a:path>
            </a:pathLst>
          </a:custGeom>
          <a:solidFill>
            <a:srgbClr val="000000"/>
          </a:solidFill>
        </p:spPr>
        <p:txBody>
          <a:bodyPr wrap="square" lIns="0" tIns="0" rIns="0" bIns="0" rtlCol="0">
            <a:noAutofit/>
          </a:bodyPr>
          <a:lstStyle/>
          <a:p>
            <a:endParaRPr/>
          </a:p>
        </p:txBody>
      </p:sp>
      <p:sp>
        <p:nvSpPr>
          <p:cNvPr id="205" name="object 205"/>
          <p:cNvSpPr/>
          <p:nvPr/>
        </p:nvSpPr>
        <p:spPr>
          <a:xfrm>
            <a:off x="2780256" y="3572195"/>
            <a:ext cx="80446" cy="47393"/>
          </a:xfrm>
          <a:custGeom>
            <a:avLst/>
            <a:gdLst/>
            <a:ahLst/>
            <a:cxnLst/>
            <a:rect l="l" t="t" r="r" b="b"/>
            <a:pathLst>
              <a:path w="80446" h="47393">
                <a:moveTo>
                  <a:pt x="911" y="0"/>
                </a:moveTo>
                <a:lnTo>
                  <a:pt x="0" y="11845"/>
                </a:lnTo>
                <a:lnTo>
                  <a:pt x="80446" y="47393"/>
                </a:lnTo>
                <a:lnTo>
                  <a:pt x="80446" y="31890"/>
                </a:lnTo>
                <a:lnTo>
                  <a:pt x="911" y="0"/>
                </a:lnTo>
                <a:close/>
              </a:path>
            </a:pathLst>
          </a:custGeom>
          <a:solidFill>
            <a:srgbClr val="000000"/>
          </a:solidFill>
        </p:spPr>
        <p:txBody>
          <a:bodyPr wrap="square" lIns="0" tIns="0" rIns="0" bIns="0" rtlCol="0">
            <a:noAutofit/>
          </a:bodyPr>
          <a:lstStyle/>
          <a:p>
            <a:endParaRPr/>
          </a:p>
        </p:txBody>
      </p:sp>
      <p:sp>
        <p:nvSpPr>
          <p:cNvPr id="206" name="object 206"/>
          <p:cNvSpPr/>
          <p:nvPr/>
        </p:nvSpPr>
        <p:spPr>
          <a:xfrm>
            <a:off x="2795793" y="3431863"/>
            <a:ext cx="32910" cy="17312"/>
          </a:xfrm>
          <a:custGeom>
            <a:avLst/>
            <a:gdLst/>
            <a:ahLst/>
            <a:cxnLst/>
            <a:rect l="l" t="t" r="r" b="b"/>
            <a:pathLst>
              <a:path w="32910" h="17312">
                <a:moveTo>
                  <a:pt x="911" y="0"/>
                </a:moveTo>
                <a:lnTo>
                  <a:pt x="0" y="9111"/>
                </a:lnTo>
                <a:lnTo>
                  <a:pt x="32910" y="17312"/>
                </a:lnTo>
                <a:lnTo>
                  <a:pt x="32910" y="10022"/>
                </a:lnTo>
                <a:lnTo>
                  <a:pt x="911" y="0"/>
                </a:lnTo>
                <a:close/>
              </a:path>
            </a:pathLst>
          </a:custGeom>
          <a:solidFill>
            <a:srgbClr val="000000"/>
          </a:solidFill>
        </p:spPr>
        <p:txBody>
          <a:bodyPr wrap="square" lIns="0" tIns="0" rIns="0" bIns="0" rtlCol="0">
            <a:noAutofit/>
          </a:bodyPr>
          <a:lstStyle/>
          <a:p>
            <a:endParaRPr/>
          </a:p>
        </p:txBody>
      </p:sp>
      <p:sp>
        <p:nvSpPr>
          <p:cNvPr id="207" name="object 207"/>
          <p:cNvSpPr/>
          <p:nvPr/>
        </p:nvSpPr>
        <p:spPr>
          <a:xfrm>
            <a:off x="2109240" y="3230471"/>
            <a:ext cx="370248" cy="240572"/>
          </a:xfrm>
          <a:custGeom>
            <a:avLst/>
            <a:gdLst/>
            <a:ahLst/>
            <a:cxnLst/>
            <a:rect l="l" t="t" r="r" b="b"/>
            <a:pathLst>
              <a:path w="370248" h="240572">
                <a:moveTo>
                  <a:pt x="138050" y="0"/>
                </a:moveTo>
                <a:lnTo>
                  <a:pt x="0" y="57403"/>
                </a:lnTo>
                <a:lnTo>
                  <a:pt x="3659" y="130309"/>
                </a:lnTo>
                <a:lnTo>
                  <a:pt x="239517" y="240572"/>
                </a:lnTo>
                <a:lnTo>
                  <a:pt x="367500" y="88395"/>
                </a:lnTo>
                <a:lnTo>
                  <a:pt x="370248" y="41002"/>
                </a:lnTo>
                <a:lnTo>
                  <a:pt x="138050" y="0"/>
                </a:lnTo>
                <a:close/>
              </a:path>
            </a:pathLst>
          </a:custGeom>
          <a:solidFill>
            <a:srgbClr val="000000"/>
          </a:solidFill>
        </p:spPr>
        <p:txBody>
          <a:bodyPr wrap="square" lIns="0" tIns="0" rIns="0" bIns="0" rtlCol="0">
            <a:noAutofit/>
          </a:bodyPr>
          <a:lstStyle/>
          <a:p>
            <a:endParaRPr/>
          </a:p>
        </p:txBody>
      </p:sp>
      <p:sp>
        <p:nvSpPr>
          <p:cNvPr id="208" name="object 208"/>
          <p:cNvSpPr/>
          <p:nvPr/>
        </p:nvSpPr>
        <p:spPr>
          <a:xfrm>
            <a:off x="2141239" y="3098327"/>
            <a:ext cx="333678" cy="249696"/>
          </a:xfrm>
          <a:custGeom>
            <a:avLst/>
            <a:gdLst/>
            <a:ahLst/>
            <a:cxnLst/>
            <a:rect l="l" t="t" r="r" b="b"/>
            <a:pathLst>
              <a:path w="333678" h="249696">
                <a:moveTo>
                  <a:pt x="200211" y="249696"/>
                </a:moveTo>
                <a:lnTo>
                  <a:pt x="288877" y="173146"/>
                </a:lnTo>
                <a:lnTo>
                  <a:pt x="292536" y="123943"/>
                </a:lnTo>
                <a:lnTo>
                  <a:pt x="327270" y="99329"/>
                </a:lnTo>
                <a:lnTo>
                  <a:pt x="333678" y="28258"/>
                </a:lnTo>
                <a:lnTo>
                  <a:pt x="254142" y="10933"/>
                </a:lnTo>
                <a:lnTo>
                  <a:pt x="197464" y="11845"/>
                </a:lnTo>
                <a:lnTo>
                  <a:pt x="129819" y="0"/>
                </a:lnTo>
                <a:lnTo>
                  <a:pt x="0" y="3644"/>
                </a:lnTo>
                <a:lnTo>
                  <a:pt x="13713" y="180435"/>
                </a:lnTo>
                <a:lnTo>
                  <a:pt x="200211" y="249696"/>
                </a:lnTo>
                <a:close/>
              </a:path>
            </a:pathLst>
          </a:custGeom>
          <a:solidFill>
            <a:srgbClr val="000000"/>
          </a:solidFill>
        </p:spPr>
        <p:txBody>
          <a:bodyPr wrap="square" lIns="0" tIns="0" rIns="0" bIns="0" rtlCol="0">
            <a:noAutofit/>
          </a:bodyPr>
          <a:lstStyle/>
          <a:p>
            <a:endParaRPr/>
          </a:p>
        </p:txBody>
      </p:sp>
      <p:sp>
        <p:nvSpPr>
          <p:cNvPr id="209" name="object 209"/>
          <p:cNvSpPr/>
          <p:nvPr/>
        </p:nvSpPr>
        <p:spPr>
          <a:xfrm>
            <a:off x="2162260" y="3118385"/>
            <a:ext cx="176443" cy="202303"/>
          </a:xfrm>
          <a:custGeom>
            <a:avLst/>
            <a:gdLst/>
            <a:ahLst/>
            <a:cxnLst/>
            <a:rect l="l" t="t" r="r" b="b"/>
            <a:pathLst>
              <a:path w="176443" h="202303">
                <a:moveTo>
                  <a:pt x="0" y="0"/>
                </a:moveTo>
                <a:lnTo>
                  <a:pt x="10066" y="149443"/>
                </a:lnTo>
                <a:lnTo>
                  <a:pt x="171872" y="202303"/>
                </a:lnTo>
                <a:lnTo>
                  <a:pt x="176443" y="41002"/>
                </a:lnTo>
                <a:lnTo>
                  <a:pt x="0" y="0"/>
                </a:lnTo>
                <a:close/>
              </a:path>
            </a:pathLst>
          </a:custGeom>
          <a:solidFill>
            <a:srgbClr val="FFFFFF"/>
          </a:solidFill>
        </p:spPr>
        <p:txBody>
          <a:bodyPr wrap="square" lIns="0" tIns="0" rIns="0" bIns="0" rtlCol="0">
            <a:noAutofit/>
          </a:bodyPr>
          <a:lstStyle/>
          <a:p>
            <a:endParaRPr/>
          </a:p>
        </p:txBody>
      </p:sp>
      <p:sp>
        <p:nvSpPr>
          <p:cNvPr id="210" name="object 210"/>
          <p:cNvSpPr/>
          <p:nvPr/>
        </p:nvSpPr>
        <p:spPr>
          <a:xfrm>
            <a:off x="2356077" y="3149364"/>
            <a:ext cx="61250" cy="156732"/>
          </a:xfrm>
          <a:custGeom>
            <a:avLst/>
            <a:gdLst/>
            <a:ahLst/>
            <a:cxnLst/>
            <a:rect l="l" t="t" r="r" b="b"/>
            <a:pathLst>
              <a:path w="61250" h="156732">
                <a:moveTo>
                  <a:pt x="0" y="12756"/>
                </a:moveTo>
                <a:lnTo>
                  <a:pt x="0" y="156732"/>
                </a:lnTo>
                <a:lnTo>
                  <a:pt x="53930" y="109352"/>
                </a:lnTo>
                <a:lnTo>
                  <a:pt x="61250" y="0"/>
                </a:lnTo>
                <a:lnTo>
                  <a:pt x="0" y="12756"/>
                </a:lnTo>
                <a:close/>
              </a:path>
            </a:pathLst>
          </a:custGeom>
          <a:solidFill>
            <a:srgbClr val="3E3EFF"/>
          </a:solidFill>
        </p:spPr>
        <p:txBody>
          <a:bodyPr wrap="square" lIns="0" tIns="0" rIns="0" bIns="0" rtlCol="0">
            <a:noAutofit/>
          </a:bodyPr>
          <a:lstStyle/>
          <a:p>
            <a:endParaRPr/>
          </a:p>
        </p:txBody>
      </p:sp>
      <p:sp>
        <p:nvSpPr>
          <p:cNvPr id="211" name="object 211"/>
          <p:cNvSpPr/>
          <p:nvPr/>
        </p:nvSpPr>
        <p:spPr>
          <a:xfrm>
            <a:off x="2188775" y="3156654"/>
            <a:ext cx="119765" cy="121197"/>
          </a:xfrm>
          <a:custGeom>
            <a:avLst/>
            <a:gdLst/>
            <a:ahLst/>
            <a:cxnLst/>
            <a:rect l="l" t="t" r="r" b="b"/>
            <a:pathLst>
              <a:path w="119765" h="121197">
                <a:moveTo>
                  <a:pt x="0" y="0"/>
                </a:moveTo>
                <a:lnTo>
                  <a:pt x="2747" y="87484"/>
                </a:lnTo>
                <a:lnTo>
                  <a:pt x="119765" y="121197"/>
                </a:lnTo>
                <a:lnTo>
                  <a:pt x="119765" y="26423"/>
                </a:lnTo>
                <a:lnTo>
                  <a:pt x="0" y="0"/>
                </a:lnTo>
                <a:close/>
              </a:path>
            </a:pathLst>
          </a:custGeom>
          <a:solidFill>
            <a:srgbClr val="00FFFF"/>
          </a:solidFill>
        </p:spPr>
        <p:txBody>
          <a:bodyPr wrap="square" lIns="0" tIns="0" rIns="0" bIns="0" rtlCol="0">
            <a:noAutofit/>
          </a:bodyPr>
          <a:lstStyle/>
          <a:p>
            <a:endParaRPr/>
          </a:p>
        </p:txBody>
      </p:sp>
      <p:sp>
        <p:nvSpPr>
          <p:cNvPr id="212" name="object 212"/>
          <p:cNvSpPr/>
          <p:nvPr/>
        </p:nvSpPr>
        <p:spPr>
          <a:xfrm>
            <a:off x="2126614" y="3300630"/>
            <a:ext cx="213913" cy="145811"/>
          </a:xfrm>
          <a:custGeom>
            <a:avLst/>
            <a:gdLst/>
            <a:ahLst/>
            <a:cxnLst/>
            <a:rect l="l" t="t" r="r" b="b"/>
            <a:pathLst>
              <a:path w="213913" h="145811">
                <a:moveTo>
                  <a:pt x="0" y="0"/>
                </a:moveTo>
                <a:lnTo>
                  <a:pt x="2735" y="53771"/>
                </a:lnTo>
                <a:lnTo>
                  <a:pt x="213913" y="145811"/>
                </a:lnTo>
                <a:lnTo>
                  <a:pt x="213001" y="81106"/>
                </a:lnTo>
                <a:lnTo>
                  <a:pt x="0" y="0"/>
                </a:lnTo>
                <a:close/>
              </a:path>
            </a:pathLst>
          </a:custGeom>
          <a:solidFill>
            <a:srgbClr val="FFFFFF"/>
          </a:solidFill>
        </p:spPr>
        <p:txBody>
          <a:bodyPr wrap="square" lIns="0" tIns="0" rIns="0" bIns="0" rtlCol="0">
            <a:noAutofit/>
          </a:bodyPr>
          <a:lstStyle/>
          <a:p>
            <a:endParaRPr/>
          </a:p>
        </p:txBody>
      </p:sp>
      <p:sp>
        <p:nvSpPr>
          <p:cNvPr id="213" name="object 213"/>
          <p:cNvSpPr/>
          <p:nvPr/>
        </p:nvSpPr>
        <p:spPr>
          <a:xfrm>
            <a:off x="2205237" y="3111994"/>
            <a:ext cx="183750" cy="29169"/>
          </a:xfrm>
          <a:custGeom>
            <a:avLst/>
            <a:gdLst/>
            <a:ahLst/>
            <a:cxnLst/>
            <a:rect l="l" t="t" r="r" b="b"/>
            <a:pathLst>
              <a:path w="183750" h="29169">
                <a:moveTo>
                  <a:pt x="0" y="0"/>
                </a:moveTo>
                <a:lnTo>
                  <a:pt x="132554" y="29169"/>
                </a:lnTo>
                <a:lnTo>
                  <a:pt x="183750" y="21880"/>
                </a:lnTo>
                <a:lnTo>
                  <a:pt x="66733" y="0"/>
                </a:lnTo>
                <a:lnTo>
                  <a:pt x="0" y="0"/>
                </a:lnTo>
                <a:close/>
              </a:path>
            </a:pathLst>
          </a:custGeom>
          <a:solidFill>
            <a:srgbClr val="3E3E3E"/>
          </a:solidFill>
        </p:spPr>
        <p:txBody>
          <a:bodyPr wrap="square" lIns="0" tIns="0" rIns="0" bIns="0" rtlCol="0">
            <a:noAutofit/>
          </a:bodyPr>
          <a:lstStyle/>
          <a:p>
            <a:endParaRPr/>
          </a:p>
        </p:txBody>
      </p:sp>
      <p:sp>
        <p:nvSpPr>
          <p:cNvPr id="214" name="object 214"/>
          <p:cNvSpPr/>
          <p:nvPr/>
        </p:nvSpPr>
        <p:spPr>
          <a:xfrm>
            <a:off x="2356988" y="3291519"/>
            <a:ext cx="105126" cy="138522"/>
          </a:xfrm>
          <a:custGeom>
            <a:avLst/>
            <a:gdLst/>
            <a:ahLst/>
            <a:cxnLst/>
            <a:rect l="l" t="t" r="r" b="b"/>
            <a:pathLst>
              <a:path w="105126" h="138522">
                <a:moveTo>
                  <a:pt x="0" y="77461"/>
                </a:moveTo>
                <a:lnTo>
                  <a:pt x="0" y="138522"/>
                </a:lnTo>
                <a:lnTo>
                  <a:pt x="101467" y="26436"/>
                </a:lnTo>
                <a:lnTo>
                  <a:pt x="105126" y="0"/>
                </a:lnTo>
                <a:lnTo>
                  <a:pt x="0" y="77461"/>
                </a:lnTo>
                <a:close/>
              </a:path>
            </a:pathLst>
          </a:custGeom>
          <a:solidFill>
            <a:srgbClr val="3E3E3E"/>
          </a:solidFill>
        </p:spPr>
        <p:txBody>
          <a:bodyPr wrap="square" lIns="0" tIns="0" rIns="0" bIns="0" rtlCol="0">
            <a:noAutofit/>
          </a:bodyPr>
          <a:lstStyle/>
          <a:p>
            <a:endParaRPr/>
          </a:p>
        </p:txBody>
      </p:sp>
      <p:sp>
        <p:nvSpPr>
          <p:cNvPr id="215" name="object 215"/>
          <p:cNvSpPr/>
          <p:nvPr/>
        </p:nvSpPr>
        <p:spPr>
          <a:xfrm>
            <a:off x="2143987" y="3286963"/>
            <a:ext cx="199287" cy="72905"/>
          </a:xfrm>
          <a:custGeom>
            <a:avLst/>
            <a:gdLst/>
            <a:ahLst/>
            <a:cxnLst/>
            <a:rect l="l" t="t" r="r" b="b"/>
            <a:pathLst>
              <a:path w="199287" h="72905">
                <a:moveTo>
                  <a:pt x="11877" y="0"/>
                </a:moveTo>
                <a:lnTo>
                  <a:pt x="0" y="3644"/>
                </a:lnTo>
                <a:lnTo>
                  <a:pt x="199287" y="72905"/>
                </a:lnTo>
                <a:lnTo>
                  <a:pt x="197464" y="57415"/>
                </a:lnTo>
                <a:lnTo>
                  <a:pt x="11877" y="0"/>
                </a:lnTo>
                <a:close/>
              </a:path>
            </a:pathLst>
          </a:custGeom>
          <a:solidFill>
            <a:srgbClr val="3E3EFF"/>
          </a:solidFill>
        </p:spPr>
        <p:txBody>
          <a:bodyPr wrap="square" lIns="0" tIns="0" rIns="0" bIns="0" rtlCol="0">
            <a:noAutofit/>
          </a:bodyPr>
          <a:lstStyle/>
          <a:p>
            <a:endParaRPr/>
          </a:p>
        </p:txBody>
      </p:sp>
      <p:sp>
        <p:nvSpPr>
          <p:cNvPr id="216" name="object 216"/>
          <p:cNvSpPr/>
          <p:nvPr/>
        </p:nvSpPr>
        <p:spPr>
          <a:xfrm>
            <a:off x="2199741" y="3169410"/>
            <a:ext cx="85942" cy="83839"/>
          </a:xfrm>
          <a:custGeom>
            <a:avLst/>
            <a:gdLst/>
            <a:ahLst/>
            <a:cxnLst/>
            <a:rect l="l" t="t" r="r" b="b"/>
            <a:pathLst>
              <a:path w="85942" h="83839">
                <a:moveTo>
                  <a:pt x="38406" y="0"/>
                </a:moveTo>
                <a:lnTo>
                  <a:pt x="0" y="77461"/>
                </a:lnTo>
                <a:lnTo>
                  <a:pt x="22856" y="83839"/>
                </a:lnTo>
                <a:lnTo>
                  <a:pt x="85942" y="12756"/>
                </a:lnTo>
                <a:lnTo>
                  <a:pt x="38406" y="0"/>
                </a:lnTo>
                <a:close/>
              </a:path>
            </a:pathLst>
          </a:custGeom>
          <a:solidFill>
            <a:srgbClr val="7EFFFF"/>
          </a:solidFill>
        </p:spPr>
        <p:txBody>
          <a:bodyPr wrap="square" lIns="0" tIns="0" rIns="0" bIns="0" rtlCol="0">
            <a:noAutofit/>
          </a:bodyPr>
          <a:lstStyle/>
          <a:p>
            <a:endParaRPr/>
          </a:p>
        </p:txBody>
      </p:sp>
      <p:sp>
        <p:nvSpPr>
          <p:cNvPr id="217" name="object 217"/>
          <p:cNvSpPr/>
          <p:nvPr/>
        </p:nvSpPr>
        <p:spPr>
          <a:xfrm>
            <a:off x="2188775" y="3156654"/>
            <a:ext cx="119765" cy="121197"/>
          </a:xfrm>
          <a:custGeom>
            <a:avLst/>
            <a:gdLst/>
            <a:ahLst/>
            <a:cxnLst/>
            <a:rect l="l" t="t" r="r" b="b"/>
            <a:pathLst>
              <a:path w="119765" h="121197">
                <a:moveTo>
                  <a:pt x="119765" y="26423"/>
                </a:moveTo>
                <a:lnTo>
                  <a:pt x="0" y="0"/>
                </a:lnTo>
                <a:lnTo>
                  <a:pt x="110622" y="37357"/>
                </a:lnTo>
                <a:lnTo>
                  <a:pt x="119765" y="121197"/>
                </a:lnTo>
                <a:lnTo>
                  <a:pt x="119765" y="26423"/>
                </a:lnTo>
                <a:close/>
              </a:path>
            </a:pathLst>
          </a:custGeom>
          <a:solidFill>
            <a:srgbClr val="000000"/>
          </a:solidFill>
        </p:spPr>
        <p:txBody>
          <a:bodyPr wrap="square" lIns="0" tIns="0" rIns="0" bIns="0" rtlCol="0">
            <a:noAutofit/>
          </a:bodyPr>
          <a:lstStyle/>
          <a:p>
            <a:endParaRPr/>
          </a:p>
        </p:txBody>
      </p:sp>
      <p:sp>
        <p:nvSpPr>
          <p:cNvPr id="218" name="object 218"/>
          <p:cNvSpPr/>
          <p:nvPr/>
        </p:nvSpPr>
        <p:spPr>
          <a:xfrm>
            <a:off x="2126614" y="3300630"/>
            <a:ext cx="213001" cy="81106"/>
          </a:xfrm>
          <a:custGeom>
            <a:avLst/>
            <a:gdLst/>
            <a:ahLst/>
            <a:cxnLst/>
            <a:rect l="l" t="t" r="r" b="b"/>
            <a:pathLst>
              <a:path w="213001" h="81106">
                <a:moveTo>
                  <a:pt x="0" y="0"/>
                </a:moveTo>
                <a:lnTo>
                  <a:pt x="1823" y="24614"/>
                </a:lnTo>
                <a:lnTo>
                  <a:pt x="213001" y="81106"/>
                </a:lnTo>
                <a:lnTo>
                  <a:pt x="0" y="0"/>
                </a:lnTo>
                <a:close/>
              </a:path>
            </a:pathLst>
          </a:custGeom>
          <a:solidFill>
            <a:srgbClr val="FFFF3E"/>
          </a:solidFill>
        </p:spPr>
        <p:txBody>
          <a:bodyPr wrap="square" lIns="0" tIns="0" rIns="0" bIns="0" rtlCol="0">
            <a:noAutofit/>
          </a:bodyPr>
          <a:lstStyle/>
          <a:p>
            <a:endParaRPr/>
          </a:p>
        </p:txBody>
      </p:sp>
      <p:sp>
        <p:nvSpPr>
          <p:cNvPr id="219" name="object 219"/>
          <p:cNvSpPr/>
          <p:nvPr/>
        </p:nvSpPr>
        <p:spPr>
          <a:xfrm>
            <a:off x="2152205" y="3318866"/>
            <a:ext cx="10978" cy="11845"/>
          </a:xfrm>
          <a:custGeom>
            <a:avLst/>
            <a:gdLst/>
            <a:ahLst/>
            <a:cxnLst/>
            <a:rect l="l" t="t" r="r" b="b"/>
            <a:pathLst>
              <a:path w="10978" h="11845">
                <a:moveTo>
                  <a:pt x="5495" y="11845"/>
                </a:moveTo>
                <a:lnTo>
                  <a:pt x="9142" y="10022"/>
                </a:lnTo>
                <a:lnTo>
                  <a:pt x="10054" y="9111"/>
                </a:lnTo>
                <a:lnTo>
                  <a:pt x="10978" y="6378"/>
                </a:lnTo>
                <a:lnTo>
                  <a:pt x="10978" y="3644"/>
                </a:lnTo>
                <a:lnTo>
                  <a:pt x="8230" y="911"/>
                </a:lnTo>
                <a:lnTo>
                  <a:pt x="5495" y="0"/>
                </a:lnTo>
                <a:lnTo>
                  <a:pt x="1836" y="911"/>
                </a:lnTo>
                <a:lnTo>
                  <a:pt x="924" y="2733"/>
                </a:lnTo>
                <a:lnTo>
                  <a:pt x="0" y="5466"/>
                </a:lnTo>
                <a:lnTo>
                  <a:pt x="924" y="8200"/>
                </a:lnTo>
                <a:lnTo>
                  <a:pt x="3659" y="10933"/>
                </a:lnTo>
                <a:lnTo>
                  <a:pt x="5495" y="11845"/>
                </a:lnTo>
                <a:close/>
              </a:path>
            </a:pathLst>
          </a:custGeom>
          <a:solidFill>
            <a:srgbClr val="000000"/>
          </a:solidFill>
        </p:spPr>
        <p:txBody>
          <a:bodyPr wrap="square" lIns="0" tIns="0" rIns="0" bIns="0" rtlCol="0">
            <a:noAutofit/>
          </a:bodyPr>
          <a:lstStyle/>
          <a:p>
            <a:endParaRPr/>
          </a:p>
        </p:txBody>
      </p:sp>
      <p:sp>
        <p:nvSpPr>
          <p:cNvPr id="220" name="object 220"/>
          <p:cNvSpPr/>
          <p:nvPr/>
        </p:nvSpPr>
        <p:spPr>
          <a:xfrm>
            <a:off x="2276542" y="3371714"/>
            <a:ext cx="53019" cy="30068"/>
          </a:xfrm>
          <a:custGeom>
            <a:avLst/>
            <a:gdLst/>
            <a:ahLst/>
            <a:cxnLst/>
            <a:rect l="l" t="t" r="r" b="b"/>
            <a:pathLst>
              <a:path w="53019" h="30068">
                <a:moveTo>
                  <a:pt x="911" y="0"/>
                </a:moveTo>
                <a:lnTo>
                  <a:pt x="0" y="8200"/>
                </a:lnTo>
                <a:lnTo>
                  <a:pt x="53019" y="30068"/>
                </a:lnTo>
                <a:lnTo>
                  <a:pt x="53019" y="20045"/>
                </a:lnTo>
                <a:lnTo>
                  <a:pt x="911" y="0"/>
                </a:lnTo>
                <a:close/>
              </a:path>
            </a:pathLst>
          </a:custGeom>
          <a:solidFill>
            <a:srgbClr val="000000"/>
          </a:solidFill>
        </p:spPr>
        <p:txBody>
          <a:bodyPr wrap="square" lIns="0" tIns="0" rIns="0" bIns="0" rtlCol="0">
            <a:noAutofit/>
          </a:bodyPr>
          <a:lstStyle/>
          <a:p>
            <a:endParaRPr/>
          </a:p>
        </p:txBody>
      </p:sp>
      <p:sp>
        <p:nvSpPr>
          <p:cNvPr id="221" name="object 221"/>
          <p:cNvSpPr/>
          <p:nvPr/>
        </p:nvSpPr>
        <p:spPr>
          <a:xfrm>
            <a:off x="2286596" y="3281496"/>
            <a:ext cx="21944" cy="10933"/>
          </a:xfrm>
          <a:custGeom>
            <a:avLst/>
            <a:gdLst/>
            <a:ahLst/>
            <a:cxnLst/>
            <a:rect l="l" t="t" r="r" b="b"/>
            <a:pathLst>
              <a:path w="21944" h="10933">
                <a:moveTo>
                  <a:pt x="911" y="0"/>
                </a:moveTo>
                <a:lnTo>
                  <a:pt x="0" y="5466"/>
                </a:lnTo>
                <a:lnTo>
                  <a:pt x="21944" y="10933"/>
                </a:lnTo>
                <a:lnTo>
                  <a:pt x="21944" y="5466"/>
                </a:lnTo>
                <a:lnTo>
                  <a:pt x="911" y="0"/>
                </a:lnTo>
                <a:close/>
              </a:path>
            </a:pathLst>
          </a:custGeom>
          <a:solidFill>
            <a:srgbClr val="000000"/>
          </a:solidFill>
        </p:spPr>
        <p:txBody>
          <a:bodyPr wrap="square" lIns="0" tIns="0" rIns="0" bIns="0" rtlCol="0">
            <a:noAutofit/>
          </a:bodyPr>
          <a:lstStyle/>
          <a:p>
            <a:endParaRPr/>
          </a:p>
        </p:txBody>
      </p:sp>
      <p:sp>
        <p:nvSpPr>
          <p:cNvPr id="222" name="object 222"/>
          <p:cNvSpPr/>
          <p:nvPr/>
        </p:nvSpPr>
        <p:spPr>
          <a:xfrm>
            <a:off x="1797508" y="3118385"/>
            <a:ext cx="279733" cy="178600"/>
          </a:xfrm>
          <a:custGeom>
            <a:avLst/>
            <a:gdLst/>
            <a:ahLst/>
            <a:cxnLst/>
            <a:rect l="l" t="t" r="r" b="b"/>
            <a:pathLst>
              <a:path w="279733" h="178600">
                <a:moveTo>
                  <a:pt x="104213" y="0"/>
                </a:moveTo>
                <a:lnTo>
                  <a:pt x="0" y="42824"/>
                </a:lnTo>
                <a:lnTo>
                  <a:pt x="3655" y="96596"/>
                </a:lnTo>
                <a:lnTo>
                  <a:pt x="180089" y="178600"/>
                </a:lnTo>
                <a:lnTo>
                  <a:pt x="277909" y="64692"/>
                </a:lnTo>
                <a:lnTo>
                  <a:pt x="279733" y="30068"/>
                </a:lnTo>
                <a:lnTo>
                  <a:pt x="104213" y="0"/>
                </a:lnTo>
                <a:close/>
              </a:path>
            </a:pathLst>
          </a:custGeom>
          <a:solidFill>
            <a:srgbClr val="000000"/>
          </a:solidFill>
        </p:spPr>
        <p:txBody>
          <a:bodyPr wrap="square" lIns="0" tIns="0" rIns="0" bIns="0" rtlCol="0">
            <a:noAutofit/>
          </a:bodyPr>
          <a:lstStyle/>
          <a:p>
            <a:endParaRPr/>
          </a:p>
        </p:txBody>
      </p:sp>
      <p:sp>
        <p:nvSpPr>
          <p:cNvPr id="223" name="object 223"/>
          <p:cNvSpPr/>
          <p:nvPr/>
        </p:nvSpPr>
        <p:spPr>
          <a:xfrm>
            <a:off x="1821275" y="3019967"/>
            <a:ext cx="251395" cy="184978"/>
          </a:xfrm>
          <a:custGeom>
            <a:avLst/>
            <a:gdLst/>
            <a:ahLst/>
            <a:cxnLst/>
            <a:rect l="l" t="t" r="r" b="b"/>
            <a:pathLst>
              <a:path w="251395" h="184978">
                <a:moveTo>
                  <a:pt x="150839" y="184978"/>
                </a:moveTo>
                <a:lnTo>
                  <a:pt x="218484" y="128486"/>
                </a:lnTo>
                <a:lnTo>
                  <a:pt x="221232" y="92027"/>
                </a:lnTo>
                <a:lnTo>
                  <a:pt x="247748" y="73804"/>
                </a:lnTo>
                <a:lnTo>
                  <a:pt x="251395" y="20045"/>
                </a:lnTo>
                <a:lnTo>
                  <a:pt x="191981" y="8200"/>
                </a:lnTo>
                <a:lnTo>
                  <a:pt x="148104" y="8200"/>
                </a:lnTo>
                <a:lnTo>
                  <a:pt x="97820" y="0"/>
                </a:lnTo>
                <a:lnTo>
                  <a:pt x="0" y="2733"/>
                </a:lnTo>
                <a:lnTo>
                  <a:pt x="10966" y="133953"/>
                </a:lnTo>
                <a:lnTo>
                  <a:pt x="150839" y="184978"/>
                </a:lnTo>
                <a:close/>
              </a:path>
            </a:pathLst>
          </a:custGeom>
          <a:solidFill>
            <a:srgbClr val="000000"/>
          </a:solidFill>
        </p:spPr>
        <p:txBody>
          <a:bodyPr wrap="square" lIns="0" tIns="0" rIns="0" bIns="0" rtlCol="0">
            <a:noAutofit/>
          </a:bodyPr>
          <a:lstStyle/>
          <a:p>
            <a:endParaRPr/>
          </a:p>
        </p:txBody>
      </p:sp>
      <p:sp>
        <p:nvSpPr>
          <p:cNvPr id="224" name="object 224"/>
          <p:cNvSpPr/>
          <p:nvPr/>
        </p:nvSpPr>
        <p:spPr>
          <a:xfrm>
            <a:off x="1837737" y="3035456"/>
            <a:ext cx="132554" cy="149443"/>
          </a:xfrm>
          <a:custGeom>
            <a:avLst/>
            <a:gdLst/>
            <a:ahLst/>
            <a:cxnLst/>
            <a:rect l="l" t="t" r="r" b="b"/>
            <a:pathLst>
              <a:path w="132554" h="149443">
                <a:moveTo>
                  <a:pt x="0" y="0"/>
                </a:moveTo>
                <a:lnTo>
                  <a:pt x="7306" y="110263"/>
                </a:lnTo>
                <a:lnTo>
                  <a:pt x="129806" y="149443"/>
                </a:lnTo>
                <a:lnTo>
                  <a:pt x="132554" y="29157"/>
                </a:lnTo>
                <a:lnTo>
                  <a:pt x="0" y="0"/>
                </a:lnTo>
                <a:close/>
              </a:path>
            </a:pathLst>
          </a:custGeom>
          <a:solidFill>
            <a:srgbClr val="FFFFFF"/>
          </a:solidFill>
        </p:spPr>
        <p:txBody>
          <a:bodyPr wrap="square" lIns="0" tIns="0" rIns="0" bIns="0" rtlCol="0">
            <a:noAutofit/>
          </a:bodyPr>
          <a:lstStyle/>
          <a:p>
            <a:endParaRPr/>
          </a:p>
        </p:txBody>
      </p:sp>
      <p:sp>
        <p:nvSpPr>
          <p:cNvPr id="225" name="object 225"/>
          <p:cNvSpPr/>
          <p:nvPr/>
        </p:nvSpPr>
        <p:spPr>
          <a:xfrm>
            <a:off x="1983081" y="3057324"/>
            <a:ext cx="46624" cy="116641"/>
          </a:xfrm>
          <a:custGeom>
            <a:avLst/>
            <a:gdLst/>
            <a:ahLst/>
            <a:cxnLst/>
            <a:rect l="l" t="t" r="r" b="b"/>
            <a:pathLst>
              <a:path w="46624" h="116641">
                <a:moveTo>
                  <a:pt x="924" y="9111"/>
                </a:moveTo>
                <a:lnTo>
                  <a:pt x="0" y="116641"/>
                </a:lnTo>
                <a:lnTo>
                  <a:pt x="41141" y="81106"/>
                </a:lnTo>
                <a:lnTo>
                  <a:pt x="46624" y="0"/>
                </a:lnTo>
                <a:lnTo>
                  <a:pt x="924" y="9111"/>
                </a:lnTo>
                <a:close/>
              </a:path>
            </a:pathLst>
          </a:custGeom>
          <a:solidFill>
            <a:srgbClr val="3E3EFF"/>
          </a:solidFill>
        </p:spPr>
        <p:txBody>
          <a:bodyPr wrap="square" lIns="0" tIns="0" rIns="0" bIns="0" rtlCol="0">
            <a:noAutofit/>
          </a:bodyPr>
          <a:lstStyle/>
          <a:p>
            <a:endParaRPr/>
          </a:p>
        </p:txBody>
      </p:sp>
      <p:sp>
        <p:nvSpPr>
          <p:cNvPr id="226" name="object 226"/>
          <p:cNvSpPr/>
          <p:nvPr/>
        </p:nvSpPr>
        <p:spPr>
          <a:xfrm>
            <a:off x="1856933" y="3063702"/>
            <a:ext cx="90501" cy="89306"/>
          </a:xfrm>
          <a:custGeom>
            <a:avLst/>
            <a:gdLst/>
            <a:ahLst/>
            <a:cxnLst/>
            <a:rect l="l" t="t" r="r" b="b"/>
            <a:pathLst>
              <a:path w="90501" h="89306">
                <a:moveTo>
                  <a:pt x="0" y="0"/>
                </a:moveTo>
                <a:lnTo>
                  <a:pt x="2735" y="64705"/>
                </a:lnTo>
                <a:lnTo>
                  <a:pt x="90501" y="89306"/>
                </a:lnTo>
                <a:lnTo>
                  <a:pt x="90501" y="19134"/>
                </a:lnTo>
                <a:lnTo>
                  <a:pt x="0" y="0"/>
                </a:lnTo>
                <a:close/>
              </a:path>
            </a:pathLst>
          </a:custGeom>
          <a:solidFill>
            <a:srgbClr val="00FFFF"/>
          </a:solidFill>
        </p:spPr>
        <p:txBody>
          <a:bodyPr wrap="square" lIns="0" tIns="0" rIns="0" bIns="0" rtlCol="0">
            <a:noAutofit/>
          </a:bodyPr>
          <a:lstStyle/>
          <a:p>
            <a:endParaRPr/>
          </a:p>
        </p:txBody>
      </p:sp>
      <p:sp>
        <p:nvSpPr>
          <p:cNvPr id="227" name="object 227"/>
          <p:cNvSpPr/>
          <p:nvPr/>
        </p:nvSpPr>
        <p:spPr>
          <a:xfrm>
            <a:off x="1811221" y="3170321"/>
            <a:ext cx="160893" cy="109352"/>
          </a:xfrm>
          <a:custGeom>
            <a:avLst/>
            <a:gdLst/>
            <a:ahLst/>
            <a:cxnLst/>
            <a:rect l="l" t="t" r="r" b="b"/>
            <a:pathLst>
              <a:path w="160893" h="109352">
                <a:moveTo>
                  <a:pt x="0" y="0"/>
                </a:moveTo>
                <a:lnTo>
                  <a:pt x="1823" y="40091"/>
                </a:lnTo>
                <a:lnTo>
                  <a:pt x="160893" y="109352"/>
                </a:lnTo>
                <a:lnTo>
                  <a:pt x="159982" y="60149"/>
                </a:lnTo>
                <a:lnTo>
                  <a:pt x="0" y="0"/>
                </a:lnTo>
                <a:close/>
              </a:path>
            </a:pathLst>
          </a:custGeom>
          <a:solidFill>
            <a:srgbClr val="FFFFFF"/>
          </a:solidFill>
        </p:spPr>
        <p:txBody>
          <a:bodyPr wrap="square" lIns="0" tIns="0" rIns="0" bIns="0" rtlCol="0">
            <a:noAutofit/>
          </a:bodyPr>
          <a:lstStyle/>
          <a:p>
            <a:endParaRPr/>
          </a:p>
        </p:txBody>
      </p:sp>
      <p:sp>
        <p:nvSpPr>
          <p:cNvPr id="228" name="object 228"/>
          <p:cNvSpPr/>
          <p:nvPr/>
        </p:nvSpPr>
        <p:spPr>
          <a:xfrm>
            <a:off x="1869723" y="3029989"/>
            <a:ext cx="138961" cy="21867"/>
          </a:xfrm>
          <a:custGeom>
            <a:avLst/>
            <a:gdLst/>
            <a:ahLst/>
            <a:cxnLst/>
            <a:rect l="l" t="t" r="r" b="b"/>
            <a:pathLst>
              <a:path w="138961" h="21867">
                <a:moveTo>
                  <a:pt x="0" y="0"/>
                </a:moveTo>
                <a:lnTo>
                  <a:pt x="99656" y="21867"/>
                </a:lnTo>
                <a:lnTo>
                  <a:pt x="138961" y="16400"/>
                </a:lnTo>
                <a:lnTo>
                  <a:pt x="49372" y="0"/>
                </a:lnTo>
                <a:lnTo>
                  <a:pt x="0" y="0"/>
                </a:lnTo>
                <a:close/>
              </a:path>
            </a:pathLst>
          </a:custGeom>
          <a:solidFill>
            <a:srgbClr val="3E3E3E"/>
          </a:solidFill>
        </p:spPr>
        <p:txBody>
          <a:bodyPr wrap="square" lIns="0" tIns="0" rIns="0" bIns="0" rtlCol="0">
            <a:noAutofit/>
          </a:bodyPr>
          <a:lstStyle/>
          <a:p>
            <a:endParaRPr/>
          </a:p>
        </p:txBody>
      </p:sp>
      <p:sp>
        <p:nvSpPr>
          <p:cNvPr id="229" name="object 229"/>
          <p:cNvSpPr/>
          <p:nvPr/>
        </p:nvSpPr>
        <p:spPr>
          <a:xfrm>
            <a:off x="1984917" y="3163032"/>
            <a:ext cx="79535" cy="102974"/>
          </a:xfrm>
          <a:custGeom>
            <a:avLst/>
            <a:gdLst/>
            <a:ahLst/>
            <a:cxnLst/>
            <a:rect l="l" t="t" r="r" b="b"/>
            <a:pathLst>
              <a:path w="79535" h="102974">
                <a:moveTo>
                  <a:pt x="0" y="57415"/>
                </a:moveTo>
                <a:lnTo>
                  <a:pt x="0" y="102974"/>
                </a:lnTo>
                <a:lnTo>
                  <a:pt x="75875" y="19134"/>
                </a:lnTo>
                <a:lnTo>
                  <a:pt x="79535" y="0"/>
                </a:lnTo>
                <a:lnTo>
                  <a:pt x="0" y="57415"/>
                </a:lnTo>
                <a:close/>
              </a:path>
            </a:pathLst>
          </a:custGeom>
          <a:solidFill>
            <a:srgbClr val="3E3E3E"/>
          </a:solidFill>
        </p:spPr>
        <p:txBody>
          <a:bodyPr wrap="square" lIns="0" tIns="0" rIns="0" bIns="0" rtlCol="0">
            <a:noAutofit/>
          </a:bodyPr>
          <a:lstStyle/>
          <a:p>
            <a:endParaRPr/>
          </a:p>
        </p:txBody>
      </p:sp>
      <p:sp>
        <p:nvSpPr>
          <p:cNvPr id="230" name="object 230"/>
          <p:cNvSpPr/>
          <p:nvPr/>
        </p:nvSpPr>
        <p:spPr>
          <a:xfrm>
            <a:off x="1824023" y="3160298"/>
            <a:ext cx="149927" cy="53771"/>
          </a:xfrm>
          <a:custGeom>
            <a:avLst/>
            <a:gdLst/>
            <a:ahLst/>
            <a:cxnLst/>
            <a:rect l="l" t="t" r="r" b="b"/>
            <a:pathLst>
              <a:path w="149927" h="53771">
                <a:moveTo>
                  <a:pt x="9142" y="0"/>
                </a:moveTo>
                <a:lnTo>
                  <a:pt x="0" y="2733"/>
                </a:lnTo>
                <a:lnTo>
                  <a:pt x="149927" y="53771"/>
                </a:lnTo>
                <a:lnTo>
                  <a:pt x="149003" y="41913"/>
                </a:lnTo>
                <a:lnTo>
                  <a:pt x="9142" y="0"/>
                </a:lnTo>
                <a:close/>
              </a:path>
            </a:pathLst>
          </a:custGeom>
          <a:solidFill>
            <a:srgbClr val="3E3EFF"/>
          </a:solidFill>
        </p:spPr>
        <p:txBody>
          <a:bodyPr wrap="square" lIns="0" tIns="0" rIns="0" bIns="0" rtlCol="0">
            <a:noAutofit/>
          </a:bodyPr>
          <a:lstStyle/>
          <a:p>
            <a:endParaRPr/>
          </a:p>
        </p:txBody>
      </p:sp>
      <p:sp>
        <p:nvSpPr>
          <p:cNvPr id="231" name="object 231"/>
          <p:cNvSpPr/>
          <p:nvPr/>
        </p:nvSpPr>
        <p:spPr>
          <a:xfrm>
            <a:off x="1865152" y="3072814"/>
            <a:ext cx="64909" cy="61971"/>
          </a:xfrm>
          <a:custGeom>
            <a:avLst/>
            <a:gdLst/>
            <a:ahLst/>
            <a:cxnLst/>
            <a:rect l="l" t="t" r="r" b="b"/>
            <a:pathLst>
              <a:path w="64909" h="61971">
                <a:moveTo>
                  <a:pt x="29263" y="0"/>
                </a:moveTo>
                <a:lnTo>
                  <a:pt x="0" y="57415"/>
                </a:lnTo>
                <a:lnTo>
                  <a:pt x="17373" y="61971"/>
                </a:lnTo>
                <a:lnTo>
                  <a:pt x="64909" y="9111"/>
                </a:lnTo>
                <a:lnTo>
                  <a:pt x="29263" y="0"/>
                </a:lnTo>
                <a:close/>
              </a:path>
            </a:pathLst>
          </a:custGeom>
          <a:solidFill>
            <a:srgbClr val="7EFFFF"/>
          </a:solidFill>
        </p:spPr>
        <p:txBody>
          <a:bodyPr wrap="square" lIns="0" tIns="0" rIns="0" bIns="0" rtlCol="0">
            <a:noAutofit/>
          </a:bodyPr>
          <a:lstStyle/>
          <a:p>
            <a:endParaRPr/>
          </a:p>
        </p:txBody>
      </p:sp>
      <p:sp>
        <p:nvSpPr>
          <p:cNvPr id="232" name="object 232"/>
          <p:cNvSpPr/>
          <p:nvPr/>
        </p:nvSpPr>
        <p:spPr>
          <a:xfrm>
            <a:off x="1856933" y="3063702"/>
            <a:ext cx="90501" cy="89306"/>
          </a:xfrm>
          <a:custGeom>
            <a:avLst/>
            <a:gdLst/>
            <a:ahLst/>
            <a:cxnLst/>
            <a:rect l="l" t="t" r="r" b="b"/>
            <a:pathLst>
              <a:path w="90501" h="89306">
                <a:moveTo>
                  <a:pt x="90501" y="19134"/>
                </a:moveTo>
                <a:lnTo>
                  <a:pt x="0" y="0"/>
                </a:lnTo>
                <a:lnTo>
                  <a:pt x="83182" y="26423"/>
                </a:lnTo>
                <a:lnTo>
                  <a:pt x="90501" y="89306"/>
                </a:lnTo>
                <a:lnTo>
                  <a:pt x="90501" y="19134"/>
                </a:lnTo>
                <a:close/>
              </a:path>
            </a:pathLst>
          </a:custGeom>
          <a:solidFill>
            <a:srgbClr val="000000"/>
          </a:solidFill>
        </p:spPr>
        <p:txBody>
          <a:bodyPr wrap="square" lIns="0" tIns="0" rIns="0" bIns="0" rtlCol="0">
            <a:noAutofit/>
          </a:bodyPr>
          <a:lstStyle/>
          <a:p>
            <a:endParaRPr/>
          </a:p>
        </p:txBody>
      </p:sp>
      <p:sp>
        <p:nvSpPr>
          <p:cNvPr id="233" name="object 233"/>
          <p:cNvSpPr/>
          <p:nvPr/>
        </p:nvSpPr>
        <p:spPr>
          <a:xfrm>
            <a:off x="1811221" y="3170321"/>
            <a:ext cx="159982" cy="60149"/>
          </a:xfrm>
          <a:custGeom>
            <a:avLst/>
            <a:gdLst/>
            <a:ahLst/>
            <a:cxnLst/>
            <a:rect l="l" t="t" r="r" b="b"/>
            <a:pathLst>
              <a:path w="159982" h="60149">
                <a:moveTo>
                  <a:pt x="0" y="0"/>
                </a:moveTo>
                <a:lnTo>
                  <a:pt x="911" y="18223"/>
                </a:lnTo>
                <a:lnTo>
                  <a:pt x="159982" y="60149"/>
                </a:lnTo>
                <a:lnTo>
                  <a:pt x="0" y="0"/>
                </a:lnTo>
                <a:close/>
              </a:path>
            </a:pathLst>
          </a:custGeom>
          <a:solidFill>
            <a:srgbClr val="FFFF3E"/>
          </a:solidFill>
        </p:spPr>
        <p:txBody>
          <a:bodyPr wrap="square" lIns="0" tIns="0" rIns="0" bIns="0" rtlCol="0">
            <a:noAutofit/>
          </a:bodyPr>
          <a:lstStyle/>
          <a:p>
            <a:endParaRPr/>
          </a:p>
        </p:txBody>
      </p:sp>
      <p:sp>
        <p:nvSpPr>
          <p:cNvPr id="234" name="object 234"/>
          <p:cNvSpPr/>
          <p:nvPr/>
        </p:nvSpPr>
        <p:spPr>
          <a:xfrm>
            <a:off x="1829506" y="3183989"/>
            <a:ext cx="9142" cy="8200"/>
          </a:xfrm>
          <a:custGeom>
            <a:avLst/>
            <a:gdLst/>
            <a:ahLst/>
            <a:cxnLst/>
            <a:rect l="l" t="t" r="r" b="b"/>
            <a:pathLst>
              <a:path w="9142" h="8200">
                <a:moveTo>
                  <a:pt x="4571" y="8200"/>
                </a:moveTo>
                <a:lnTo>
                  <a:pt x="8230" y="7289"/>
                </a:lnTo>
                <a:lnTo>
                  <a:pt x="9142" y="4555"/>
                </a:lnTo>
                <a:lnTo>
                  <a:pt x="8230" y="911"/>
                </a:lnTo>
                <a:lnTo>
                  <a:pt x="4571" y="0"/>
                </a:lnTo>
                <a:lnTo>
                  <a:pt x="1823" y="911"/>
                </a:lnTo>
                <a:lnTo>
                  <a:pt x="0" y="3644"/>
                </a:lnTo>
                <a:lnTo>
                  <a:pt x="1823" y="7289"/>
                </a:lnTo>
                <a:lnTo>
                  <a:pt x="4571" y="8200"/>
                </a:lnTo>
                <a:close/>
              </a:path>
            </a:pathLst>
          </a:custGeom>
          <a:solidFill>
            <a:srgbClr val="000000"/>
          </a:solidFill>
        </p:spPr>
        <p:txBody>
          <a:bodyPr wrap="square" lIns="0" tIns="0" rIns="0" bIns="0" rtlCol="0">
            <a:noAutofit/>
          </a:bodyPr>
          <a:lstStyle/>
          <a:p>
            <a:endParaRPr/>
          </a:p>
        </p:txBody>
      </p:sp>
      <p:sp>
        <p:nvSpPr>
          <p:cNvPr id="235" name="object 235"/>
          <p:cNvSpPr/>
          <p:nvPr/>
        </p:nvSpPr>
        <p:spPr>
          <a:xfrm>
            <a:off x="1923667" y="3222270"/>
            <a:ext cx="39305" cy="22779"/>
          </a:xfrm>
          <a:custGeom>
            <a:avLst/>
            <a:gdLst/>
            <a:ahLst/>
            <a:cxnLst/>
            <a:rect l="l" t="t" r="r" b="b"/>
            <a:pathLst>
              <a:path w="39305" h="22779">
                <a:moveTo>
                  <a:pt x="0" y="0"/>
                </a:moveTo>
                <a:lnTo>
                  <a:pt x="0" y="6378"/>
                </a:lnTo>
                <a:lnTo>
                  <a:pt x="39305" y="22779"/>
                </a:lnTo>
                <a:lnTo>
                  <a:pt x="39305" y="15489"/>
                </a:lnTo>
                <a:lnTo>
                  <a:pt x="0" y="0"/>
                </a:lnTo>
                <a:close/>
              </a:path>
            </a:pathLst>
          </a:custGeom>
          <a:solidFill>
            <a:srgbClr val="000000"/>
          </a:solidFill>
        </p:spPr>
        <p:txBody>
          <a:bodyPr wrap="square" lIns="0" tIns="0" rIns="0" bIns="0" rtlCol="0">
            <a:noAutofit/>
          </a:bodyPr>
          <a:lstStyle/>
          <a:p>
            <a:endParaRPr/>
          </a:p>
        </p:txBody>
      </p:sp>
      <p:sp>
        <p:nvSpPr>
          <p:cNvPr id="236" name="object 236"/>
          <p:cNvSpPr/>
          <p:nvPr/>
        </p:nvSpPr>
        <p:spPr>
          <a:xfrm>
            <a:off x="1930973" y="3155743"/>
            <a:ext cx="16461" cy="8200"/>
          </a:xfrm>
          <a:custGeom>
            <a:avLst/>
            <a:gdLst/>
            <a:ahLst/>
            <a:cxnLst/>
            <a:rect l="l" t="t" r="r" b="b"/>
            <a:pathLst>
              <a:path w="16461" h="8200">
                <a:moveTo>
                  <a:pt x="0" y="0"/>
                </a:moveTo>
                <a:lnTo>
                  <a:pt x="0" y="3644"/>
                </a:lnTo>
                <a:lnTo>
                  <a:pt x="16461" y="8200"/>
                </a:lnTo>
                <a:lnTo>
                  <a:pt x="16461" y="4555"/>
                </a:lnTo>
                <a:lnTo>
                  <a:pt x="0" y="0"/>
                </a:lnTo>
                <a:close/>
              </a:path>
            </a:pathLst>
          </a:custGeom>
          <a:solidFill>
            <a:srgbClr val="000000"/>
          </a:solidFill>
        </p:spPr>
        <p:txBody>
          <a:bodyPr wrap="square" lIns="0" tIns="0" rIns="0" bIns="0" rtlCol="0">
            <a:noAutofit/>
          </a:bodyPr>
          <a:lstStyle/>
          <a:p>
            <a:endParaRPr/>
          </a:p>
        </p:txBody>
      </p:sp>
      <p:sp>
        <p:nvSpPr>
          <p:cNvPr id="237" name="object 237"/>
          <p:cNvSpPr/>
          <p:nvPr/>
        </p:nvSpPr>
        <p:spPr>
          <a:xfrm>
            <a:off x="2020562" y="3199479"/>
            <a:ext cx="138050" cy="53771"/>
          </a:xfrm>
          <a:custGeom>
            <a:avLst/>
            <a:gdLst/>
            <a:ahLst/>
            <a:cxnLst/>
            <a:rect l="l" t="t" r="r" b="b"/>
            <a:pathLst>
              <a:path w="138050" h="53771">
                <a:moveTo>
                  <a:pt x="4571" y="15502"/>
                </a:moveTo>
                <a:lnTo>
                  <a:pt x="138050" y="53771"/>
                </a:lnTo>
                <a:lnTo>
                  <a:pt x="135302" y="33725"/>
                </a:lnTo>
                <a:lnTo>
                  <a:pt x="10978" y="0"/>
                </a:lnTo>
                <a:lnTo>
                  <a:pt x="8230" y="911"/>
                </a:lnTo>
                <a:lnTo>
                  <a:pt x="2747" y="2733"/>
                </a:lnTo>
                <a:lnTo>
                  <a:pt x="0" y="7289"/>
                </a:lnTo>
                <a:lnTo>
                  <a:pt x="4571" y="15502"/>
                </a:lnTo>
                <a:close/>
              </a:path>
            </a:pathLst>
          </a:custGeom>
          <a:solidFill>
            <a:srgbClr val="000000"/>
          </a:solidFill>
        </p:spPr>
        <p:txBody>
          <a:bodyPr wrap="square" lIns="0" tIns="0" rIns="0" bIns="0" rtlCol="0">
            <a:noAutofit/>
          </a:bodyPr>
          <a:lstStyle/>
          <a:p>
            <a:endParaRPr/>
          </a:p>
        </p:txBody>
      </p:sp>
      <p:sp>
        <p:nvSpPr>
          <p:cNvPr id="238" name="object 238"/>
          <p:cNvSpPr/>
          <p:nvPr/>
        </p:nvSpPr>
        <p:spPr>
          <a:xfrm>
            <a:off x="2431041" y="3319777"/>
            <a:ext cx="166376" cy="70159"/>
          </a:xfrm>
          <a:custGeom>
            <a:avLst/>
            <a:gdLst/>
            <a:ahLst/>
            <a:cxnLst/>
            <a:rect l="l" t="t" r="r" b="b"/>
            <a:pathLst>
              <a:path w="166376" h="70159">
                <a:moveTo>
                  <a:pt x="3646" y="20045"/>
                </a:moveTo>
                <a:lnTo>
                  <a:pt x="160893" y="70159"/>
                </a:lnTo>
                <a:lnTo>
                  <a:pt x="166376" y="24601"/>
                </a:lnTo>
                <a:lnTo>
                  <a:pt x="13701" y="0"/>
                </a:lnTo>
                <a:lnTo>
                  <a:pt x="10054" y="0"/>
                </a:lnTo>
                <a:lnTo>
                  <a:pt x="3646" y="2733"/>
                </a:lnTo>
                <a:lnTo>
                  <a:pt x="0" y="9111"/>
                </a:lnTo>
                <a:lnTo>
                  <a:pt x="3646" y="20045"/>
                </a:lnTo>
                <a:close/>
              </a:path>
            </a:pathLst>
          </a:custGeom>
          <a:solidFill>
            <a:srgbClr val="000000"/>
          </a:solidFill>
        </p:spPr>
        <p:txBody>
          <a:bodyPr wrap="square" lIns="0" tIns="0" rIns="0" bIns="0" rtlCol="0">
            <a:noAutofit/>
          </a:bodyPr>
          <a:lstStyle/>
          <a:p>
            <a:endParaRPr/>
          </a:p>
        </p:txBody>
      </p:sp>
      <p:sp>
        <p:nvSpPr>
          <p:cNvPr id="239" name="object 239"/>
          <p:cNvSpPr/>
          <p:nvPr/>
        </p:nvSpPr>
        <p:spPr>
          <a:xfrm>
            <a:off x="1785623" y="3414551"/>
            <a:ext cx="369330" cy="281574"/>
          </a:xfrm>
          <a:custGeom>
            <a:avLst/>
            <a:gdLst/>
            <a:ahLst/>
            <a:cxnLst/>
            <a:rect l="l" t="t" r="r" b="b"/>
            <a:pathLst>
              <a:path w="369330" h="281574">
                <a:moveTo>
                  <a:pt x="0" y="3644"/>
                </a:moveTo>
                <a:lnTo>
                  <a:pt x="17369" y="192280"/>
                </a:lnTo>
                <a:lnTo>
                  <a:pt x="215742" y="281574"/>
                </a:lnTo>
                <a:lnTo>
                  <a:pt x="322705" y="199570"/>
                </a:lnTo>
                <a:lnTo>
                  <a:pt x="328188" y="150354"/>
                </a:lnTo>
                <a:lnTo>
                  <a:pt x="368418" y="123019"/>
                </a:lnTo>
                <a:lnTo>
                  <a:pt x="369330" y="30068"/>
                </a:lnTo>
                <a:lnTo>
                  <a:pt x="271510" y="10933"/>
                </a:lnTo>
                <a:lnTo>
                  <a:pt x="225797" y="13667"/>
                </a:lnTo>
                <a:lnTo>
                  <a:pt x="149921" y="0"/>
                </a:lnTo>
                <a:lnTo>
                  <a:pt x="0" y="3644"/>
                </a:lnTo>
                <a:close/>
              </a:path>
            </a:pathLst>
          </a:custGeom>
          <a:solidFill>
            <a:srgbClr val="FFFFFF"/>
          </a:solidFill>
        </p:spPr>
        <p:txBody>
          <a:bodyPr wrap="square" lIns="0" tIns="0" rIns="0" bIns="0" rtlCol="0">
            <a:noAutofit/>
          </a:bodyPr>
          <a:lstStyle/>
          <a:p>
            <a:endParaRPr/>
          </a:p>
        </p:txBody>
      </p:sp>
      <p:sp>
        <p:nvSpPr>
          <p:cNvPr id="240" name="object 240"/>
          <p:cNvSpPr/>
          <p:nvPr/>
        </p:nvSpPr>
        <p:spPr>
          <a:xfrm>
            <a:off x="1677750" y="3559439"/>
            <a:ext cx="537541" cy="378182"/>
          </a:xfrm>
          <a:custGeom>
            <a:avLst/>
            <a:gdLst/>
            <a:ahLst/>
            <a:cxnLst/>
            <a:rect l="l" t="t" r="r" b="b"/>
            <a:pathLst>
              <a:path w="537541" h="378182">
                <a:moveTo>
                  <a:pt x="178259" y="13667"/>
                </a:moveTo>
                <a:lnTo>
                  <a:pt x="0" y="90217"/>
                </a:lnTo>
                <a:lnTo>
                  <a:pt x="8227" y="216882"/>
                </a:lnTo>
                <a:lnTo>
                  <a:pt x="359274" y="378182"/>
                </a:lnTo>
                <a:lnTo>
                  <a:pt x="537541" y="154923"/>
                </a:lnTo>
                <a:lnTo>
                  <a:pt x="536629" y="58327"/>
                </a:lnTo>
                <a:lnTo>
                  <a:pt x="187401" y="0"/>
                </a:lnTo>
                <a:lnTo>
                  <a:pt x="178259" y="13667"/>
                </a:lnTo>
                <a:close/>
              </a:path>
            </a:pathLst>
          </a:custGeom>
          <a:solidFill>
            <a:srgbClr val="FFFFFF"/>
          </a:solidFill>
        </p:spPr>
        <p:txBody>
          <a:bodyPr wrap="square" lIns="0" tIns="0" rIns="0" bIns="0" rtlCol="0">
            <a:noAutofit/>
          </a:bodyPr>
          <a:lstStyle/>
          <a:p>
            <a:endParaRPr/>
          </a:p>
        </p:txBody>
      </p:sp>
      <p:sp>
        <p:nvSpPr>
          <p:cNvPr id="241" name="object 241"/>
          <p:cNvSpPr/>
          <p:nvPr/>
        </p:nvSpPr>
        <p:spPr>
          <a:xfrm>
            <a:off x="1712489" y="3392671"/>
            <a:ext cx="495483" cy="375450"/>
          </a:xfrm>
          <a:custGeom>
            <a:avLst/>
            <a:gdLst/>
            <a:ahLst/>
            <a:cxnLst/>
            <a:rect l="l" t="t" r="r" b="b"/>
            <a:pathLst>
              <a:path w="495483" h="375450">
                <a:moveTo>
                  <a:pt x="0" y="8200"/>
                </a:moveTo>
                <a:lnTo>
                  <a:pt x="28339" y="260630"/>
                </a:lnTo>
                <a:lnTo>
                  <a:pt x="295284" y="375450"/>
                </a:lnTo>
                <a:lnTo>
                  <a:pt x="436069" y="262453"/>
                </a:lnTo>
                <a:lnTo>
                  <a:pt x="442464" y="195925"/>
                </a:lnTo>
                <a:lnTo>
                  <a:pt x="494572" y="159479"/>
                </a:lnTo>
                <a:lnTo>
                  <a:pt x="495483" y="35548"/>
                </a:lnTo>
                <a:lnTo>
                  <a:pt x="363841" y="10022"/>
                </a:lnTo>
                <a:lnTo>
                  <a:pt x="302590" y="16413"/>
                </a:lnTo>
                <a:lnTo>
                  <a:pt x="201123" y="0"/>
                </a:lnTo>
                <a:lnTo>
                  <a:pt x="0" y="8200"/>
                </a:lnTo>
                <a:close/>
              </a:path>
            </a:pathLst>
          </a:custGeom>
          <a:solidFill>
            <a:srgbClr val="FFFFFF"/>
          </a:solidFill>
        </p:spPr>
        <p:txBody>
          <a:bodyPr wrap="square" lIns="0" tIns="0" rIns="0" bIns="0" rtlCol="0">
            <a:noAutofit/>
          </a:bodyPr>
          <a:lstStyle/>
          <a:p>
            <a:endParaRPr/>
          </a:p>
        </p:txBody>
      </p:sp>
      <p:sp>
        <p:nvSpPr>
          <p:cNvPr id="242" name="object 242"/>
          <p:cNvSpPr/>
          <p:nvPr/>
        </p:nvSpPr>
        <p:spPr>
          <a:xfrm>
            <a:off x="1696947" y="3583129"/>
            <a:ext cx="495487" cy="319862"/>
          </a:xfrm>
          <a:custGeom>
            <a:avLst/>
            <a:gdLst/>
            <a:ahLst/>
            <a:cxnLst/>
            <a:rect l="l" t="t" r="r" b="b"/>
            <a:pathLst>
              <a:path w="495487" h="319862">
                <a:moveTo>
                  <a:pt x="182842" y="0"/>
                </a:moveTo>
                <a:lnTo>
                  <a:pt x="0" y="77461"/>
                </a:lnTo>
                <a:lnTo>
                  <a:pt x="7314" y="174057"/>
                </a:lnTo>
                <a:lnTo>
                  <a:pt x="323615" y="319862"/>
                </a:lnTo>
                <a:lnTo>
                  <a:pt x="492739" y="115730"/>
                </a:lnTo>
                <a:lnTo>
                  <a:pt x="495487" y="51949"/>
                </a:lnTo>
                <a:lnTo>
                  <a:pt x="182842" y="0"/>
                </a:lnTo>
                <a:close/>
              </a:path>
            </a:pathLst>
          </a:custGeom>
          <a:solidFill>
            <a:srgbClr val="000000"/>
          </a:solidFill>
        </p:spPr>
        <p:txBody>
          <a:bodyPr wrap="square" lIns="0" tIns="0" rIns="0" bIns="0" rtlCol="0">
            <a:noAutofit/>
          </a:bodyPr>
          <a:lstStyle/>
          <a:p>
            <a:endParaRPr/>
          </a:p>
        </p:txBody>
      </p:sp>
      <p:sp>
        <p:nvSpPr>
          <p:cNvPr id="243" name="object 243"/>
          <p:cNvSpPr/>
          <p:nvPr/>
        </p:nvSpPr>
        <p:spPr>
          <a:xfrm>
            <a:off x="1734429" y="3409084"/>
            <a:ext cx="447039" cy="328968"/>
          </a:xfrm>
          <a:custGeom>
            <a:avLst/>
            <a:gdLst/>
            <a:ahLst/>
            <a:cxnLst/>
            <a:rect l="l" t="t" r="r" b="b"/>
            <a:pathLst>
              <a:path w="447039" h="328968">
                <a:moveTo>
                  <a:pt x="273343" y="328968"/>
                </a:moveTo>
                <a:lnTo>
                  <a:pt x="392184" y="226905"/>
                </a:lnTo>
                <a:lnTo>
                  <a:pt x="394919" y="161288"/>
                </a:lnTo>
                <a:lnTo>
                  <a:pt x="441543" y="128486"/>
                </a:lnTo>
                <a:lnTo>
                  <a:pt x="447039" y="33713"/>
                </a:lnTo>
                <a:lnTo>
                  <a:pt x="340076" y="12756"/>
                </a:lnTo>
                <a:lnTo>
                  <a:pt x="263289" y="14578"/>
                </a:lnTo>
                <a:lnTo>
                  <a:pt x="172775" y="0"/>
                </a:lnTo>
                <a:lnTo>
                  <a:pt x="0" y="6378"/>
                </a:lnTo>
                <a:lnTo>
                  <a:pt x="23768" y="238750"/>
                </a:lnTo>
                <a:lnTo>
                  <a:pt x="273343" y="328968"/>
                </a:lnTo>
                <a:close/>
              </a:path>
            </a:pathLst>
          </a:custGeom>
          <a:solidFill>
            <a:srgbClr val="000000"/>
          </a:solidFill>
        </p:spPr>
        <p:txBody>
          <a:bodyPr wrap="square" lIns="0" tIns="0" rIns="0" bIns="0" rtlCol="0">
            <a:noAutofit/>
          </a:bodyPr>
          <a:lstStyle/>
          <a:p>
            <a:endParaRPr/>
          </a:p>
        </p:txBody>
      </p:sp>
      <p:sp>
        <p:nvSpPr>
          <p:cNvPr id="244" name="object 244"/>
          <p:cNvSpPr/>
          <p:nvPr/>
        </p:nvSpPr>
        <p:spPr>
          <a:xfrm>
            <a:off x="1762769" y="3437330"/>
            <a:ext cx="236773" cy="265174"/>
          </a:xfrm>
          <a:custGeom>
            <a:avLst/>
            <a:gdLst/>
            <a:ahLst/>
            <a:cxnLst/>
            <a:rect l="l" t="t" r="r" b="b"/>
            <a:pathLst>
              <a:path w="236773" h="265174">
                <a:moveTo>
                  <a:pt x="0" y="0"/>
                </a:moveTo>
                <a:lnTo>
                  <a:pt x="17369" y="195925"/>
                </a:lnTo>
                <a:lnTo>
                  <a:pt x="235861" y="265174"/>
                </a:lnTo>
                <a:lnTo>
                  <a:pt x="236773" y="50114"/>
                </a:lnTo>
                <a:lnTo>
                  <a:pt x="0" y="0"/>
                </a:lnTo>
                <a:close/>
              </a:path>
            </a:pathLst>
          </a:custGeom>
          <a:solidFill>
            <a:srgbClr val="FFFFFF"/>
          </a:solidFill>
        </p:spPr>
        <p:txBody>
          <a:bodyPr wrap="square" lIns="0" tIns="0" rIns="0" bIns="0" rtlCol="0">
            <a:noAutofit/>
          </a:bodyPr>
          <a:lstStyle/>
          <a:p>
            <a:endParaRPr/>
          </a:p>
        </p:txBody>
      </p:sp>
      <p:sp>
        <p:nvSpPr>
          <p:cNvPr id="245" name="object 245"/>
          <p:cNvSpPr/>
          <p:nvPr/>
        </p:nvSpPr>
        <p:spPr>
          <a:xfrm>
            <a:off x="2024222" y="3473777"/>
            <a:ext cx="81358" cy="208681"/>
          </a:xfrm>
          <a:custGeom>
            <a:avLst/>
            <a:gdLst/>
            <a:ahLst/>
            <a:cxnLst/>
            <a:rect l="l" t="t" r="r" b="b"/>
            <a:pathLst>
              <a:path w="81358" h="208681">
                <a:moveTo>
                  <a:pt x="0" y="17312"/>
                </a:moveTo>
                <a:lnTo>
                  <a:pt x="1836" y="208681"/>
                </a:lnTo>
                <a:lnTo>
                  <a:pt x="74052" y="144900"/>
                </a:lnTo>
                <a:lnTo>
                  <a:pt x="81358" y="0"/>
                </a:lnTo>
                <a:lnTo>
                  <a:pt x="0" y="17312"/>
                </a:lnTo>
                <a:close/>
              </a:path>
            </a:pathLst>
          </a:custGeom>
          <a:solidFill>
            <a:srgbClr val="3E3EFF"/>
          </a:solidFill>
        </p:spPr>
        <p:txBody>
          <a:bodyPr wrap="square" lIns="0" tIns="0" rIns="0" bIns="0" rtlCol="0">
            <a:noAutofit/>
          </a:bodyPr>
          <a:lstStyle/>
          <a:p>
            <a:endParaRPr/>
          </a:p>
        </p:txBody>
      </p:sp>
      <p:sp>
        <p:nvSpPr>
          <p:cNvPr id="246" name="object 246"/>
          <p:cNvSpPr/>
          <p:nvPr/>
        </p:nvSpPr>
        <p:spPr>
          <a:xfrm>
            <a:off x="1798422" y="3486533"/>
            <a:ext cx="163637" cy="157656"/>
          </a:xfrm>
          <a:custGeom>
            <a:avLst/>
            <a:gdLst/>
            <a:ahLst/>
            <a:cxnLst/>
            <a:rect l="l" t="t" r="r" b="b"/>
            <a:pathLst>
              <a:path w="163637" h="157656">
                <a:moveTo>
                  <a:pt x="0" y="0"/>
                </a:moveTo>
                <a:lnTo>
                  <a:pt x="7315" y="114819"/>
                </a:lnTo>
                <a:lnTo>
                  <a:pt x="163637" y="157656"/>
                </a:lnTo>
                <a:lnTo>
                  <a:pt x="160890" y="33725"/>
                </a:lnTo>
                <a:lnTo>
                  <a:pt x="0" y="0"/>
                </a:lnTo>
                <a:close/>
              </a:path>
            </a:pathLst>
          </a:custGeom>
          <a:solidFill>
            <a:srgbClr val="00FFFF"/>
          </a:solidFill>
        </p:spPr>
        <p:txBody>
          <a:bodyPr wrap="square" lIns="0" tIns="0" rIns="0" bIns="0" rtlCol="0">
            <a:noAutofit/>
          </a:bodyPr>
          <a:lstStyle/>
          <a:p>
            <a:endParaRPr/>
          </a:p>
        </p:txBody>
      </p:sp>
      <p:sp>
        <p:nvSpPr>
          <p:cNvPr id="247" name="object 247"/>
          <p:cNvSpPr/>
          <p:nvPr/>
        </p:nvSpPr>
        <p:spPr>
          <a:xfrm>
            <a:off x="1720717" y="3676992"/>
            <a:ext cx="289791" cy="194105"/>
          </a:xfrm>
          <a:custGeom>
            <a:avLst/>
            <a:gdLst/>
            <a:ahLst/>
            <a:cxnLst/>
            <a:rect l="l" t="t" r="r" b="b"/>
            <a:pathLst>
              <a:path w="289791" h="194105">
                <a:moveTo>
                  <a:pt x="0" y="0"/>
                </a:moveTo>
                <a:lnTo>
                  <a:pt x="5484" y="71994"/>
                </a:lnTo>
                <a:lnTo>
                  <a:pt x="289791" y="194105"/>
                </a:lnTo>
                <a:lnTo>
                  <a:pt x="285220" y="105707"/>
                </a:lnTo>
                <a:lnTo>
                  <a:pt x="0" y="0"/>
                </a:lnTo>
                <a:close/>
              </a:path>
            </a:pathLst>
          </a:custGeom>
          <a:solidFill>
            <a:srgbClr val="FFFFFF"/>
          </a:solidFill>
        </p:spPr>
        <p:txBody>
          <a:bodyPr wrap="square" lIns="0" tIns="0" rIns="0" bIns="0" rtlCol="0">
            <a:noAutofit/>
          </a:bodyPr>
          <a:lstStyle/>
          <a:p>
            <a:endParaRPr/>
          </a:p>
        </p:txBody>
      </p:sp>
      <p:sp>
        <p:nvSpPr>
          <p:cNvPr id="248" name="object 248"/>
          <p:cNvSpPr/>
          <p:nvPr/>
        </p:nvSpPr>
        <p:spPr>
          <a:xfrm>
            <a:off x="1820363" y="3427307"/>
            <a:ext cx="245912" cy="36446"/>
          </a:xfrm>
          <a:custGeom>
            <a:avLst/>
            <a:gdLst/>
            <a:ahLst/>
            <a:cxnLst/>
            <a:rect l="l" t="t" r="r" b="b"/>
            <a:pathLst>
              <a:path w="245912" h="36446">
                <a:moveTo>
                  <a:pt x="0" y="0"/>
                </a:moveTo>
                <a:lnTo>
                  <a:pt x="176431" y="36446"/>
                </a:lnTo>
                <a:lnTo>
                  <a:pt x="245912" y="26423"/>
                </a:lnTo>
                <a:lnTo>
                  <a:pt x="88677" y="0"/>
                </a:lnTo>
                <a:lnTo>
                  <a:pt x="0" y="0"/>
                </a:lnTo>
                <a:close/>
              </a:path>
            </a:pathLst>
          </a:custGeom>
          <a:solidFill>
            <a:srgbClr val="3E3E3E"/>
          </a:solidFill>
        </p:spPr>
        <p:txBody>
          <a:bodyPr wrap="square" lIns="0" tIns="0" rIns="0" bIns="0" rtlCol="0">
            <a:noAutofit/>
          </a:bodyPr>
          <a:lstStyle/>
          <a:p>
            <a:endParaRPr/>
          </a:p>
        </p:txBody>
      </p:sp>
      <p:sp>
        <p:nvSpPr>
          <p:cNvPr id="249" name="object 249"/>
          <p:cNvSpPr/>
          <p:nvPr/>
        </p:nvSpPr>
        <p:spPr>
          <a:xfrm>
            <a:off x="2031541" y="3662413"/>
            <a:ext cx="138037" cy="184080"/>
          </a:xfrm>
          <a:custGeom>
            <a:avLst/>
            <a:gdLst/>
            <a:ahLst/>
            <a:cxnLst/>
            <a:rect l="l" t="t" r="r" b="b"/>
            <a:pathLst>
              <a:path w="138037" h="184080">
                <a:moveTo>
                  <a:pt x="0" y="102974"/>
                </a:moveTo>
                <a:lnTo>
                  <a:pt x="1823" y="184080"/>
                </a:lnTo>
                <a:lnTo>
                  <a:pt x="133466" y="34624"/>
                </a:lnTo>
                <a:lnTo>
                  <a:pt x="138037" y="0"/>
                </a:lnTo>
                <a:lnTo>
                  <a:pt x="0" y="102974"/>
                </a:lnTo>
                <a:close/>
              </a:path>
            </a:pathLst>
          </a:custGeom>
          <a:solidFill>
            <a:srgbClr val="3E3E3E"/>
          </a:solidFill>
        </p:spPr>
        <p:txBody>
          <a:bodyPr wrap="square" lIns="0" tIns="0" rIns="0" bIns="0" rtlCol="0">
            <a:noAutofit/>
          </a:bodyPr>
          <a:lstStyle/>
          <a:p>
            <a:endParaRPr/>
          </a:p>
        </p:txBody>
      </p:sp>
      <p:sp>
        <p:nvSpPr>
          <p:cNvPr id="250" name="object 250"/>
          <p:cNvSpPr/>
          <p:nvPr/>
        </p:nvSpPr>
        <p:spPr>
          <a:xfrm>
            <a:off x="1742656" y="3658768"/>
            <a:ext cx="267851" cy="95684"/>
          </a:xfrm>
          <a:custGeom>
            <a:avLst/>
            <a:gdLst/>
            <a:ahLst/>
            <a:cxnLst/>
            <a:rect l="l" t="t" r="r" b="b"/>
            <a:pathLst>
              <a:path w="267851" h="95684">
                <a:moveTo>
                  <a:pt x="16455" y="0"/>
                </a:moveTo>
                <a:lnTo>
                  <a:pt x="0" y="5466"/>
                </a:lnTo>
                <a:lnTo>
                  <a:pt x="267851" y="95684"/>
                </a:lnTo>
                <a:lnTo>
                  <a:pt x="266028" y="74728"/>
                </a:lnTo>
                <a:lnTo>
                  <a:pt x="16455" y="0"/>
                </a:lnTo>
                <a:close/>
              </a:path>
            </a:pathLst>
          </a:custGeom>
          <a:solidFill>
            <a:srgbClr val="3E3EFF"/>
          </a:solidFill>
        </p:spPr>
        <p:txBody>
          <a:bodyPr wrap="square" lIns="0" tIns="0" rIns="0" bIns="0" rtlCol="0">
            <a:noAutofit/>
          </a:bodyPr>
          <a:lstStyle/>
          <a:p>
            <a:endParaRPr/>
          </a:p>
        </p:txBody>
      </p:sp>
      <p:sp>
        <p:nvSpPr>
          <p:cNvPr id="251" name="object 251"/>
          <p:cNvSpPr/>
          <p:nvPr/>
        </p:nvSpPr>
        <p:spPr>
          <a:xfrm>
            <a:off x="1816704" y="3502934"/>
            <a:ext cx="112445" cy="110276"/>
          </a:xfrm>
          <a:custGeom>
            <a:avLst/>
            <a:gdLst/>
            <a:ahLst/>
            <a:cxnLst/>
            <a:rect l="l" t="t" r="r" b="b"/>
            <a:pathLst>
              <a:path w="112445" h="110276">
                <a:moveTo>
                  <a:pt x="48447" y="0"/>
                </a:moveTo>
                <a:lnTo>
                  <a:pt x="0" y="102075"/>
                </a:lnTo>
                <a:lnTo>
                  <a:pt x="29251" y="110276"/>
                </a:lnTo>
                <a:lnTo>
                  <a:pt x="112445" y="15502"/>
                </a:lnTo>
                <a:lnTo>
                  <a:pt x="48447" y="0"/>
                </a:lnTo>
                <a:close/>
              </a:path>
            </a:pathLst>
          </a:custGeom>
          <a:solidFill>
            <a:srgbClr val="7EFFFF"/>
          </a:solidFill>
        </p:spPr>
        <p:txBody>
          <a:bodyPr wrap="square" lIns="0" tIns="0" rIns="0" bIns="0" rtlCol="0">
            <a:noAutofit/>
          </a:bodyPr>
          <a:lstStyle/>
          <a:p>
            <a:endParaRPr/>
          </a:p>
        </p:txBody>
      </p:sp>
      <p:sp>
        <p:nvSpPr>
          <p:cNvPr id="252" name="object 252"/>
          <p:cNvSpPr/>
          <p:nvPr/>
        </p:nvSpPr>
        <p:spPr>
          <a:xfrm>
            <a:off x="1798422" y="3486533"/>
            <a:ext cx="163637" cy="157656"/>
          </a:xfrm>
          <a:custGeom>
            <a:avLst/>
            <a:gdLst/>
            <a:ahLst/>
            <a:cxnLst/>
            <a:rect l="l" t="t" r="r" b="b"/>
            <a:pathLst>
              <a:path w="163637" h="157656">
                <a:moveTo>
                  <a:pt x="160890" y="33725"/>
                </a:moveTo>
                <a:lnTo>
                  <a:pt x="0" y="0"/>
                </a:lnTo>
                <a:lnTo>
                  <a:pt x="149012" y="47393"/>
                </a:lnTo>
                <a:lnTo>
                  <a:pt x="163637" y="157656"/>
                </a:lnTo>
                <a:lnTo>
                  <a:pt x="160890" y="33725"/>
                </a:lnTo>
                <a:close/>
              </a:path>
            </a:pathLst>
          </a:custGeom>
          <a:solidFill>
            <a:srgbClr val="000000"/>
          </a:solidFill>
        </p:spPr>
        <p:txBody>
          <a:bodyPr wrap="square" lIns="0" tIns="0" rIns="0" bIns="0" rtlCol="0">
            <a:noAutofit/>
          </a:bodyPr>
          <a:lstStyle/>
          <a:p>
            <a:endParaRPr/>
          </a:p>
        </p:txBody>
      </p:sp>
      <p:sp>
        <p:nvSpPr>
          <p:cNvPr id="253" name="object 253"/>
          <p:cNvSpPr/>
          <p:nvPr/>
        </p:nvSpPr>
        <p:spPr>
          <a:xfrm>
            <a:off x="1720717" y="3676992"/>
            <a:ext cx="285220" cy="105707"/>
          </a:xfrm>
          <a:custGeom>
            <a:avLst/>
            <a:gdLst/>
            <a:ahLst/>
            <a:cxnLst/>
            <a:rect l="l" t="t" r="r" b="b"/>
            <a:pathLst>
              <a:path w="285220" h="105707">
                <a:moveTo>
                  <a:pt x="0" y="0"/>
                </a:moveTo>
                <a:lnTo>
                  <a:pt x="2742" y="32814"/>
                </a:lnTo>
                <a:lnTo>
                  <a:pt x="285220" y="105707"/>
                </a:lnTo>
                <a:lnTo>
                  <a:pt x="0" y="0"/>
                </a:lnTo>
                <a:close/>
              </a:path>
            </a:pathLst>
          </a:custGeom>
          <a:solidFill>
            <a:srgbClr val="FFFF3E"/>
          </a:solidFill>
        </p:spPr>
        <p:txBody>
          <a:bodyPr wrap="square" lIns="0" tIns="0" rIns="0" bIns="0" rtlCol="0">
            <a:noAutofit/>
          </a:bodyPr>
          <a:lstStyle/>
          <a:p>
            <a:endParaRPr/>
          </a:p>
        </p:txBody>
      </p:sp>
      <p:sp>
        <p:nvSpPr>
          <p:cNvPr id="254" name="object 254"/>
          <p:cNvSpPr/>
          <p:nvPr/>
        </p:nvSpPr>
        <p:spPr>
          <a:xfrm>
            <a:off x="1754541" y="3700682"/>
            <a:ext cx="16455" cy="15502"/>
          </a:xfrm>
          <a:custGeom>
            <a:avLst/>
            <a:gdLst/>
            <a:ahLst/>
            <a:cxnLst/>
            <a:rect l="l" t="t" r="r" b="b"/>
            <a:pathLst>
              <a:path w="16455" h="15502">
                <a:moveTo>
                  <a:pt x="8228" y="15502"/>
                </a:moveTo>
                <a:lnTo>
                  <a:pt x="11885" y="15502"/>
                </a:lnTo>
                <a:lnTo>
                  <a:pt x="15541" y="11857"/>
                </a:lnTo>
                <a:lnTo>
                  <a:pt x="16455" y="9124"/>
                </a:lnTo>
                <a:lnTo>
                  <a:pt x="15541" y="5479"/>
                </a:lnTo>
                <a:lnTo>
                  <a:pt x="13713" y="2746"/>
                </a:lnTo>
                <a:lnTo>
                  <a:pt x="11885" y="911"/>
                </a:lnTo>
                <a:lnTo>
                  <a:pt x="8228" y="0"/>
                </a:lnTo>
                <a:lnTo>
                  <a:pt x="4571" y="911"/>
                </a:lnTo>
                <a:lnTo>
                  <a:pt x="914" y="4568"/>
                </a:lnTo>
                <a:lnTo>
                  <a:pt x="0" y="8213"/>
                </a:lnTo>
                <a:lnTo>
                  <a:pt x="914" y="10946"/>
                </a:lnTo>
                <a:lnTo>
                  <a:pt x="4571" y="14591"/>
                </a:lnTo>
                <a:lnTo>
                  <a:pt x="8228" y="15502"/>
                </a:lnTo>
                <a:close/>
              </a:path>
            </a:pathLst>
          </a:custGeom>
          <a:solidFill>
            <a:srgbClr val="000000"/>
          </a:solidFill>
        </p:spPr>
        <p:txBody>
          <a:bodyPr wrap="square" lIns="0" tIns="0" rIns="0" bIns="0" rtlCol="0">
            <a:noAutofit/>
          </a:bodyPr>
          <a:lstStyle/>
          <a:p>
            <a:endParaRPr/>
          </a:p>
        </p:txBody>
      </p:sp>
      <p:sp>
        <p:nvSpPr>
          <p:cNvPr id="255" name="object 255"/>
          <p:cNvSpPr/>
          <p:nvPr/>
        </p:nvSpPr>
        <p:spPr>
          <a:xfrm>
            <a:off x="1922755" y="3769943"/>
            <a:ext cx="70392" cy="40103"/>
          </a:xfrm>
          <a:custGeom>
            <a:avLst/>
            <a:gdLst/>
            <a:ahLst/>
            <a:cxnLst/>
            <a:rect l="l" t="t" r="r" b="b"/>
            <a:pathLst>
              <a:path w="70392" h="40103">
                <a:moveTo>
                  <a:pt x="0" y="0"/>
                </a:moveTo>
                <a:lnTo>
                  <a:pt x="0" y="10933"/>
                </a:lnTo>
                <a:lnTo>
                  <a:pt x="70392" y="40103"/>
                </a:lnTo>
                <a:lnTo>
                  <a:pt x="70392" y="26423"/>
                </a:lnTo>
                <a:lnTo>
                  <a:pt x="0" y="0"/>
                </a:lnTo>
                <a:close/>
              </a:path>
            </a:pathLst>
          </a:custGeom>
          <a:solidFill>
            <a:srgbClr val="000000"/>
          </a:solidFill>
        </p:spPr>
        <p:txBody>
          <a:bodyPr wrap="square" lIns="0" tIns="0" rIns="0" bIns="0" rtlCol="0">
            <a:noAutofit/>
          </a:bodyPr>
          <a:lstStyle/>
          <a:p>
            <a:endParaRPr/>
          </a:p>
        </p:txBody>
      </p:sp>
      <p:sp>
        <p:nvSpPr>
          <p:cNvPr id="256" name="object 256"/>
          <p:cNvSpPr/>
          <p:nvPr/>
        </p:nvSpPr>
        <p:spPr>
          <a:xfrm>
            <a:off x="1932809" y="3649657"/>
            <a:ext cx="29251" cy="15489"/>
          </a:xfrm>
          <a:custGeom>
            <a:avLst/>
            <a:gdLst/>
            <a:ahLst/>
            <a:cxnLst/>
            <a:rect l="l" t="t" r="r" b="b"/>
            <a:pathLst>
              <a:path w="29251" h="15489">
                <a:moveTo>
                  <a:pt x="911" y="0"/>
                </a:moveTo>
                <a:lnTo>
                  <a:pt x="0" y="8200"/>
                </a:lnTo>
                <a:lnTo>
                  <a:pt x="29251" y="15489"/>
                </a:lnTo>
                <a:lnTo>
                  <a:pt x="29251" y="8200"/>
                </a:lnTo>
                <a:lnTo>
                  <a:pt x="911" y="0"/>
                </a:lnTo>
                <a:close/>
              </a:path>
            </a:pathLst>
          </a:custGeom>
          <a:solidFill>
            <a:srgbClr val="000000"/>
          </a:solidFill>
        </p:spPr>
        <p:txBody>
          <a:bodyPr wrap="square" lIns="0" tIns="0" rIns="0" bIns="0" rtlCol="0">
            <a:noAutofit/>
          </a:bodyPr>
          <a:lstStyle/>
          <a:p>
            <a:endParaRPr/>
          </a:p>
        </p:txBody>
      </p:sp>
      <p:sp>
        <p:nvSpPr>
          <p:cNvPr id="257" name="object 257"/>
          <p:cNvSpPr/>
          <p:nvPr/>
        </p:nvSpPr>
        <p:spPr>
          <a:xfrm>
            <a:off x="2087308" y="3364425"/>
            <a:ext cx="141697" cy="95684"/>
          </a:xfrm>
          <a:custGeom>
            <a:avLst/>
            <a:gdLst/>
            <a:ahLst/>
            <a:cxnLst/>
            <a:rect l="l" t="t" r="r" b="b"/>
            <a:pathLst>
              <a:path w="141697" h="95684">
                <a:moveTo>
                  <a:pt x="0" y="78372"/>
                </a:moveTo>
                <a:lnTo>
                  <a:pt x="60325" y="95684"/>
                </a:lnTo>
                <a:lnTo>
                  <a:pt x="141697" y="20045"/>
                </a:lnTo>
                <a:lnTo>
                  <a:pt x="141697" y="19134"/>
                </a:lnTo>
                <a:lnTo>
                  <a:pt x="138037" y="10933"/>
                </a:lnTo>
                <a:lnTo>
                  <a:pt x="135289" y="6378"/>
                </a:lnTo>
                <a:lnTo>
                  <a:pt x="131642" y="1822"/>
                </a:lnTo>
                <a:lnTo>
                  <a:pt x="127071" y="0"/>
                </a:lnTo>
                <a:lnTo>
                  <a:pt x="120664" y="0"/>
                </a:lnTo>
                <a:lnTo>
                  <a:pt x="112433" y="2733"/>
                </a:lnTo>
                <a:lnTo>
                  <a:pt x="0" y="78372"/>
                </a:lnTo>
                <a:close/>
              </a:path>
            </a:pathLst>
          </a:custGeom>
          <a:solidFill>
            <a:srgbClr val="000000"/>
          </a:solidFill>
        </p:spPr>
        <p:txBody>
          <a:bodyPr wrap="square" lIns="0" tIns="0" rIns="0" bIns="0" rtlCol="0">
            <a:noAutofit/>
          </a:bodyPr>
          <a:lstStyle/>
          <a:p>
            <a:endParaRPr/>
          </a:p>
        </p:txBody>
      </p:sp>
      <p:sp>
        <p:nvSpPr>
          <p:cNvPr id="258" name="object 258"/>
          <p:cNvSpPr/>
          <p:nvPr/>
        </p:nvSpPr>
        <p:spPr>
          <a:xfrm>
            <a:off x="2426469" y="3059147"/>
            <a:ext cx="107861" cy="81106"/>
          </a:xfrm>
          <a:custGeom>
            <a:avLst/>
            <a:gdLst/>
            <a:ahLst/>
            <a:cxnLst/>
            <a:rect l="l" t="t" r="r" b="b"/>
            <a:pathLst>
              <a:path w="107861" h="81106">
                <a:moveTo>
                  <a:pt x="0" y="67438"/>
                </a:moveTo>
                <a:lnTo>
                  <a:pt x="32910" y="81106"/>
                </a:lnTo>
                <a:lnTo>
                  <a:pt x="106950" y="11845"/>
                </a:lnTo>
                <a:lnTo>
                  <a:pt x="107861" y="9111"/>
                </a:lnTo>
                <a:lnTo>
                  <a:pt x="106950" y="3644"/>
                </a:lnTo>
                <a:lnTo>
                  <a:pt x="103290" y="0"/>
                </a:lnTo>
                <a:lnTo>
                  <a:pt x="93236" y="911"/>
                </a:lnTo>
                <a:lnTo>
                  <a:pt x="0" y="67438"/>
                </a:lnTo>
                <a:close/>
              </a:path>
            </a:pathLst>
          </a:custGeom>
          <a:solidFill>
            <a:srgbClr val="000000"/>
          </a:solidFill>
        </p:spPr>
        <p:txBody>
          <a:bodyPr wrap="square" lIns="0" tIns="0" rIns="0" bIns="0" rtlCol="0">
            <a:noAutofit/>
          </a:bodyPr>
          <a:lstStyle/>
          <a:p>
            <a:endParaRPr/>
          </a:p>
        </p:txBody>
      </p:sp>
      <p:sp>
        <p:nvSpPr>
          <p:cNvPr id="91" name="object 91"/>
          <p:cNvSpPr/>
          <p:nvPr/>
        </p:nvSpPr>
        <p:spPr>
          <a:xfrm>
            <a:off x="7261804" y="1846885"/>
            <a:ext cx="249571" cy="147633"/>
          </a:xfrm>
          <a:custGeom>
            <a:avLst/>
            <a:gdLst/>
            <a:ahLst/>
            <a:cxnLst/>
            <a:rect l="l" t="t" r="r" b="b"/>
            <a:pathLst>
              <a:path w="249571" h="147633">
                <a:moveTo>
                  <a:pt x="92337" y="0"/>
                </a:moveTo>
                <a:lnTo>
                  <a:pt x="0" y="35548"/>
                </a:lnTo>
                <a:lnTo>
                  <a:pt x="3659" y="78372"/>
                </a:lnTo>
                <a:lnTo>
                  <a:pt x="162717" y="147633"/>
                </a:lnTo>
                <a:lnTo>
                  <a:pt x="248659" y="51949"/>
                </a:lnTo>
                <a:lnTo>
                  <a:pt x="249571" y="21867"/>
                </a:lnTo>
                <a:lnTo>
                  <a:pt x="92337" y="0"/>
                </a:lnTo>
                <a:close/>
              </a:path>
            </a:pathLst>
          </a:custGeom>
          <a:solidFill>
            <a:srgbClr val="000000"/>
          </a:solidFill>
        </p:spPr>
        <p:txBody>
          <a:bodyPr wrap="square" lIns="0" tIns="0" rIns="0" bIns="0" rtlCol="0">
            <a:noAutofit/>
          </a:bodyPr>
          <a:lstStyle/>
          <a:p>
            <a:endParaRPr/>
          </a:p>
        </p:txBody>
      </p:sp>
      <p:sp>
        <p:nvSpPr>
          <p:cNvPr id="92" name="object 92"/>
          <p:cNvSpPr/>
          <p:nvPr/>
        </p:nvSpPr>
        <p:spPr>
          <a:xfrm>
            <a:off x="7280089" y="1766690"/>
            <a:ext cx="226715" cy="151278"/>
          </a:xfrm>
          <a:custGeom>
            <a:avLst/>
            <a:gdLst/>
            <a:ahLst/>
            <a:cxnLst/>
            <a:rect l="l" t="t" r="r" b="b"/>
            <a:pathLst>
              <a:path w="226715" h="151278">
                <a:moveTo>
                  <a:pt x="138037" y="151278"/>
                </a:moveTo>
                <a:lnTo>
                  <a:pt x="198375" y="102974"/>
                </a:lnTo>
                <a:lnTo>
                  <a:pt x="199287" y="71994"/>
                </a:lnTo>
                <a:lnTo>
                  <a:pt x="223055" y="56504"/>
                </a:lnTo>
                <a:lnTo>
                  <a:pt x="226715" y="10946"/>
                </a:lnTo>
                <a:lnTo>
                  <a:pt x="171859" y="2733"/>
                </a:lnTo>
                <a:lnTo>
                  <a:pt x="133466" y="5466"/>
                </a:lnTo>
                <a:lnTo>
                  <a:pt x="87753" y="0"/>
                </a:lnTo>
                <a:lnTo>
                  <a:pt x="0" y="6378"/>
                </a:lnTo>
                <a:lnTo>
                  <a:pt x="11877" y="110276"/>
                </a:lnTo>
                <a:lnTo>
                  <a:pt x="138037" y="151278"/>
                </a:lnTo>
                <a:close/>
              </a:path>
            </a:pathLst>
          </a:custGeom>
          <a:solidFill>
            <a:srgbClr val="000000"/>
          </a:solidFill>
        </p:spPr>
        <p:txBody>
          <a:bodyPr wrap="square" lIns="0" tIns="0" rIns="0" bIns="0" rtlCol="0">
            <a:noAutofit/>
          </a:bodyPr>
          <a:lstStyle/>
          <a:p>
            <a:endParaRPr/>
          </a:p>
        </p:txBody>
      </p:sp>
      <p:sp>
        <p:nvSpPr>
          <p:cNvPr id="93" name="object 93"/>
          <p:cNvSpPr/>
          <p:nvPr/>
        </p:nvSpPr>
        <p:spPr>
          <a:xfrm>
            <a:off x="7293802" y="1782193"/>
            <a:ext cx="120664" cy="118463"/>
          </a:xfrm>
          <a:custGeom>
            <a:avLst/>
            <a:gdLst/>
            <a:ahLst/>
            <a:cxnLst/>
            <a:rect l="l" t="t" r="r" b="b"/>
            <a:pathLst>
              <a:path w="120664" h="118463">
                <a:moveTo>
                  <a:pt x="0" y="0"/>
                </a:moveTo>
                <a:lnTo>
                  <a:pt x="9142" y="88382"/>
                </a:lnTo>
                <a:lnTo>
                  <a:pt x="119752" y="118463"/>
                </a:lnTo>
                <a:lnTo>
                  <a:pt x="120664" y="19134"/>
                </a:lnTo>
                <a:lnTo>
                  <a:pt x="0" y="0"/>
                </a:lnTo>
                <a:close/>
              </a:path>
            </a:pathLst>
          </a:custGeom>
          <a:solidFill>
            <a:srgbClr val="FFFFFF"/>
          </a:solidFill>
        </p:spPr>
        <p:txBody>
          <a:bodyPr wrap="square" lIns="0" tIns="0" rIns="0" bIns="0" rtlCol="0">
            <a:noAutofit/>
          </a:bodyPr>
          <a:lstStyle/>
          <a:p>
            <a:endParaRPr/>
          </a:p>
        </p:txBody>
      </p:sp>
      <p:sp>
        <p:nvSpPr>
          <p:cNvPr id="94" name="object 94"/>
          <p:cNvSpPr/>
          <p:nvPr/>
        </p:nvSpPr>
        <p:spPr>
          <a:xfrm>
            <a:off x="7427269" y="1793127"/>
            <a:ext cx="41141" cy="99329"/>
          </a:xfrm>
          <a:custGeom>
            <a:avLst/>
            <a:gdLst/>
            <a:ahLst/>
            <a:cxnLst/>
            <a:rect l="l" t="t" r="r" b="b"/>
            <a:pathLst>
              <a:path w="41141" h="99329">
                <a:moveTo>
                  <a:pt x="0" y="10022"/>
                </a:moveTo>
                <a:lnTo>
                  <a:pt x="0" y="99329"/>
                </a:lnTo>
                <a:lnTo>
                  <a:pt x="36570" y="68337"/>
                </a:lnTo>
                <a:lnTo>
                  <a:pt x="41141" y="0"/>
                </a:lnTo>
                <a:lnTo>
                  <a:pt x="0" y="10022"/>
                </a:lnTo>
                <a:close/>
              </a:path>
            </a:pathLst>
          </a:custGeom>
          <a:solidFill>
            <a:srgbClr val="3E3EFF"/>
          </a:solidFill>
        </p:spPr>
        <p:txBody>
          <a:bodyPr wrap="square" lIns="0" tIns="0" rIns="0" bIns="0" rtlCol="0">
            <a:noAutofit/>
          </a:bodyPr>
          <a:lstStyle/>
          <a:p>
            <a:endParaRPr/>
          </a:p>
        </p:txBody>
      </p:sp>
      <p:sp>
        <p:nvSpPr>
          <p:cNvPr id="95" name="object 95"/>
          <p:cNvSpPr/>
          <p:nvPr/>
        </p:nvSpPr>
        <p:spPr>
          <a:xfrm>
            <a:off x="7312999" y="1804061"/>
            <a:ext cx="82270" cy="71083"/>
          </a:xfrm>
          <a:custGeom>
            <a:avLst/>
            <a:gdLst/>
            <a:ahLst/>
            <a:cxnLst/>
            <a:rect l="l" t="t" r="r" b="b"/>
            <a:pathLst>
              <a:path w="82270" h="71083">
                <a:moveTo>
                  <a:pt x="0" y="0"/>
                </a:moveTo>
                <a:lnTo>
                  <a:pt x="2735" y="51936"/>
                </a:lnTo>
                <a:lnTo>
                  <a:pt x="82270" y="71083"/>
                </a:lnTo>
                <a:lnTo>
                  <a:pt x="81358" y="13667"/>
                </a:lnTo>
                <a:lnTo>
                  <a:pt x="0" y="0"/>
                </a:lnTo>
                <a:close/>
              </a:path>
            </a:pathLst>
          </a:custGeom>
          <a:solidFill>
            <a:srgbClr val="00FFFF"/>
          </a:solidFill>
        </p:spPr>
        <p:txBody>
          <a:bodyPr wrap="square" lIns="0" tIns="0" rIns="0" bIns="0" rtlCol="0">
            <a:noAutofit/>
          </a:bodyPr>
          <a:lstStyle/>
          <a:p>
            <a:endParaRPr/>
          </a:p>
        </p:txBody>
      </p:sp>
      <p:sp>
        <p:nvSpPr>
          <p:cNvPr id="96" name="object 96"/>
          <p:cNvSpPr/>
          <p:nvPr/>
        </p:nvSpPr>
        <p:spPr>
          <a:xfrm>
            <a:off x="7272770" y="1889723"/>
            <a:ext cx="146268" cy="89306"/>
          </a:xfrm>
          <a:custGeom>
            <a:avLst/>
            <a:gdLst/>
            <a:ahLst/>
            <a:cxnLst/>
            <a:rect l="l" t="t" r="r" b="b"/>
            <a:pathLst>
              <a:path w="146268" h="89306">
                <a:moveTo>
                  <a:pt x="0" y="0"/>
                </a:moveTo>
                <a:lnTo>
                  <a:pt x="3659" y="31890"/>
                </a:lnTo>
                <a:lnTo>
                  <a:pt x="146268" y="89306"/>
                </a:lnTo>
                <a:lnTo>
                  <a:pt x="144444" y="49202"/>
                </a:lnTo>
                <a:lnTo>
                  <a:pt x="0" y="0"/>
                </a:lnTo>
                <a:close/>
              </a:path>
            </a:pathLst>
          </a:custGeom>
          <a:solidFill>
            <a:srgbClr val="FFFFFF"/>
          </a:solidFill>
        </p:spPr>
        <p:txBody>
          <a:bodyPr wrap="square" lIns="0" tIns="0" rIns="0" bIns="0" rtlCol="0">
            <a:noAutofit/>
          </a:bodyPr>
          <a:lstStyle/>
          <a:p>
            <a:endParaRPr/>
          </a:p>
        </p:txBody>
      </p:sp>
      <p:sp>
        <p:nvSpPr>
          <p:cNvPr id="97" name="object 97"/>
          <p:cNvSpPr/>
          <p:nvPr/>
        </p:nvSpPr>
        <p:spPr>
          <a:xfrm>
            <a:off x="7323965" y="1774891"/>
            <a:ext cx="124336" cy="15502"/>
          </a:xfrm>
          <a:custGeom>
            <a:avLst/>
            <a:gdLst/>
            <a:ahLst/>
            <a:cxnLst/>
            <a:rect l="l" t="t" r="r" b="b"/>
            <a:pathLst>
              <a:path w="124336" h="15502">
                <a:moveTo>
                  <a:pt x="0" y="1834"/>
                </a:moveTo>
                <a:lnTo>
                  <a:pt x="89589" y="15502"/>
                </a:lnTo>
                <a:lnTo>
                  <a:pt x="124336" y="10035"/>
                </a:lnTo>
                <a:lnTo>
                  <a:pt x="44801" y="0"/>
                </a:lnTo>
                <a:lnTo>
                  <a:pt x="0" y="1834"/>
                </a:lnTo>
                <a:close/>
              </a:path>
            </a:pathLst>
          </a:custGeom>
          <a:solidFill>
            <a:srgbClr val="3E3E3E"/>
          </a:solidFill>
        </p:spPr>
        <p:txBody>
          <a:bodyPr wrap="square" lIns="0" tIns="0" rIns="0" bIns="0" rtlCol="0">
            <a:noAutofit/>
          </a:bodyPr>
          <a:lstStyle/>
          <a:p>
            <a:endParaRPr/>
          </a:p>
        </p:txBody>
      </p:sp>
      <p:sp>
        <p:nvSpPr>
          <p:cNvPr id="98" name="object 98"/>
          <p:cNvSpPr/>
          <p:nvPr/>
        </p:nvSpPr>
        <p:spPr>
          <a:xfrm>
            <a:off x="7430017" y="1881522"/>
            <a:ext cx="69468" cy="86560"/>
          </a:xfrm>
          <a:custGeom>
            <a:avLst/>
            <a:gdLst/>
            <a:ahLst/>
            <a:cxnLst/>
            <a:rect l="l" t="t" r="r" b="b"/>
            <a:pathLst>
              <a:path w="69468" h="86560">
                <a:moveTo>
                  <a:pt x="0" y="49202"/>
                </a:moveTo>
                <a:lnTo>
                  <a:pt x="911" y="86560"/>
                </a:lnTo>
                <a:lnTo>
                  <a:pt x="67644" y="17312"/>
                </a:lnTo>
                <a:lnTo>
                  <a:pt x="69468" y="0"/>
                </a:lnTo>
                <a:lnTo>
                  <a:pt x="0" y="49202"/>
                </a:lnTo>
                <a:close/>
              </a:path>
            </a:pathLst>
          </a:custGeom>
          <a:solidFill>
            <a:srgbClr val="3E3E3E"/>
          </a:solidFill>
        </p:spPr>
        <p:txBody>
          <a:bodyPr wrap="square" lIns="0" tIns="0" rIns="0" bIns="0" rtlCol="0">
            <a:noAutofit/>
          </a:bodyPr>
          <a:lstStyle/>
          <a:p>
            <a:endParaRPr/>
          </a:p>
        </p:txBody>
      </p:sp>
      <p:sp>
        <p:nvSpPr>
          <p:cNvPr id="99" name="object 99"/>
          <p:cNvSpPr/>
          <p:nvPr/>
        </p:nvSpPr>
        <p:spPr>
          <a:xfrm>
            <a:off x="7284660" y="1881522"/>
            <a:ext cx="135289" cy="43735"/>
          </a:xfrm>
          <a:custGeom>
            <a:avLst/>
            <a:gdLst/>
            <a:ahLst/>
            <a:cxnLst/>
            <a:rect l="l" t="t" r="r" b="b"/>
            <a:pathLst>
              <a:path w="135289" h="43735">
                <a:moveTo>
                  <a:pt x="8230" y="0"/>
                </a:moveTo>
                <a:lnTo>
                  <a:pt x="0" y="2733"/>
                </a:lnTo>
                <a:lnTo>
                  <a:pt x="135289" y="43735"/>
                </a:lnTo>
                <a:lnTo>
                  <a:pt x="134377" y="34624"/>
                </a:lnTo>
                <a:lnTo>
                  <a:pt x="8230" y="0"/>
                </a:lnTo>
                <a:close/>
              </a:path>
            </a:pathLst>
          </a:custGeom>
          <a:solidFill>
            <a:srgbClr val="3E3EFF"/>
          </a:solidFill>
        </p:spPr>
        <p:txBody>
          <a:bodyPr wrap="square" lIns="0" tIns="0" rIns="0" bIns="0" rtlCol="0">
            <a:noAutofit/>
          </a:bodyPr>
          <a:lstStyle/>
          <a:p>
            <a:endParaRPr/>
          </a:p>
        </p:txBody>
      </p:sp>
      <p:sp>
        <p:nvSpPr>
          <p:cNvPr id="100" name="object 100"/>
          <p:cNvSpPr/>
          <p:nvPr/>
        </p:nvSpPr>
        <p:spPr>
          <a:xfrm>
            <a:off x="7321230" y="1810439"/>
            <a:ext cx="57590" cy="50114"/>
          </a:xfrm>
          <a:custGeom>
            <a:avLst/>
            <a:gdLst/>
            <a:ahLst/>
            <a:cxnLst/>
            <a:rect l="l" t="t" r="r" b="b"/>
            <a:pathLst>
              <a:path w="57590" h="50114">
                <a:moveTo>
                  <a:pt x="24679" y="0"/>
                </a:moveTo>
                <a:lnTo>
                  <a:pt x="0" y="46469"/>
                </a:lnTo>
                <a:lnTo>
                  <a:pt x="15537" y="50114"/>
                </a:lnTo>
                <a:lnTo>
                  <a:pt x="57590" y="6378"/>
                </a:lnTo>
                <a:lnTo>
                  <a:pt x="24679" y="0"/>
                </a:lnTo>
                <a:close/>
              </a:path>
            </a:pathLst>
          </a:custGeom>
          <a:solidFill>
            <a:srgbClr val="7EFFFF"/>
          </a:solidFill>
        </p:spPr>
        <p:txBody>
          <a:bodyPr wrap="square" lIns="0" tIns="0" rIns="0" bIns="0" rtlCol="0">
            <a:noAutofit/>
          </a:bodyPr>
          <a:lstStyle/>
          <a:p>
            <a:endParaRPr/>
          </a:p>
        </p:txBody>
      </p:sp>
      <p:sp>
        <p:nvSpPr>
          <p:cNvPr id="101" name="object 101"/>
          <p:cNvSpPr/>
          <p:nvPr/>
        </p:nvSpPr>
        <p:spPr>
          <a:xfrm>
            <a:off x="7312999" y="1804061"/>
            <a:ext cx="82270" cy="71083"/>
          </a:xfrm>
          <a:custGeom>
            <a:avLst/>
            <a:gdLst/>
            <a:ahLst/>
            <a:cxnLst/>
            <a:rect l="l" t="t" r="r" b="b"/>
            <a:pathLst>
              <a:path w="82270" h="71083">
                <a:moveTo>
                  <a:pt x="81358" y="13667"/>
                </a:moveTo>
                <a:lnTo>
                  <a:pt x="0" y="0"/>
                </a:lnTo>
                <a:lnTo>
                  <a:pt x="74963" y="20045"/>
                </a:lnTo>
                <a:lnTo>
                  <a:pt x="82270" y="71083"/>
                </a:lnTo>
                <a:lnTo>
                  <a:pt x="81358" y="13667"/>
                </a:lnTo>
                <a:close/>
              </a:path>
            </a:pathLst>
          </a:custGeom>
          <a:solidFill>
            <a:srgbClr val="000000"/>
          </a:solidFill>
        </p:spPr>
        <p:txBody>
          <a:bodyPr wrap="square" lIns="0" tIns="0" rIns="0" bIns="0" rtlCol="0">
            <a:noAutofit/>
          </a:bodyPr>
          <a:lstStyle/>
          <a:p>
            <a:endParaRPr/>
          </a:p>
        </p:txBody>
      </p:sp>
      <p:sp>
        <p:nvSpPr>
          <p:cNvPr id="102" name="object 102"/>
          <p:cNvSpPr/>
          <p:nvPr/>
        </p:nvSpPr>
        <p:spPr>
          <a:xfrm>
            <a:off x="7272770" y="1889723"/>
            <a:ext cx="144444" cy="49202"/>
          </a:xfrm>
          <a:custGeom>
            <a:avLst/>
            <a:gdLst/>
            <a:ahLst/>
            <a:cxnLst/>
            <a:rect l="l" t="t" r="r" b="b"/>
            <a:pathLst>
              <a:path w="144444" h="49202">
                <a:moveTo>
                  <a:pt x="0" y="0"/>
                </a:moveTo>
                <a:lnTo>
                  <a:pt x="1836" y="14578"/>
                </a:lnTo>
                <a:lnTo>
                  <a:pt x="144444" y="49202"/>
                </a:lnTo>
                <a:lnTo>
                  <a:pt x="0" y="0"/>
                </a:lnTo>
                <a:close/>
              </a:path>
            </a:pathLst>
          </a:custGeom>
          <a:solidFill>
            <a:srgbClr val="FFFF3E"/>
          </a:solidFill>
        </p:spPr>
        <p:txBody>
          <a:bodyPr wrap="square" lIns="0" tIns="0" rIns="0" bIns="0" rtlCol="0">
            <a:noAutofit/>
          </a:bodyPr>
          <a:lstStyle/>
          <a:p>
            <a:endParaRPr/>
          </a:p>
        </p:txBody>
      </p:sp>
      <p:sp>
        <p:nvSpPr>
          <p:cNvPr id="103" name="object 103"/>
          <p:cNvSpPr/>
          <p:nvPr/>
        </p:nvSpPr>
        <p:spPr>
          <a:xfrm>
            <a:off x="7290143" y="1900657"/>
            <a:ext cx="8230" cy="7289"/>
          </a:xfrm>
          <a:custGeom>
            <a:avLst/>
            <a:gdLst/>
            <a:ahLst/>
            <a:cxnLst/>
            <a:rect l="l" t="t" r="r" b="b"/>
            <a:pathLst>
              <a:path w="8230" h="7289">
                <a:moveTo>
                  <a:pt x="4571" y="7289"/>
                </a:moveTo>
                <a:lnTo>
                  <a:pt x="7306" y="6378"/>
                </a:lnTo>
                <a:lnTo>
                  <a:pt x="8230" y="3644"/>
                </a:lnTo>
                <a:lnTo>
                  <a:pt x="7306" y="911"/>
                </a:lnTo>
                <a:lnTo>
                  <a:pt x="4571" y="0"/>
                </a:lnTo>
                <a:lnTo>
                  <a:pt x="911" y="911"/>
                </a:lnTo>
                <a:lnTo>
                  <a:pt x="0" y="3644"/>
                </a:lnTo>
                <a:lnTo>
                  <a:pt x="2747" y="6378"/>
                </a:lnTo>
                <a:lnTo>
                  <a:pt x="4571" y="7289"/>
                </a:lnTo>
                <a:close/>
              </a:path>
            </a:pathLst>
          </a:custGeom>
          <a:solidFill>
            <a:srgbClr val="000000"/>
          </a:solidFill>
        </p:spPr>
        <p:txBody>
          <a:bodyPr wrap="square" lIns="0" tIns="0" rIns="0" bIns="0" rtlCol="0">
            <a:noAutofit/>
          </a:bodyPr>
          <a:lstStyle/>
          <a:p>
            <a:endParaRPr/>
          </a:p>
        </p:txBody>
      </p:sp>
      <p:sp>
        <p:nvSpPr>
          <p:cNvPr id="104" name="object 104"/>
          <p:cNvSpPr/>
          <p:nvPr/>
        </p:nvSpPr>
        <p:spPr>
          <a:xfrm>
            <a:off x="7375161" y="1932548"/>
            <a:ext cx="35658" cy="18223"/>
          </a:xfrm>
          <a:custGeom>
            <a:avLst/>
            <a:gdLst/>
            <a:ahLst/>
            <a:cxnLst/>
            <a:rect l="l" t="t" r="r" b="b"/>
            <a:pathLst>
              <a:path w="35658" h="18223">
                <a:moveTo>
                  <a:pt x="0" y="0"/>
                </a:moveTo>
                <a:lnTo>
                  <a:pt x="0" y="4555"/>
                </a:lnTo>
                <a:lnTo>
                  <a:pt x="35658" y="18223"/>
                </a:lnTo>
                <a:lnTo>
                  <a:pt x="35658" y="11845"/>
                </a:lnTo>
                <a:lnTo>
                  <a:pt x="0" y="0"/>
                </a:lnTo>
                <a:close/>
              </a:path>
            </a:pathLst>
          </a:custGeom>
          <a:solidFill>
            <a:srgbClr val="000000"/>
          </a:solidFill>
        </p:spPr>
        <p:txBody>
          <a:bodyPr wrap="square" lIns="0" tIns="0" rIns="0" bIns="0" rtlCol="0">
            <a:noAutofit/>
          </a:bodyPr>
          <a:lstStyle/>
          <a:p>
            <a:endParaRPr/>
          </a:p>
        </p:txBody>
      </p:sp>
      <p:sp>
        <p:nvSpPr>
          <p:cNvPr id="105" name="object 105"/>
          <p:cNvSpPr/>
          <p:nvPr/>
        </p:nvSpPr>
        <p:spPr>
          <a:xfrm>
            <a:off x="7380644" y="1876967"/>
            <a:ext cx="14625" cy="7289"/>
          </a:xfrm>
          <a:custGeom>
            <a:avLst/>
            <a:gdLst/>
            <a:ahLst/>
            <a:cxnLst/>
            <a:rect l="l" t="t" r="r" b="b"/>
            <a:pathLst>
              <a:path w="14625" h="7289">
                <a:moveTo>
                  <a:pt x="0" y="0"/>
                </a:moveTo>
                <a:lnTo>
                  <a:pt x="0" y="3644"/>
                </a:lnTo>
                <a:lnTo>
                  <a:pt x="14625" y="7289"/>
                </a:lnTo>
                <a:lnTo>
                  <a:pt x="14625" y="3644"/>
                </a:lnTo>
                <a:lnTo>
                  <a:pt x="0" y="0"/>
                </a:lnTo>
                <a:close/>
              </a:path>
            </a:pathLst>
          </a:custGeom>
          <a:solidFill>
            <a:srgbClr val="000000"/>
          </a:solidFill>
        </p:spPr>
        <p:txBody>
          <a:bodyPr wrap="square" lIns="0" tIns="0" rIns="0" bIns="0" rtlCol="0">
            <a:noAutofit/>
          </a:bodyPr>
          <a:lstStyle/>
          <a:p>
            <a:endParaRPr/>
          </a:p>
        </p:txBody>
      </p:sp>
      <p:sp>
        <p:nvSpPr>
          <p:cNvPr id="106" name="object 106"/>
          <p:cNvSpPr/>
          <p:nvPr/>
        </p:nvSpPr>
        <p:spPr>
          <a:xfrm>
            <a:off x="6926302" y="1943482"/>
            <a:ext cx="369324" cy="284321"/>
          </a:xfrm>
          <a:custGeom>
            <a:avLst/>
            <a:gdLst/>
            <a:ahLst/>
            <a:cxnLst/>
            <a:rect l="l" t="t" r="r" b="b"/>
            <a:pathLst>
              <a:path w="369324" h="284321">
                <a:moveTo>
                  <a:pt x="0" y="4555"/>
                </a:moveTo>
                <a:lnTo>
                  <a:pt x="16449" y="195925"/>
                </a:lnTo>
                <a:lnTo>
                  <a:pt x="214824" y="284321"/>
                </a:lnTo>
                <a:lnTo>
                  <a:pt x="320876" y="200481"/>
                </a:lnTo>
                <a:lnTo>
                  <a:pt x="327270" y="150367"/>
                </a:lnTo>
                <a:lnTo>
                  <a:pt x="366588" y="123019"/>
                </a:lnTo>
                <a:lnTo>
                  <a:pt x="369324" y="28246"/>
                </a:lnTo>
                <a:lnTo>
                  <a:pt x="270591" y="8200"/>
                </a:lnTo>
                <a:lnTo>
                  <a:pt x="226715" y="12756"/>
                </a:lnTo>
                <a:lnTo>
                  <a:pt x="149927" y="0"/>
                </a:lnTo>
                <a:lnTo>
                  <a:pt x="0" y="4555"/>
                </a:lnTo>
                <a:close/>
              </a:path>
            </a:pathLst>
          </a:custGeom>
          <a:solidFill>
            <a:srgbClr val="FFFFFF"/>
          </a:solidFill>
        </p:spPr>
        <p:txBody>
          <a:bodyPr wrap="square" lIns="0" tIns="0" rIns="0" bIns="0" rtlCol="0">
            <a:noAutofit/>
          </a:bodyPr>
          <a:lstStyle/>
          <a:p>
            <a:endParaRPr/>
          </a:p>
        </p:txBody>
      </p:sp>
      <p:sp>
        <p:nvSpPr>
          <p:cNvPr id="107" name="object 107"/>
          <p:cNvSpPr/>
          <p:nvPr/>
        </p:nvSpPr>
        <p:spPr>
          <a:xfrm>
            <a:off x="7339503" y="1981763"/>
            <a:ext cx="577766" cy="447432"/>
          </a:xfrm>
          <a:custGeom>
            <a:avLst/>
            <a:gdLst/>
            <a:ahLst/>
            <a:cxnLst/>
            <a:rect l="l" t="t" r="r" b="b"/>
            <a:pathLst>
              <a:path w="577766" h="447432">
                <a:moveTo>
                  <a:pt x="0" y="7289"/>
                </a:moveTo>
                <a:lnTo>
                  <a:pt x="32910" y="311656"/>
                </a:lnTo>
                <a:lnTo>
                  <a:pt x="334589" y="447432"/>
                </a:lnTo>
                <a:lnTo>
                  <a:pt x="501916" y="316211"/>
                </a:lnTo>
                <a:lnTo>
                  <a:pt x="511033" y="236927"/>
                </a:lnTo>
                <a:lnTo>
                  <a:pt x="574094" y="194103"/>
                </a:lnTo>
                <a:lnTo>
                  <a:pt x="577766" y="45558"/>
                </a:lnTo>
                <a:lnTo>
                  <a:pt x="424166" y="13667"/>
                </a:lnTo>
                <a:lnTo>
                  <a:pt x="353799" y="20045"/>
                </a:lnTo>
                <a:lnTo>
                  <a:pt x="234946" y="0"/>
                </a:lnTo>
                <a:lnTo>
                  <a:pt x="0" y="7289"/>
                </a:lnTo>
                <a:close/>
              </a:path>
            </a:pathLst>
          </a:custGeom>
          <a:solidFill>
            <a:srgbClr val="FFFFFF"/>
          </a:solidFill>
        </p:spPr>
        <p:txBody>
          <a:bodyPr wrap="square" lIns="0" tIns="0" rIns="0" bIns="0" rtlCol="0">
            <a:noAutofit/>
          </a:bodyPr>
          <a:lstStyle/>
          <a:p>
            <a:endParaRPr/>
          </a:p>
        </p:txBody>
      </p:sp>
      <p:sp>
        <p:nvSpPr>
          <p:cNvPr id="108" name="object 108"/>
          <p:cNvSpPr/>
          <p:nvPr/>
        </p:nvSpPr>
        <p:spPr>
          <a:xfrm>
            <a:off x="7309340" y="2205935"/>
            <a:ext cx="609702" cy="401873"/>
          </a:xfrm>
          <a:custGeom>
            <a:avLst/>
            <a:gdLst/>
            <a:ahLst/>
            <a:cxnLst/>
            <a:rect l="l" t="t" r="r" b="b"/>
            <a:pathLst>
              <a:path w="609702" h="401873">
                <a:moveTo>
                  <a:pt x="227626" y="0"/>
                </a:moveTo>
                <a:lnTo>
                  <a:pt x="0" y="93862"/>
                </a:lnTo>
                <a:lnTo>
                  <a:pt x="5483" y="214148"/>
                </a:lnTo>
                <a:lnTo>
                  <a:pt x="391268" y="401873"/>
                </a:lnTo>
                <a:lnTo>
                  <a:pt x="605143" y="146710"/>
                </a:lnTo>
                <a:lnTo>
                  <a:pt x="609702" y="69261"/>
                </a:lnTo>
                <a:lnTo>
                  <a:pt x="227626" y="0"/>
                </a:lnTo>
                <a:close/>
              </a:path>
            </a:pathLst>
          </a:custGeom>
          <a:solidFill>
            <a:srgbClr val="000000"/>
          </a:solidFill>
        </p:spPr>
        <p:txBody>
          <a:bodyPr wrap="square" lIns="0" tIns="0" rIns="0" bIns="0" rtlCol="0">
            <a:noAutofit/>
          </a:bodyPr>
          <a:lstStyle/>
          <a:p>
            <a:endParaRPr/>
          </a:p>
        </p:txBody>
      </p:sp>
      <p:sp>
        <p:nvSpPr>
          <p:cNvPr id="109" name="object 109"/>
          <p:cNvSpPr/>
          <p:nvPr/>
        </p:nvSpPr>
        <p:spPr>
          <a:xfrm>
            <a:off x="7373338" y="2003631"/>
            <a:ext cx="516453" cy="389117"/>
          </a:xfrm>
          <a:custGeom>
            <a:avLst/>
            <a:gdLst/>
            <a:ahLst/>
            <a:cxnLst/>
            <a:rect l="l" t="t" r="r" b="b"/>
            <a:pathLst>
              <a:path w="516453" h="389117">
                <a:moveTo>
                  <a:pt x="307162" y="389117"/>
                </a:moveTo>
                <a:lnTo>
                  <a:pt x="447061" y="270653"/>
                </a:lnTo>
                <a:lnTo>
                  <a:pt x="452506" y="193192"/>
                </a:lnTo>
                <a:lnTo>
                  <a:pt x="507336" y="155821"/>
                </a:lnTo>
                <a:lnTo>
                  <a:pt x="516453" y="41913"/>
                </a:lnTo>
                <a:lnTo>
                  <a:pt x="393117" y="16400"/>
                </a:lnTo>
                <a:lnTo>
                  <a:pt x="304414" y="18223"/>
                </a:lnTo>
                <a:lnTo>
                  <a:pt x="199287" y="0"/>
                </a:lnTo>
                <a:lnTo>
                  <a:pt x="0" y="5466"/>
                </a:lnTo>
                <a:lnTo>
                  <a:pt x="20108" y="280676"/>
                </a:lnTo>
                <a:lnTo>
                  <a:pt x="307162" y="389117"/>
                </a:lnTo>
                <a:close/>
              </a:path>
            </a:pathLst>
          </a:custGeom>
          <a:solidFill>
            <a:srgbClr val="000000"/>
          </a:solidFill>
        </p:spPr>
        <p:txBody>
          <a:bodyPr wrap="square" lIns="0" tIns="0" rIns="0" bIns="0" rtlCol="0">
            <a:noAutofit/>
          </a:bodyPr>
          <a:lstStyle/>
          <a:p>
            <a:endParaRPr/>
          </a:p>
        </p:txBody>
      </p:sp>
      <p:sp>
        <p:nvSpPr>
          <p:cNvPr id="110" name="object 110"/>
          <p:cNvSpPr/>
          <p:nvPr/>
        </p:nvSpPr>
        <p:spPr>
          <a:xfrm>
            <a:off x="7404412" y="2034611"/>
            <a:ext cx="273339" cy="315300"/>
          </a:xfrm>
          <a:custGeom>
            <a:avLst/>
            <a:gdLst/>
            <a:ahLst/>
            <a:cxnLst/>
            <a:rect l="l" t="t" r="r" b="b"/>
            <a:pathLst>
              <a:path w="273339" h="315300">
                <a:moveTo>
                  <a:pt x="0" y="0"/>
                </a:moveTo>
                <a:lnTo>
                  <a:pt x="15537" y="233295"/>
                </a:lnTo>
                <a:lnTo>
                  <a:pt x="266033" y="315300"/>
                </a:lnTo>
                <a:lnTo>
                  <a:pt x="273339" y="62882"/>
                </a:lnTo>
                <a:lnTo>
                  <a:pt x="0" y="0"/>
                </a:lnTo>
                <a:close/>
              </a:path>
            </a:pathLst>
          </a:custGeom>
          <a:solidFill>
            <a:srgbClr val="FFFFFF"/>
          </a:solidFill>
        </p:spPr>
        <p:txBody>
          <a:bodyPr wrap="square" lIns="0" tIns="0" rIns="0" bIns="0" rtlCol="0">
            <a:noAutofit/>
          </a:bodyPr>
          <a:lstStyle/>
          <a:p>
            <a:endParaRPr/>
          </a:p>
        </p:txBody>
      </p:sp>
      <p:sp>
        <p:nvSpPr>
          <p:cNvPr id="111" name="object 111"/>
          <p:cNvSpPr/>
          <p:nvPr/>
        </p:nvSpPr>
        <p:spPr>
          <a:xfrm>
            <a:off x="7703356" y="2082004"/>
            <a:ext cx="97795" cy="245128"/>
          </a:xfrm>
          <a:custGeom>
            <a:avLst/>
            <a:gdLst/>
            <a:ahLst/>
            <a:cxnLst/>
            <a:rect l="l" t="t" r="r" b="b"/>
            <a:pathLst>
              <a:path w="97795" h="245128">
                <a:moveTo>
                  <a:pt x="3646" y="20045"/>
                </a:moveTo>
                <a:lnTo>
                  <a:pt x="0" y="245128"/>
                </a:lnTo>
                <a:lnTo>
                  <a:pt x="85005" y="172222"/>
                </a:lnTo>
                <a:lnTo>
                  <a:pt x="97795" y="0"/>
                </a:lnTo>
                <a:lnTo>
                  <a:pt x="3646" y="20045"/>
                </a:lnTo>
                <a:close/>
              </a:path>
            </a:pathLst>
          </a:custGeom>
          <a:solidFill>
            <a:srgbClr val="3E3EFF"/>
          </a:solidFill>
        </p:spPr>
        <p:txBody>
          <a:bodyPr wrap="square" lIns="0" tIns="0" rIns="0" bIns="0" rtlCol="0">
            <a:noAutofit/>
          </a:bodyPr>
          <a:lstStyle/>
          <a:p>
            <a:endParaRPr/>
          </a:p>
        </p:txBody>
      </p:sp>
      <p:sp>
        <p:nvSpPr>
          <p:cNvPr id="112" name="object 112"/>
          <p:cNvSpPr/>
          <p:nvPr/>
        </p:nvSpPr>
        <p:spPr>
          <a:xfrm>
            <a:off x="7445554" y="2094760"/>
            <a:ext cx="184662" cy="187725"/>
          </a:xfrm>
          <a:custGeom>
            <a:avLst/>
            <a:gdLst/>
            <a:ahLst/>
            <a:cxnLst/>
            <a:rect l="l" t="t" r="r" b="b"/>
            <a:pathLst>
              <a:path w="184662" h="187725">
                <a:moveTo>
                  <a:pt x="0" y="0"/>
                </a:moveTo>
                <a:lnTo>
                  <a:pt x="4571" y="135776"/>
                </a:lnTo>
                <a:lnTo>
                  <a:pt x="183750" y="187725"/>
                </a:lnTo>
                <a:lnTo>
                  <a:pt x="184662" y="41002"/>
                </a:lnTo>
                <a:lnTo>
                  <a:pt x="0" y="0"/>
                </a:lnTo>
                <a:close/>
              </a:path>
            </a:pathLst>
          </a:custGeom>
          <a:solidFill>
            <a:srgbClr val="00FFFF"/>
          </a:solidFill>
        </p:spPr>
        <p:txBody>
          <a:bodyPr wrap="square" lIns="0" tIns="0" rIns="0" bIns="0" rtlCol="0">
            <a:noAutofit/>
          </a:bodyPr>
          <a:lstStyle/>
          <a:p>
            <a:endParaRPr/>
          </a:p>
        </p:txBody>
      </p:sp>
      <p:sp>
        <p:nvSpPr>
          <p:cNvPr id="113" name="object 113"/>
          <p:cNvSpPr/>
          <p:nvPr/>
        </p:nvSpPr>
        <p:spPr>
          <a:xfrm>
            <a:off x="7349570" y="2317109"/>
            <a:ext cx="329094" cy="231460"/>
          </a:xfrm>
          <a:custGeom>
            <a:avLst/>
            <a:gdLst/>
            <a:ahLst/>
            <a:cxnLst/>
            <a:rect l="l" t="t" r="r" b="b"/>
            <a:pathLst>
              <a:path w="329094" h="231460">
                <a:moveTo>
                  <a:pt x="0" y="0"/>
                </a:moveTo>
                <a:lnTo>
                  <a:pt x="4571" y="83839"/>
                </a:lnTo>
                <a:lnTo>
                  <a:pt x="329094" y="231460"/>
                </a:lnTo>
                <a:lnTo>
                  <a:pt x="327270" y="127575"/>
                </a:lnTo>
                <a:lnTo>
                  <a:pt x="0" y="0"/>
                </a:lnTo>
                <a:close/>
              </a:path>
            </a:pathLst>
          </a:custGeom>
          <a:solidFill>
            <a:srgbClr val="FFFFFF"/>
          </a:solidFill>
        </p:spPr>
        <p:txBody>
          <a:bodyPr wrap="square" lIns="0" tIns="0" rIns="0" bIns="0" rtlCol="0">
            <a:noAutofit/>
          </a:bodyPr>
          <a:lstStyle/>
          <a:p>
            <a:endParaRPr/>
          </a:p>
        </p:txBody>
      </p:sp>
      <p:sp>
        <p:nvSpPr>
          <p:cNvPr id="114" name="object 114"/>
          <p:cNvSpPr/>
          <p:nvPr/>
        </p:nvSpPr>
        <p:spPr>
          <a:xfrm>
            <a:off x="7472070" y="2023677"/>
            <a:ext cx="284255" cy="46482"/>
          </a:xfrm>
          <a:custGeom>
            <a:avLst/>
            <a:gdLst/>
            <a:ahLst/>
            <a:cxnLst/>
            <a:rect l="l" t="t" r="r" b="b"/>
            <a:pathLst>
              <a:path w="284255" h="46482">
                <a:moveTo>
                  <a:pt x="0" y="0"/>
                </a:moveTo>
                <a:lnTo>
                  <a:pt x="203858" y="46482"/>
                </a:lnTo>
                <a:lnTo>
                  <a:pt x="284255" y="34624"/>
                </a:lnTo>
                <a:lnTo>
                  <a:pt x="102378" y="911"/>
                </a:lnTo>
                <a:lnTo>
                  <a:pt x="0" y="0"/>
                </a:lnTo>
                <a:close/>
              </a:path>
            </a:pathLst>
          </a:custGeom>
          <a:solidFill>
            <a:srgbClr val="3E3E3E"/>
          </a:solidFill>
        </p:spPr>
        <p:txBody>
          <a:bodyPr wrap="square" lIns="0" tIns="0" rIns="0" bIns="0" rtlCol="0">
            <a:noAutofit/>
          </a:bodyPr>
          <a:lstStyle/>
          <a:p>
            <a:endParaRPr/>
          </a:p>
        </p:txBody>
      </p:sp>
      <p:sp>
        <p:nvSpPr>
          <p:cNvPr id="115" name="object 115"/>
          <p:cNvSpPr/>
          <p:nvPr/>
        </p:nvSpPr>
        <p:spPr>
          <a:xfrm>
            <a:off x="7707003" y="2304353"/>
            <a:ext cx="162780" cy="215971"/>
          </a:xfrm>
          <a:custGeom>
            <a:avLst/>
            <a:gdLst/>
            <a:ahLst/>
            <a:cxnLst/>
            <a:rect l="l" t="t" r="r" b="b"/>
            <a:pathLst>
              <a:path w="162780" h="215971">
                <a:moveTo>
                  <a:pt x="0" y="121197"/>
                </a:moveTo>
                <a:lnTo>
                  <a:pt x="0" y="215971"/>
                </a:lnTo>
                <a:lnTo>
                  <a:pt x="156322" y="41002"/>
                </a:lnTo>
                <a:lnTo>
                  <a:pt x="162780" y="0"/>
                </a:lnTo>
                <a:lnTo>
                  <a:pt x="0" y="121197"/>
                </a:lnTo>
                <a:close/>
              </a:path>
            </a:pathLst>
          </a:custGeom>
          <a:solidFill>
            <a:srgbClr val="3E3E3E"/>
          </a:solidFill>
        </p:spPr>
        <p:txBody>
          <a:bodyPr wrap="square" lIns="0" tIns="0" rIns="0" bIns="0" rtlCol="0">
            <a:noAutofit/>
          </a:bodyPr>
          <a:lstStyle/>
          <a:p>
            <a:endParaRPr/>
          </a:p>
        </p:txBody>
      </p:sp>
      <p:sp>
        <p:nvSpPr>
          <p:cNvPr id="116" name="object 116"/>
          <p:cNvSpPr/>
          <p:nvPr/>
        </p:nvSpPr>
        <p:spPr>
          <a:xfrm>
            <a:off x="7376073" y="2297064"/>
            <a:ext cx="307162" cy="113908"/>
          </a:xfrm>
          <a:custGeom>
            <a:avLst/>
            <a:gdLst/>
            <a:ahLst/>
            <a:cxnLst/>
            <a:rect l="l" t="t" r="r" b="b"/>
            <a:pathLst>
              <a:path w="307162" h="113908">
                <a:moveTo>
                  <a:pt x="18285" y="0"/>
                </a:moveTo>
                <a:lnTo>
                  <a:pt x="0" y="4555"/>
                </a:lnTo>
                <a:lnTo>
                  <a:pt x="307162" y="113908"/>
                </a:lnTo>
                <a:lnTo>
                  <a:pt x="305338" y="90217"/>
                </a:lnTo>
                <a:lnTo>
                  <a:pt x="18285" y="0"/>
                </a:lnTo>
                <a:close/>
              </a:path>
            </a:pathLst>
          </a:custGeom>
          <a:solidFill>
            <a:srgbClr val="3E3EFF"/>
          </a:solidFill>
        </p:spPr>
        <p:txBody>
          <a:bodyPr wrap="square" lIns="0" tIns="0" rIns="0" bIns="0" rtlCol="0">
            <a:noAutofit/>
          </a:bodyPr>
          <a:lstStyle/>
          <a:p>
            <a:endParaRPr/>
          </a:p>
        </p:txBody>
      </p:sp>
      <p:sp>
        <p:nvSpPr>
          <p:cNvPr id="117" name="object 117"/>
          <p:cNvSpPr/>
          <p:nvPr/>
        </p:nvSpPr>
        <p:spPr>
          <a:xfrm>
            <a:off x="7462927" y="2113895"/>
            <a:ext cx="132554" cy="130309"/>
          </a:xfrm>
          <a:custGeom>
            <a:avLst/>
            <a:gdLst/>
            <a:ahLst/>
            <a:cxnLst/>
            <a:rect l="l" t="t" r="r" b="b"/>
            <a:pathLst>
              <a:path w="132554" h="130309">
                <a:moveTo>
                  <a:pt x="58502" y="0"/>
                </a:moveTo>
                <a:lnTo>
                  <a:pt x="0" y="120286"/>
                </a:lnTo>
                <a:lnTo>
                  <a:pt x="33822" y="130309"/>
                </a:lnTo>
                <a:lnTo>
                  <a:pt x="132554" y="19134"/>
                </a:lnTo>
                <a:lnTo>
                  <a:pt x="58502" y="0"/>
                </a:lnTo>
                <a:close/>
              </a:path>
            </a:pathLst>
          </a:custGeom>
          <a:solidFill>
            <a:srgbClr val="7EFFFF"/>
          </a:solidFill>
        </p:spPr>
        <p:txBody>
          <a:bodyPr wrap="square" lIns="0" tIns="0" rIns="0" bIns="0" rtlCol="0">
            <a:noAutofit/>
          </a:bodyPr>
          <a:lstStyle/>
          <a:p>
            <a:endParaRPr/>
          </a:p>
        </p:txBody>
      </p:sp>
      <p:sp>
        <p:nvSpPr>
          <p:cNvPr id="118" name="object 118"/>
          <p:cNvSpPr/>
          <p:nvPr/>
        </p:nvSpPr>
        <p:spPr>
          <a:xfrm>
            <a:off x="7445554" y="2094760"/>
            <a:ext cx="184662" cy="187725"/>
          </a:xfrm>
          <a:custGeom>
            <a:avLst/>
            <a:gdLst/>
            <a:ahLst/>
            <a:cxnLst/>
            <a:rect l="l" t="t" r="r" b="b"/>
            <a:pathLst>
              <a:path w="184662" h="187725">
                <a:moveTo>
                  <a:pt x="184662" y="41002"/>
                </a:moveTo>
                <a:lnTo>
                  <a:pt x="0" y="0"/>
                </a:lnTo>
                <a:lnTo>
                  <a:pt x="170948" y="57403"/>
                </a:lnTo>
                <a:lnTo>
                  <a:pt x="183750" y="187725"/>
                </a:lnTo>
                <a:lnTo>
                  <a:pt x="184662" y="41002"/>
                </a:lnTo>
                <a:close/>
              </a:path>
            </a:pathLst>
          </a:custGeom>
          <a:solidFill>
            <a:srgbClr val="000000"/>
          </a:solidFill>
        </p:spPr>
        <p:txBody>
          <a:bodyPr wrap="square" lIns="0" tIns="0" rIns="0" bIns="0" rtlCol="0">
            <a:noAutofit/>
          </a:bodyPr>
          <a:lstStyle/>
          <a:p>
            <a:endParaRPr/>
          </a:p>
        </p:txBody>
      </p:sp>
      <p:sp>
        <p:nvSpPr>
          <p:cNvPr id="119" name="object 119"/>
          <p:cNvSpPr/>
          <p:nvPr/>
        </p:nvSpPr>
        <p:spPr>
          <a:xfrm>
            <a:off x="7349570" y="2317109"/>
            <a:ext cx="327270" cy="127575"/>
          </a:xfrm>
          <a:custGeom>
            <a:avLst/>
            <a:gdLst/>
            <a:ahLst/>
            <a:cxnLst/>
            <a:rect l="l" t="t" r="r" b="b"/>
            <a:pathLst>
              <a:path w="327270" h="127575">
                <a:moveTo>
                  <a:pt x="0" y="0"/>
                </a:moveTo>
                <a:lnTo>
                  <a:pt x="1823" y="39180"/>
                </a:lnTo>
                <a:lnTo>
                  <a:pt x="327270" y="127575"/>
                </a:lnTo>
                <a:lnTo>
                  <a:pt x="0" y="0"/>
                </a:lnTo>
                <a:close/>
              </a:path>
            </a:pathLst>
          </a:custGeom>
          <a:solidFill>
            <a:srgbClr val="FFFF3E"/>
          </a:solidFill>
        </p:spPr>
        <p:txBody>
          <a:bodyPr wrap="square" lIns="0" tIns="0" rIns="0" bIns="0" rtlCol="0">
            <a:noAutofit/>
          </a:bodyPr>
          <a:lstStyle/>
          <a:p>
            <a:endParaRPr/>
          </a:p>
        </p:txBody>
      </p:sp>
      <p:sp>
        <p:nvSpPr>
          <p:cNvPr id="120" name="object 120"/>
          <p:cNvSpPr/>
          <p:nvPr/>
        </p:nvSpPr>
        <p:spPr>
          <a:xfrm>
            <a:off x="7387963" y="2345355"/>
            <a:ext cx="18285" cy="19147"/>
          </a:xfrm>
          <a:custGeom>
            <a:avLst/>
            <a:gdLst/>
            <a:ahLst/>
            <a:cxnLst/>
            <a:rect l="l" t="t" r="r" b="b"/>
            <a:pathLst>
              <a:path w="18285" h="19147">
                <a:moveTo>
                  <a:pt x="9142" y="19147"/>
                </a:moveTo>
                <a:lnTo>
                  <a:pt x="12789" y="18223"/>
                </a:lnTo>
                <a:lnTo>
                  <a:pt x="15537" y="16400"/>
                </a:lnTo>
                <a:lnTo>
                  <a:pt x="17360" y="13667"/>
                </a:lnTo>
                <a:lnTo>
                  <a:pt x="18285" y="10022"/>
                </a:lnTo>
                <a:lnTo>
                  <a:pt x="17360" y="6378"/>
                </a:lnTo>
                <a:lnTo>
                  <a:pt x="15537" y="3644"/>
                </a:lnTo>
                <a:lnTo>
                  <a:pt x="13713" y="911"/>
                </a:lnTo>
                <a:lnTo>
                  <a:pt x="10054" y="0"/>
                </a:lnTo>
                <a:lnTo>
                  <a:pt x="6394" y="911"/>
                </a:lnTo>
                <a:lnTo>
                  <a:pt x="2735" y="2733"/>
                </a:lnTo>
                <a:lnTo>
                  <a:pt x="911" y="5466"/>
                </a:lnTo>
                <a:lnTo>
                  <a:pt x="0" y="9111"/>
                </a:lnTo>
                <a:lnTo>
                  <a:pt x="911" y="12756"/>
                </a:lnTo>
                <a:lnTo>
                  <a:pt x="2735" y="15489"/>
                </a:lnTo>
                <a:lnTo>
                  <a:pt x="5483" y="18223"/>
                </a:lnTo>
                <a:lnTo>
                  <a:pt x="9142" y="19147"/>
                </a:lnTo>
                <a:close/>
              </a:path>
            </a:pathLst>
          </a:custGeom>
          <a:solidFill>
            <a:srgbClr val="000000"/>
          </a:solidFill>
        </p:spPr>
        <p:txBody>
          <a:bodyPr wrap="square" lIns="0" tIns="0" rIns="0" bIns="0" rtlCol="0">
            <a:noAutofit/>
          </a:bodyPr>
          <a:lstStyle/>
          <a:p>
            <a:endParaRPr/>
          </a:p>
        </p:txBody>
      </p:sp>
      <p:sp>
        <p:nvSpPr>
          <p:cNvPr id="121" name="object 121"/>
          <p:cNvSpPr/>
          <p:nvPr/>
        </p:nvSpPr>
        <p:spPr>
          <a:xfrm>
            <a:off x="7580856" y="2429195"/>
            <a:ext cx="80446" cy="47393"/>
          </a:xfrm>
          <a:custGeom>
            <a:avLst/>
            <a:gdLst/>
            <a:ahLst/>
            <a:cxnLst/>
            <a:rect l="l" t="t" r="r" b="b"/>
            <a:pathLst>
              <a:path w="80446" h="47393">
                <a:moveTo>
                  <a:pt x="911" y="0"/>
                </a:moveTo>
                <a:lnTo>
                  <a:pt x="0" y="11845"/>
                </a:lnTo>
                <a:lnTo>
                  <a:pt x="80446" y="47393"/>
                </a:lnTo>
                <a:lnTo>
                  <a:pt x="80446" y="31890"/>
                </a:lnTo>
                <a:lnTo>
                  <a:pt x="911" y="0"/>
                </a:lnTo>
                <a:close/>
              </a:path>
            </a:pathLst>
          </a:custGeom>
          <a:solidFill>
            <a:srgbClr val="000000"/>
          </a:solidFill>
        </p:spPr>
        <p:txBody>
          <a:bodyPr wrap="square" lIns="0" tIns="0" rIns="0" bIns="0" rtlCol="0">
            <a:noAutofit/>
          </a:bodyPr>
          <a:lstStyle/>
          <a:p>
            <a:endParaRPr/>
          </a:p>
        </p:txBody>
      </p:sp>
      <p:sp>
        <p:nvSpPr>
          <p:cNvPr id="122" name="object 122"/>
          <p:cNvSpPr/>
          <p:nvPr/>
        </p:nvSpPr>
        <p:spPr>
          <a:xfrm>
            <a:off x="7596393" y="2288863"/>
            <a:ext cx="32910" cy="17312"/>
          </a:xfrm>
          <a:custGeom>
            <a:avLst/>
            <a:gdLst/>
            <a:ahLst/>
            <a:cxnLst/>
            <a:rect l="l" t="t" r="r" b="b"/>
            <a:pathLst>
              <a:path w="32910" h="17312">
                <a:moveTo>
                  <a:pt x="911" y="0"/>
                </a:moveTo>
                <a:lnTo>
                  <a:pt x="0" y="9111"/>
                </a:lnTo>
                <a:lnTo>
                  <a:pt x="32910" y="17312"/>
                </a:lnTo>
                <a:lnTo>
                  <a:pt x="32910" y="10022"/>
                </a:lnTo>
                <a:lnTo>
                  <a:pt x="911" y="0"/>
                </a:lnTo>
                <a:close/>
              </a:path>
            </a:pathLst>
          </a:custGeom>
          <a:solidFill>
            <a:srgbClr val="000000"/>
          </a:solidFill>
        </p:spPr>
        <p:txBody>
          <a:bodyPr wrap="square" lIns="0" tIns="0" rIns="0" bIns="0" rtlCol="0">
            <a:noAutofit/>
          </a:bodyPr>
          <a:lstStyle/>
          <a:p>
            <a:endParaRPr/>
          </a:p>
        </p:txBody>
      </p:sp>
      <p:sp>
        <p:nvSpPr>
          <p:cNvPr id="123" name="object 123"/>
          <p:cNvSpPr/>
          <p:nvPr/>
        </p:nvSpPr>
        <p:spPr>
          <a:xfrm>
            <a:off x="6909840" y="2087471"/>
            <a:ext cx="370248" cy="240572"/>
          </a:xfrm>
          <a:custGeom>
            <a:avLst/>
            <a:gdLst/>
            <a:ahLst/>
            <a:cxnLst/>
            <a:rect l="l" t="t" r="r" b="b"/>
            <a:pathLst>
              <a:path w="370248" h="240572">
                <a:moveTo>
                  <a:pt x="138050" y="0"/>
                </a:moveTo>
                <a:lnTo>
                  <a:pt x="0" y="57403"/>
                </a:lnTo>
                <a:lnTo>
                  <a:pt x="3659" y="130309"/>
                </a:lnTo>
                <a:lnTo>
                  <a:pt x="239517" y="240572"/>
                </a:lnTo>
                <a:lnTo>
                  <a:pt x="367500" y="88395"/>
                </a:lnTo>
                <a:lnTo>
                  <a:pt x="370248" y="41002"/>
                </a:lnTo>
                <a:lnTo>
                  <a:pt x="138050" y="0"/>
                </a:lnTo>
                <a:close/>
              </a:path>
            </a:pathLst>
          </a:custGeom>
          <a:solidFill>
            <a:srgbClr val="000000"/>
          </a:solidFill>
        </p:spPr>
        <p:txBody>
          <a:bodyPr wrap="square" lIns="0" tIns="0" rIns="0" bIns="0" rtlCol="0">
            <a:noAutofit/>
          </a:bodyPr>
          <a:lstStyle/>
          <a:p>
            <a:endParaRPr/>
          </a:p>
        </p:txBody>
      </p:sp>
      <p:sp>
        <p:nvSpPr>
          <p:cNvPr id="124" name="object 124"/>
          <p:cNvSpPr/>
          <p:nvPr/>
        </p:nvSpPr>
        <p:spPr>
          <a:xfrm>
            <a:off x="6941839" y="1955327"/>
            <a:ext cx="333678" cy="249696"/>
          </a:xfrm>
          <a:custGeom>
            <a:avLst/>
            <a:gdLst/>
            <a:ahLst/>
            <a:cxnLst/>
            <a:rect l="l" t="t" r="r" b="b"/>
            <a:pathLst>
              <a:path w="333678" h="249696">
                <a:moveTo>
                  <a:pt x="200211" y="249696"/>
                </a:moveTo>
                <a:lnTo>
                  <a:pt x="288877" y="173146"/>
                </a:lnTo>
                <a:lnTo>
                  <a:pt x="292536" y="123943"/>
                </a:lnTo>
                <a:lnTo>
                  <a:pt x="327270" y="99329"/>
                </a:lnTo>
                <a:lnTo>
                  <a:pt x="333678" y="28258"/>
                </a:lnTo>
                <a:lnTo>
                  <a:pt x="254142" y="10933"/>
                </a:lnTo>
                <a:lnTo>
                  <a:pt x="197464" y="11845"/>
                </a:lnTo>
                <a:lnTo>
                  <a:pt x="129819" y="0"/>
                </a:lnTo>
                <a:lnTo>
                  <a:pt x="0" y="3644"/>
                </a:lnTo>
                <a:lnTo>
                  <a:pt x="13713" y="180435"/>
                </a:lnTo>
                <a:lnTo>
                  <a:pt x="200211" y="249696"/>
                </a:lnTo>
                <a:close/>
              </a:path>
            </a:pathLst>
          </a:custGeom>
          <a:solidFill>
            <a:srgbClr val="000000"/>
          </a:solidFill>
        </p:spPr>
        <p:txBody>
          <a:bodyPr wrap="square" lIns="0" tIns="0" rIns="0" bIns="0" rtlCol="0">
            <a:noAutofit/>
          </a:bodyPr>
          <a:lstStyle/>
          <a:p>
            <a:endParaRPr/>
          </a:p>
        </p:txBody>
      </p:sp>
      <p:sp>
        <p:nvSpPr>
          <p:cNvPr id="125" name="object 125"/>
          <p:cNvSpPr/>
          <p:nvPr/>
        </p:nvSpPr>
        <p:spPr>
          <a:xfrm>
            <a:off x="6962860" y="1975385"/>
            <a:ext cx="176443" cy="202303"/>
          </a:xfrm>
          <a:custGeom>
            <a:avLst/>
            <a:gdLst/>
            <a:ahLst/>
            <a:cxnLst/>
            <a:rect l="l" t="t" r="r" b="b"/>
            <a:pathLst>
              <a:path w="176443" h="202303">
                <a:moveTo>
                  <a:pt x="0" y="0"/>
                </a:moveTo>
                <a:lnTo>
                  <a:pt x="10066" y="149443"/>
                </a:lnTo>
                <a:lnTo>
                  <a:pt x="171872" y="202303"/>
                </a:lnTo>
                <a:lnTo>
                  <a:pt x="176443" y="41002"/>
                </a:lnTo>
                <a:lnTo>
                  <a:pt x="0" y="0"/>
                </a:lnTo>
                <a:close/>
              </a:path>
            </a:pathLst>
          </a:custGeom>
          <a:solidFill>
            <a:srgbClr val="FFFFFF"/>
          </a:solidFill>
        </p:spPr>
        <p:txBody>
          <a:bodyPr wrap="square" lIns="0" tIns="0" rIns="0" bIns="0" rtlCol="0">
            <a:noAutofit/>
          </a:bodyPr>
          <a:lstStyle/>
          <a:p>
            <a:endParaRPr/>
          </a:p>
        </p:txBody>
      </p:sp>
      <p:sp>
        <p:nvSpPr>
          <p:cNvPr id="126" name="object 126"/>
          <p:cNvSpPr/>
          <p:nvPr/>
        </p:nvSpPr>
        <p:spPr>
          <a:xfrm>
            <a:off x="7156677" y="2006364"/>
            <a:ext cx="61250" cy="156732"/>
          </a:xfrm>
          <a:custGeom>
            <a:avLst/>
            <a:gdLst/>
            <a:ahLst/>
            <a:cxnLst/>
            <a:rect l="l" t="t" r="r" b="b"/>
            <a:pathLst>
              <a:path w="61250" h="156732">
                <a:moveTo>
                  <a:pt x="0" y="12756"/>
                </a:moveTo>
                <a:lnTo>
                  <a:pt x="0" y="156732"/>
                </a:lnTo>
                <a:lnTo>
                  <a:pt x="53930" y="109352"/>
                </a:lnTo>
                <a:lnTo>
                  <a:pt x="61250" y="0"/>
                </a:lnTo>
                <a:lnTo>
                  <a:pt x="0" y="12756"/>
                </a:lnTo>
                <a:close/>
              </a:path>
            </a:pathLst>
          </a:custGeom>
          <a:solidFill>
            <a:srgbClr val="3E3EFF"/>
          </a:solidFill>
        </p:spPr>
        <p:txBody>
          <a:bodyPr wrap="square" lIns="0" tIns="0" rIns="0" bIns="0" rtlCol="0">
            <a:noAutofit/>
          </a:bodyPr>
          <a:lstStyle/>
          <a:p>
            <a:endParaRPr/>
          </a:p>
        </p:txBody>
      </p:sp>
      <p:sp>
        <p:nvSpPr>
          <p:cNvPr id="127" name="object 127"/>
          <p:cNvSpPr/>
          <p:nvPr/>
        </p:nvSpPr>
        <p:spPr>
          <a:xfrm>
            <a:off x="6989375" y="2013654"/>
            <a:ext cx="119765" cy="121197"/>
          </a:xfrm>
          <a:custGeom>
            <a:avLst/>
            <a:gdLst/>
            <a:ahLst/>
            <a:cxnLst/>
            <a:rect l="l" t="t" r="r" b="b"/>
            <a:pathLst>
              <a:path w="119765" h="121197">
                <a:moveTo>
                  <a:pt x="0" y="0"/>
                </a:moveTo>
                <a:lnTo>
                  <a:pt x="2747" y="87484"/>
                </a:lnTo>
                <a:lnTo>
                  <a:pt x="119765" y="121197"/>
                </a:lnTo>
                <a:lnTo>
                  <a:pt x="119765" y="26423"/>
                </a:lnTo>
                <a:lnTo>
                  <a:pt x="0" y="0"/>
                </a:lnTo>
                <a:close/>
              </a:path>
            </a:pathLst>
          </a:custGeom>
          <a:solidFill>
            <a:srgbClr val="00FFFF"/>
          </a:solidFill>
        </p:spPr>
        <p:txBody>
          <a:bodyPr wrap="square" lIns="0" tIns="0" rIns="0" bIns="0" rtlCol="0">
            <a:noAutofit/>
          </a:bodyPr>
          <a:lstStyle/>
          <a:p>
            <a:endParaRPr/>
          </a:p>
        </p:txBody>
      </p:sp>
      <p:sp>
        <p:nvSpPr>
          <p:cNvPr id="128" name="object 128"/>
          <p:cNvSpPr/>
          <p:nvPr/>
        </p:nvSpPr>
        <p:spPr>
          <a:xfrm>
            <a:off x="6927214" y="2157630"/>
            <a:ext cx="213913" cy="145811"/>
          </a:xfrm>
          <a:custGeom>
            <a:avLst/>
            <a:gdLst/>
            <a:ahLst/>
            <a:cxnLst/>
            <a:rect l="l" t="t" r="r" b="b"/>
            <a:pathLst>
              <a:path w="213913" h="145811">
                <a:moveTo>
                  <a:pt x="0" y="0"/>
                </a:moveTo>
                <a:lnTo>
                  <a:pt x="2735" y="53771"/>
                </a:lnTo>
                <a:lnTo>
                  <a:pt x="213913" y="145811"/>
                </a:lnTo>
                <a:lnTo>
                  <a:pt x="213001" y="81106"/>
                </a:lnTo>
                <a:lnTo>
                  <a:pt x="0" y="0"/>
                </a:lnTo>
                <a:close/>
              </a:path>
            </a:pathLst>
          </a:custGeom>
          <a:solidFill>
            <a:srgbClr val="FFFFFF"/>
          </a:solidFill>
        </p:spPr>
        <p:txBody>
          <a:bodyPr wrap="square" lIns="0" tIns="0" rIns="0" bIns="0" rtlCol="0">
            <a:noAutofit/>
          </a:bodyPr>
          <a:lstStyle/>
          <a:p>
            <a:endParaRPr/>
          </a:p>
        </p:txBody>
      </p:sp>
      <p:sp>
        <p:nvSpPr>
          <p:cNvPr id="129" name="object 129"/>
          <p:cNvSpPr/>
          <p:nvPr/>
        </p:nvSpPr>
        <p:spPr>
          <a:xfrm>
            <a:off x="7005837" y="1968994"/>
            <a:ext cx="183750" cy="29169"/>
          </a:xfrm>
          <a:custGeom>
            <a:avLst/>
            <a:gdLst/>
            <a:ahLst/>
            <a:cxnLst/>
            <a:rect l="l" t="t" r="r" b="b"/>
            <a:pathLst>
              <a:path w="183750" h="29169">
                <a:moveTo>
                  <a:pt x="0" y="0"/>
                </a:moveTo>
                <a:lnTo>
                  <a:pt x="132554" y="29169"/>
                </a:lnTo>
                <a:lnTo>
                  <a:pt x="183750" y="21880"/>
                </a:lnTo>
                <a:lnTo>
                  <a:pt x="66733" y="0"/>
                </a:lnTo>
                <a:lnTo>
                  <a:pt x="0" y="0"/>
                </a:lnTo>
                <a:close/>
              </a:path>
            </a:pathLst>
          </a:custGeom>
          <a:solidFill>
            <a:srgbClr val="3E3E3E"/>
          </a:solidFill>
        </p:spPr>
        <p:txBody>
          <a:bodyPr wrap="square" lIns="0" tIns="0" rIns="0" bIns="0" rtlCol="0">
            <a:noAutofit/>
          </a:bodyPr>
          <a:lstStyle/>
          <a:p>
            <a:endParaRPr/>
          </a:p>
        </p:txBody>
      </p:sp>
      <p:sp>
        <p:nvSpPr>
          <p:cNvPr id="130" name="object 130"/>
          <p:cNvSpPr/>
          <p:nvPr/>
        </p:nvSpPr>
        <p:spPr>
          <a:xfrm>
            <a:off x="7157588" y="2148519"/>
            <a:ext cx="105126" cy="138522"/>
          </a:xfrm>
          <a:custGeom>
            <a:avLst/>
            <a:gdLst/>
            <a:ahLst/>
            <a:cxnLst/>
            <a:rect l="l" t="t" r="r" b="b"/>
            <a:pathLst>
              <a:path w="105126" h="138522">
                <a:moveTo>
                  <a:pt x="0" y="77461"/>
                </a:moveTo>
                <a:lnTo>
                  <a:pt x="0" y="138522"/>
                </a:lnTo>
                <a:lnTo>
                  <a:pt x="101467" y="26436"/>
                </a:lnTo>
                <a:lnTo>
                  <a:pt x="105126" y="0"/>
                </a:lnTo>
                <a:lnTo>
                  <a:pt x="0" y="77461"/>
                </a:lnTo>
                <a:close/>
              </a:path>
            </a:pathLst>
          </a:custGeom>
          <a:solidFill>
            <a:srgbClr val="3E3E3E"/>
          </a:solidFill>
        </p:spPr>
        <p:txBody>
          <a:bodyPr wrap="square" lIns="0" tIns="0" rIns="0" bIns="0" rtlCol="0">
            <a:noAutofit/>
          </a:bodyPr>
          <a:lstStyle/>
          <a:p>
            <a:endParaRPr/>
          </a:p>
        </p:txBody>
      </p:sp>
      <p:sp>
        <p:nvSpPr>
          <p:cNvPr id="131" name="object 131"/>
          <p:cNvSpPr/>
          <p:nvPr/>
        </p:nvSpPr>
        <p:spPr>
          <a:xfrm>
            <a:off x="6944587" y="2143963"/>
            <a:ext cx="199287" cy="72905"/>
          </a:xfrm>
          <a:custGeom>
            <a:avLst/>
            <a:gdLst/>
            <a:ahLst/>
            <a:cxnLst/>
            <a:rect l="l" t="t" r="r" b="b"/>
            <a:pathLst>
              <a:path w="199287" h="72905">
                <a:moveTo>
                  <a:pt x="11877" y="0"/>
                </a:moveTo>
                <a:lnTo>
                  <a:pt x="0" y="3644"/>
                </a:lnTo>
                <a:lnTo>
                  <a:pt x="199287" y="72905"/>
                </a:lnTo>
                <a:lnTo>
                  <a:pt x="197464" y="57415"/>
                </a:lnTo>
                <a:lnTo>
                  <a:pt x="11877" y="0"/>
                </a:lnTo>
                <a:close/>
              </a:path>
            </a:pathLst>
          </a:custGeom>
          <a:solidFill>
            <a:srgbClr val="3E3EFF"/>
          </a:solidFill>
        </p:spPr>
        <p:txBody>
          <a:bodyPr wrap="square" lIns="0" tIns="0" rIns="0" bIns="0" rtlCol="0">
            <a:noAutofit/>
          </a:bodyPr>
          <a:lstStyle/>
          <a:p>
            <a:endParaRPr/>
          </a:p>
        </p:txBody>
      </p:sp>
      <p:sp>
        <p:nvSpPr>
          <p:cNvPr id="132" name="object 132"/>
          <p:cNvSpPr/>
          <p:nvPr/>
        </p:nvSpPr>
        <p:spPr>
          <a:xfrm>
            <a:off x="7000341" y="2026410"/>
            <a:ext cx="85942" cy="83839"/>
          </a:xfrm>
          <a:custGeom>
            <a:avLst/>
            <a:gdLst/>
            <a:ahLst/>
            <a:cxnLst/>
            <a:rect l="l" t="t" r="r" b="b"/>
            <a:pathLst>
              <a:path w="85942" h="83839">
                <a:moveTo>
                  <a:pt x="38406" y="0"/>
                </a:moveTo>
                <a:lnTo>
                  <a:pt x="0" y="77461"/>
                </a:lnTo>
                <a:lnTo>
                  <a:pt x="22856" y="83839"/>
                </a:lnTo>
                <a:lnTo>
                  <a:pt x="85942" y="12756"/>
                </a:lnTo>
                <a:lnTo>
                  <a:pt x="38406" y="0"/>
                </a:lnTo>
                <a:close/>
              </a:path>
            </a:pathLst>
          </a:custGeom>
          <a:solidFill>
            <a:srgbClr val="7EFFFF"/>
          </a:solidFill>
        </p:spPr>
        <p:txBody>
          <a:bodyPr wrap="square" lIns="0" tIns="0" rIns="0" bIns="0" rtlCol="0">
            <a:noAutofit/>
          </a:bodyPr>
          <a:lstStyle/>
          <a:p>
            <a:endParaRPr/>
          </a:p>
        </p:txBody>
      </p:sp>
      <p:sp>
        <p:nvSpPr>
          <p:cNvPr id="133" name="object 133"/>
          <p:cNvSpPr/>
          <p:nvPr/>
        </p:nvSpPr>
        <p:spPr>
          <a:xfrm>
            <a:off x="6989375" y="2013654"/>
            <a:ext cx="119765" cy="121197"/>
          </a:xfrm>
          <a:custGeom>
            <a:avLst/>
            <a:gdLst/>
            <a:ahLst/>
            <a:cxnLst/>
            <a:rect l="l" t="t" r="r" b="b"/>
            <a:pathLst>
              <a:path w="119765" h="121197">
                <a:moveTo>
                  <a:pt x="119765" y="26423"/>
                </a:moveTo>
                <a:lnTo>
                  <a:pt x="0" y="0"/>
                </a:lnTo>
                <a:lnTo>
                  <a:pt x="110622" y="37357"/>
                </a:lnTo>
                <a:lnTo>
                  <a:pt x="119765" y="121197"/>
                </a:lnTo>
                <a:lnTo>
                  <a:pt x="119765" y="26423"/>
                </a:lnTo>
                <a:close/>
              </a:path>
            </a:pathLst>
          </a:custGeom>
          <a:solidFill>
            <a:srgbClr val="000000"/>
          </a:solidFill>
        </p:spPr>
        <p:txBody>
          <a:bodyPr wrap="square" lIns="0" tIns="0" rIns="0" bIns="0" rtlCol="0">
            <a:noAutofit/>
          </a:bodyPr>
          <a:lstStyle/>
          <a:p>
            <a:endParaRPr/>
          </a:p>
        </p:txBody>
      </p:sp>
      <p:sp>
        <p:nvSpPr>
          <p:cNvPr id="134" name="object 134"/>
          <p:cNvSpPr/>
          <p:nvPr/>
        </p:nvSpPr>
        <p:spPr>
          <a:xfrm>
            <a:off x="6927214" y="2157630"/>
            <a:ext cx="213001" cy="81106"/>
          </a:xfrm>
          <a:custGeom>
            <a:avLst/>
            <a:gdLst/>
            <a:ahLst/>
            <a:cxnLst/>
            <a:rect l="l" t="t" r="r" b="b"/>
            <a:pathLst>
              <a:path w="213001" h="81106">
                <a:moveTo>
                  <a:pt x="0" y="0"/>
                </a:moveTo>
                <a:lnTo>
                  <a:pt x="1823" y="24614"/>
                </a:lnTo>
                <a:lnTo>
                  <a:pt x="213001" y="81106"/>
                </a:lnTo>
                <a:lnTo>
                  <a:pt x="0" y="0"/>
                </a:lnTo>
                <a:close/>
              </a:path>
            </a:pathLst>
          </a:custGeom>
          <a:solidFill>
            <a:srgbClr val="FFFF3E"/>
          </a:solidFill>
        </p:spPr>
        <p:txBody>
          <a:bodyPr wrap="square" lIns="0" tIns="0" rIns="0" bIns="0" rtlCol="0">
            <a:noAutofit/>
          </a:bodyPr>
          <a:lstStyle/>
          <a:p>
            <a:endParaRPr/>
          </a:p>
        </p:txBody>
      </p:sp>
      <p:sp>
        <p:nvSpPr>
          <p:cNvPr id="135" name="object 135"/>
          <p:cNvSpPr/>
          <p:nvPr/>
        </p:nvSpPr>
        <p:spPr>
          <a:xfrm>
            <a:off x="6952805" y="2175866"/>
            <a:ext cx="10978" cy="11845"/>
          </a:xfrm>
          <a:custGeom>
            <a:avLst/>
            <a:gdLst/>
            <a:ahLst/>
            <a:cxnLst/>
            <a:rect l="l" t="t" r="r" b="b"/>
            <a:pathLst>
              <a:path w="10978" h="11845">
                <a:moveTo>
                  <a:pt x="5495" y="11845"/>
                </a:moveTo>
                <a:lnTo>
                  <a:pt x="9142" y="10022"/>
                </a:lnTo>
                <a:lnTo>
                  <a:pt x="10054" y="9111"/>
                </a:lnTo>
                <a:lnTo>
                  <a:pt x="10978" y="6378"/>
                </a:lnTo>
                <a:lnTo>
                  <a:pt x="10978" y="3644"/>
                </a:lnTo>
                <a:lnTo>
                  <a:pt x="8230" y="911"/>
                </a:lnTo>
                <a:lnTo>
                  <a:pt x="5495" y="0"/>
                </a:lnTo>
                <a:lnTo>
                  <a:pt x="1836" y="911"/>
                </a:lnTo>
                <a:lnTo>
                  <a:pt x="924" y="2733"/>
                </a:lnTo>
                <a:lnTo>
                  <a:pt x="0" y="5466"/>
                </a:lnTo>
                <a:lnTo>
                  <a:pt x="924" y="8200"/>
                </a:lnTo>
                <a:lnTo>
                  <a:pt x="3659" y="10933"/>
                </a:lnTo>
                <a:lnTo>
                  <a:pt x="5495" y="11845"/>
                </a:lnTo>
                <a:close/>
              </a:path>
            </a:pathLst>
          </a:custGeom>
          <a:solidFill>
            <a:srgbClr val="000000"/>
          </a:solidFill>
        </p:spPr>
        <p:txBody>
          <a:bodyPr wrap="square" lIns="0" tIns="0" rIns="0" bIns="0" rtlCol="0">
            <a:noAutofit/>
          </a:bodyPr>
          <a:lstStyle/>
          <a:p>
            <a:endParaRPr/>
          </a:p>
        </p:txBody>
      </p:sp>
      <p:sp>
        <p:nvSpPr>
          <p:cNvPr id="136" name="object 136"/>
          <p:cNvSpPr/>
          <p:nvPr/>
        </p:nvSpPr>
        <p:spPr>
          <a:xfrm>
            <a:off x="7077142" y="2228714"/>
            <a:ext cx="53019" cy="30068"/>
          </a:xfrm>
          <a:custGeom>
            <a:avLst/>
            <a:gdLst/>
            <a:ahLst/>
            <a:cxnLst/>
            <a:rect l="l" t="t" r="r" b="b"/>
            <a:pathLst>
              <a:path w="53019" h="30068">
                <a:moveTo>
                  <a:pt x="911" y="0"/>
                </a:moveTo>
                <a:lnTo>
                  <a:pt x="0" y="8200"/>
                </a:lnTo>
                <a:lnTo>
                  <a:pt x="53019" y="30068"/>
                </a:lnTo>
                <a:lnTo>
                  <a:pt x="53019" y="20045"/>
                </a:lnTo>
                <a:lnTo>
                  <a:pt x="911" y="0"/>
                </a:lnTo>
                <a:close/>
              </a:path>
            </a:pathLst>
          </a:custGeom>
          <a:solidFill>
            <a:srgbClr val="000000"/>
          </a:solidFill>
        </p:spPr>
        <p:txBody>
          <a:bodyPr wrap="square" lIns="0" tIns="0" rIns="0" bIns="0" rtlCol="0">
            <a:noAutofit/>
          </a:bodyPr>
          <a:lstStyle/>
          <a:p>
            <a:endParaRPr/>
          </a:p>
        </p:txBody>
      </p:sp>
      <p:sp>
        <p:nvSpPr>
          <p:cNvPr id="137" name="object 137"/>
          <p:cNvSpPr/>
          <p:nvPr/>
        </p:nvSpPr>
        <p:spPr>
          <a:xfrm>
            <a:off x="7087196" y="2138496"/>
            <a:ext cx="21944" cy="10933"/>
          </a:xfrm>
          <a:custGeom>
            <a:avLst/>
            <a:gdLst/>
            <a:ahLst/>
            <a:cxnLst/>
            <a:rect l="l" t="t" r="r" b="b"/>
            <a:pathLst>
              <a:path w="21944" h="10933">
                <a:moveTo>
                  <a:pt x="911" y="0"/>
                </a:moveTo>
                <a:lnTo>
                  <a:pt x="0" y="5466"/>
                </a:lnTo>
                <a:lnTo>
                  <a:pt x="21944" y="10933"/>
                </a:lnTo>
                <a:lnTo>
                  <a:pt x="21944" y="5466"/>
                </a:lnTo>
                <a:lnTo>
                  <a:pt x="911" y="0"/>
                </a:lnTo>
                <a:close/>
              </a:path>
            </a:pathLst>
          </a:custGeom>
          <a:solidFill>
            <a:srgbClr val="000000"/>
          </a:solidFill>
        </p:spPr>
        <p:txBody>
          <a:bodyPr wrap="square" lIns="0" tIns="0" rIns="0" bIns="0" rtlCol="0">
            <a:noAutofit/>
          </a:bodyPr>
          <a:lstStyle/>
          <a:p>
            <a:endParaRPr/>
          </a:p>
        </p:txBody>
      </p:sp>
      <p:sp>
        <p:nvSpPr>
          <p:cNvPr id="138" name="object 138"/>
          <p:cNvSpPr/>
          <p:nvPr/>
        </p:nvSpPr>
        <p:spPr>
          <a:xfrm>
            <a:off x="6598108" y="1975385"/>
            <a:ext cx="279733" cy="178600"/>
          </a:xfrm>
          <a:custGeom>
            <a:avLst/>
            <a:gdLst/>
            <a:ahLst/>
            <a:cxnLst/>
            <a:rect l="l" t="t" r="r" b="b"/>
            <a:pathLst>
              <a:path w="279733" h="178600">
                <a:moveTo>
                  <a:pt x="104213" y="0"/>
                </a:moveTo>
                <a:lnTo>
                  <a:pt x="0" y="42824"/>
                </a:lnTo>
                <a:lnTo>
                  <a:pt x="3655" y="96596"/>
                </a:lnTo>
                <a:lnTo>
                  <a:pt x="180089" y="178600"/>
                </a:lnTo>
                <a:lnTo>
                  <a:pt x="277909" y="64692"/>
                </a:lnTo>
                <a:lnTo>
                  <a:pt x="279733" y="30068"/>
                </a:lnTo>
                <a:lnTo>
                  <a:pt x="104213" y="0"/>
                </a:lnTo>
                <a:close/>
              </a:path>
            </a:pathLst>
          </a:custGeom>
          <a:solidFill>
            <a:srgbClr val="000000"/>
          </a:solidFill>
        </p:spPr>
        <p:txBody>
          <a:bodyPr wrap="square" lIns="0" tIns="0" rIns="0" bIns="0" rtlCol="0">
            <a:noAutofit/>
          </a:bodyPr>
          <a:lstStyle/>
          <a:p>
            <a:endParaRPr/>
          </a:p>
        </p:txBody>
      </p:sp>
      <p:sp>
        <p:nvSpPr>
          <p:cNvPr id="139" name="object 139"/>
          <p:cNvSpPr/>
          <p:nvPr/>
        </p:nvSpPr>
        <p:spPr>
          <a:xfrm>
            <a:off x="6621875" y="1876967"/>
            <a:ext cx="251395" cy="184978"/>
          </a:xfrm>
          <a:custGeom>
            <a:avLst/>
            <a:gdLst/>
            <a:ahLst/>
            <a:cxnLst/>
            <a:rect l="l" t="t" r="r" b="b"/>
            <a:pathLst>
              <a:path w="251395" h="184978">
                <a:moveTo>
                  <a:pt x="150839" y="184978"/>
                </a:moveTo>
                <a:lnTo>
                  <a:pt x="218484" y="128486"/>
                </a:lnTo>
                <a:lnTo>
                  <a:pt x="221232" y="92027"/>
                </a:lnTo>
                <a:lnTo>
                  <a:pt x="247748" y="73804"/>
                </a:lnTo>
                <a:lnTo>
                  <a:pt x="251395" y="20045"/>
                </a:lnTo>
                <a:lnTo>
                  <a:pt x="191981" y="8200"/>
                </a:lnTo>
                <a:lnTo>
                  <a:pt x="148104" y="8200"/>
                </a:lnTo>
                <a:lnTo>
                  <a:pt x="97820" y="0"/>
                </a:lnTo>
                <a:lnTo>
                  <a:pt x="0" y="2733"/>
                </a:lnTo>
                <a:lnTo>
                  <a:pt x="10966" y="133953"/>
                </a:lnTo>
                <a:lnTo>
                  <a:pt x="150839" y="184978"/>
                </a:lnTo>
                <a:close/>
              </a:path>
            </a:pathLst>
          </a:custGeom>
          <a:solidFill>
            <a:srgbClr val="000000"/>
          </a:solidFill>
        </p:spPr>
        <p:txBody>
          <a:bodyPr wrap="square" lIns="0" tIns="0" rIns="0" bIns="0" rtlCol="0">
            <a:noAutofit/>
          </a:bodyPr>
          <a:lstStyle/>
          <a:p>
            <a:endParaRPr/>
          </a:p>
        </p:txBody>
      </p:sp>
      <p:sp>
        <p:nvSpPr>
          <p:cNvPr id="140" name="object 140"/>
          <p:cNvSpPr/>
          <p:nvPr/>
        </p:nvSpPr>
        <p:spPr>
          <a:xfrm>
            <a:off x="6638337" y="1892456"/>
            <a:ext cx="132554" cy="149443"/>
          </a:xfrm>
          <a:custGeom>
            <a:avLst/>
            <a:gdLst/>
            <a:ahLst/>
            <a:cxnLst/>
            <a:rect l="l" t="t" r="r" b="b"/>
            <a:pathLst>
              <a:path w="132554" h="149443">
                <a:moveTo>
                  <a:pt x="0" y="0"/>
                </a:moveTo>
                <a:lnTo>
                  <a:pt x="7306" y="110263"/>
                </a:lnTo>
                <a:lnTo>
                  <a:pt x="129806" y="149443"/>
                </a:lnTo>
                <a:lnTo>
                  <a:pt x="132554" y="29157"/>
                </a:lnTo>
                <a:lnTo>
                  <a:pt x="0" y="0"/>
                </a:lnTo>
                <a:close/>
              </a:path>
            </a:pathLst>
          </a:custGeom>
          <a:solidFill>
            <a:srgbClr val="FFFFFF"/>
          </a:solidFill>
        </p:spPr>
        <p:txBody>
          <a:bodyPr wrap="square" lIns="0" tIns="0" rIns="0" bIns="0" rtlCol="0">
            <a:noAutofit/>
          </a:bodyPr>
          <a:lstStyle/>
          <a:p>
            <a:endParaRPr/>
          </a:p>
        </p:txBody>
      </p:sp>
      <p:sp>
        <p:nvSpPr>
          <p:cNvPr id="141" name="object 141"/>
          <p:cNvSpPr/>
          <p:nvPr/>
        </p:nvSpPr>
        <p:spPr>
          <a:xfrm>
            <a:off x="6783681" y="1914324"/>
            <a:ext cx="46624" cy="116641"/>
          </a:xfrm>
          <a:custGeom>
            <a:avLst/>
            <a:gdLst/>
            <a:ahLst/>
            <a:cxnLst/>
            <a:rect l="l" t="t" r="r" b="b"/>
            <a:pathLst>
              <a:path w="46624" h="116641">
                <a:moveTo>
                  <a:pt x="924" y="9111"/>
                </a:moveTo>
                <a:lnTo>
                  <a:pt x="0" y="116641"/>
                </a:lnTo>
                <a:lnTo>
                  <a:pt x="41141" y="81106"/>
                </a:lnTo>
                <a:lnTo>
                  <a:pt x="46624" y="0"/>
                </a:lnTo>
                <a:lnTo>
                  <a:pt x="924" y="9111"/>
                </a:lnTo>
                <a:close/>
              </a:path>
            </a:pathLst>
          </a:custGeom>
          <a:solidFill>
            <a:srgbClr val="3E3EFF"/>
          </a:solidFill>
        </p:spPr>
        <p:txBody>
          <a:bodyPr wrap="square" lIns="0" tIns="0" rIns="0" bIns="0" rtlCol="0">
            <a:noAutofit/>
          </a:bodyPr>
          <a:lstStyle/>
          <a:p>
            <a:endParaRPr/>
          </a:p>
        </p:txBody>
      </p:sp>
      <p:sp>
        <p:nvSpPr>
          <p:cNvPr id="142" name="object 142"/>
          <p:cNvSpPr/>
          <p:nvPr/>
        </p:nvSpPr>
        <p:spPr>
          <a:xfrm>
            <a:off x="6657533" y="1920702"/>
            <a:ext cx="90501" cy="89306"/>
          </a:xfrm>
          <a:custGeom>
            <a:avLst/>
            <a:gdLst/>
            <a:ahLst/>
            <a:cxnLst/>
            <a:rect l="l" t="t" r="r" b="b"/>
            <a:pathLst>
              <a:path w="90501" h="89306">
                <a:moveTo>
                  <a:pt x="0" y="0"/>
                </a:moveTo>
                <a:lnTo>
                  <a:pt x="2735" y="64705"/>
                </a:lnTo>
                <a:lnTo>
                  <a:pt x="90501" y="89306"/>
                </a:lnTo>
                <a:lnTo>
                  <a:pt x="90501" y="19134"/>
                </a:lnTo>
                <a:lnTo>
                  <a:pt x="0" y="0"/>
                </a:lnTo>
                <a:close/>
              </a:path>
            </a:pathLst>
          </a:custGeom>
          <a:solidFill>
            <a:srgbClr val="00FFFF"/>
          </a:solidFill>
        </p:spPr>
        <p:txBody>
          <a:bodyPr wrap="square" lIns="0" tIns="0" rIns="0" bIns="0" rtlCol="0">
            <a:noAutofit/>
          </a:bodyPr>
          <a:lstStyle/>
          <a:p>
            <a:endParaRPr/>
          </a:p>
        </p:txBody>
      </p:sp>
      <p:sp>
        <p:nvSpPr>
          <p:cNvPr id="143" name="object 143"/>
          <p:cNvSpPr/>
          <p:nvPr/>
        </p:nvSpPr>
        <p:spPr>
          <a:xfrm>
            <a:off x="6611821" y="2027321"/>
            <a:ext cx="160893" cy="109352"/>
          </a:xfrm>
          <a:custGeom>
            <a:avLst/>
            <a:gdLst/>
            <a:ahLst/>
            <a:cxnLst/>
            <a:rect l="l" t="t" r="r" b="b"/>
            <a:pathLst>
              <a:path w="160893" h="109352">
                <a:moveTo>
                  <a:pt x="0" y="0"/>
                </a:moveTo>
                <a:lnTo>
                  <a:pt x="1823" y="40091"/>
                </a:lnTo>
                <a:lnTo>
                  <a:pt x="160893" y="109352"/>
                </a:lnTo>
                <a:lnTo>
                  <a:pt x="159982" y="60149"/>
                </a:lnTo>
                <a:lnTo>
                  <a:pt x="0" y="0"/>
                </a:lnTo>
                <a:close/>
              </a:path>
            </a:pathLst>
          </a:custGeom>
          <a:solidFill>
            <a:srgbClr val="FFFFFF"/>
          </a:solidFill>
        </p:spPr>
        <p:txBody>
          <a:bodyPr wrap="square" lIns="0" tIns="0" rIns="0" bIns="0" rtlCol="0">
            <a:noAutofit/>
          </a:bodyPr>
          <a:lstStyle/>
          <a:p>
            <a:endParaRPr/>
          </a:p>
        </p:txBody>
      </p:sp>
      <p:sp>
        <p:nvSpPr>
          <p:cNvPr id="144" name="object 144"/>
          <p:cNvSpPr/>
          <p:nvPr/>
        </p:nvSpPr>
        <p:spPr>
          <a:xfrm>
            <a:off x="6670323" y="1886989"/>
            <a:ext cx="138961" cy="21867"/>
          </a:xfrm>
          <a:custGeom>
            <a:avLst/>
            <a:gdLst/>
            <a:ahLst/>
            <a:cxnLst/>
            <a:rect l="l" t="t" r="r" b="b"/>
            <a:pathLst>
              <a:path w="138961" h="21867">
                <a:moveTo>
                  <a:pt x="0" y="0"/>
                </a:moveTo>
                <a:lnTo>
                  <a:pt x="99656" y="21867"/>
                </a:lnTo>
                <a:lnTo>
                  <a:pt x="138961" y="16400"/>
                </a:lnTo>
                <a:lnTo>
                  <a:pt x="49372" y="0"/>
                </a:lnTo>
                <a:lnTo>
                  <a:pt x="0" y="0"/>
                </a:lnTo>
                <a:close/>
              </a:path>
            </a:pathLst>
          </a:custGeom>
          <a:solidFill>
            <a:srgbClr val="3E3E3E"/>
          </a:solidFill>
        </p:spPr>
        <p:txBody>
          <a:bodyPr wrap="square" lIns="0" tIns="0" rIns="0" bIns="0" rtlCol="0">
            <a:noAutofit/>
          </a:bodyPr>
          <a:lstStyle/>
          <a:p>
            <a:endParaRPr/>
          </a:p>
        </p:txBody>
      </p:sp>
      <p:sp>
        <p:nvSpPr>
          <p:cNvPr id="145" name="object 145"/>
          <p:cNvSpPr/>
          <p:nvPr/>
        </p:nvSpPr>
        <p:spPr>
          <a:xfrm>
            <a:off x="6785517" y="2020032"/>
            <a:ext cx="79535" cy="102974"/>
          </a:xfrm>
          <a:custGeom>
            <a:avLst/>
            <a:gdLst/>
            <a:ahLst/>
            <a:cxnLst/>
            <a:rect l="l" t="t" r="r" b="b"/>
            <a:pathLst>
              <a:path w="79535" h="102974">
                <a:moveTo>
                  <a:pt x="0" y="57415"/>
                </a:moveTo>
                <a:lnTo>
                  <a:pt x="0" y="102974"/>
                </a:lnTo>
                <a:lnTo>
                  <a:pt x="75875" y="19134"/>
                </a:lnTo>
                <a:lnTo>
                  <a:pt x="79535" y="0"/>
                </a:lnTo>
                <a:lnTo>
                  <a:pt x="0" y="57415"/>
                </a:lnTo>
                <a:close/>
              </a:path>
            </a:pathLst>
          </a:custGeom>
          <a:solidFill>
            <a:srgbClr val="3E3E3E"/>
          </a:solidFill>
        </p:spPr>
        <p:txBody>
          <a:bodyPr wrap="square" lIns="0" tIns="0" rIns="0" bIns="0" rtlCol="0">
            <a:noAutofit/>
          </a:bodyPr>
          <a:lstStyle/>
          <a:p>
            <a:endParaRPr/>
          </a:p>
        </p:txBody>
      </p:sp>
      <p:sp>
        <p:nvSpPr>
          <p:cNvPr id="146" name="object 146"/>
          <p:cNvSpPr/>
          <p:nvPr/>
        </p:nvSpPr>
        <p:spPr>
          <a:xfrm>
            <a:off x="6624623" y="2017298"/>
            <a:ext cx="149927" cy="53771"/>
          </a:xfrm>
          <a:custGeom>
            <a:avLst/>
            <a:gdLst/>
            <a:ahLst/>
            <a:cxnLst/>
            <a:rect l="l" t="t" r="r" b="b"/>
            <a:pathLst>
              <a:path w="149927" h="53771">
                <a:moveTo>
                  <a:pt x="9142" y="0"/>
                </a:moveTo>
                <a:lnTo>
                  <a:pt x="0" y="2733"/>
                </a:lnTo>
                <a:lnTo>
                  <a:pt x="149927" y="53771"/>
                </a:lnTo>
                <a:lnTo>
                  <a:pt x="149003" y="41913"/>
                </a:lnTo>
                <a:lnTo>
                  <a:pt x="9142" y="0"/>
                </a:lnTo>
                <a:close/>
              </a:path>
            </a:pathLst>
          </a:custGeom>
          <a:solidFill>
            <a:srgbClr val="3E3EFF"/>
          </a:solidFill>
        </p:spPr>
        <p:txBody>
          <a:bodyPr wrap="square" lIns="0" tIns="0" rIns="0" bIns="0" rtlCol="0">
            <a:noAutofit/>
          </a:bodyPr>
          <a:lstStyle/>
          <a:p>
            <a:endParaRPr/>
          </a:p>
        </p:txBody>
      </p:sp>
      <p:sp>
        <p:nvSpPr>
          <p:cNvPr id="147" name="object 147"/>
          <p:cNvSpPr/>
          <p:nvPr/>
        </p:nvSpPr>
        <p:spPr>
          <a:xfrm>
            <a:off x="6665752" y="1929814"/>
            <a:ext cx="64909" cy="61971"/>
          </a:xfrm>
          <a:custGeom>
            <a:avLst/>
            <a:gdLst/>
            <a:ahLst/>
            <a:cxnLst/>
            <a:rect l="l" t="t" r="r" b="b"/>
            <a:pathLst>
              <a:path w="64909" h="61971">
                <a:moveTo>
                  <a:pt x="29263" y="0"/>
                </a:moveTo>
                <a:lnTo>
                  <a:pt x="0" y="57415"/>
                </a:lnTo>
                <a:lnTo>
                  <a:pt x="17373" y="61971"/>
                </a:lnTo>
                <a:lnTo>
                  <a:pt x="64909" y="9111"/>
                </a:lnTo>
                <a:lnTo>
                  <a:pt x="29263" y="0"/>
                </a:lnTo>
                <a:close/>
              </a:path>
            </a:pathLst>
          </a:custGeom>
          <a:solidFill>
            <a:srgbClr val="7EFFFF"/>
          </a:solidFill>
        </p:spPr>
        <p:txBody>
          <a:bodyPr wrap="square" lIns="0" tIns="0" rIns="0" bIns="0" rtlCol="0">
            <a:noAutofit/>
          </a:bodyPr>
          <a:lstStyle/>
          <a:p>
            <a:endParaRPr/>
          </a:p>
        </p:txBody>
      </p:sp>
      <p:sp>
        <p:nvSpPr>
          <p:cNvPr id="148" name="object 148"/>
          <p:cNvSpPr/>
          <p:nvPr/>
        </p:nvSpPr>
        <p:spPr>
          <a:xfrm>
            <a:off x="6657533" y="1920702"/>
            <a:ext cx="90501" cy="89306"/>
          </a:xfrm>
          <a:custGeom>
            <a:avLst/>
            <a:gdLst/>
            <a:ahLst/>
            <a:cxnLst/>
            <a:rect l="l" t="t" r="r" b="b"/>
            <a:pathLst>
              <a:path w="90501" h="89306">
                <a:moveTo>
                  <a:pt x="90501" y="19134"/>
                </a:moveTo>
                <a:lnTo>
                  <a:pt x="0" y="0"/>
                </a:lnTo>
                <a:lnTo>
                  <a:pt x="83182" y="26423"/>
                </a:lnTo>
                <a:lnTo>
                  <a:pt x="90501" y="89306"/>
                </a:lnTo>
                <a:lnTo>
                  <a:pt x="90501" y="19134"/>
                </a:lnTo>
                <a:close/>
              </a:path>
            </a:pathLst>
          </a:custGeom>
          <a:solidFill>
            <a:srgbClr val="000000"/>
          </a:solidFill>
        </p:spPr>
        <p:txBody>
          <a:bodyPr wrap="square" lIns="0" tIns="0" rIns="0" bIns="0" rtlCol="0">
            <a:noAutofit/>
          </a:bodyPr>
          <a:lstStyle/>
          <a:p>
            <a:endParaRPr/>
          </a:p>
        </p:txBody>
      </p:sp>
      <p:sp>
        <p:nvSpPr>
          <p:cNvPr id="149" name="object 149"/>
          <p:cNvSpPr/>
          <p:nvPr/>
        </p:nvSpPr>
        <p:spPr>
          <a:xfrm>
            <a:off x="6611821" y="2027321"/>
            <a:ext cx="159982" cy="60149"/>
          </a:xfrm>
          <a:custGeom>
            <a:avLst/>
            <a:gdLst/>
            <a:ahLst/>
            <a:cxnLst/>
            <a:rect l="l" t="t" r="r" b="b"/>
            <a:pathLst>
              <a:path w="159982" h="60149">
                <a:moveTo>
                  <a:pt x="0" y="0"/>
                </a:moveTo>
                <a:lnTo>
                  <a:pt x="911" y="18223"/>
                </a:lnTo>
                <a:lnTo>
                  <a:pt x="159982" y="60149"/>
                </a:lnTo>
                <a:lnTo>
                  <a:pt x="0" y="0"/>
                </a:lnTo>
                <a:close/>
              </a:path>
            </a:pathLst>
          </a:custGeom>
          <a:solidFill>
            <a:srgbClr val="FFFF3E"/>
          </a:solidFill>
        </p:spPr>
        <p:txBody>
          <a:bodyPr wrap="square" lIns="0" tIns="0" rIns="0" bIns="0" rtlCol="0">
            <a:noAutofit/>
          </a:bodyPr>
          <a:lstStyle/>
          <a:p>
            <a:endParaRPr/>
          </a:p>
        </p:txBody>
      </p:sp>
      <p:sp>
        <p:nvSpPr>
          <p:cNvPr id="150" name="object 150"/>
          <p:cNvSpPr/>
          <p:nvPr/>
        </p:nvSpPr>
        <p:spPr>
          <a:xfrm>
            <a:off x="6630106" y="2040989"/>
            <a:ext cx="9142" cy="8200"/>
          </a:xfrm>
          <a:custGeom>
            <a:avLst/>
            <a:gdLst/>
            <a:ahLst/>
            <a:cxnLst/>
            <a:rect l="l" t="t" r="r" b="b"/>
            <a:pathLst>
              <a:path w="9142" h="8200">
                <a:moveTo>
                  <a:pt x="4571" y="8200"/>
                </a:moveTo>
                <a:lnTo>
                  <a:pt x="8230" y="7289"/>
                </a:lnTo>
                <a:lnTo>
                  <a:pt x="9142" y="4555"/>
                </a:lnTo>
                <a:lnTo>
                  <a:pt x="8230" y="911"/>
                </a:lnTo>
                <a:lnTo>
                  <a:pt x="4571" y="0"/>
                </a:lnTo>
                <a:lnTo>
                  <a:pt x="1823" y="911"/>
                </a:lnTo>
                <a:lnTo>
                  <a:pt x="0" y="3644"/>
                </a:lnTo>
                <a:lnTo>
                  <a:pt x="1823" y="7289"/>
                </a:lnTo>
                <a:lnTo>
                  <a:pt x="4571" y="8200"/>
                </a:lnTo>
                <a:close/>
              </a:path>
            </a:pathLst>
          </a:custGeom>
          <a:solidFill>
            <a:srgbClr val="000000"/>
          </a:solidFill>
        </p:spPr>
        <p:txBody>
          <a:bodyPr wrap="square" lIns="0" tIns="0" rIns="0" bIns="0" rtlCol="0">
            <a:noAutofit/>
          </a:bodyPr>
          <a:lstStyle/>
          <a:p>
            <a:endParaRPr/>
          </a:p>
        </p:txBody>
      </p:sp>
      <p:sp>
        <p:nvSpPr>
          <p:cNvPr id="151" name="object 151"/>
          <p:cNvSpPr/>
          <p:nvPr/>
        </p:nvSpPr>
        <p:spPr>
          <a:xfrm>
            <a:off x="6724267" y="2079270"/>
            <a:ext cx="39305" cy="22779"/>
          </a:xfrm>
          <a:custGeom>
            <a:avLst/>
            <a:gdLst/>
            <a:ahLst/>
            <a:cxnLst/>
            <a:rect l="l" t="t" r="r" b="b"/>
            <a:pathLst>
              <a:path w="39305" h="22779">
                <a:moveTo>
                  <a:pt x="0" y="0"/>
                </a:moveTo>
                <a:lnTo>
                  <a:pt x="0" y="6378"/>
                </a:lnTo>
                <a:lnTo>
                  <a:pt x="39305" y="22779"/>
                </a:lnTo>
                <a:lnTo>
                  <a:pt x="39305" y="15489"/>
                </a:lnTo>
                <a:lnTo>
                  <a:pt x="0" y="0"/>
                </a:lnTo>
                <a:close/>
              </a:path>
            </a:pathLst>
          </a:custGeom>
          <a:solidFill>
            <a:srgbClr val="000000"/>
          </a:solidFill>
        </p:spPr>
        <p:txBody>
          <a:bodyPr wrap="square" lIns="0" tIns="0" rIns="0" bIns="0" rtlCol="0">
            <a:noAutofit/>
          </a:bodyPr>
          <a:lstStyle/>
          <a:p>
            <a:endParaRPr/>
          </a:p>
        </p:txBody>
      </p:sp>
      <p:sp>
        <p:nvSpPr>
          <p:cNvPr id="152" name="object 152"/>
          <p:cNvSpPr/>
          <p:nvPr/>
        </p:nvSpPr>
        <p:spPr>
          <a:xfrm>
            <a:off x="6731573" y="2012743"/>
            <a:ext cx="16461" cy="8200"/>
          </a:xfrm>
          <a:custGeom>
            <a:avLst/>
            <a:gdLst/>
            <a:ahLst/>
            <a:cxnLst/>
            <a:rect l="l" t="t" r="r" b="b"/>
            <a:pathLst>
              <a:path w="16461" h="8200">
                <a:moveTo>
                  <a:pt x="0" y="0"/>
                </a:moveTo>
                <a:lnTo>
                  <a:pt x="0" y="3644"/>
                </a:lnTo>
                <a:lnTo>
                  <a:pt x="16461" y="8200"/>
                </a:lnTo>
                <a:lnTo>
                  <a:pt x="16461" y="4555"/>
                </a:lnTo>
                <a:lnTo>
                  <a:pt x="0" y="0"/>
                </a:lnTo>
                <a:close/>
              </a:path>
            </a:pathLst>
          </a:custGeom>
          <a:solidFill>
            <a:srgbClr val="000000"/>
          </a:solidFill>
        </p:spPr>
        <p:txBody>
          <a:bodyPr wrap="square" lIns="0" tIns="0" rIns="0" bIns="0" rtlCol="0">
            <a:noAutofit/>
          </a:bodyPr>
          <a:lstStyle/>
          <a:p>
            <a:endParaRPr/>
          </a:p>
        </p:txBody>
      </p:sp>
      <p:sp>
        <p:nvSpPr>
          <p:cNvPr id="153" name="object 153"/>
          <p:cNvSpPr/>
          <p:nvPr/>
        </p:nvSpPr>
        <p:spPr>
          <a:xfrm>
            <a:off x="6821162" y="2056479"/>
            <a:ext cx="138050" cy="53771"/>
          </a:xfrm>
          <a:custGeom>
            <a:avLst/>
            <a:gdLst/>
            <a:ahLst/>
            <a:cxnLst/>
            <a:rect l="l" t="t" r="r" b="b"/>
            <a:pathLst>
              <a:path w="138050" h="53771">
                <a:moveTo>
                  <a:pt x="4571" y="15502"/>
                </a:moveTo>
                <a:lnTo>
                  <a:pt x="138050" y="53771"/>
                </a:lnTo>
                <a:lnTo>
                  <a:pt x="135302" y="33725"/>
                </a:lnTo>
                <a:lnTo>
                  <a:pt x="10978" y="0"/>
                </a:lnTo>
                <a:lnTo>
                  <a:pt x="8230" y="911"/>
                </a:lnTo>
                <a:lnTo>
                  <a:pt x="2747" y="2733"/>
                </a:lnTo>
                <a:lnTo>
                  <a:pt x="0" y="7289"/>
                </a:lnTo>
                <a:lnTo>
                  <a:pt x="4571" y="15502"/>
                </a:lnTo>
                <a:close/>
              </a:path>
            </a:pathLst>
          </a:custGeom>
          <a:solidFill>
            <a:srgbClr val="000000"/>
          </a:solidFill>
        </p:spPr>
        <p:txBody>
          <a:bodyPr wrap="square" lIns="0" tIns="0" rIns="0" bIns="0" rtlCol="0">
            <a:noAutofit/>
          </a:bodyPr>
          <a:lstStyle/>
          <a:p>
            <a:endParaRPr/>
          </a:p>
        </p:txBody>
      </p:sp>
      <p:sp>
        <p:nvSpPr>
          <p:cNvPr id="154" name="object 154"/>
          <p:cNvSpPr/>
          <p:nvPr/>
        </p:nvSpPr>
        <p:spPr>
          <a:xfrm>
            <a:off x="7231641" y="2176777"/>
            <a:ext cx="166376" cy="70159"/>
          </a:xfrm>
          <a:custGeom>
            <a:avLst/>
            <a:gdLst/>
            <a:ahLst/>
            <a:cxnLst/>
            <a:rect l="l" t="t" r="r" b="b"/>
            <a:pathLst>
              <a:path w="166376" h="70159">
                <a:moveTo>
                  <a:pt x="3646" y="20045"/>
                </a:moveTo>
                <a:lnTo>
                  <a:pt x="160893" y="70159"/>
                </a:lnTo>
                <a:lnTo>
                  <a:pt x="166376" y="24601"/>
                </a:lnTo>
                <a:lnTo>
                  <a:pt x="13701" y="0"/>
                </a:lnTo>
                <a:lnTo>
                  <a:pt x="10054" y="0"/>
                </a:lnTo>
                <a:lnTo>
                  <a:pt x="3646" y="2733"/>
                </a:lnTo>
                <a:lnTo>
                  <a:pt x="0" y="9111"/>
                </a:lnTo>
                <a:lnTo>
                  <a:pt x="3646" y="20045"/>
                </a:lnTo>
                <a:close/>
              </a:path>
            </a:pathLst>
          </a:custGeom>
          <a:solidFill>
            <a:srgbClr val="000000"/>
          </a:solidFill>
        </p:spPr>
        <p:txBody>
          <a:bodyPr wrap="square" lIns="0" tIns="0" rIns="0" bIns="0" rtlCol="0">
            <a:noAutofit/>
          </a:bodyPr>
          <a:lstStyle/>
          <a:p>
            <a:endParaRPr/>
          </a:p>
        </p:txBody>
      </p:sp>
      <p:sp>
        <p:nvSpPr>
          <p:cNvPr id="155" name="object 155"/>
          <p:cNvSpPr/>
          <p:nvPr/>
        </p:nvSpPr>
        <p:spPr>
          <a:xfrm>
            <a:off x="6586223" y="2271551"/>
            <a:ext cx="369330" cy="281574"/>
          </a:xfrm>
          <a:custGeom>
            <a:avLst/>
            <a:gdLst/>
            <a:ahLst/>
            <a:cxnLst/>
            <a:rect l="l" t="t" r="r" b="b"/>
            <a:pathLst>
              <a:path w="369330" h="281574">
                <a:moveTo>
                  <a:pt x="0" y="3644"/>
                </a:moveTo>
                <a:lnTo>
                  <a:pt x="17369" y="192280"/>
                </a:lnTo>
                <a:lnTo>
                  <a:pt x="215742" y="281574"/>
                </a:lnTo>
                <a:lnTo>
                  <a:pt x="322705" y="199570"/>
                </a:lnTo>
                <a:lnTo>
                  <a:pt x="328188" y="150354"/>
                </a:lnTo>
                <a:lnTo>
                  <a:pt x="368418" y="123019"/>
                </a:lnTo>
                <a:lnTo>
                  <a:pt x="369330" y="30068"/>
                </a:lnTo>
                <a:lnTo>
                  <a:pt x="271510" y="10933"/>
                </a:lnTo>
                <a:lnTo>
                  <a:pt x="225797" y="13667"/>
                </a:lnTo>
                <a:lnTo>
                  <a:pt x="149921" y="0"/>
                </a:lnTo>
                <a:lnTo>
                  <a:pt x="0" y="3644"/>
                </a:lnTo>
                <a:close/>
              </a:path>
            </a:pathLst>
          </a:custGeom>
          <a:solidFill>
            <a:srgbClr val="FFFFFF"/>
          </a:solidFill>
        </p:spPr>
        <p:txBody>
          <a:bodyPr wrap="square" lIns="0" tIns="0" rIns="0" bIns="0" rtlCol="0">
            <a:noAutofit/>
          </a:bodyPr>
          <a:lstStyle/>
          <a:p>
            <a:endParaRPr/>
          </a:p>
        </p:txBody>
      </p:sp>
      <p:sp>
        <p:nvSpPr>
          <p:cNvPr id="156" name="object 156"/>
          <p:cNvSpPr/>
          <p:nvPr/>
        </p:nvSpPr>
        <p:spPr>
          <a:xfrm>
            <a:off x="6478350" y="2416439"/>
            <a:ext cx="537541" cy="378182"/>
          </a:xfrm>
          <a:custGeom>
            <a:avLst/>
            <a:gdLst/>
            <a:ahLst/>
            <a:cxnLst/>
            <a:rect l="l" t="t" r="r" b="b"/>
            <a:pathLst>
              <a:path w="537541" h="378182">
                <a:moveTo>
                  <a:pt x="178259" y="13667"/>
                </a:moveTo>
                <a:lnTo>
                  <a:pt x="0" y="90217"/>
                </a:lnTo>
                <a:lnTo>
                  <a:pt x="8227" y="216882"/>
                </a:lnTo>
                <a:lnTo>
                  <a:pt x="359274" y="378182"/>
                </a:lnTo>
                <a:lnTo>
                  <a:pt x="537541" y="154923"/>
                </a:lnTo>
                <a:lnTo>
                  <a:pt x="536629" y="58327"/>
                </a:lnTo>
                <a:lnTo>
                  <a:pt x="187401" y="0"/>
                </a:lnTo>
                <a:lnTo>
                  <a:pt x="178259" y="13667"/>
                </a:lnTo>
                <a:close/>
              </a:path>
            </a:pathLst>
          </a:custGeom>
          <a:solidFill>
            <a:srgbClr val="FFFFFF"/>
          </a:solidFill>
        </p:spPr>
        <p:txBody>
          <a:bodyPr wrap="square" lIns="0" tIns="0" rIns="0" bIns="0" rtlCol="0">
            <a:noAutofit/>
          </a:bodyPr>
          <a:lstStyle/>
          <a:p>
            <a:endParaRPr/>
          </a:p>
        </p:txBody>
      </p:sp>
      <p:sp>
        <p:nvSpPr>
          <p:cNvPr id="157" name="object 157"/>
          <p:cNvSpPr/>
          <p:nvPr/>
        </p:nvSpPr>
        <p:spPr>
          <a:xfrm>
            <a:off x="6513089" y="2249671"/>
            <a:ext cx="495483" cy="375450"/>
          </a:xfrm>
          <a:custGeom>
            <a:avLst/>
            <a:gdLst/>
            <a:ahLst/>
            <a:cxnLst/>
            <a:rect l="l" t="t" r="r" b="b"/>
            <a:pathLst>
              <a:path w="495483" h="375450">
                <a:moveTo>
                  <a:pt x="0" y="8200"/>
                </a:moveTo>
                <a:lnTo>
                  <a:pt x="28339" y="260630"/>
                </a:lnTo>
                <a:lnTo>
                  <a:pt x="295284" y="375450"/>
                </a:lnTo>
                <a:lnTo>
                  <a:pt x="436069" y="262453"/>
                </a:lnTo>
                <a:lnTo>
                  <a:pt x="442464" y="195925"/>
                </a:lnTo>
                <a:lnTo>
                  <a:pt x="494572" y="159479"/>
                </a:lnTo>
                <a:lnTo>
                  <a:pt x="495483" y="35548"/>
                </a:lnTo>
                <a:lnTo>
                  <a:pt x="363841" y="10022"/>
                </a:lnTo>
                <a:lnTo>
                  <a:pt x="302590" y="16413"/>
                </a:lnTo>
                <a:lnTo>
                  <a:pt x="201123" y="0"/>
                </a:lnTo>
                <a:lnTo>
                  <a:pt x="0" y="8200"/>
                </a:lnTo>
                <a:close/>
              </a:path>
            </a:pathLst>
          </a:custGeom>
          <a:solidFill>
            <a:srgbClr val="FFFFFF"/>
          </a:solidFill>
        </p:spPr>
        <p:txBody>
          <a:bodyPr wrap="square" lIns="0" tIns="0" rIns="0" bIns="0" rtlCol="0">
            <a:noAutofit/>
          </a:bodyPr>
          <a:lstStyle/>
          <a:p>
            <a:endParaRPr/>
          </a:p>
        </p:txBody>
      </p:sp>
      <p:sp>
        <p:nvSpPr>
          <p:cNvPr id="158" name="object 158"/>
          <p:cNvSpPr/>
          <p:nvPr/>
        </p:nvSpPr>
        <p:spPr>
          <a:xfrm>
            <a:off x="6497547" y="2440129"/>
            <a:ext cx="495487" cy="319862"/>
          </a:xfrm>
          <a:custGeom>
            <a:avLst/>
            <a:gdLst/>
            <a:ahLst/>
            <a:cxnLst/>
            <a:rect l="l" t="t" r="r" b="b"/>
            <a:pathLst>
              <a:path w="495487" h="319862">
                <a:moveTo>
                  <a:pt x="182842" y="0"/>
                </a:moveTo>
                <a:lnTo>
                  <a:pt x="0" y="77461"/>
                </a:lnTo>
                <a:lnTo>
                  <a:pt x="7314" y="174057"/>
                </a:lnTo>
                <a:lnTo>
                  <a:pt x="323615" y="319862"/>
                </a:lnTo>
                <a:lnTo>
                  <a:pt x="492739" y="115730"/>
                </a:lnTo>
                <a:lnTo>
                  <a:pt x="495487" y="51949"/>
                </a:lnTo>
                <a:lnTo>
                  <a:pt x="182842" y="0"/>
                </a:lnTo>
                <a:close/>
              </a:path>
            </a:pathLst>
          </a:custGeom>
          <a:solidFill>
            <a:srgbClr val="000000"/>
          </a:solidFill>
        </p:spPr>
        <p:txBody>
          <a:bodyPr wrap="square" lIns="0" tIns="0" rIns="0" bIns="0" rtlCol="0">
            <a:noAutofit/>
          </a:bodyPr>
          <a:lstStyle/>
          <a:p>
            <a:endParaRPr/>
          </a:p>
        </p:txBody>
      </p:sp>
      <p:sp>
        <p:nvSpPr>
          <p:cNvPr id="159" name="object 159"/>
          <p:cNvSpPr/>
          <p:nvPr/>
        </p:nvSpPr>
        <p:spPr>
          <a:xfrm>
            <a:off x="6535029" y="2266084"/>
            <a:ext cx="447039" cy="328968"/>
          </a:xfrm>
          <a:custGeom>
            <a:avLst/>
            <a:gdLst/>
            <a:ahLst/>
            <a:cxnLst/>
            <a:rect l="l" t="t" r="r" b="b"/>
            <a:pathLst>
              <a:path w="447039" h="328968">
                <a:moveTo>
                  <a:pt x="273343" y="328968"/>
                </a:moveTo>
                <a:lnTo>
                  <a:pt x="392184" y="226905"/>
                </a:lnTo>
                <a:lnTo>
                  <a:pt x="394919" y="161288"/>
                </a:lnTo>
                <a:lnTo>
                  <a:pt x="441543" y="128486"/>
                </a:lnTo>
                <a:lnTo>
                  <a:pt x="447039" y="33713"/>
                </a:lnTo>
                <a:lnTo>
                  <a:pt x="340076" y="12756"/>
                </a:lnTo>
                <a:lnTo>
                  <a:pt x="263289" y="14578"/>
                </a:lnTo>
                <a:lnTo>
                  <a:pt x="172775" y="0"/>
                </a:lnTo>
                <a:lnTo>
                  <a:pt x="0" y="6378"/>
                </a:lnTo>
                <a:lnTo>
                  <a:pt x="23768" y="238750"/>
                </a:lnTo>
                <a:lnTo>
                  <a:pt x="273343" y="328968"/>
                </a:lnTo>
                <a:close/>
              </a:path>
            </a:pathLst>
          </a:custGeom>
          <a:solidFill>
            <a:srgbClr val="000000"/>
          </a:solidFill>
        </p:spPr>
        <p:txBody>
          <a:bodyPr wrap="square" lIns="0" tIns="0" rIns="0" bIns="0" rtlCol="0">
            <a:noAutofit/>
          </a:bodyPr>
          <a:lstStyle/>
          <a:p>
            <a:endParaRPr/>
          </a:p>
        </p:txBody>
      </p:sp>
      <p:sp>
        <p:nvSpPr>
          <p:cNvPr id="160" name="object 160"/>
          <p:cNvSpPr/>
          <p:nvPr/>
        </p:nvSpPr>
        <p:spPr>
          <a:xfrm>
            <a:off x="6563369" y="2294330"/>
            <a:ext cx="236773" cy="265174"/>
          </a:xfrm>
          <a:custGeom>
            <a:avLst/>
            <a:gdLst/>
            <a:ahLst/>
            <a:cxnLst/>
            <a:rect l="l" t="t" r="r" b="b"/>
            <a:pathLst>
              <a:path w="236773" h="265174">
                <a:moveTo>
                  <a:pt x="0" y="0"/>
                </a:moveTo>
                <a:lnTo>
                  <a:pt x="17369" y="195925"/>
                </a:lnTo>
                <a:lnTo>
                  <a:pt x="235861" y="265174"/>
                </a:lnTo>
                <a:lnTo>
                  <a:pt x="236773" y="50114"/>
                </a:lnTo>
                <a:lnTo>
                  <a:pt x="0" y="0"/>
                </a:lnTo>
                <a:close/>
              </a:path>
            </a:pathLst>
          </a:custGeom>
          <a:solidFill>
            <a:srgbClr val="FFFFFF"/>
          </a:solidFill>
        </p:spPr>
        <p:txBody>
          <a:bodyPr wrap="square" lIns="0" tIns="0" rIns="0" bIns="0" rtlCol="0">
            <a:noAutofit/>
          </a:bodyPr>
          <a:lstStyle/>
          <a:p>
            <a:endParaRPr/>
          </a:p>
        </p:txBody>
      </p:sp>
      <p:sp>
        <p:nvSpPr>
          <p:cNvPr id="161" name="object 161"/>
          <p:cNvSpPr/>
          <p:nvPr/>
        </p:nvSpPr>
        <p:spPr>
          <a:xfrm>
            <a:off x="6824822" y="2330777"/>
            <a:ext cx="81358" cy="208681"/>
          </a:xfrm>
          <a:custGeom>
            <a:avLst/>
            <a:gdLst/>
            <a:ahLst/>
            <a:cxnLst/>
            <a:rect l="l" t="t" r="r" b="b"/>
            <a:pathLst>
              <a:path w="81358" h="208681">
                <a:moveTo>
                  <a:pt x="0" y="17312"/>
                </a:moveTo>
                <a:lnTo>
                  <a:pt x="1836" y="208681"/>
                </a:lnTo>
                <a:lnTo>
                  <a:pt x="74052" y="144900"/>
                </a:lnTo>
                <a:lnTo>
                  <a:pt x="81358" y="0"/>
                </a:lnTo>
                <a:lnTo>
                  <a:pt x="0" y="17312"/>
                </a:lnTo>
                <a:close/>
              </a:path>
            </a:pathLst>
          </a:custGeom>
          <a:solidFill>
            <a:srgbClr val="3E3EFF"/>
          </a:solidFill>
        </p:spPr>
        <p:txBody>
          <a:bodyPr wrap="square" lIns="0" tIns="0" rIns="0" bIns="0" rtlCol="0">
            <a:noAutofit/>
          </a:bodyPr>
          <a:lstStyle/>
          <a:p>
            <a:endParaRPr/>
          </a:p>
        </p:txBody>
      </p:sp>
      <p:sp>
        <p:nvSpPr>
          <p:cNvPr id="162" name="object 162"/>
          <p:cNvSpPr/>
          <p:nvPr/>
        </p:nvSpPr>
        <p:spPr>
          <a:xfrm>
            <a:off x="6599022" y="2343533"/>
            <a:ext cx="163637" cy="157656"/>
          </a:xfrm>
          <a:custGeom>
            <a:avLst/>
            <a:gdLst/>
            <a:ahLst/>
            <a:cxnLst/>
            <a:rect l="l" t="t" r="r" b="b"/>
            <a:pathLst>
              <a:path w="163637" h="157656">
                <a:moveTo>
                  <a:pt x="0" y="0"/>
                </a:moveTo>
                <a:lnTo>
                  <a:pt x="7315" y="114819"/>
                </a:lnTo>
                <a:lnTo>
                  <a:pt x="163637" y="157656"/>
                </a:lnTo>
                <a:lnTo>
                  <a:pt x="160890" y="33725"/>
                </a:lnTo>
                <a:lnTo>
                  <a:pt x="0" y="0"/>
                </a:lnTo>
                <a:close/>
              </a:path>
            </a:pathLst>
          </a:custGeom>
          <a:solidFill>
            <a:srgbClr val="00FFFF"/>
          </a:solidFill>
        </p:spPr>
        <p:txBody>
          <a:bodyPr wrap="square" lIns="0" tIns="0" rIns="0" bIns="0" rtlCol="0">
            <a:noAutofit/>
          </a:bodyPr>
          <a:lstStyle/>
          <a:p>
            <a:endParaRPr/>
          </a:p>
        </p:txBody>
      </p:sp>
      <p:sp>
        <p:nvSpPr>
          <p:cNvPr id="163" name="object 163"/>
          <p:cNvSpPr/>
          <p:nvPr/>
        </p:nvSpPr>
        <p:spPr>
          <a:xfrm>
            <a:off x="6521317" y="2533992"/>
            <a:ext cx="289791" cy="194105"/>
          </a:xfrm>
          <a:custGeom>
            <a:avLst/>
            <a:gdLst/>
            <a:ahLst/>
            <a:cxnLst/>
            <a:rect l="l" t="t" r="r" b="b"/>
            <a:pathLst>
              <a:path w="289791" h="194105">
                <a:moveTo>
                  <a:pt x="0" y="0"/>
                </a:moveTo>
                <a:lnTo>
                  <a:pt x="5484" y="71994"/>
                </a:lnTo>
                <a:lnTo>
                  <a:pt x="289791" y="194105"/>
                </a:lnTo>
                <a:lnTo>
                  <a:pt x="285220" y="105707"/>
                </a:lnTo>
                <a:lnTo>
                  <a:pt x="0" y="0"/>
                </a:lnTo>
                <a:close/>
              </a:path>
            </a:pathLst>
          </a:custGeom>
          <a:solidFill>
            <a:srgbClr val="FFFFFF"/>
          </a:solidFill>
        </p:spPr>
        <p:txBody>
          <a:bodyPr wrap="square" lIns="0" tIns="0" rIns="0" bIns="0" rtlCol="0">
            <a:noAutofit/>
          </a:bodyPr>
          <a:lstStyle/>
          <a:p>
            <a:endParaRPr/>
          </a:p>
        </p:txBody>
      </p:sp>
      <p:sp>
        <p:nvSpPr>
          <p:cNvPr id="164" name="object 164"/>
          <p:cNvSpPr/>
          <p:nvPr/>
        </p:nvSpPr>
        <p:spPr>
          <a:xfrm>
            <a:off x="6620963" y="2284307"/>
            <a:ext cx="245912" cy="36446"/>
          </a:xfrm>
          <a:custGeom>
            <a:avLst/>
            <a:gdLst/>
            <a:ahLst/>
            <a:cxnLst/>
            <a:rect l="l" t="t" r="r" b="b"/>
            <a:pathLst>
              <a:path w="245912" h="36446">
                <a:moveTo>
                  <a:pt x="0" y="0"/>
                </a:moveTo>
                <a:lnTo>
                  <a:pt x="176431" y="36446"/>
                </a:lnTo>
                <a:lnTo>
                  <a:pt x="245912" y="26423"/>
                </a:lnTo>
                <a:lnTo>
                  <a:pt x="88677" y="0"/>
                </a:lnTo>
                <a:lnTo>
                  <a:pt x="0" y="0"/>
                </a:lnTo>
                <a:close/>
              </a:path>
            </a:pathLst>
          </a:custGeom>
          <a:solidFill>
            <a:srgbClr val="3E3E3E"/>
          </a:solidFill>
        </p:spPr>
        <p:txBody>
          <a:bodyPr wrap="square" lIns="0" tIns="0" rIns="0" bIns="0" rtlCol="0">
            <a:noAutofit/>
          </a:bodyPr>
          <a:lstStyle/>
          <a:p>
            <a:endParaRPr/>
          </a:p>
        </p:txBody>
      </p:sp>
      <p:sp>
        <p:nvSpPr>
          <p:cNvPr id="165" name="object 165"/>
          <p:cNvSpPr/>
          <p:nvPr/>
        </p:nvSpPr>
        <p:spPr>
          <a:xfrm>
            <a:off x="6832141" y="2519413"/>
            <a:ext cx="138037" cy="184080"/>
          </a:xfrm>
          <a:custGeom>
            <a:avLst/>
            <a:gdLst/>
            <a:ahLst/>
            <a:cxnLst/>
            <a:rect l="l" t="t" r="r" b="b"/>
            <a:pathLst>
              <a:path w="138037" h="184080">
                <a:moveTo>
                  <a:pt x="0" y="102974"/>
                </a:moveTo>
                <a:lnTo>
                  <a:pt x="1823" y="184080"/>
                </a:lnTo>
                <a:lnTo>
                  <a:pt x="133466" y="34624"/>
                </a:lnTo>
                <a:lnTo>
                  <a:pt x="138037" y="0"/>
                </a:lnTo>
                <a:lnTo>
                  <a:pt x="0" y="102974"/>
                </a:lnTo>
                <a:close/>
              </a:path>
            </a:pathLst>
          </a:custGeom>
          <a:solidFill>
            <a:srgbClr val="3E3E3E"/>
          </a:solidFill>
        </p:spPr>
        <p:txBody>
          <a:bodyPr wrap="square" lIns="0" tIns="0" rIns="0" bIns="0" rtlCol="0">
            <a:noAutofit/>
          </a:bodyPr>
          <a:lstStyle/>
          <a:p>
            <a:endParaRPr/>
          </a:p>
        </p:txBody>
      </p:sp>
      <p:sp>
        <p:nvSpPr>
          <p:cNvPr id="166" name="object 166"/>
          <p:cNvSpPr/>
          <p:nvPr/>
        </p:nvSpPr>
        <p:spPr>
          <a:xfrm>
            <a:off x="6543256" y="2515768"/>
            <a:ext cx="267851" cy="95684"/>
          </a:xfrm>
          <a:custGeom>
            <a:avLst/>
            <a:gdLst/>
            <a:ahLst/>
            <a:cxnLst/>
            <a:rect l="l" t="t" r="r" b="b"/>
            <a:pathLst>
              <a:path w="267851" h="95684">
                <a:moveTo>
                  <a:pt x="16455" y="0"/>
                </a:moveTo>
                <a:lnTo>
                  <a:pt x="0" y="5466"/>
                </a:lnTo>
                <a:lnTo>
                  <a:pt x="267851" y="95684"/>
                </a:lnTo>
                <a:lnTo>
                  <a:pt x="266028" y="74728"/>
                </a:lnTo>
                <a:lnTo>
                  <a:pt x="16455" y="0"/>
                </a:lnTo>
                <a:close/>
              </a:path>
            </a:pathLst>
          </a:custGeom>
          <a:solidFill>
            <a:srgbClr val="3E3EFF"/>
          </a:solidFill>
        </p:spPr>
        <p:txBody>
          <a:bodyPr wrap="square" lIns="0" tIns="0" rIns="0" bIns="0" rtlCol="0">
            <a:noAutofit/>
          </a:bodyPr>
          <a:lstStyle/>
          <a:p>
            <a:endParaRPr/>
          </a:p>
        </p:txBody>
      </p:sp>
      <p:sp>
        <p:nvSpPr>
          <p:cNvPr id="167" name="object 167"/>
          <p:cNvSpPr/>
          <p:nvPr/>
        </p:nvSpPr>
        <p:spPr>
          <a:xfrm>
            <a:off x="6617304" y="2359934"/>
            <a:ext cx="112445" cy="110276"/>
          </a:xfrm>
          <a:custGeom>
            <a:avLst/>
            <a:gdLst/>
            <a:ahLst/>
            <a:cxnLst/>
            <a:rect l="l" t="t" r="r" b="b"/>
            <a:pathLst>
              <a:path w="112445" h="110276">
                <a:moveTo>
                  <a:pt x="48447" y="0"/>
                </a:moveTo>
                <a:lnTo>
                  <a:pt x="0" y="102075"/>
                </a:lnTo>
                <a:lnTo>
                  <a:pt x="29251" y="110276"/>
                </a:lnTo>
                <a:lnTo>
                  <a:pt x="112445" y="15502"/>
                </a:lnTo>
                <a:lnTo>
                  <a:pt x="48447" y="0"/>
                </a:lnTo>
                <a:close/>
              </a:path>
            </a:pathLst>
          </a:custGeom>
          <a:solidFill>
            <a:srgbClr val="7EFFFF"/>
          </a:solidFill>
        </p:spPr>
        <p:txBody>
          <a:bodyPr wrap="square" lIns="0" tIns="0" rIns="0" bIns="0" rtlCol="0">
            <a:noAutofit/>
          </a:bodyPr>
          <a:lstStyle/>
          <a:p>
            <a:endParaRPr/>
          </a:p>
        </p:txBody>
      </p:sp>
      <p:sp>
        <p:nvSpPr>
          <p:cNvPr id="168" name="object 168"/>
          <p:cNvSpPr/>
          <p:nvPr/>
        </p:nvSpPr>
        <p:spPr>
          <a:xfrm>
            <a:off x="6599022" y="2343533"/>
            <a:ext cx="163637" cy="157656"/>
          </a:xfrm>
          <a:custGeom>
            <a:avLst/>
            <a:gdLst/>
            <a:ahLst/>
            <a:cxnLst/>
            <a:rect l="l" t="t" r="r" b="b"/>
            <a:pathLst>
              <a:path w="163637" h="157656">
                <a:moveTo>
                  <a:pt x="160890" y="33725"/>
                </a:moveTo>
                <a:lnTo>
                  <a:pt x="0" y="0"/>
                </a:lnTo>
                <a:lnTo>
                  <a:pt x="149012" y="47393"/>
                </a:lnTo>
                <a:lnTo>
                  <a:pt x="163637" y="157656"/>
                </a:lnTo>
                <a:lnTo>
                  <a:pt x="160890" y="33725"/>
                </a:lnTo>
                <a:close/>
              </a:path>
            </a:pathLst>
          </a:custGeom>
          <a:solidFill>
            <a:srgbClr val="000000"/>
          </a:solidFill>
        </p:spPr>
        <p:txBody>
          <a:bodyPr wrap="square" lIns="0" tIns="0" rIns="0" bIns="0" rtlCol="0">
            <a:noAutofit/>
          </a:bodyPr>
          <a:lstStyle/>
          <a:p>
            <a:endParaRPr/>
          </a:p>
        </p:txBody>
      </p:sp>
      <p:sp>
        <p:nvSpPr>
          <p:cNvPr id="169" name="object 169"/>
          <p:cNvSpPr/>
          <p:nvPr/>
        </p:nvSpPr>
        <p:spPr>
          <a:xfrm>
            <a:off x="6521317" y="2533992"/>
            <a:ext cx="285220" cy="105707"/>
          </a:xfrm>
          <a:custGeom>
            <a:avLst/>
            <a:gdLst/>
            <a:ahLst/>
            <a:cxnLst/>
            <a:rect l="l" t="t" r="r" b="b"/>
            <a:pathLst>
              <a:path w="285220" h="105707">
                <a:moveTo>
                  <a:pt x="0" y="0"/>
                </a:moveTo>
                <a:lnTo>
                  <a:pt x="2742" y="32814"/>
                </a:lnTo>
                <a:lnTo>
                  <a:pt x="285220" y="105707"/>
                </a:lnTo>
                <a:lnTo>
                  <a:pt x="0" y="0"/>
                </a:lnTo>
                <a:close/>
              </a:path>
            </a:pathLst>
          </a:custGeom>
          <a:solidFill>
            <a:srgbClr val="FFFF3E"/>
          </a:solidFill>
        </p:spPr>
        <p:txBody>
          <a:bodyPr wrap="square" lIns="0" tIns="0" rIns="0" bIns="0" rtlCol="0">
            <a:noAutofit/>
          </a:bodyPr>
          <a:lstStyle/>
          <a:p>
            <a:endParaRPr/>
          </a:p>
        </p:txBody>
      </p:sp>
      <p:sp>
        <p:nvSpPr>
          <p:cNvPr id="170" name="object 170"/>
          <p:cNvSpPr/>
          <p:nvPr/>
        </p:nvSpPr>
        <p:spPr>
          <a:xfrm>
            <a:off x="6555141" y="2557682"/>
            <a:ext cx="16455" cy="15502"/>
          </a:xfrm>
          <a:custGeom>
            <a:avLst/>
            <a:gdLst/>
            <a:ahLst/>
            <a:cxnLst/>
            <a:rect l="l" t="t" r="r" b="b"/>
            <a:pathLst>
              <a:path w="16455" h="15502">
                <a:moveTo>
                  <a:pt x="8228" y="15502"/>
                </a:moveTo>
                <a:lnTo>
                  <a:pt x="11885" y="15502"/>
                </a:lnTo>
                <a:lnTo>
                  <a:pt x="15541" y="11857"/>
                </a:lnTo>
                <a:lnTo>
                  <a:pt x="16455" y="9124"/>
                </a:lnTo>
                <a:lnTo>
                  <a:pt x="15541" y="5479"/>
                </a:lnTo>
                <a:lnTo>
                  <a:pt x="13713" y="2746"/>
                </a:lnTo>
                <a:lnTo>
                  <a:pt x="11885" y="911"/>
                </a:lnTo>
                <a:lnTo>
                  <a:pt x="8228" y="0"/>
                </a:lnTo>
                <a:lnTo>
                  <a:pt x="4571" y="911"/>
                </a:lnTo>
                <a:lnTo>
                  <a:pt x="914" y="4568"/>
                </a:lnTo>
                <a:lnTo>
                  <a:pt x="0" y="8213"/>
                </a:lnTo>
                <a:lnTo>
                  <a:pt x="914" y="10946"/>
                </a:lnTo>
                <a:lnTo>
                  <a:pt x="4571" y="14591"/>
                </a:lnTo>
                <a:lnTo>
                  <a:pt x="8228" y="15502"/>
                </a:lnTo>
                <a:close/>
              </a:path>
            </a:pathLst>
          </a:custGeom>
          <a:solidFill>
            <a:srgbClr val="000000"/>
          </a:solidFill>
        </p:spPr>
        <p:txBody>
          <a:bodyPr wrap="square" lIns="0" tIns="0" rIns="0" bIns="0" rtlCol="0">
            <a:noAutofit/>
          </a:bodyPr>
          <a:lstStyle/>
          <a:p>
            <a:endParaRPr/>
          </a:p>
        </p:txBody>
      </p:sp>
      <p:sp>
        <p:nvSpPr>
          <p:cNvPr id="171" name="object 171"/>
          <p:cNvSpPr/>
          <p:nvPr/>
        </p:nvSpPr>
        <p:spPr>
          <a:xfrm>
            <a:off x="6723355" y="2626943"/>
            <a:ext cx="70392" cy="40103"/>
          </a:xfrm>
          <a:custGeom>
            <a:avLst/>
            <a:gdLst/>
            <a:ahLst/>
            <a:cxnLst/>
            <a:rect l="l" t="t" r="r" b="b"/>
            <a:pathLst>
              <a:path w="70392" h="40103">
                <a:moveTo>
                  <a:pt x="0" y="0"/>
                </a:moveTo>
                <a:lnTo>
                  <a:pt x="0" y="10933"/>
                </a:lnTo>
                <a:lnTo>
                  <a:pt x="70392" y="40103"/>
                </a:lnTo>
                <a:lnTo>
                  <a:pt x="70392" y="26423"/>
                </a:lnTo>
                <a:lnTo>
                  <a:pt x="0" y="0"/>
                </a:lnTo>
                <a:close/>
              </a:path>
            </a:pathLst>
          </a:custGeom>
          <a:solidFill>
            <a:srgbClr val="000000"/>
          </a:solidFill>
        </p:spPr>
        <p:txBody>
          <a:bodyPr wrap="square" lIns="0" tIns="0" rIns="0" bIns="0" rtlCol="0">
            <a:noAutofit/>
          </a:bodyPr>
          <a:lstStyle/>
          <a:p>
            <a:endParaRPr/>
          </a:p>
        </p:txBody>
      </p:sp>
      <p:sp>
        <p:nvSpPr>
          <p:cNvPr id="172" name="object 172"/>
          <p:cNvSpPr/>
          <p:nvPr/>
        </p:nvSpPr>
        <p:spPr>
          <a:xfrm>
            <a:off x="6733409" y="2506657"/>
            <a:ext cx="29251" cy="15489"/>
          </a:xfrm>
          <a:custGeom>
            <a:avLst/>
            <a:gdLst/>
            <a:ahLst/>
            <a:cxnLst/>
            <a:rect l="l" t="t" r="r" b="b"/>
            <a:pathLst>
              <a:path w="29251" h="15489">
                <a:moveTo>
                  <a:pt x="911" y="0"/>
                </a:moveTo>
                <a:lnTo>
                  <a:pt x="0" y="8200"/>
                </a:lnTo>
                <a:lnTo>
                  <a:pt x="29251" y="15489"/>
                </a:lnTo>
                <a:lnTo>
                  <a:pt x="29251" y="8200"/>
                </a:lnTo>
                <a:lnTo>
                  <a:pt x="911" y="0"/>
                </a:lnTo>
                <a:close/>
              </a:path>
            </a:pathLst>
          </a:custGeom>
          <a:solidFill>
            <a:srgbClr val="000000"/>
          </a:solidFill>
        </p:spPr>
        <p:txBody>
          <a:bodyPr wrap="square" lIns="0" tIns="0" rIns="0" bIns="0" rtlCol="0">
            <a:noAutofit/>
          </a:bodyPr>
          <a:lstStyle/>
          <a:p>
            <a:endParaRPr/>
          </a:p>
        </p:txBody>
      </p:sp>
      <p:sp>
        <p:nvSpPr>
          <p:cNvPr id="173" name="object 173"/>
          <p:cNvSpPr/>
          <p:nvPr/>
        </p:nvSpPr>
        <p:spPr>
          <a:xfrm>
            <a:off x="6887908" y="2221425"/>
            <a:ext cx="141697" cy="95684"/>
          </a:xfrm>
          <a:custGeom>
            <a:avLst/>
            <a:gdLst/>
            <a:ahLst/>
            <a:cxnLst/>
            <a:rect l="l" t="t" r="r" b="b"/>
            <a:pathLst>
              <a:path w="141697" h="95684">
                <a:moveTo>
                  <a:pt x="0" y="78372"/>
                </a:moveTo>
                <a:lnTo>
                  <a:pt x="60325" y="95684"/>
                </a:lnTo>
                <a:lnTo>
                  <a:pt x="141697" y="20045"/>
                </a:lnTo>
                <a:lnTo>
                  <a:pt x="141697" y="19134"/>
                </a:lnTo>
                <a:lnTo>
                  <a:pt x="138037" y="10933"/>
                </a:lnTo>
                <a:lnTo>
                  <a:pt x="135289" y="6378"/>
                </a:lnTo>
                <a:lnTo>
                  <a:pt x="131642" y="1822"/>
                </a:lnTo>
                <a:lnTo>
                  <a:pt x="127071" y="0"/>
                </a:lnTo>
                <a:lnTo>
                  <a:pt x="120664" y="0"/>
                </a:lnTo>
                <a:lnTo>
                  <a:pt x="112433" y="2733"/>
                </a:lnTo>
                <a:lnTo>
                  <a:pt x="0" y="78372"/>
                </a:lnTo>
                <a:close/>
              </a:path>
            </a:pathLst>
          </a:custGeom>
          <a:solidFill>
            <a:srgbClr val="000000"/>
          </a:solidFill>
        </p:spPr>
        <p:txBody>
          <a:bodyPr wrap="square" lIns="0" tIns="0" rIns="0" bIns="0" rtlCol="0">
            <a:noAutofit/>
          </a:bodyPr>
          <a:lstStyle/>
          <a:p>
            <a:endParaRPr/>
          </a:p>
        </p:txBody>
      </p:sp>
      <p:sp>
        <p:nvSpPr>
          <p:cNvPr id="174" name="object 174"/>
          <p:cNvSpPr/>
          <p:nvPr/>
        </p:nvSpPr>
        <p:spPr>
          <a:xfrm>
            <a:off x="7227069" y="1916147"/>
            <a:ext cx="107861" cy="81106"/>
          </a:xfrm>
          <a:custGeom>
            <a:avLst/>
            <a:gdLst/>
            <a:ahLst/>
            <a:cxnLst/>
            <a:rect l="l" t="t" r="r" b="b"/>
            <a:pathLst>
              <a:path w="107861" h="81106">
                <a:moveTo>
                  <a:pt x="0" y="67438"/>
                </a:moveTo>
                <a:lnTo>
                  <a:pt x="32910" y="81106"/>
                </a:lnTo>
                <a:lnTo>
                  <a:pt x="106950" y="11845"/>
                </a:lnTo>
                <a:lnTo>
                  <a:pt x="107861" y="9111"/>
                </a:lnTo>
                <a:lnTo>
                  <a:pt x="106950" y="3644"/>
                </a:lnTo>
                <a:lnTo>
                  <a:pt x="103290" y="0"/>
                </a:lnTo>
                <a:lnTo>
                  <a:pt x="93236" y="911"/>
                </a:lnTo>
                <a:lnTo>
                  <a:pt x="0" y="67438"/>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7719004" y="2837485"/>
            <a:ext cx="249571" cy="147633"/>
          </a:xfrm>
          <a:custGeom>
            <a:avLst/>
            <a:gdLst/>
            <a:ahLst/>
            <a:cxnLst/>
            <a:rect l="l" t="t" r="r" b="b"/>
            <a:pathLst>
              <a:path w="249571" h="147633">
                <a:moveTo>
                  <a:pt x="92337" y="0"/>
                </a:moveTo>
                <a:lnTo>
                  <a:pt x="0" y="35548"/>
                </a:lnTo>
                <a:lnTo>
                  <a:pt x="3659" y="78372"/>
                </a:lnTo>
                <a:lnTo>
                  <a:pt x="162717" y="147633"/>
                </a:lnTo>
                <a:lnTo>
                  <a:pt x="248659" y="51949"/>
                </a:lnTo>
                <a:lnTo>
                  <a:pt x="249571" y="21867"/>
                </a:lnTo>
                <a:lnTo>
                  <a:pt x="92337"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7737289" y="2757290"/>
            <a:ext cx="226715" cy="151278"/>
          </a:xfrm>
          <a:custGeom>
            <a:avLst/>
            <a:gdLst/>
            <a:ahLst/>
            <a:cxnLst/>
            <a:rect l="l" t="t" r="r" b="b"/>
            <a:pathLst>
              <a:path w="226715" h="151278">
                <a:moveTo>
                  <a:pt x="138037" y="151278"/>
                </a:moveTo>
                <a:lnTo>
                  <a:pt x="198375" y="102974"/>
                </a:lnTo>
                <a:lnTo>
                  <a:pt x="199287" y="71994"/>
                </a:lnTo>
                <a:lnTo>
                  <a:pt x="223055" y="56504"/>
                </a:lnTo>
                <a:lnTo>
                  <a:pt x="226715" y="10946"/>
                </a:lnTo>
                <a:lnTo>
                  <a:pt x="171859" y="2733"/>
                </a:lnTo>
                <a:lnTo>
                  <a:pt x="133466" y="5466"/>
                </a:lnTo>
                <a:lnTo>
                  <a:pt x="87753" y="0"/>
                </a:lnTo>
                <a:lnTo>
                  <a:pt x="0" y="6378"/>
                </a:lnTo>
                <a:lnTo>
                  <a:pt x="11877" y="110276"/>
                </a:lnTo>
                <a:lnTo>
                  <a:pt x="138037" y="151278"/>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7751002" y="2772793"/>
            <a:ext cx="120664" cy="118463"/>
          </a:xfrm>
          <a:custGeom>
            <a:avLst/>
            <a:gdLst/>
            <a:ahLst/>
            <a:cxnLst/>
            <a:rect l="l" t="t" r="r" b="b"/>
            <a:pathLst>
              <a:path w="120664" h="118463">
                <a:moveTo>
                  <a:pt x="0" y="0"/>
                </a:moveTo>
                <a:lnTo>
                  <a:pt x="9142" y="88382"/>
                </a:lnTo>
                <a:lnTo>
                  <a:pt x="119752" y="118463"/>
                </a:lnTo>
                <a:lnTo>
                  <a:pt x="120664" y="19134"/>
                </a:lnTo>
                <a:lnTo>
                  <a:pt x="0" y="0"/>
                </a:lnTo>
                <a:close/>
              </a:path>
            </a:pathLst>
          </a:custGeom>
          <a:solidFill>
            <a:srgbClr val="FFFFFF"/>
          </a:solidFill>
        </p:spPr>
        <p:txBody>
          <a:bodyPr wrap="square" lIns="0" tIns="0" rIns="0" bIns="0" rtlCol="0">
            <a:noAutofit/>
          </a:bodyPr>
          <a:lstStyle/>
          <a:p>
            <a:endParaRPr/>
          </a:p>
        </p:txBody>
      </p:sp>
      <p:sp>
        <p:nvSpPr>
          <p:cNvPr id="10" name="object 10"/>
          <p:cNvSpPr/>
          <p:nvPr/>
        </p:nvSpPr>
        <p:spPr>
          <a:xfrm>
            <a:off x="7884469" y="2783727"/>
            <a:ext cx="41141" cy="99329"/>
          </a:xfrm>
          <a:custGeom>
            <a:avLst/>
            <a:gdLst/>
            <a:ahLst/>
            <a:cxnLst/>
            <a:rect l="l" t="t" r="r" b="b"/>
            <a:pathLst>
              <a:path w="41141" h="99329">
                <a:moveTo>
                  <a:pt x="0" y="10022"/>
                </a:moveTo>
                <a:lnTo>
                  <a:pt x="0" y="99329"/>
                </a:lnTo>
                <a:lnTo>
                  <a:pt x="36570" y="68337"/>
                </a:lnTo>
                <a:lnTo>
                  <a:pt x="41141" y="0"/>
                </a:lnTo>
                <a:lnTo>
                  <a:pt x="0" y="10022"/>
                </a:lnTo>
                <a:close/>
              </a:path>
            </a:pathLst>
          </a:custGeom>
          <a:solidFill>
            <a:srgbClr val="3E3EFF"/>
          </a:solidFill>
        </p:spPr>
        <p:txBody>
          <a:bodyPr wrap="square" lIns="0" tIns="0" rIns="0" bIns="0" rtlCol="0">
            <a:noAutofit/>
          </a:bodyPr>
          <a:lstStyle/>
          <a:p>
            <a:endParaRPr/>
          </a:p>
        </p:txBody>
      </p:sp>
      <p:sp>
        <p:nvSpPr>
          <p:cNvPr id="11" name="object 11"/>
          <p:cNvSpPr/>
          <p:nvPr/>
        </p:nvSpPr>
        <p:spPr>
          <a:xfrm>
            <a:off x="7770199" y="2794661"/>
            <a:ext cx="82270" cy="71083"/>
          </a:xfrm>
          <a:custGeom>
            <a:avLst/>
            <a:gdLst/>
            <a:ahLst/>
            <a:cxnLst/>
            <a:rect l="l" t="t" r="r" b="b"/>
            <a:pathLst>
              <a:path w="82270" h="71083">
                <a:moveTo>
                  <a:pt x="0" y="0"/>
                </a:moveTo>
                <a:lnTo>
                  <a:pt x="2735" y="51936"/>
                </a:lnTo>
                <a:lnTo>
                  <a:pt x="82270" y="71083"/>
                </a:lnTo>
                <a:lnTo>
                  <a:pt x="81358" y="13667"/>
                </a:lnTo>
                <a:lnTo>
                  <a:pt x="0" y="0"/>
                </a:lnTo>
                <a:close/>
              </a:path>
            </a:pathLst>
          </a:custGeom>
          <a:solidFill>
            <a:srgbClr val="00FFFF"/>
          </a:solidFill>
        </p:spPr>
        <p:txBody>
          <a:bodyPr wrap="square" lIns="0" tIns="0" rIns="0" bIns="0" rtlCol="0">
            <a:noAutofit/>
          </a:bodyPr>
          <a:lstStyle/>
          <a:p>
            <a:endParaRPr/>
          </a:p>
        </p:txBody>
      </p:sp>
      <p:sp>
        <p:nvSpPr>
          <p:cNvPr id="12" name="object 12"/>
          <p:cNvSpPr/>
          <p:nvPr/>
        </p:nvSpPr>
        <p:spPr>
          <a:xfrm>
            <a:off x="7729970" y="2880323"/>
            <a:ext cx="146268" cy="89306"/>
          </a:xfrm>
          <a:custGeom>
            <a:avLst/>
            <a:gdLst/>
            <a:ahLst/>
            <a:cxnLst/>
            <a:rect l="l" t="t" r="r" b="b"/>
            <a:pathLst>
              <a:path w="146268" h="89306">
                <a:moveTo>
                  <a:pt x="0" y="0"/>
                </a:moveTo>
                <a:lnTo>
                  <a:pt x="3659" y="31890"/>
                </a:lnTo>
                <a:lnTo>
                  <a:pt x="146268" y="89306"/>
                </a:lnTo>
                <a:lnTo>
                  <a:pt x="144444" y="49202"/>
                </a:lnTo>
                <a:lnTo>
                  <a:pt x="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781165" y="2765491"/>
            <a:ext cx="124336" cy="15502"/>
          </a:xfrm>
          <a:custGeom>
            <a:avLst/>
            <a:gdLst/>
            <a:ahLst/>
            <a:cxnLst/>
            <a:rect l="l" t="t" r="r" b="b"/>
            <a:pathLst>
              <a:path w="124336" h="15502">
                <a:moveTo>
                  <a:pt x="0" y="1834"/>
                </a:moveTo>
                <a:lnTo>
                  <a:pt x="89589" y="15502"/>
                </a:lnTo>
                <a:lnTo>
                  <a:pt x="124336" y="10035"/>
                </a:lnTo>
                <a:lnTo>
                  <a:pt x="44801" y="0"/>
                </a:lnTo>
                <a:lnTo>
                  <a:pt x="0" y="1834"/>
                </a:lnTo>
                <a:close/>
              </a:path>
            </a:pathLst>
          </a:custGeom>
          <a:solidFill>
            <a:srgbClr val="3E3E3E"/>
          </a:solidFill>
        </p:spPr>
        <p:txBody>
          <a:bodyPr wrap="square" lIns="0" tIns="0" rIns="0" bIns="0" rtlCol="0">
            <a:noAutofit/>
          </a:bodyPr>
          <a:lstStyle/>
          <a:p>
            <a:endParaRPr/>
          </a:p>
        </p:txBody>
      </p:sp>
      <p:sp>
        <p:nvSpPr>
          <p:cNvPr id="14" name="object 14"/>
          <p:cNvSpPr/>
          <p:nvPr/>
        </p:nvSpPr>
        <p:spPr>
          <a:xfrm>
            <a:off x="7887217" y="2872122"/>
            <a:ext cx="69468" cy="86560"/>
          </a:xfrm>
          <a:custGeom>
            <a:avLst/>
            <a:gdLst/>
            <a:ahLst/>
            <a:cxnLst/>
            <a:rect l="l" t="t" r="r" b="b"/>
            <a:pathLst>
              <a:path w="69468" h="86560">
                <a:moveTo>
                  <a:pt x="0" y="49202"/>
                </a:moveTo>
                <a:lnTo>
                  <a:pt x="911" y="86560"/>
                </a:lnTo>
                <a:lnTo>
                  <a:pt x="67644" y="17312"/>
                </a:lnTo>
                <a:lnTo>
                  <a:pt x="69468" y="0"/>
                </a:lnTo>
                <a:lnTo>
                  <a:pt x="0" y="49202"/>
                </a:lnTo>
                <a:close/>
              </a:path>
            </a:pathLst>
          </a:custGeom>
          <a:solidFill>
            <a:srgbClr val="3E3E3E"/>
          </a:solidFill>
        </p:spPr>
        <p:txBody>
          <a:bodyPr wrap="square" lIns="0" tIns="0" rIns="0" bIns="0" rtlCol="0">
            <a:noAutofit/>
          </a:bodyPr>
          <a:lstStyle/>
          <a:p>
            <a:endParaRPr/>
          </a:p>
        </p:txBody>
      </p:sp>
      <p:sp>
        <p:nvSpPr>
          <p:cNvPr id="15" name="object 15"/>
          <p:cNvSpPr/>
          <p:nvPr/>
        </p:nvSpPr>
        <p:spPr>
          <a:xfrm>
            <a:off x="7741860" y="2872122"/>
            <a:ext cx="135289" cy="43735"/>
          </a:xfrm>
          <a:custGeom>
            <a:avLst/>
            <a:gdLst/>
            <a:ahLst/>
            <a:cxnLst/>
            <a:rect l="l" t="t" r="r" b="b"/>
            <a:pathLst>
              <a:path w="135289" h="43735">
                <a:moveTo>
                  <a:pt x="8230" y="0"/>
                </a:moveTo>
                <a:lnTo>
                  <a:pt x="0" y="2733"/>
                </a:lnTo>
                <a:lnTo>
                  <a:pt x="135289" y="43735"/>
                </a:lnTo>
                <a:lnTo>
                  <a:pt x="134377" y="34624"/>
                </a:lnTo>
                <a:lnTo>
                  <a:pt x="8230" y="0"/>
                </a:lnTo>
                <a:close/>
              </a:path>
            </a:pathLst>
          </a:custGeom>
          <a:solidFill>
            <a:srgbClr val="3E3EFF"/>
          </a:solidFill>
        </p:spPr>
        <p:txBody>
          <a:bodyPr wrap="square" lIns="0" tIns="0" rIns="0" bIns="0" rtlCol="0">
            <a:noAutofit/>
          </a:bodyPr>
          <a:lstStyle/>
          <a:p>
            <a:endParaRPr/>
          </a:p>
        </p:txBody>
      </p:sp>
      <p:sp>
        <p:nvSpPr>
          <p:cNvPr id="16" name="object 16"/>
          <p:cNvSpPr/>
          <p:nvPr/>
        </p:nvSpPr>
        <p:spPr>
          <a:xfrm>
            <a:off x="7778430" y="2801039"/>
            <a:ext cx="57590" cy="50114"/>
          </a:xfrm>
          <a:custGeom>
            <a:avLst/>
            <a:gdLst/>
            <a:ahLst/>
            <a:cxnLst/>
            <a:rect l="l" t="t" r="r" b="b"/>
            <a:pathLst>
              <a:path w="57590" h="50114">
                <a:moveTo>
                  <a:pt x="24679" y="0"/>
                </a:moveTo>
                <a:lnTo>
                  <a:pt x="0" y="46469"/>
                </a:lnTo>
                <a:lnTo>
                  <a:pt x="15537" y="50114"/>
                </a:lnTo>
                <a:lnTo>
                  <a:pt x="57590" y="6378"/>
                </a:lnTo>
                <a:lnTo>
                  <a:pt x="24679" y="0"/>
                </a:lnTo>
                <a:close/>
              </a:path>
            </a:pathLst>
          </a:custGeom>
          <a:solidFill>
            <a:srgbClr val="7EFFFF"/>
          </a:solidFill>
        </p:spPr>
        <p:txBody>
          <a:bodyPr wrap="square" lIns="0" tIns="0" rIns="0" bIns="0" rtlCol="0">
            <a:noAutofit/>
          </a:bodyPr>
          <a:lstStyle/>
          <a:p>
            <a:endParaRPr/>
          </a:p>
        </p:txBody>
      </p:sp>
      <p:sp>
        <p:nvSpPr>
          <p:cNvPr id="17" name="object 17"/>
          <p:cNvSpPr/>
          <p:nvPr/>
        </p:nvSpPr>
        <p:spPr>
          <a:xfrm>
            <a:off x="7770199" y="2794661"/>
            <a:ext cx="82270" cy="71083"/>
          </a:xfrm>
          <a:custGeom>
            <a:avLst/>
            <a:gdLst/>
            <a:ahLst/>
            <a:cxnLst/>
            <a:rect l="l" t="t" r="r" b="b"/>
            <a:pathLst>
              <a:path w="82270" h="71083">
                <a:moveTo>
                  <a:pt x="81358" y="13667"/>
                </a:moveTo>
                <a:lnTo>
                  <a:pt x="0" y="0"/>
                </a:lnTo>
                <a:lnTo>
                  <a:pt x="74963" y="20045"/>
                </a:lnTo>
                <a:lnTo>
                  <a:pt x="82270" y="71083"/>
                </a:lnTo>
                <a:lnTo>
                  <a:pt x="81358" y="13667"/>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7729970" y="2880323"/>
            <a:ext cx="144444" cy="49202"/>
          </a:xfrm>
          <a:custGeom>
            <a:avLst/>
            <a:gdLst/>
            <a:ahLst/>
            <a:cxnLst/>
            <a:rect l="l" t="t" r="r" b="b"/>
            <a:pathLst>
              <a:path w="144444" h="49202">
                <a:moveTo>
                  <a:pt x="0" y="0"/>
                </a:moveTo>
                <a:lnTo>
                  <a:pt x="1836" y="14578"/>
                </a:lnTo>
                <a:lnTo>
                  <a:pt x="144444" y="49202"/>
                </a:lnTo>
                <a:lnTo>
                  <a:pt x="0" y="0"/>
                </a:lnTo>
                <a:close/>
              </a:path>
            </a:pathLst>
          </a:custGeom>
          <a:solidFill>
            <a:srgbClr val="FFFF3E"/>
          </a:solidFill>
        </p:spPr>
        <p:txBody>
          <a:bodyPr wrap="square" lIns="0" tIns="0" rIns="0" bIns="0" rtlCol="0">
            <a:noAutofit/>
          </a:bodyPr>
          <a:lstStyle/>
          <a:p>
            <a:endParaRPr/>
          </a:p>
        </p:txBody>
      </p:sp>
      <p:sp>
        <p:nvSpPr>
          <p:cNvPr id="19" name="object 19"/>
          <p:cNvSpPr/>
          <p:nvPr/>
        </p:nvSpPr>
        <p:spPr>
          <a:xfrm>
            <a:off x="7747343" y="2891257"/>
            <a:ext cx="8230" cy="7289"/>
          </a:xfrm>
          <a:custGeom>
            <a:avLst/>
            <a:gdLst/>
            <a:ahLst/>
            <a:cxnLst/>
            <a:rect l="l" t="t" r="r" b="b"/>
            <a:pathLst>
              <a:path w="8230" h="7289">
                <a:moveTo>
                  <a:pt x="4571" y="7289"/>
                </a:moveTo>
                <a:lnTo>
                  <a:pt x="7306" y="6378"/>
                </a:lnTo>
                <a:lnTo>
                  <a:pt x="8230" y="3644"/>
                </a:lnTo>
                <a:lnTo>
                  <a:pt x="7306" y="911"/>
                </a:lnTo>
                <a:lnTo>
                  <a:pt x="4571" y="0"/>
                </a:lnTo>
                <a:lnTo>
                  <a:pt x="911" y="911"/>
                </a:lnTo>
                <a:lnTo>
                  <a:pt x="0" y="3644"/>
                </a:lnTo>
                <a:lnTo>
                  <a:pt x="2747" y="6378"/>
                </a:lnTo>
                <a:lnTo>
                  <a:pt x="4571" y="7289"/>
                </a:lnTo>
                <a:close/>
              </a:path>
            </a:pathLst>
          </a:custGeom>
          <a:solidFill>
            <a:srgbClr val="000000"/>
          </a:solidFill>
        </p:spPr>
        <p:txBody>
          <a:bodyPr wrap="square" lIns="0" tIns="0" rIns="0" bIns="0" rtlCol="0">
            <a:noAutofit/>
          </a:bodyPr>
          <a:lstStyle/>
          <a:p>
            <a:endParaRPr/>
          </a:p>
        </p:txBody>
      </p:sp>
      <p:sp>
        <p:nvSpPr>
          <p:cNvPr id="20" name="object 20"/>
          <p:cNvSpPr/>
          <p:nvPr/>
        </p:nvSpPr>
        <p:spPr>
          <a:xfrm>
            <a:off x="7832361" y="2923148"/>
            <a:ext cx="35658" cy="18223"/>
          </a:xfrm>
          <a:custGeom>
            <a:avLst/>
            <a:gdLst/>
            <a:ahLst/>
            <a:cxnLst/>
            <a:rect l="l" t="t" r="r" b="b"/>
            <a:pathLst>
              <a:path w="35658" h="18223">
                <a:moveTo>
                  <a:pt x="0" y="0"/>
                </a:moveTo>
                <a:lnTo>
                  <a:pt x="0" y="4555"/>
                </a:lnTo>
                <a:lnTo>
                  <a:pt x="35658" y="18223"/>
                </a:lnTo>
                <a:lnTo>
                  <a:pt x="35658" y="11845"/>
                </a:lnTo>
                <a:lnTo>
                  <a:pt x="0" y="0"/>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7837844" y="2867567"/>
            <a:ext cx="14625" cy="7289"/>
          </a:xfrm>
          <a:custGeom>
            <a:avLst/>
            <a:gdLst/>
            <a:ahLst/>
            <a:cxnLst/>
            <a:rect l="l" t="t" r="r" b="b"/>
            <a:pathLst>
              <a:path w="14625" h="7289">
                <a:moveTo>
                  <a:pt x="0" y="0"/>
                </a:moveTo>
                <a:lnTo>
                  <a:pt x="0" y="3644"/>
                </a:lnTo>
                <a:lnTo>
                  <a:pt x="14625" y="7289"/>
                </a:lnTo>
                <a:lnTo>
                  <a:pt x="14625" y="3644"/>
                </a:lnTo>
                <a:lnTo>
                  <a:pt x="0" y="0"/>
                </a:lnTo>
                <a:close/>
              </a:path>
            </a:pathLst>
          </a:custGeom>
          <a:solidFill>
            <a:srgbClr val="000000"/>
          </a:solidFill>
        </p:spPr>
        <p:txBody>
          <a:bodyPr wrap="square" lIns="0" tIns="0" rIns="0" bIns="0" rtlCol="0">
            <a:noAutofit/>
          </a:bodyPr>
          <a:lstStyle/>
          <a:p>
            <a:endParaRPr/>
          </a:p>
        </p:txBody>
      </p:sp>
      <p:sp>
        <p:nvSpPr>
          <p:cNvPr id="22" name="object 22"/>
          <p:cNvSpPr/>
          <p:nvPr/>
        </p:nvSpPr>
        <p:spPr>
          <a:xfrm>
            <a:off x="7383502" y="2934082"/>
            <a:ext cx="369324" cy="284321"/>
          </a:xfrm>
          <a:custGeom>
            <a:avLst/>
            <a:gdLst/>
            <a:ahLst/>
            <a:cxnLst/>
            <a:rect l="l" t="t" r="r" b="b"/>
            <a:pathLst>
              <a:path w="369324" h="284321">
                <a:moveTo>
                  <a:pt x="0" y="4555"/>
                </a:moveTo>
                <a:lnTo>
                  <a:pt x="16449" y="195925"/>
                </a:lnTo>
                <a:lnTo>
                  <a:pt x="214824" y="284321"/>
                </a:lnTo>
                <a:lnTo>
                  <a:pt x="320876" y="200481"/>
                </a:lnTo>
                <a:lnTo>
                  <a:pt x="327270" y="150367"/>
                </a:lnTo>
                <a:lnTo>
                  <a:pt x="366588" y="123019"/>
                </a:lnTo>
                <a:lnTo>
                  <a:pt x="369324" y="28246"/>
                </a:lnTo>
                <a:lnTo>
                  <a:pt x="270591" y="8200"/>
                </a:lnTo>
                <a:lnTo>
                  <a:pt x="226715" y="12756"/>
                </a:lnTo>
                <a:lnTo>
                  <a:pt x="149927" y="0"/>
                </a:lnTo>
                <a:lnTo>
                  <a:pt x="0" y="4555"/>
                </a:lnTo>
                <a:close/>
              </a:path>
            </a:pathLst>
          </a:custGeom>
          <a:solidFill>
            <a:srgbClr val="FFFFFF"/>
          </a:solidFill>
        </p:spPr>
        <p:txBody>
          <a:bodyPr wrap="square" lIns="0" tIns="0" rIns="0" bIns="0" rtlCol="0">
            <a:noAutofit/>
          </a:bodyPr>
          <a:lstStyle/>
          <a:p>
            <a:endParaRPr/>
          </a:p>
        </p:txBody>
      </p:sp>
      <p:sp>
        <p:nvSpPr>
          <p:cNvPr id="23" name="object 23"/>
          <p:cNvSpPr/>
          <p:nvPr/>
        </p:nvSpPr>
        <p:spPr>
          <a:xfrm>
            <a:off x="7796703" y="2972363"/>
            <a:ext cx="577766" cy="447432"/>
          </a:xfrm>
          <a:custGeom>
            <a:avLst/>
            <a:gdLst/>
            <a:ahLst/>
            <a:cxnLst/>
            <a:rect l="l" t="t" r="r" b="b"/>
            <a:pathLst>
              <a:path w="577766" h="447432">
                <a:moveTo>
                  <a:pt x="0" y="7289"/>
                </a:moveTo>
                <a:lnTo>
                  <a:pt x="32910" y="311656"/>
                </a:lnTo>
                <a:lnTo>
                  <a:pt x="334589" y="447432"/>
                </a:lnTo>
                <a:lnTo>
                  <a:pt x="501916" y="316211"/>
                </a:lnTo>
                <a:lnTo>
                  <a:pt x="511033" y="236927"/>
                </a:lnTo>
                <a:lnTo>
                  <a:pt x="574094" y="194103"/>
                </a:lnTo>
                <a:lnTo>
                  <a:pt x="577766" y="45558"/>
                </a:lnTo>
                <a:lnTo>
                  <a:pt x="424166" y="13667"/>
                </a:lnTo>
                <a:lnTo>
                  <a:pt x="353799" y="20045"/>
                </a:lnTo>
                <a:lnTo>
                  <a:pt x="234946" y="0"/>
                </a:lnTo>
                <a:lnTo>
                  <a:pt x="0" y="7289"/>
                </a:lnTo>
                <a:close/>
              </a:path>
            </a:pathLst>
          </a:custGeom>
          <a:solidFill>
            <a:srgbClr val="FFFFFF"/>
          </a:solidFill>
        </p:spPr>
        <p:txBody>
          <a:bodyPr wrap="square" lIns="0" tIns="0" rIns="0" bIns="0" rtlCol="0">
            <a:noAutofit/>
          </a:bodyPr>
          <a:lstStyle/>
          <a:p>
            <a:endParaRPr/>
          </a:p>
        </p:txBody>
      </p:sp>
      <p:sp>
        <p:nvSpPr>
          <p:cNvPr id="24" name="object 24"/>
          <p:cNvSpPr/>
          <p:nvPr/>
        </p:nvSpPr>
        <p:spPr>
          <a:xfrm>
            <a:off x="7766540" y="3196535"/>
            <a:ext cx="609702" cy="401873"/>
          </a:xfrm>
          <a:custGeom>
            <a:avLst/>
            <a:gdLst/>
            <a:ahLst/>
            <a:cxnLst/>
            <a:rect l="l" t="t" r="r" b="b"/>
            <a:pathLst>
              <a:path w="609702" h="401873">
                <a:moveTo>
                  <a:pt x="227626" y="0"/>
                </a:moveTo>
                <a:lnTo>
                  <a:pt x="0" y="93862"/>
                </a:lnTo>
                <a:lnTo>
                  <a:pt x="5483" y="214148"/>
                </a:lnTo>
                <a:lnTo>
                  <a:pt x="391268" y="401873"/>
                </a:lnTo>
                <a:lnTo>
                  <a:pt x="605143" y="146710"/>
                </a:lnTo>
                <a:lnTo>
                  <a:pt x="609702" y="69261"/>
                </a:lnTo>
                <a:lnTo>
                  <a:pt x="227626" y="0"/>
                </a:lnTo>
                <a:close/>
              </a:path>
            </a:pathLst>
          </a:custGeom>
          <a:solidFill>
            <a:srgbClr val="000000"/>
          </a:solidFill>
        </p:spPr>
        <p:txBody>
          <a:bodyPr wrap="square" lIns="0" tIns="0" rIns="0" bIns="0" rtlCol="0">
            <a:noAutofit/>
          </a:bodyPr>
          <a:lstStyle/>
          <a:p>
            <a:endParaRPr/>
          </a:p>
        </p:txBody>
      </p:sp>
      <p:sp>
        <p:nvSpPr>
          <p:cNvPr id="25" name="object 25"/>
          <p:cNvSpPr/>
          <p:nvPr/>
        </p:nvSpPr>
        <p:spPr>
          <a:xfrm>
            <a:off x="7830538" y="2994231"/>
            <a:ext cx="516453" cy="389117"/>
          </a:xfrm>
          <a:custGeom>
            <a:avLst/>
            <a:gdLst/>
            <a:ahLst/>
            <a:cxnLst/>
            <a:rect l="l" t="t" r="r" b="b"/>
            <a:pathLst>
              <a:path w="516453" h="389117">
                <a:moveTo>
                  <a:pt x="307162" y="389117"/>
                </a:moveTo>
                <a:lnTo>
                  <a:pt x="447061" y="270653"/>
                </a:lnTo>
                <a:lnTo>
                  <a:pt x="452506" y="193192"/>
                </a:lnTo>
                <a:lnTo>
                  <a:pt x="507336" y="155821"/>
                </a:lnTo>
                <a:lnTo>
                  <a:pt x="516453" y="41913"/>
                </a:lnTo>
                <a:lnTo>
                  <a:pt x="393117" y="16400"/>
                </a:lnTo>
                <a:lnTo>
                  <a:pt x="304414" y="18223"/>
                </a:lnTo>
                <a:lnTo>
                  <a:pt x="199287" y="0"/>
                </a:lnTo>
                <a:lnTo>
                  <a:pt x="0" y="5466"/>
                </a:lnTo>
                <a:lnTo>
                  <a:pt x="20108" y="280676"/>
                </a:lnTo>
                <a:lnTo>
                  <a:pt x="307162" y="389117"/>
                </a:lnTo>
                <a:close/>
              </a:path>
            </a:pathLst>
          </a:custGeom>
          <a:solidFill>
            <a:srgbClr val="000000"/>
          </a:solidFill>
        </p:spPr>
        <p:txBody>
          <a:bodyPr wrap="square" lIns="0" tIns="0" rIns="0" bIns="0" rtlCol="0">
            <a:noAutofit/>
          </a:bodyPr>
          <a:lstStyle/>
          <a:p>
            <a:endParaRPr/>
          </a:p>
        </p:txBody>
      </p:sp>
      <p:sp>
        <p:nvSpPr>
          <p:cNvPr id="26" name="object 26"/>
          <p:cNvSpPr/>
          <p:nvPr/>
        </p:nvSpPr>
        <p:spPr>
          <a:xfrm>
            <a:off x="7861612" y="3025211"/>
            <a:ext cx="273339" cy="315300"/>
          </a:xfrm>
          <a:custGeom>
            <a:avLst/>
            <a:gdLst/>
            <a:ahLst/>
            <a:cxnLst/>
            <a:rect l="l" t="t" r="r" b="b"/>
            <a:pathLst>
              <a:path w="273339" h="315300">
                <a:moveTo>
                  <a:pt x="0" y="0"/>
                </a:moveTo>
                <a:lnTo>
                  <a:pt x="15537" y="233295"/>
                </a:lnTo>
                <a:lnTo>
                  <a:pt x="266033" y="315300"/>
                </a:lnTo>
                <a:lnTo>
                  <a:pt x="273339" y="62882"/>
                </a:lnTo>
                <a:lnTo>
                  <a:pt x="0" y="0"/>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8160556" y="3072604"/>
            <a:ext cx="97795" cy="245128"/>
          </a:xfrm>
          <a:custGeom>
            <a:avLst/>
            <a:gdLst/>
            <a:ahLst/>
            <a:cxnLst/>
            <a:rect l="l" t="t" r="r" b="b"/>
            <a:pathLst>
              <a:path w="97795" h="245128">
                <a:moveTo>
                  <a:pt x="3646" y="20045"/>
                </a:moveTo>
                <a:lnTo>
                  <a:pt x="0" y="245128"/>
                </a:lnTo>
                <a:lnTo>
                  <a:pt x="85005" y="172222"/>
                </a:lnTo>
                <a:lnTo>
                  <a:pt x="97795" y="0"/>
                </a:lnTo>
                <a:lnTo>
                  <a:pt x="3646" y="20045"/>
                </a:lnTo>
                <a:close/>
              </a:path>
            </a:pathLst>
          </a:custGeom>
          <a:solidFill>
            <a:srgbClr val="3E3EFF"/>
          </a:solidFill>
        </p:spPr>
        <p:txBody>
          <a:bodyPr wrap="square" lIns="0" tIns="0" rIns="0" bIns="0" rtlCol="0">
            <a:noAutofit/>
          </a:bodyPr>
          <a:lstStyle/>
          <a:p>
            <a:endParaRPr/>
          </a:p>
        </p:txBody>
      </p:sp>
      <p:sp>
        <p:nvSpPr>
          <p:cNvPr id="28" name="object 28"/>
          <p:cNvSpPr/>
          <p:nvPr/>
        </p:nvSpPr>
        <p:spPr>
          <a:xfrm>
            <a:off x="7902754" y="3085360"/>
            <a:ext cx="184662" cy="187725"/>
          </a:xfrm>
          <a:custGeom>
            <a:avLst/>
            <a:gdLst/>
            <a:ahLst/>
            <a:cxnLst/>
            <a:rect l="l" t="t" r="r" b="b"/>
            <a:pathLst>
              <a:path w="184662" h="187725">
                <a:moveTo>
                  <a:pt x="0" y="0"/>
                </a:moveTo>
                <a:lnTo>
                  <a:pt x="4571" y="135776"/>
                </a:lnTo>
                <a:lnTo>
                  <a:pt x="183750" y="187725"/>
                </a:lnTo>
                <a:lnTo>
                  <a:pt x="184662" y="41002"/>
                </a:lnTo>
                <a:lnTo>
                  <a:pt x="0" y="0"/>
                </a:lnTo>
                <a:close/>
              </a:path>
            </a:pathLst>
          </a:custGeom>
          <a:solidFill>
            <a:srgbClr val="00FFFF"/>
          </a:solidFill>
        </p:spPr>
        <p:txBody>
          <a:bodyPr wrap="square" lIns="0" tIns="0" rIns="0" bIns="0" rtlCol="0">
            <a:noAutofit/>
          </a:bodyPr>
          <a:lstStyle/>
          <a:p>
            <a:endParaRPr/>
          </a:p>
        </p:txBody>
      </p:sp>
      <p:sp>
        <p:nvSpPr>
          <p:cNvPr id="29" name="object 29"/>
          <p:cNvSpPr/>
          <p:nvPr/>
        </p:nvSpPr>
        <p:spPr>
          <a:xfrm>
            <a:off x="7806770" y="3307709"/>
            <a:ext cx="329094" cy="231460"/>
          </a:xfrm>
          <a:custGeom>
            <a:avLst/>
            <a:gdLst/>
            <a:ahLst/>
            <a:cxnLst/>
            <a:rect l="l" t="t" r="r" b="b"/>
            <a:pathLst>
              <a:path w="329094" h="231460">
                <a:moveTo>
                  <a:pt x="0" y="0"/>
                </a:moveTo>
                <a:lnTo>
                  <a:pt x="4571" y="83839"/>
                </a:lnTo>
                <a:lnTo>
                  <a:pt x="329094" y="231460"/>
                </a:lnTo>
                <a:lnTo>
                  <a:pt x="327270" y="127575"/>
                </a:lnTo>
                <a:lnTo>
                  <a:pt x="0" y="0"/>
                </a:lnTo>
                <a:close/>
              </a:path>
            </a:pathLst>
          </a:custGeom>
          <a:solidFill>
            <a:srgbClr val="FFFFFF"/>
          </a:solidFill>
        </p:spPr>
        <p:txBody>
          <a:bodyPr wrap="square" lIns="0" tIns="0" rIns="0" bIns="0" rtlCol="0">
            <a:noAutofit/>
          </a:bodyPr>
          <a:lstStyle/>
          <a:p>
            <a:endParaRPr/>
          </a:p>
        </p:txBody>
      </p:sp>
      <p:sp>
        <p:nvSpPr>
          <p:cNvPr id="30" name="object 30"/>
          <p:cNvSpPr/>
          <p:nvPr/>
        </p:nvSpPr>
        <p:spPr>
          <a:xfrm>
            <a:off x="7929270" y="3014277"/>
            <a:ext cx="284255" cy="46482"/>
          </a:xfrm>
          <a:custGeom>
            <a:avLst/>
            <a:gdLst/>
            <a:ahLst/>
            <a:cxnLst/>
            <a:rect l="l" t="t" r="r" b="b"/>
            <a:pathLst>
              <a:path w="284255" h="46482">
                <a:moveTo>
                  <a:pt x="0" y="0"/>
                </a:moveTo>
                <a:lnTo>
                  <a:pt x="203858" y="46482"/>
                </a:lnTo>
                <a:lnTo>
                  <a:pt x="284255" y="34624"/>
                </a:lnTo>
                <a:lnTo>
                  <a:pt x="102378" y="911"/>
                </a:lnTo>
                <a:lnTo>
                  <a:pt x="0" y="0"/>
                </a:lnTo>
                <a:close/>
              </a:path>
            </a:pathLst>
          </a:custGeom>
          <a:solidFill>
            <a:srgbClr val="3E3E3E"/>
          </a:solidFill>
        </p:spPr>
        <p:txBody>
          <a:bodyPr wrap="square" lIns="0" tIns="0" rIns="0" bIns="0" rtlCol="0">
            <a:noAutofit/>
          </a:bodyPr>
          <a:lstStyle/>
          <a:p>
            <a:endParaRPr/>
          </a:p>
        </p:txBody>
      </p:sp>
      <p:sp>
        <p:nvSpPr>
          <p:cNvPr id="31" name="object 31"/>
          <p:cNvSpPr/>
          <p:nvPr/>
        </p:nvSpPr>
        <p:spPr>
          <a:xfrm>
            <a:off x="8164203" y="3294953"/>
            <a:ext cx="162780" cy="215971"/>
          </a:xfrm>
          <a:custGeom>
            <a:avLst/>
            <a:gdLst/>
            <a:ahLst/>
            <a:cxnLst/>
            <a:rect l="l" t="t" r="r" b="b"/>
            <a:pathLst>
              <a:path w="162780" h="215971">
                <a:moveTo>
                  <a:pt x="0" y="121197"/>
                </a:moveTo>
                <a:lnTo>
                  <a:pt x="0" y="215971"/>
                </a:lnTo>
                <a:lnTo>
                  <a:pt x="156322" y="41002"/>
                </a:lnTo>
                <a:lnTo>
                  <a:pt x="162780" y="0"/>
                </a:lnTo>
                <a:lnTo>
                  <a:pt x="0" y="121197"/>
                </a:lnTo>
                <a:close/>
              </a:path>
            </a:pathLst>
          </a:custGeom>
          <a:solidFill>
            <a:srgbClr val="3E3E3E"/>
          </a:solidFill>
        </p:spPr>
        <p:txBody>
          <a:bodyPr wrap="square" lIns="0" tIns="0" rIns="0" bIns="0" rtlCol="0">
            <a:noAutofit/>
          </a:bodyPr>
          <a:lstStyle/>
          <a:p>
            <a:endParaRPr/>
          </a:p>
        </p:txBody>
      </p:sp>
      <p:sp>
        <p:nvSpPr>
          <p:cNvPr id="32" name="object 32"/>
          <p:cNvSpPr/>
          <p:nvPr/>
        </p:nvSpPr>
        <p:spPr>
          <a:xfrm>
            <a:off x="7833273" y="3287664"/>
            <a:ext cx="307162" cy="113908"/>
          </a:xfrm>
          <a:custGeom>
            <a:avLst/>
            <a:gdLst/>
            <a:ahLst/>
            <a:cxnLst/>
            <a:rect l="l" t="t" r="r" b="b"/>
            <a:pathLst>
              <a:path w="307162" h="113908">
                <a:moveTo>
                  <a:pt x="18285" y="0"/>
                </a:moveTo>
                <a:lnTo>
                  <a:pt x="0" y="4555"/>
                </a:lnTo>
                <a:lnTo>
                  <a:pt x="307162" y="113908"/>
                </a:lnTo>
                <a:lnTo>
                  <a:pt x="305338" y="90217"/>
                </a:lnTo>
                <a:lnTo>
                  <a:pt x="18285" y="0"/>
                </a:lnTo>
                <a:close/>
              </a:path>
            </a:pathLst>
          </a:custGeom>
          <a:solidFill>
            <a:srgbClr val="3E3EFF"/>
          </a:solidFill>
        </p:spPr>
        <p:txBody>
          <a:bodyPr wrap="square" lIns="0" tIns="0" rIns="0" bIns="0" rtlCol="0">
            <a:noAutofit/>
          </a:bodyPr>
          <a:lstStyle/>
          <a:p>
            <a:endParaRPr/>
          </a:p>
        </p:txBody>
      </p:sp>
      <p:sp>
        <p:nvSpPr>
          <p:cNvPr id="33" name="object 33"/>
          <p:cNvSpPr/>
          <p:nvPr/>
        </p:nvSpPr>
        <p:spPr>
          <a:xfrm>
            <a:off x="7920127" y="3104495"/>
            <a:ext cx="132554" cy="130309"/>
          </a:xfrm>
          <a:custGeom>
            <a:avLst/>
            <a:gdLst/>
            <a:ahLst/>
            <a:cxnLst/>
            <a:rect l="l" t="t" r="r" b="b"/>
            <a:pathLst>
              <a:path w="132554" h="130309">
                <a:moveTo>
                  <a:pt x="58502" y="0"/>
                </a:moveTo>
                <a:lnTo>
                  <a:pt x="0" y="120286"/>
                </a:lnTo>
                <a:lnTo>
                  <a:pt x="33822" y="130309"/>
                </a:lnTo>
                <a:lnTo>
                  <a:pt x="132554" y="19134"/>
                </a:lnTo>
                <a:lnTo>
                  <a:pt x="58502" y="0"/>
                </a:lnTo>
                <a:close/>
              </a:path>
            </a:pathLst>
          </a:custGeom>
          <a:solidFill>
            <a:srgbClr val="7EFFFF"/>
          </a:solidFill>
        </p:spPr>
        <p:txBody>
          <a:bodyPr wrap="square" lIns="0" tIns="0" rIns="0" bIns="0" rtlCol="0">
            <a:noAutofit/>
          </a:bodyPr>
          <a:lstStyle/>
          <a:p>
            <a:endParaRPr/>
          </a:p>
        </p:txBody>
      </p:sp>
      <p:sp>
        <p:nvSpPr>
          <p:cNvPr id="34" name="object 34"/>
          <p:cNvSpPr/>
          <p:nvPr/>
        </p:nvSpPr>
        <p:spPr>
          <a:xfrm>
            <a:off x="7902754" y="3085360"/>
            <a:ext cx="184662" cy="187725"/>
          </a:xfrm>
          <a:custGeom>
            <a:avLst/>
            <a:gdLst/>
            <a:ahLst/>
            <a:cxnLst/>
            <a:rect l="l" t="t" r="r" b="b"/>
            <a:pathLst>
              <a:path w="184662" h="187725">
                <a:moveTo>
                  <a:pt x="184662" y="41002"/>
                </a:moveTo>
                <a:lnTo>
                  <a:pt x="0" y="0"/>
                </a:lnTo>
                <a:lnTo>
                  <a:pt x="170948" y="57403"/>
                </a:lnTo>
                <a:lnTo>
                  <a:pt x="183750" y="187725"/>
                </a:lnTo>
                <a:lnTo>
                  <a:pt x="184662" y="41002"/>
                </a:lnTo>
                <a:close/>
              </a:path>
            </a:pathLst>
          </a:custGeom>
          <a:solidFill>
            <a:srgbClr val="000000"/>
          </a:solidFill>
        </p:spPr>
        <p:txBody>
          <a:bodyPr wrap="square" lIns="0" tIns="0" rIns="0" bIns="0" rtlCol="0">
            <a:noAutofit/>
          </a:bodyPr>
          <a:lstStyle/>
          <a:p>
            <a:endParaRPr/>
          </a:p>
        </p:txBody>
      </p:sp>
      <p:sp>
        <p:nvSpPr>
          <p:cNvPr id="35" name="object 35"/>
          <p:cNvSpPr/>
          <p:nvPr/>
        </p:nvSpPr>
        <p:spPr>
          <a:xfrm>
            <a:off x="7806770" y="3307709"/>
            <a:ext cx="327270" cy="127575"/>
          </a:xfrm>
          <a:custGeom>
            <a:avLst/>
            <a:gdLst/>
            <a:ahLst/>
            <a:cxnLst/>
            <a:rect l="l" t="t" r="r" b="b"/>
            <a:pathLst>
              <a:path w="327270" h="127575">
                <a:moveTo>
                  <a:pt x="0" y="0"/>
                </a:moveTo>
                <a:lnTo>
                  <a:pt x="1823" y="39180"/>
                </a:lnTo>
                <a:lnTo>
                  <a:pt x="327270" y="127575"/>
                </a:lnTo>
                <a:lnTo>
                  <a:pt x="0" y="0"/>
                </a:lnTo>
                <a:close/>
              </a:path>
            </a:pathLst>
          </a:custGeom>
          <a:solidFill>
            <a:srgbClr val="FFFF3E"/>
          </a:solidFill>
        </p:spPr>
        <p:txBody>
          <a:bodyPr wrap="square" lIns="0" tIns="0" rIns="0" bIns="0" rtlCol="0">
            <a:noAutofit/>
          </a:bodyPr>
          <a:lstStyle/>
          <a:p>
            <a:endParaRPr/>
          </a:p>
        </p:txBody>
      </p:sp>
      <p:sp>
        <p:nvSpPr>
          <p:cNvPr id="36" name="object 36"/>
          <p:cNvSpPr/>
          <p:nvPr/>
        </p:nvSpPr>
        <p:spPr>
          <a:xfrm>
            <a:off x="7845163" y="3335955"/>
            <a:ext cx="18285" cy="19147"/>
          </a:xfrm>
          <a:custGeom>
            <a:avLst/>
            <a:gdLst/>
            <a:ahLst/>
            <a:cxnLst/>
            <a:rect l="l" t="t" r="r" b="b"/>
            <a:pathLst>
              <a:path w="18285" h="19147">
                <a:moveTo>
                  <a:pt x="9142" y="19147"/>
                </a:moveTo>
                <a:lnTo>
                  <a:pt x="12789" y="18223"/>
                </a:lnTo>
                <a:lnTo>
                  <a:pt x="15537" y="16400"/>
                </a:lnTo>
                <a:lnTo>
                  <a:pt x="17360" y="13667"/>
                </a:lnTo>
                <a:lnTo>
                  <a:pt x="18285" y="10022"/>
                </a:lnTo>
                <a:lnTo>
                  <a:pt x="17360" y="6378"/>
                </a:lnTo>
                <a:lnTo>
                  <a:pt x="15537" y="3644"/>
                </a:lnTo>
                <a:lnTo>
                  <a:pt x="13713" y="911"/>
                </a:lnTo>
                <a:lnTo>
                  <a:pt x="10054" y="0"/>
                </a:lnTo>
                <a:lnTo>
                  <a:pt x="6394" y="911"/>
                </a:lnTo>
                <a:lnTo>
                  <a:pt x="2735" y="2733"/>
                </a:lnTo>
                <a:lnTo>
                  <a:pt x="911" y="5466"/>
                </a:lnTo>
                <a:lnTo>
                  <a:pt x="0" y="9111"/>
                </a:lnTo>
                <a:lnTo>
                  <a:pt x="911" y="12756"/>
                </a:lnTo>
                <a:lnTo>
                  <a:pt x="2735" y="15489"/>
                </a:lnTo>
                <a:lnTo>
                  <a:pt x="5483" y="18223"/>
                </a:lnTo>
                <a:lnTo>
                  <a:pt x="9142" y="19147"/>
                </a:lnTo>
                <a:close/>
              </a:path>
            </a:pathLst>
          </a:custGeom>
          <a:solidFill>
            <a:srgbClr val="000000"/>
          </a:solidFill>
        </p:spPr>
        <p:txBody>
          <a:bodyPr wrap="square" lIns="0" tIns="0" rIns="0" bIns="0" rtlCol="0">
            <a:noAutofit/>
          </a:bodyPr>
          <a:lstStyle/>
          <a:p>
            <a:endParaRPr/>
          </a:p>
        </p:txBody>
      </p:sp>
      <p:sp>
        <p:nvSpPr>
          <p:cNvPr id="37" name="object 37"/>
          <p:cNvSpPr/>
          <p:nvPr/>
        </p:nvSpPr>
        <p:spPr>
          <a:xfrm>
            <a:off x="8038056" y="3419795"/>
            <a:ext cx="80446" cy="47393"/>
          </a:xfrm>
          <a:custGeom>
            <a:avLst/>
            <a:gdLst/>
            <a:ahLst/>
            <a:cxnLst/>
            <a:rect l="l" t="t" r="r" b="b"/>
            <a:pathLst>
              <a:path w="80446" h="47393">
                <a:moveTo>
                  <a:pt x="911" y="0"/>
                </a:moveTo>
                <a:lnTo>
                  <a:pt x="0" y="11845"/>
                </a:lnTo>
                <a:lnTo>
                  <a:pt x="80446" y="47393"/>
                </a:lnTo>
                <a:lnTo>
                  <a:pt x="80446" y="31890"/>
                </a:lnTo>
                <a:lnTo>
                  <a:pt x="911" y="0"/>
                </a:lnTo>
                <a:close/>
              </a:path>
            </a:pathLst>
          </a:custGeom>
          <a:solidFill>
            <a:srgbClr val="000000"/>
          </a:solidFill>
        </p:spPr>
        <p:txBody>
          <a:bodyPr wrap="square" lIns="0" tIns="0" rIns="0" bIns="0" rtlCol="0">
            <a:noAutofit/>
          </a:bodyPr>
          <a:lstStyle/>
          <a:p>
            <a:endParaRPr/>
          </a:p>
        </p:txBody>
      </p:sp>
      <p:sp>
        <p:nvSpPr>
          <p:cNvPr id="38" name="object 38"/>
          <p:cNvSpPr/>
          <p:nvPr/>
        </p:nvSpPr>
        <p:spPr>
          <a:xfrm>
            <a:off x="8053593" y="3279463"/>
            <a:ext cx="32910" cy="17312"/>
          </a:xfrm>
          <a:custGeom>
            <a:avLst/>
            <a:gdLst/>
            <a:ahLst/>
            <a:cxnLst/>
            <a:rect l="l" t="t" r="r" b="b"/>
            <a:pathLst>
              <a:path w="32910" h="17312">
                <a:moveTo>
                  <a:pt x="911" y="0"/>
                </a:moveTo>
                <a:lnTo>
                  <a:pt x="0" y="9111"/>
                </a:lnTo>
                <a:lnTo>
                  <a:pt x="32910" y="17312"/>
                </a:lnTo>
                <a:lnTo>
                  <a:pt x="32910" y="10022"/>
                </a:lnTo>
                <a:lnTo>
                  <a:pt x="911" y="0"/>
                </a:lnTo>
                <a:close/>
              </a:path>
            </a:pathLst>
          </a:custGeom>
          <a:solidFill>
            <a:srgbClr val="000000"/>
          </a:solidFill>
        </p:spPr>
        <p:txBody>
          <a:bodyPr wrap="square" lIns="0" tIns="0" rIns="0" bIns="0" rtlCol="0">
            <a:noAutofit/>
          </a:bodyPr>
          <a:lstStyle/>
          <a:p>
            <a:endParaRPr/>
          </a:p>
        </p:txBody>
      </p:sp>
      <p:sp>
        <p:nvSpPr>
          <p:cNvPr id="39" name="object 39"/>
          <p:cNvSpPr/>
          <p:nvPr/>
        </p:nvSpPr>
        <p:spPr>
          <a:xfrm>
            <a:off x="7367040" y="3078071"/>
            <a:ext cx="370248" cy="240572"/>
          </a:xfrm>
          <a:custGeom>
            <a:avLst/>
            <a:gdLst/>
            <a:ahLst/>
            <a:cxnLst/>
            <a:rect l="l" t="t" r="r" b="b"/>
            <a:pathLst>
              <a:path w="370248" h="240572">
                <a:moveTo>
                  <a:pt x="138050" y="0"/>
                </a:moveTo>
                <a:lnTo>
                  <a:pt x="0" y="57403"/>
                </a:lnTo>
                <a:lnTo>
                  <a:pt x="3659" y="130309"/>
                </a:lnTo>
                <a:lnTo>
                  <a:pt x="239517" y="240572"/>
                </a:lnTo>
                <a:lnTo>
                  <a:pt x="367500" y="88395"/>
                </a:lnTo>
                <a:lnTo>
                  <a:pt x="370248" y="41002"/>
                </a:lnTo>
                <a:lnTo>
                  <a:pt x="138050" y="0"/>
                </a:lnTo>
                <a:close/>
              </a:path>
            </a:pathLst>
          </a:custGeom>
          <a:solidFill>
            <a:srgbClr val="000000"/>
          </a:solidFill>
        </p:spPr>
        <p:txBody>
          <a:bodyPr wrap="square" lIns="0" tIns="0" rIns="0" bIns="0" rtlCol="0">
            <a:noAutofit/>
          </a:bodyPr>
          <a:lstStyle/>
          <a:p>
            <a:endParaRPr/>
          </a:p>
        </p:txBody>
      </p:sp>
      <p:sp>
        <p:nvSpPr>
          <p:cNvPr id="40" name="object 40"/>
          <p:cNvSpPr/>
          <p:nvPr/>
        </p:nvSpPr>
        <p:spPr>
          <a:xfrm>
            <a:off x="7399039" y="2945927"/>
            <a:ext cx="333678" cy="249696"/>
          </a:xfrm>
          <a:custGeom>
            <a:avLst/>
            <a:gdLst/>
            <a:ahLst/>
            <a:cxnLst/>
            <a:rect l="l" t="t" r="r" b="b"/>
            <a:pathLst>
              <a:path w="333678" h="249696">
                <a:moveTo>
                  <a:pt x="200211" y="249696"/>
                </a:moveTo>
                <a:lnTo>
                  <a:pt x="288877" y="173146"/>
                </a:lnTo>
                <a:lnTo>
                  <a:pt x="292536" y="123943"/>
                </a:lnTo>
                <a:lnTo>
                  <a:pt x="327270" y="99329"/>
                </a:lnTo>
                <a:lnTo>
                  <a:pt x="333678" y="28258"/>
                </a:lnTo>
                <a:lnTo>
                  <a:pt x="254142" y="10933"/>
                </a:lnTo>
                <a:lnTo>
                  <a:pt x="197464" y="11845"/>
                </a:lnTo>
                <a:lnTo>
                  <a:pt x="129819" y="0"/>
                </a:lnTo>
                <a:lnTo>
                  <a:pt x="0" y="3644"/>
                </a:lnTo>
                <a:lnTo>
                  <a:pt x="13713" y="180435"/>
                </a:lnTo>
                <a:lnTo>
                  <a:pt x="200211" y="249696"/>
                </a:lnTo>
                <a:close/>
              </a:path>
            </a:pathLst>
          </a:custGeom>
          <a:solidFill>
            <a:srgbClr val="000000"/>
          </a:solidFill>
        </p:spPr>
        <p:txBody>
          <a:bodyPr wrap="square" lIns="0" tIns="0" rIns="0" bIns="0" rtlCol="0">
            <a:noAutofit/>
          </a:bodyPr>
          <a:lstStyle/>
          <a:p>
            <a:endParaRPr/>
          </a:p>
        </p:txBody>
      </p:sp>
      <p:sp>
        <p:nvSpPr>
          <p:cNvPr id="41" name="object 41"/>
          <p:cNvSpPr/>
          <p:nvPr/>
        </p:nvSpPr>
        <p:spPr>
          <a:xfrm>
            <a:off x="7420060" y="2965985"/>
            <a:ext cx="176443" cy="202303"/>
          </a:xfrm>
          <a:custGeom>
            <a:avLst/>
            <a:gdLst/>
            <a:ahLst/>
            <a:cxnLst/>
            <a:rect l="l" t="t" r="r" b="b"/>
            <a:pathLst>
              <a:path w="176443" h="202303">
                <a:moveTo>
                  <a:pt x="0" y="0"/>
                </a:moveTo>
                <a:lnTo>
                  <a:pt x="10066" y="149443"/>
                </a:lnTo>
                <a:lnTo>
                  <a:pt x="171872" y="202303"/>
                </a:lnTo>
                <a:lnTo>
                  <a:pt x="176443" y="41002"/>
                </a:lnTo>
                <a:lnTo>
                  <a:pt x="0" y="0"/>
                </a:lnTo>
                <a:close/>
              </a:path>
            </a:pathLst>
          </a:custGeom>
          <a:solidFill>
            <a:srgbClr val="FFFFFF"/>
          </a:solidFill>
        </p:spPr>
        <p:txBody>
          <a:bodyPr wrap="square" lIns="0" tIns="0" rIns="0" bIns="0" rtlCol="0">
            <a:noAutofit/>
          </a:bodyPr>
          <a:lstStyle/>
          <a:p>
            <a:endParaRPr/>
          </a:p>
        </p:txBody>
      </p:sp>
      <p:sp>
        <p:nvSpPr>
          <p:cNvPr id="42" name="object 42"/>
          <p:cNvSpPr/>
          <p:nvPr/>
        </p:nvSpPr>
        <p:spPr>
          <a:xfrm>
            <a:off x="7613877" y="2996964"/>
            <a:ext cx="61250" cy="156732"/>
          </a:xfrm>
          <a:custGeom>
            <a:avLst/>
            <a:gdLst/>
            <a:ahLst/>
            <a:cxnLst/>
            <a:rect l="l" t="t" r="r" b="b"/>
            <a:pathLst>
              <a:path w="61250" h="156732">
                <a:moveTo>
                  <a:pt x="0" y="12756"/>
                </a:moveTo>
                <a:lnTo>
                  <a:pt x="0" y="156732"/>
                </a:lnTo>
                <a:lnTo>
                  <a:pt x="53930" y="109352"/>
                </a:lnTo>
                <a:lnTo>
                  <a:pt x="61250" y="0"/>
                </a:lnTo>
                <a:lnTo>
                  <a:pt x="0" y="12756"/>
                </a:lnTo>
                <a:close/>
              </a:path>
            </a:pathLst>
          </a:custGeom>
          <a:solidFill>
            <a:srgbClr val="3E3EFF"/>
          </a:solidFill>
        </p:spPr>
        <p:txBody>
          <a:bodyPr wrap="square" lIns="0" tIns="0" rIns="0" bIns="0" rtlCol="0">
            <a:noAutofit/>
          </a:bodyPr>
          <a:lstStyle/>
          <a:p>
            <a:endParaRPr/>
          </a:p>
        </p:txBody>
      </p:sp>
      <p:sp>
        <p:nvSpPr>
          <p:cNvPr id="43" name="object 43"/>
          <p:cNvSpPr/>
          <p:nvPr/>
        </p:nvSpPr>
        <p:spPr>
          <a:xfrm>
            <a:off x="7446575" y="3004254"/>
            <a:ext cx="119765" cy="121197"/>
          </a:xfrm>
          <a:custGeom>
            <a:avLst/>
            <a:gdLst/>
            <a:ahLst/>
            <a:cxnLst/>
            <a:rect l="l" t="t" r="r" b="b"/>
            <a:pathLst>
              <a:path w="119765" h="121197">
                <a:moveTo>
                  <a:pt x="0" y="0"/>
                </a:moveTo>
                <a:lnTo>
                  <a:pt x="2747" y="87484"/>
                </a:lnTo>
                <a:lnTo>
                  <a:pt x="119765" y="121197"/>
                </a:lnTo>
                <a:lnTo>
                  <a:pt x="119765" y="26423"/>
                </a:lnTo>
                <a:lnTo>
                  <a:pt x="0" y="0"/>
                </a:lnTo>
                <a:close/>
              </a:path>
            </a:pathLst>
          </a:custGeom>
          <a:solidFill>
            <a:srgbClr val="00FFFF"/>
          </a:solidFill>
        </p:spPr>
        <p:txBody>
          <a:bodyPr wrap="square" lIns="0" tIns="0" rIns="0" bIns="0" rtlCol="0">
            <a:noAutofit/>
          </a:bodyPr>
          <a:lstStyle/>
          <a:p>
            <a:endParaRPr/>
          </a:p>
        </p:txBody>
      </p:sp>
      <p:sp>
        <p:nvSpPr>
          <p:cNvPr id="44" name="object 44"/>
          <p:cNvSpPr/>
          <p:nvPr/>
        </p:nvSpPr>
        <p:spPr>
          <a:xfrm>
            <a:off x="7384414" y="3148230"/>
            <a:ext cx="213913" cy="145811"/>
          </a:xfrm>
          <a:custGeom>
            <a:avLst/>
            <a:gdLst/>
            <a:ahLst/>
            <a:cxnLst/>
            <a:rect l="l" t="t" r="r" b="b"/>
            <a:pathLst>
              <a:path w="213913" h="145811">
                <a:moveTo>
                  <a:pt x="0" y="0"/>
                </a:moveTo>
                <a:lnTo>
                  <a:pt x="2735" y="53771"/>
                </a:lnTo>
                <a:lnTo>
                  <a:pt x="213913" y="145811"/>
                </a:lnTo>
                <a:lnTo>
                  <a:pt x="213001" y="81106"/>
                </a:lnTo>
                <a:lnTo>
                  <a:pt x="0" y="0"/>
                </a:lnTo>
                <a:close/>
              </a:path>
            </a:pathLst>
          </a:custGeom>
          <a:solidFill>
            <a:srgbClr val="FFFFFF"/>
          </a:solidFill>
        </p:spPr>
        <p:txBody>
          <a:bodyPr wrap="square" lIns="0" tIns="0" rIns="0" bIns="0" rtlCol="0">
            <a:noAutofit/>
          </a:bodyPr>
          <a:lstStyle/>
          <a:p>
            <a:endParaRPr/>
          </a:p>
        </p:txBody>
      </p:sp>
      <p:sp>
        <p:nvSpPr>
          <p:cNvPr id="45" name="object 45"/>
          <p:cNvSpPr/>
          <p:nvPr/>
        </p:nvSpPr>
        <p:spPr>
          <a:xfrm>
            <a:off x="7463037" y="2959594"/>
            <a:ext cx="183750" cy="29169"/>
          </a:xfrm>
          <a:custGeom>
            <a:avLst/>
            <a:gdLst/>
            <a:ahLst/>
            <a:cxnLst/>
            <a:rect l="l" t="t" r="r" b="b"/>
            <a:pathLst>
              <a:path w="183750" h="29169">
                <a:moveTo>
                  <a:pt x="0" y="0"/>
                </a:moveTo>
                <a:lnTo>
                  <a:pt x="132554" y="29169"/>
                </a:lnTo>
                <a:lnTo>
                  <a:pt x="183750" y="21880"/>
                </a:lnTo>
                <a:lnTo>
                  <a:pt x="66733" y="0"/>
                </a:lnTo>
                <a:lnTo>
                  <a:pt x="0" y="0"/>
                </a:lnTo>
                <a:close/>
              </a:path>
            </a:pathLst>
          </a:custGeom>
          <a:solidFill>
            <a:srgbClr val="3E3E3E"/>
          </a:solidFill>
        </p:spPr>
        <p:txBody>
          <a:bodyPr wrap="square" lIns="0" tIns="0" rIns="0" bIns="0" rtlCol="0">
            <a:noAutofit/>
          </a:bodyPr>
          <a:lstStyle/>
          <a:p>
            <a:endParaRPr/>
          </a:p>
        </p:txBody>
      </p:sp>
      <p:sp>
        <p:nvSpPr>
          <p:cNvPr id="46" name="object 46"/>
          <p:cNvSpPr/>
          <p:nvPr/>
        </p:nvSpPr>
        <p:spPr>
          <a:xfrm>
            <a:off x="7614788" y="3139119"/>
            <a:ext cx="105126" cy="138522"/>
          </a:xfrm>
          <a:custGeom>
            <a:avLst/>
            <a:gdLst/>
            <a:ahLst/>
            <a:cxnLst/>
            <a:rect l="l" t="t" r="r" b="b"/>
            <a:pathLst>
              <a:path w="105126" h="138522">
                <a:moveTo>
                  <a:pt x="0" y="77461"/>
                </a:moveTo>
                <a:lnTo>
                  <a:pt x="0" y="138522"/>
                </a:lnTo>
                <a:lnTo>
                  <a:pt x="101467" y="26436"/>
                </a:lnTo>
                <a:lnTo>
                  <a:pt x="105126" y="0"/>
                </a:lnTo>
                <a:lnTo>
                  <a:pt x="0" y="77461"/>
                </a:lnTo>
                <a:close/>
              </a:path>
            </a:pathLst>
          </a:custGeom>
          <a:solidFill>
            <a:srgbClr val="3E3E3E"/>
          </a:solidFill>
        </p:spPr>
        <p:txBody>
          <a:bodyPr wrap="square" lIns="0" tIns="0" rIns="0" bIns="0" rtlCol="0">
            <a:noAutofit/>
          </a:bodyPr>
          <a:lstStyle/>
          <a:p>
            <a:endParaRPr/>
          </a:p>
        </p:txBody>
      </p:sp>
      <p:sp>
        <p:nvSpPr>
          <p:cNvPr id="47" name="object 47"/>
          <p:cNvSpPr/>
          <p:nvPr/>
        </p:nvSpPr>
        <p:spPr>
          <a:xfrm>
            <a:off x="7401787" y="3134563"/>
            <a:ext cx="199287" cy="72905"/>
          </a:xfrm>
          <a:custGeom>
            <a:avLst/>
            <a:gdLst/>
            <a:ahLst/>
            <a:cxnLst/>
            <a:rect l="l" t="t" r="r" b="b"/>
            <a:pathLst>
              <a:path w="199287" h="72905">
                <a:moveTo>
                  <a:pt x="11877" y="0"/>
                </a:moveTo>
                <a:lnTo>
                  <a:pt x="0" y="3644"/>
                </a:lnTo>
                <a:lnTo>
                  <a:pt x="199287" y="72905"/>
                </a:lnTo>
                <a:lnTo>
                  <a:pt x="197464" y="57415"/>
                </a:lnTo>
                <a:lnTo>
                  <a:pt x="11877" y="0"/>
                </a:lnTo>
                <a:close/>
              </a:path>
            </a:pathLst>
          </a:custGeom>
          <a:solidFill>
            <a:srgbClr val="3E3EFF"/>
          </a:solidFill>
        </p:spPr>
        <p:txBody>
          <a:bodyPr wrap="square" lIns="0" tIns="0" rIns="0" bIns="0" rtlCol="0">
            <a:noAutofit/>
          </a:bodyPr>
          <a:lstStyle/>
          <a:p>
            <a:endParaRPr/>
          </a:p>
        </p:txBody>
      </p:sp>
      <p:sp>
        <p:nvSpPr>
          <p:cNvPr id="48" name="object 48"/>
          <p:cNvSpPr/>
          <p:nvPr/>
        </p:nvSpPr>
        <p:spPr>
          <a:xfrm>
            <a:off x="7457541" y="3017010"/>
            <a:ext cx="85942" cy="83839"/>
          </a:xfrm>
          <a:custGeom>
            <a:avLst/>
            <a:gdLst/>
            <a:ahLst/>
            <a:cxnLst/>
            <a:rect l="l" t="t" r="r" b="b"/>
            <a:pathLst>
              <a:path w="85942" h="83839">
                <a:moveTo>
                  <a:pt x="38406" y="0"/>
                </a:moveTo>
                <a:lnTo>
                  <a:pt x="0" y="77461"/>
                </a:lnTo>
                <a:lnTo>
                  <a:pt x="22856" y="83839"/>
                </a:lnTo>
                <a:lnTo>
                  <a:pt x="85942" y="12756"/>
                </a:lnTo>
                <a:lnTo>
                  <a:pt x="38406" y="0"/>
                </a:lnTo>
                <a:close/>
              </a:path>
            </a:pathLst>
          </a:custGeom>
          <a:solidFill>
            <a:srgbClr val="7EFFFF"/>
          </a:solidFill>
        </p:spPr>
        <p:txBody>
          <a:bodyPr wrap="square" lIns="0" tIns="0" rIns="0" bIns="0" rtlCol="0">
            <a:noAutofit/>
          </a:bodyPr>
          <a:lstStyle/>
          <a:p>
            <a:endParaRPr/>
          </a:p>
        </p:txBody>
      </p:sp>
      <p:sp>
        <p:nvSpPr>
          <p:cNvPr id="49" name="object 49"/>
          <p:cNvSpPr/>
          <p:nvPr/>
        </p:nvSpPr>
        <p:spPr>
          <a:xfrm>
            <a:off x="7446575" y="3004254"/>
            <a:ext cx="119765" cy="121197"/>
          </a:xfrm>
          <a:custGeom>
            <a:avLst/>
            <a:gdLst/>
            <a:ahLst/>
            <a:cxnLst/>
            <a:rect l="l" t="t" r="r" b="b"/>
            <a:pathLst>
              <a:path w="119765" h="121197">
                <a:moveTo>
                  <a:pt x="119765" y="26423"/>
                </a:moveTo>
                <a:lnTo>
                  <a:pt x="0" y="0"/>
                </a:lnTo>
                <a:lnTo>
                  <a:pt x="110622" y="37357"/>
                </a:lnTo>
                <a:lnTo>
                  <a:pt x="119765" y="121197"/>
                </a:lnTo>
                <a:lnTo>
                  <a:pt x="119765" y="26423"/>
                </a:lnTo>
                <a:close/>
              </a:path>
            </a:pathLst>
          </a:custGeom>
          <a:solidFill>
            <a:srgbClr val="000000"/>
          </a:solidFill>
        </p:spPr>
        <p:txBody>
          <a:bodyPr wrap="square" lIns="0" tIns="0" rIns="0" bIns="0" rtlCol="0">
            <a:noAutofit/>
          </a:bodyPr>
          <a:lstStyle/>
          <a:p>
            <a:endParaRPr/>
          </a:p>
        </p:txBody>
      </p:sp>
      <p:sp>
        <p:nvSpPr>
          <p:cNvPr id="50" name="object 50"/>
          <p:cNvSpPr/>
          <p:nvPr/>
        </p:nvSpPr>
        <p:spPr>
          <a:xfrm>
            <a:off x="7384414" y="3148230"/>
            <a:ext cx="213001" cy="81106"/>
          </a:xfrm>
          <a:custGeom>
            <a:avLst/>
            <a:gdLst/>
            <a:ahLst/>
            <a:cxnLst/>
            <a:rect l="l" t="t" r="r" b="b"/>
            <a:pathLst>
              <a:path w="213001" h="81106">
                <a:moveTo>
                  <a:pt x="0" y="0"/>
                </a:moveTo>
                <a:lnTo>
                  <a:pt x="1823" y="24614"/>
                </a:lnTo>
                <a:lnTo>
                  <a:pt x="213001" y="81106"/>
                </a:lnTo>
                <a:lnTo>
                  <a:pt x="0" y="0"/>
                </a:lnTo>
                <a:close/>
              </a:path>
            </a:pathLst>
          </a:custGeom>
          <a:solidFill>
            <a:srgbClr val="FFFF3E"/>
          </a:solidFill>
        </p:spPr>
        <p:txBody>
          <a:bodyPr wrap="square" lIns="0" tIns="0" rIns="0" bIns="0" rtlCol="0">
            <a:noAutofit/>
          </a:bodyPr>
          <a:lstStyle/>
          <a:p>
            <a:endParaRPr/>
          </a:p>
        </p:txBody>
      </p:sp>
      <p:sp>
        <p:nvSpPr>
          <p:cNvPr id="51" name="object 51"/>
          <p:cNvSpPr/>
          <p:nvPr/>
        </p:nvSpPr>
        <p:spPr>
          <a:xfrm>
            <a:off x="7410005" y="3166466"/>
            <a:ext cx="10978" cy="11845"/>
          </a:xfrm>
          <a:custGeom>
            <a:avLst/>
            <a:gdLst/>
            <a:ahLst/>
            <a:cxnLst/>
            <a:rect l="l" t="t" r="r" b="b"/>
            <a:pathLst>
              <a:path w="10978" h="11845">
                <a:moveTo>
                  <a:pt x="5495" y="11845"/>
                </a:moveTo>
                <a:lnTo>
                  <a:pt x="9142" y="10022"/>
                </a:lnTo>
                <a:lnTo>
                  <a:pt x="10054" y="9111"/>
                </a:lnTo>
                <a:lnTo>
                  <a:pt x="10978" y="6378"/>
                </a:lnTo>
                <a:lnTo>
                  <a:pt x="10978" y="3644"/>
                </a:lnTo>
                <a:lnTo>
                  <a:pt x="8230" y="911"/>
                </a:lnTo>
                <a:lnTo>
                  <a:pt x="5495" y="0"/>
                </a:lnTo>
                <a:lnTo>
                  <a:pt x="1836" y="911"/>
                </a:lnTo>
                <a:lnTo>
                  <a:pt x="924" y="2733"/>
                </a:lnTo>
                <a:lnTo>
                  <a:pt x="0" y="5466"/>
                </a:lnTo>
                <a:lnTo>
                  <a:pt x="924" y="8200"/>
                </a:lnTo>
                <a:lnTo>
                  <a:pt x="3659" y="10933"/>
                </a:lnTo>
                <a:lnTo>
                  <a:pt x="5495" y="11845"/>
                </a:lnTo>
                <a:close/>
              </a:path>
            </a:pathLst>
          </a:custGeom>
          <a:solidFill>
            <a:srgbClr val="000000"/>
          </a:solidFill>
        </p:spPr>
        <p:txBody>
          <a:bodyPr wrap="square" lIns="0" tIns="0" rIns="0" bIns="0" rtlCol="0">
            <a:noAutofit/>
          </a:bodyPr>
          <a:lstStyle/>
          <a:p>
            <a:endParaRPr/>
          </a:p>
        </p:txBody>
      </p:sp>
      <p:sp>
        <p:nvSpPr>
          <p:cNvPr id="52" name="object 52"/>
          <p:cNvSpPr/>
          <p:nvPr/>
        </p:nvSpPr>
        <p:spPr>
          <a:xfrm>
            <a:off x="7534342" y="3219314"/>
            <a:ext cx="53019" cy="30068"/>
          </a:xfrm>
          <a:custGeom>
            <a:avLst/>
            <a:gdLst/>
            <a:ahLst/>
            <a:cxnLst/>
            <a:rect l="l" t="t" r="r" b="b"/>
            <a:pathLst>
              <a:path w="53019" h="30068">
                <a:moveTo>
                  <a:pt x="911" y="0"/>
                </a:moveTo>
                <a:lnTo>
                  <a:pt x="0" y="8200"/>
                </a:lnTo>
                <a:lnTo>
                  <a:pt x="53019" y="30068"/>
                </a:lnTo>
                <a:lnTo>
                  <a:pt x="53019" y="20045"/>
                </a:lnTo>
                <a:lnTo>
                  <a:pt x="911" y="0"/>
                </a:lnTo>
                <a:close/>
              </a:path>
            </a:pathLst>
          </a:custGeom>
          <a:solidFill>
            <a:srgbClr val="000000"/>
          </a:solidFill>
        </p:spPr>
        <p:txBody>
          <a:bodyPr wrap="square" lIns="0" tIns="0" rIns="0" bIns="0" rtlCol="0">
            <a:noAutofit/>
          </a:bodyPr>
          <a:lstStyle/>
          <a:p>
            <a:endParaRPr/>
          </a:p>
        </p:txBody>
      </p:sp>
      <p:sp>
        <p:nvSpPr>
          <p:cNvPr id="53" name="object 53"/>
          <p:cNvSpPr/>
          <p:nvPr/>
        </p:nvSpPr>
        <p:spPr>
          <a:xfrm>
            <a:off x="7544396" y="3129096"/>
            <a:ext cx="21944" cy="10933"/>
          </a:xfrm>
          <a:custGeom>
            <a:avLst/>
            <a:gdLst/>
            <a:ahLst/>
            <a:cxnLst/>
            <a:rect l="l" t="t" r="r" b="b"/>
            <a:pathLst>
              <a:path w="21944" h="10933">
                <a:moveTo>
                  <a:pt x="911" y="0"/>
                </a:moveTo>
                <a:lnTo>
                  <a:pt x="0" y="5466"/>
                </a:lnTo>
                <a:lnTo>
                  <a:pt x="21944" y="10933"/>
                </a:lnTo>
                <a:lnTo>
                  <a:pt x="21944" y="5466"/>
                </a:lnTo>
                <a:lnTo>
                  <a:pt x="911" y="0"/>
                </a:lnTo>
                <a:close/>
              </a:path>
            </a:pathLst>
          </a:custGeom>
          <a:solidFill>
            <a:srgbClr val="000000"/>
          </a:solidFill>
        </p:spPr>
        <p:txBody>
          <a:bodyPr wrap="square" lIns="0" tIns="0" rIns="0" bIns="0" rtlCol="0">
            <a:noAutofit/>
          </a:bodyPr>
          <a:lstStyle/>
          <a:p>
            <a:endParaRPr/>
          </a:p>
        </p:txBody>
      </p:sp>
      <p:sp>
        <p:nvSpPr>
          <p:cNvPr id="54" name="object 54"/>
          <p:cNvSpPr/>
          <p:nvPr/>
        </p:nvSpPr>
        <p:spPr>
          <a:xfrm>
            <a:off x="7055308" y="2965985"/>
            <a:ext cx="279733" cy="178600"/>
          </a:xfrm>
          <a:custGeom>
            <a:avLst/>
            <a:gdLst/>
            <a:ahLst/>
            <a:cxnLst/>
            <a:rect l="l" t="t" r="r" b="b"/>
            <a:pathLst>
              <a:path w="279733" h="178600">
                <a:moveTo>
                  <a:pt x="104213" y="0"/>
                </a:moveTo>
                <a:lnTo>
                  <a:pt x="0" y="42824"/>
                </a:lnTo>
                <a:lnTo>
                  <a:pt x="3655" y="96596"/>
                </a:lnTo>
                <a:lnTo>
                  <a:pt x="180089" y="178600"/>
                </a:lnTo>
                <a:lnTo>
                  <a:pt x="277909" y="64692"/>
                </a:lnTo>
                <a:lnTo>
                  <a:pt x="279733" y="30068"/>
                </a:lnTo>
                <a:lnTo>
                  <a:pt x="104213" y="0"/>
                </a:lnTo>
                <a:close/>
              </a:path>
            </a:pathLst>
          </a:custGeom>
          <a:solidFill>
            <a:srgbClr val="000000"/>
          </a:solidFill>
        </p:spPr>
        <p:txBody>
          <a:bodyPr wrap="square" lIns="0" tIns="0" rIns="0" bIns="0" rtlCol="0">
            <a:noAutofit/>
          </a:bodyPr>
          <a:lstStyle/>
          <a:p>
            <a:endParaRPr/>
          </a:p>
        </p:txBody>
      </p:sp>
      <p:sp>
        <p:nvSpPr>
          <p:cNvPr id="55" name="object 55"/>
          <p:cNvSpPr/>
          <p:nvPr/>
        </p:nvSpPr>
        <p:spPr>
          <a:xfrm>
            <a:off x="7079075" y="2867567"/>
            <a:ext cx="251395" cy="184978"/>
          </a:xfrm>
          <a:custGeom>
            <a:avLst/>
            <a:gdLst/>
            <a:ahLst/>
            <a:cxnLst/>
            <a:rect l="l" t="t" r="r" b="b"/>
            <a:pathLst>
              <a:path w="251395" h="184978">
                <a:moveTo>
                  <a:pt x="150839" y="184978"/>
                </a:moveTo>
                <a:lnTo>
                  <a:pt x="218484" y="128486"/>
                </a:lnTo>
                <a:lnTo>
                  <a:pt x="221232" y="92027"/>
                </a:lnTo>
                <a:lnTo>
                  <a:pt x="247748" y="73804"/>
                </a:lnTo>
                <a:lnTo>
                  <a:pt x="251395" y="20045"/>
                </a:lnTo>
                <a:lnTo>
                  <a:pt x="191981" y="8200"/>
                </a:lnTo>
                <a:lnTo>
                  <a:pt x="148104" y="8200"/>
                </a:lnTo>
                <a:lnTo>
                  <a:pt x="97820" y="0"/>
                </a:lnTo>
                <a:lnTo>
                  <a:pt x="0" y="2733"/>
                </a:lnTo>
                <a:lnTo>
                  <a:pt x="10966" y="133953"/>
                </a:lnTo>
                <a:lnTo>
                  <a:pt x="150839" y="184978"/>
                </a:lnTo>
                <a:close/>
              </a:path>
            </a:pathLst>
          </a:custGeom>
          <a:solidFill>
            <a:srgbClr val="000000"/>
          </a:solidFill>
        </p:spPr>
        <p:txBody>
          <a:bodyPr wrap="square" lIns="0" tIns="0" rIns="0" bIns="0" rtlCol="0">
            <a:noAutofit/>
          </a:bodyPr>
          <a:lstStyle/>
          <a:p>
            <a:endParaRPr/>
          </a:p>
        </p:txBody>
      </p:sp>
      <p:sp>
        <p:nvSpPr>
          <p:cNvPr id="56" name="object 56"/>
          <p:cNvSpPr/>
          <p:nvPr/>
        </p:nvSpPr>
        <p:spPr>
          <a:xfrm>
            <a:off x="7095537" y="2883056"/>
            <a:ext cx="132554" cy="149443"/>
          </a:xfrm>
          <a:custGeom>
            <a:avLst/>
            <a:gdLst/>
            <a:ahLst/>
            <a:cxnLst/>
            <a:rect l="l" t="t" r="r" b="b"/>
            <a:pathLst>
              <a:path w="132554" h="149443">
                <a:moveTo>
                  <a:pt x="0" y="0"/>
                </a:moveTo>
                <a:lnTo>
                  <a:pt x="7306" y="110263"/>
                </a:lnTo>
                <a:lnTo>
                  <a:pt x="129806" y="149443"/>
                </a:lnTo>
                <a:lnTo>
                  <a:pt x="132554" y="29157"/>
                </a:lnTo>
                <a:lnTo>
                  <a:pt x="0" y="0"/>
                </a:lnTo>
                <a:close/>
              </a:path>
            </a:pathLst>
          </a:custGeom>
          <a:solidFill>
            <a:srgbClr val="FFFFFF"/>
          </a:solidFill>
        </p:spPr>
        <p:txBody>
          <a:bodyPr wrap="square" lIns="0" tIns="0" rIns="0" bIns="0" rtlCol="0">
            <a:noAutofit/>
          </a:bodyPr>
          <a:lstStyle/>
          <a:p>
            <a:endParaRPr/>
          </a:p>
        </p:txBody>
      </p:sp>
      <p:sp>
        <p:nvSpPr>
          <p:cNvPr id="57" name="object 57"/>
          <p:cNvSpPr/>
          <p:nvPr/>
        </p:nvSpPr>
        <p:spPr>
          <a:xfrm>
            <a:off x="7240881" y="2904924"/>
            <a:ext cx="46624" cy="116641"/>
          </a:xfrm>
          <a:custGeom>
            <a:avLst/>
            <a:gdLst/>
            <a:ahLst/>
            <a:cxnLst/>
            <a:rect l="l" t="t" r="r" b="b"/>
            <a:pathLst>
              <a:path w="46624" h="116641">
                <a:moveTo>
                  <a:pt x="924" y="9111"/>
                </a:moveTo>
                <a:lnTo>
                  <a:pt x="0" y="116641"/>
                </a:lnTo>
                <a:lnTo>
                  <a:pt x="41141" y="81106"/>
                </a:lnTo>
                <a:lnTo>
                  <a:pt x="46624" y="0"/>
                </a:lnTo>
                <a:lnTo>
                  <a:pt x="924" y="9111"/>
                </a:lnTo>
                <a:close/>
              </a:path>
            </a:pathLst>
          </a:custGeom>
          <a:solidFill>
            <a:srgbClr val="3E3EFF"/>
          </a:solidFill>
        </p:spPr>
        <p:txBody>
          <a:bodyPr wrap="square" lIns="0" tIns="0" rIns="0" bIns="0" rtlCol="0">
            <a:noAutofit/>
          </a:bodyPr>
          <a:lstStyle/>
          <a:p>
            <a:endParaRPr/>
          </a:p>
        </p:txBody>
      </p:sp>
      <p:sp>
        <p:nvSpPr>
          <p:cNvPr id="58" name="object 58"/>
          <p:cNvSpPr/>
          <p:nvPr/>
        </p:nvSpPr>
        <p:spPr>
          <a:xfrm>
            <a:off x="7114733" y="2911302"/>
            <a:ext cx="90501" cy="89306"/>
          </a:xfrm>
          <a:custGeom>
            <a:avLst/>
            <a:gdLst/>
            <a:ahLst/>
            <a:cxnLst/>
            <a:rect l="l" t="t" r="r" b="b"/>
            <a:pathLst>
              <a:path w="90501" h="89306">
                <a:moveTo>
                  <a:pt x="0" y="0"/>
                </a:moveTo>
                <a:lnTo>
                  <a:pt x="2735" y="64705"/>
                </a:lnTo>
                <a:lnTo>
                  <a:pt x="90501" y="89306"/>
                </a:lnTo>
                <a:lnTo>
                  <a:pt x="90501" y="19134"/>
                </a:lnTo>
                <a:lnTo>
                  <a:pt x="0" y="0"/>
                </a:lnTo>
                <a:close/>
              </a:path>
            </a:pathLst>
          </a:custGeom>
          <a:solidFill>
            <a:srgbClr val="00FFFF"/>
          </a:solidFill>
        </p:spPr>
        <p:txBody>
          <a:bodyPr wrap="square" lIns="0" tIns="0" rIns="0" bIns="0" rtlCol="0">
            <a:noAutofit/>
          </a:bodyPr>
          <a:lstStyle/>
          <a:p>
            <a:endParaRPr/>
          </a:p>
        </p:txBody>
      </p:sp>
      <p:sp>
        <p:nvSpPr>
          <p:cNvPr id="59" name="object 59"/>
          <p:cNvSpPr/>
          <p:nvPr/>
        </p:nvSpPr>
        <p:spPr>
          <a:xfrm>
            <a:off x="7069021" y="3017921"/>
            <a:ext cx="160893" cy="109352"/>
          </a:xfrm>
          <a:custGeom>
            <a:avLst/>
            <a:gdLst/>
            <a:ahLst/>
            <a:cxnLst/>
            <a:rect l="l" t="t" r="r" b="b"/>
            <a:pathLst>
              <a:path w="160893" h="109352">
                <a:moveTo>
                  <a:pt x="0" y="0"/>
                </a:moveTo>
                <a:lnTo>
                  <a:pt x="1823" y="40091"/>
                </a:lnTo>
                <a:lnTo>
                  <a:pt x="160893" y="109352"/>
                </a:lnTo>
                <a:lnTo>
                  <a:pt x="159982" y="60149"/>
                </a:lnTo>
                <a:lnTo>
                  <a:pt x="0" y="0"/>
                </a:lnTo>
                <a:close/>
              </a:path>
            </a:pathLst>
          </a:custGeom>
          <a:solidFill>
            <a:srgbClr val="FFFFFF"/>
          </a:solidFill>
        </p:spPr>
        <p:txBody>
          <a:bodyPr wrap="square" lIns="0" tIns="0" rIns="0" bIns="0" rtlCol="0">
            <a:noAutofit/>
          </a:bodyPr>
          <a:lstStyle/>
          <a:p>
            <a:endParaRPr/>
          </a:p>
        </p:txBody>
      </p:sp>
      <p:sp>
        <p:nvSpPr>
          <p:cNvPr id="60" name="object 60"/>
          <p:cNvSpPr/>
          <p:nvPr/>
        </p:nvSpPr>
        <p:spPr>
          <a:xfrm>
            <a:off x="7127523" y="2877589"/>
            <a:ext cx="138961" cy="21867"/>
          </a:xfrm>
          <a:custGeom>
            <a:avLst/>
            <a:gdLst/>
            <a:ahLst/>
            <a:cxnLst/>
            <a:rect l="l" t="t" r="r" b="b"/>
            <a:pathLst>
              <a:path w="138961" h="21867">
                <a:moveTo>
                  <a:pt x="0" y="0"/>
                </a:moveTo>
                <a:lnTo>
                  <a:pt x="99656" y="21867"/>
                </a:lnTo>
                <a:lnTo>
                  <a:pt x="138961" y="16400"/>
                </a:lnTo>
                <a:lnTo>
                  <a:pt x="49372" y="0"/>
                </a:lnTo>
                <a:lnTo>
                  <a:pt x="0" y="0"/>
                </a:lnTo>
                <a:close/>
              </a:path>
            </a:pathLst>
          </a:custGeom>
          <a:solidFill>
            <a:srgbClr val="3E3E3E"/>
          </a:solidFill>
        </p:spPr>
        <p:txBody>
          <a:bodyPr wrap="square" lIns="0" tIns="0" rIns="0" bIns="0" rtlCol="0">
            <a:noAutofit/>
          </a:bodyPr>
          <a:lstStyle/>
          <a:p>
            <a:endParaRPr/>
          </a:p>
        </p:txBody>
      </p:sp>
      <p:sp>
        <p:nvSpPr>
          <p:cNvPr id="61" name="object 61"/>
          <p:cNvSpPr/>
          <p:nvPr/>
        </p:nvSpPr>
        <p:spPr>
          <a:xfrm>
            <a:off x="7242717" y="3010632"/>
            <a:ext cx="79535" cy="102974"/>
          </a:xfrm>
          <a:custGeom>
            <a:avLst/>
            <a:gdLst/>
            <a:ahLst/>
            <a:cxnLst/>
            <a:rect l="l" t="t" r="r" b="b"/>
            <a:pathLst>
              <a:path w="79535" h="102974">
                <a:moveTo>
                  <a:pt x="0" y="57415"/>
                </a:moveTo>
                <a:lnTo>
                  <a:pt x="0" y="102974"/>
                </a:lnTo>
                <a:lnTo>
                  <a:pt x="75875" y="19134"/>
                </a:lnTo>
                <a:lnTo>
                  <a:pt x="79535" y="0"/>
                </a:lnTo>
                <a:lnTo>
                  <a:pt x="0" y="57415"/>
                </a:lnTo>
                <a:close/>
              </a:path>
            </a:pathLst>
          </a:custGeom>
          <a:solidFill>
            <a:srgbClr val="3E3E3E"/>
          </a:solidFill>
        </p:spPr>
        <p:txBody>
          <a:bodyPr wrap="square" lIns="0" tIns="0" rIns="0" bIns="0" rtlCol="0">
            <a:noAutofit/>
          </a:bodyPr>
          <a:lstStyle/>
          <a:p>
            <a:endParaRPr/>
          </a:p>
        </p:txBody>
      </p:sp>
      <p:sp>
        <p:nvSpPr>
          <p:cNvPr id="62" name="object 62"/>
          <p:cNvSpPr/>
          <p:nvPr/>
        </p:nvSpPr>
        <p:spPr>
          <a:xfrm>
            <a:off x="7081823" y="3007898"/>
            <a:ext cx="149927" cy="53771"/>
          </a:xfrm>
          <a:custGeom>
            <a:avLst/>
            <a:gdLst/>
            <a:ahLst/>
            <a:cxnLst/>
            <a:rect l="l" t="t" r="r" b="b"/>
            <a:pathLst>
              <a:path w="149927" h="53771">
                <a:moveTo>
                  <a:pt x="9142" y="0"/>
                </a:moveTo>
                <a:lnTo>
                  <a:pt x="0" y="2733"/>
                </a:lnTo>
                <a:lnTo>
                  <a:pt x="149927" y="53771"/>
                </a:lnTo>
                <a:lnTo>
                  <a:pt x="149003" y="41913"/>
                </a:lnTo>
                <a:lnTo>
                  <a:pt x="9142" y="0"/>
                </a:lnTo>
                <a:close/>
              </a:path>
            </a:pathLst>
          </a:custGeom>
          <a:solidFill>
            <a:srgbClr val="3E3EFF"/>
          </a:solidFill>
        </p:spPr>
        <p:txBody>
          <a:bodyPr wrap="square" lIns="0" tIns="0" rIns="0" bIns="0" rtlCol="0">
            <a:noAutofit/>
          </a:bodyPr>
          <a:lstStyle/>
          <a:p>
            <a:endParaRPr/>
          </a:p>
        </p:txBody>
      </p:sp>
      <p:sp>
        <p:nvSpPr>
          <p:cNvPr id="63" name="object 63"/>
          <p:cNvSpPr/>
          <p:nvPr/>
        </p:nvSpPr>
        <p:spPr>
          <a:xfrm>
            <a:off x="7122952" y="2920414"/>
            <a:ext cx="64909" cy="61971"/>
          </a:xfrm>
          <a:custGeom>
            <a:avLst/>
            <a:gdLst/>
            <a:ahLst/>
            <a:cxnLst/>
            <a:rect l="l" t="t" r="r" b="b"/>
            <a:pathLst>
              <a:path w="64909" h="61971">
                <a:moveTo>
                  <a:pt x="29263" y="0"/>
                </a:moveTo>
                <a:lnTo>
                  <a:pt x="0" y="57415"/>
                </a:lnTo>
                <a:lnTo>
                  <a:pt x="17373" y="61971"/>
                </a:lnTo>
                <a:lnTo>
                  <a:pt x="64909" y="9111"/>
                </a:lnTo>
                <a:lnTo>
                  <a:pt x="29263" y="0"/>
                </a:lnTo>
                <a:close/>
              </a:path>
            </a:pathLst>
          </a:custGeom>
          <a:solidFill>
            <a:srgbClr val="7EFFFF"/>
          </a:solidFill>
        </p:spPr>
        <p:txBody>
          <a:bodyPr wrap="square" lIns="0" tIns="0" rIns="0" bIns="0" rtlCol="0">
            <a:noAutofit/>
          </a:bodyPr>
          <a:lstStyle/>
          <a:p>
            <a:endParaRPr/>
          </a:p>
        </p:txBody>
      </p:sp>
      <p:sp>
        <p:nvSpPr>
          <p:cNvPr id="64" name="object 64"/>
          <p:cNvSpPr/>
          <p:nvPr/>
        </p:nvSpPr>
        <p:spPr>
          <a:xfrm>
            <a:off x="7114733" y="2911302"/>
            <a:ext cx="90501" cy="89306"/>
          </a:xfrm>
          <a:custGeom>
            <a:avLst/>
            <a:gdLst/>
            <a:ahLst/>
            <a:cxnLst/>
            <a:rect l="l" t="t" r="r" b="b"/>
            <a:pathLst>
              <a:path w="90501" h="89306">
                <a:moveTo>
                  <a:pt x="90501" y="19134"/>
                </a:moveTo>
                <a:lnTo>
                  <a:pt x="0" y="0"/>
                </a:lnTo>
                <a:lnTo>
                  <a:pt x="83182" y="26423"/>
                </a:lnTo>
                <a:lnTo>
                  <a:pt x="90501" y="89306"/>
                </a:lnTo>
                <a:lnTo>
                  <a:pt x="90501" y="19134"/>
                </a:lnTo>
                <a:close/>
              </a:path>
            </a:pathLst>
          </a:custGeom>
          <a:solidFill>
            <a:srgbClr val="000000"/>
          </a:solidFill>
        </p:spPr>
        <p:txBody>
          <a:bodyPr wrap="square" lIns="0" tIns="0" rIns="0" bIns="0" rtlCol="0">
            <a:noAutofit/>
          </a:bodyPr>
          <a:lstStyle/>
          <a:p>
            <a:endParaRPr/>
          </a:p>
        </p:txBody>
      </p:sp>
      <p:sp>
        <p:nvSpPr>
          <p:cNvPr id="65" name="object 65"/>
          <p:cNvSpPr/>
          <p:nvPr/>
        </p:nvSpPr>
        <p:spPr>
          <a:xfrm>
            <a:off x="7069021" y="3017921"/>
            <a:ext cx="159982" cy="60149"/>
          </a:xfrm>
          <a:custGeom>
            <a:avLst/>
            <a:gdLst/>
            <a:ahLst/>
            <a:cxnLst/>
            <a:rect l="l" t="t" r="r" b="b"/>
            <a:pathLst>
              <a:path w="159982" h="60149">
                <a:moveTo>
                  <a:pt x="0" y="0"/>
                </a:moveTo>
                <a:lnTo>
                  <a:pt x="911" y="18223"/>
                </a:lnTo>
                <a:lnTo>
                  <a:pt x="159982" y="60149"/>
                </a:lnTo>
                <a:lnTo>
                  <a:pt x="0" y="0"/>
                </a:lnTo>
                <a:close/>
              </a:path>
            </a:pathLst>
          </a:custGeom>
          <a:solidFill>
            <a:srgbClr val="FFFF3E"/>
          </a:solidFill>
        </p:spPr>
        <p:txBody>
          <a:bodyPr wrap="square" lIns="0" tIns="0" rIns="0" bIns="0" rtlCol="0">
            <a:noAutofit/>
          </a:bodyPr>
          <a:lstStyle/>
          <a:p>
            <a:endParaRPr/>
          </a:p>
        </p:txBody>
      </p:sp>
      <p:sp>
        <p:nvSpPr>
          <p:cNvPr id="66" name="object 66"/>
          <p:cNvSpPr/>
          <p:nvPr/>
        </p:nvSpPr>
        <p:spPr>
          <a:xfrm>
            <a:off x="7087306" y="3031589"/>
            <a:ext cx="9142" cy="8200"/>
          </a:xfrm>
          <a:custGeom>
            <a:avLst/>
            <a:gdLst/>
            <a:ahLst/>
            <a:cxnLst/>
            <a:rect l="l" t="t" r="r" b="b"/>
            <a:pathLst>
              <a:path w="9142" h="8200">
                <a:moveTo>
                  <a:pt x="4571" y="8200"/>
                </a:moveTo>
                <a:lnTo>
                  <a:pt x="8230" y="7289"/>
                </a:lnTo>
                <a:lnTo>
                  <a:pt x="9142" y="4555"/>
                </a:lnTo>
                <a:lnTo>
                  <a:pt x="8230" y="911"/>
                </a:lnTo>
                <a:lnTo>
                  <a:pt x="4571" y="0"/>
                </a:lnTo>
                <a:lnTo>
                  <a:pt x="1823" y="911"/>
                </a:lnTo>
                <a:lnTo>
                  <a:pt x="0" y="3644"/>
                </a:lnTo>
                <a:lnTo>
                  <a:pt x="1823" y="7289"/>
                </a:lnTo>
                <a:lnTo>
                  <a:pt x="4571" y="8200"/>
                </a:lnTo>
                <a:close/>
              </a:path>
            </a:pathLst>
          </a:custGeom>
          <a:solidFill>
            <a:srgbClr val="000000"/>
          </a:solidFill>
        </p:spPr>
        <p:txBody>
          <a:bodyPr wrap="square" lIns="0" tIns="0" rIns="0" bIns="0" rtlCol="0">
            <a:noAutofit/>
          </a:bodyPr>
          <a:lstStyle/>
          <a:p>
            <a:endParaRPr/>
          </a:p>
        </p:txBody>
      </p:sp>
      <p:sp>
        <p:nvSpPr>
          <p:cNvPr id="67" name="object 67"/>
          <p:cNvSpPr/>
          <p:nvPr/>
        </p:nvSpPr>
        <p:spPr>
          <a:xfrm>
            <a:off x="7181467" y="3069870"/>
            <a:ext cx="39305" cy="22779"/>
          </a:xfrm>
          <a:custGeom>
            <a:avLst/>
            <a:gdLst/>
            <a:ahLst/>
            <a:cxnLst/>
            <a:rect l="l" t="t" r="r" b="b"/>
            <a:pathLst>
              <a:path w="39305" h="22779">
                <a:moveTo>
                  <a:pt x="0" y="0"/>
                </a:moveTo>
                <a:lnTo>
                  <a:pt x="0" y="6378"/>
                </a:lnTo>
                <a:lnTo>
                  <a:pt x="39305" y="22779"/>
                </a:lnTo>
                <a:lnTo>
                  <a:pt x="39305" y="15489"/>
                </a:lnTo>
                <a:lnTo>
                  <a:pt x="0" y="0"/>
                </a:lnTo>
                <a:close/>
              </a:path>
            </a:pathLst>
          </a:custGeom>
          <a:solidFill>
            <a:srgbClr val="000000"/>
          </a:solidFill>
        </p:spPr>
        <p:txBody>
          <a:bodyPr wrap="square" lIns="0" tIns="0" rIns="0" bIns="0" rtlCol="0">
            <a:noAutofit/>
          </a:bodyPr>
          <a:lstStyle/>
          <a:p>
            <a:endParaRPr/>
          </a:p>
        </p:txBody>
      </p:sp>
      <p:sp>
        <p:nvSpPr>
          <p:cNvPr id="68" name="object 68"/>
          <p:cNvSpPr/>
          <p:nvPr/>
        </p:nvSpPr>
        <p:spPr>
          <a:xfrm>
            <a:off x="7188773" y="3003343"/>
            <a:ext cx="16461" cy="8200"/>
          </a:xfrm>
          <a:custGeom>
            <a:avLst/>
            <a:gdLst/>
            <a:ahLst/>
            <a:cxnLst/>
            <a:rect l="l" t="t" r="r" b="b"/>
            <a:pathLst>
              <a:path w="16461" h="8200">
                <a:moveTo>
                  <a:pt x="0" y="0"/>
                </a:moveTo>
                <a:lnTo>
                  <a:pt x="0" y="3644"/>
                </a:lnTo>
                <a:lnTo>
                  <a:pt x="16461" y="8200"/>
                </a:lnTo>
                <a:lnTo>
                  <a:pt x="16461" y="4555"/>
                </a:lnTo>
                <a:lnTo>
                  <a:pt x="0" y="0"/>
                </a:lnTo>
                <a:close/>
              </a:path>
            </a:pathLst>
          </a:custGeom>
          <a:solidFill>
            <a:srgbClr val="000000"/>
          </a:solidFill>
        </p:spPr>
        <p:txBody>
          <a:bodyPr wrap="square" lIns="0" tIns="0" rIns="0" bIns="0" rtlCol="0">
            <a:noAutofit/>
          </a:bodyPr>
          <a:lstStyle/>
          <a:p>
            <a:endParaRPr/>
          </a:p>
        </p:txBody>
      </p:sp>
      <p:sp>
        <p:nvSpPr>
          <p:cNvPr id="69" name="object 69"/>
          <p:cNvSpPr/>
          <p:nvPr/>
        </p:nvSpPr>
        <p:spPr>
          <a:xfrm>
            <a:off x="7278362" y="3047079"/>
            <a:ext cx="138050" cy="53771"/>
          </a:xfrm>
          <a:custGeom>
            <a:avLst/>
            <a:gdLst/>
            <a:ahLst/>
            <a:cxnLst/>
            <a:rect l="l" t="t" r="r" b="b"/>
            <a:pathLst>
              <a:path w="138050" h="53771">
                <a:moveTo>
                  <a:pt x="4571" y="15502"/>
                </a:moveTo>
                <a:lnTo>
                  <a:pt x="138050" y="53771"/>
                </a:lnTo>
                <a:lnTo>
                  <a:pt x="135302" y="33725"/>
                </a:lnTo>
                <a:lnTo>
                  <a:pt x="10978" y="0"/>
                </a:lnTo>
                <a:lnTo>
                  <a:pt x="8230" y="911"/>
                </a:lnTo>
                <a:lnTo>
                  <a:pt x="2747" y="2733"/>
                </a:lnTo>
                <a:lnTo>
                  <a:pt x="0" y="7289"/>
                </a:lnTo>
                <a:lnTo>
                  <a:pt x="4571" y="15502"/>
                </a:lnTo>
                <a:close/>
              </a:path>
            </a:pathLst>
          </a:custGeom>
          <a:solidFill>
            <a:srgbClr val="000000"/>
          </a:solidFill>
        </p:spPr>
        <p:txBody>
          <a:bodyPr wrap="square" lIns="0" tIns="0" rIns="0" bIns="0" rtlCol="0">
            <a:noAutofit/>
          </a:bodyPr>
          <a:lstStyle/>
          <a:p>
            <a:endParaRPr/>
          </a:p>
        </p:txBody>
      </p:sp>
      <p:sp>
        <p:nvSpPr>
          <p:cNvPr id="70" name="object 70"/>
          <p:cNvSpPr/>
          <p:nvPr/>
        </p:nvSpPr>
        <p:spPr>
          <a:xfrm>
            <a:off x="7688841" y="3167377"/>
            <a:ext cx="166376" cy="70159"/>
          </a:xfrm>
          <a:custGeom>
            <a:avLst/>
            <a:gdLst/>
            <a:ahLst/>
            <a:cxnLst/>
            <a:rect l="l" t="t" r="r" b="b"/>
            <a:pathLst>
              <a:path w="166376" h="70159">
                <a:moveTo>
                  <a:pt x="3646" y="20045"/>
                </a:moveTo>
                <a:lnTo>
                  <a:pt x="160893" y="70159"/>
                </a:lnTo>
                <a:lnTo>
                  <a:pt x="166376" y="24601"/>
                </a:lnTo>
                <a:lnTo>
                  <a:pt x="13701" y="0"/>
                </a:lnTo>
                <a:lnTo>
                  <a:pt x="10054" y="0"/>
                </a:lnTo>
                <a:lnTo>
                  <a:pt x="3646" y="2733"/>
                </a:lnTo>
                <a:lnTo>
                  <a:pt x="0" y="9111"/>
                </a:lnTo>
                <a:lnTo>
                  <a:pt x="3646" y="20045"/>
                </a:lnTo>
                <a:close/>
              </a:path>
            </a:pathLst>
          </a:custGeom>
          <a:solidFill>
            <a:srgbClr val="000000"/>
          </a:solidFill>
        </p:spPr>
        <p:txBody>
          <a:bodyPr wrap="square" lIns="0" tIns="0" rIns="0" bIns="0" rtlCol="0">
            <a:noAutofit/>
          </a:bodyPr>
          <a:lstStyle/>
          <a:p>
            <a:endParaRPr/>
          </a:p>
        </p:txBody>
      </p:sp>
      <p:sp>
        <p:nvSpPr>
          <p:cNvPr id="71" name="object 71"/>
          <p:cNvSpPr/>
          <p:nvPr/>
        </p:nvSpPr>
        <p:spPr>
          <a:xfrm>
            <a:off x="7043423" y="3262151"/>
            <a:ext cx="369330" cy="281574"/>
          </a:xfrm>
          <a:custGeom>
            <a:avLst/>
            <a:gdLst/>
            <a:ahLst/>
            <a:cxnLst/>
            <a:rect l="l" t="t" r="r" b="b"/>
            <a:pathLst>
              <a:path w="369330" h="281574">
                <a:moveTo>
                  <a:pt x="0" y="3644"/>
                </a:moveTo>
                <a:lnTo>
                  <a:pt x="17369" y="192280"/>
                </a:lnTo>
                <a:lnTo>
                  <a:pt x="215742" y="281574"/>
                </a:lnTo>
                <a:lnTo>
                  <a:pt x="322705" y="199570"/>
                </a:lnTo>
                <a:lnTo>
                  <a:pt x="328188" y="150354"/>
                </a:lnTo>
                <a:lnTo>
                  <a:pt x="368418" y="123019"/>
                </a:lnTo>
                <a:lnTo>
                  <a:pt x="369330" y="30068"/>
                </a:lnTo>
                <a:lnTo>
                  <a:pt x="271510" y="10933"/>
                </a:lnTo>
                <a:lnTo>
                  <a:pt x="225797" y="13667"/>
                </a:lnTo>
                <a:lnTo>
                  <a:pt x="149921" y="0"/>
                </a:lnTo>
                <a:lnTo>
                  <a:pt x="0" y="3644"/>
                </a:lnTo>
                <a:close/>
              </a:path>
            </a:pathLst>
          </a:custGeom>
          <a:solidFill>
            <a:srgbClr val="FFFFFF"/>
          </a:solidFill>
        </p:spPr>
        <p:txBody>
          <a:bodyPr wrap="square" lIns="0" tIns="0" rIns="0" bIns="0" rtlCol="0">
            <a:noAutofit/>
          </a:bodyPr>
          <a:lstStyle/>
          <a:p>
            <a:endParaRPr/>
          </a:p>
        </p:txBody>
      </p:sp>
      <p:sp>
        <p:nvSpPr>
          <p:cNvPr id="72" name="object 72"/>
          <p:cNvSpPr/>
          <p:nvPr/>
        </p:nvSpPr>
        <p:spPr>
          <a:xfrm>
            <a:off x="6935550" y="3407039"/>
            <a:ext cx="537541" cy="378182"/>
          </a:xfrm>
          <a:custGeom>
            <a:avLst/>
            <a:gdLst/>
            <a:ahLst/>
            <a:cxnLst/>
            <a:rect l="l" t="t" r="r" b="b"/>
            <a:pathLst>
              <a:path w="537541" h="378182">
                <a:moveTo>
                  <a:pt x="178259" y="13667"/>
                </a:moveTo>
                <a:lnTo>
                  <a:pt x="0" y="90217"/>
                </a:lnTo>
                <a:lnTo>
                  <a:pt x="8227" y="216882"/>
                </a:lnTo>
                <a:lnTo>
                  <a:pt x="359274" y="378182"/>
                </a:lnTo>
                <a:lnTo>
                  <a:pt x="537541" y="154923"/>
                </a:lnTo>
                <a:lnTo>
                  <a:pt x="536629" y="58327"/>
                </a:lnTo>
                <a:lnTo>
                  <a:pt x="187401" y="0"/>
                </a:lnTo>
                <a:lnTo>
                  <a:pt x="178259" y="13667"/>
                </a:lnTo>
                <a:close/>
              </a:path>
            </a:pathLst>
          </a:custGeom>
          <a:solidFill>
            <a:srgbClr val="FFFFFF"/>
          </a:solidFill>
        </p:spPr>
        <p:txBody>
          <a:bodyPr wrap="square" lIns="0" tIns="0" rIns="0" bIns="0" rtlCol="0">
            <a:noAutofit/>
          </a:bodyPr>
          <a:lstStyle/>
          <a:p>
            <a:endParaRPr/>
          </a:p>
        </p:txBody>
      </p:sp>
      <p:sp>
        <p:nvSpPr>
          <p:cNvPr id="73" name="object 73"/>
          <p:cNvSpPr/>
          <p:nvPr/>
        </p:nvSpPr>
        <p:spPr>
          <a:xfrm>
            <a:off x="6970289" y="3240271"/>
            <a:ext cx="495483" cy="375450"/>
          </a:xfrm>
          <a:custGeom>
            <a:avLst/>
            <a:gdLst/>
            <a:ahLst/>
            <a:cxnLst/>
            <a:rect l="l" t="t" r="r" b="b"/>
            <a:pathLst>
              <a:path w="495483" h="375450">
                <a:moveTo>
                  <a:pt x="0" y="8200"/>
                </a:moveTo>
                <a:lnTo>
                  <a:pt x="28339" y="260630"/>
                </a:lnTo>
                <a:lnTo>
                  <a:pt x="295284" y="375450"/>
                </a:lnTo>
                <a:lnTo>
                  <a:pt x="436069" y="262453"/>
                </a:lnTo>
                <a:lnTo>
                  <a:pt x="442464" y="195925"/>
                </a:lnTo>
                <a:lnTo>
                  <a:pt x="494572" y="159479"/>
                </a:lnTo>
                <a:lnTo>
                  <a:pt x="495483" y="35548"/>
                </a:lnTo>
                <a:lnTo>
                  <a:pt x="363841" y="10022"/>
                </a:lnTo>
                <a:lnTo>
                  <a:pt x="302590" y="16413"/>
                </a:lnTo>
                <a:lnTo>
                  <a:pt x="201123" y="0"/>
                </a:lnTo>
                <a:lnTo>
                  <a:pt x="0" y="8200"/>
                </a:lnTo>
                <a:close/>
              </a:path>
            </a:pathLst>
          </a:custGeom>
          <a:solidFill>
            <a:srgbClr val="FFFFFF"/>
          </a:solidFill>
        </p:spPr>
        <p:txBody>
          <a:bodyPr wrap="square" lIns="0" tIns="0" rIns="0" bIns="0" rtlCol="0">
            <a:noAutofit/>
          </a:bodyPr>
          <a:lstStyle/>
          <a:p>
            <a:endParaRPr/>
          </a:p>
        </p:txBody>
      </p:sp>
      <p:sp>
        <p:nvSpPr>
          <p:cNvPr id="74" name="object 74"/>
          <p:cNvSpPr/>
          <p:nvPr/>
        </p:nvSpPr>
        <p:spPr>
          <a:xfrm>
            <a:off x="6954747" y="3430729"/>
            <a:ext cx="495487" cy="319862"/>
          </a:xfrm>
          <a:custGeom>
            <a:avLst/>
            <a:gdLst/>
            <a:ahLst/>
            <a:cxnLst/>
            <a:rect l="l" t="t" r="r" b="b"/>
            <a:pathLst>
              <a:path w="495487" h="319862">
                <a:moveTo>
                  <a:pt x="182842" y="0"/>
                </a:moveTo>
                <a:lnTo>
                  <a:pt x="0" y="77461"/>
                </a:lnTo>
                <a:lnTo>
                  <a:pt x="7314" y="174057"/>
                </a:lnTo>
                <a:lnTo>
                  <a:pt x="323615" y="319862"/>
                </a:lnTo>
                <a:lnTo>
                  <a:pt x="492739" y="115730"/>
                </a:lnTo>
                <a:lnTo>
                  <a:pt x="495487" y="51949"/>
                </a:lnTo>
                <a:lnTo>
                  <a:pt x="182842" y="0"/>
                </a:lnTo>
                <a:close/>
              </a:path>
            </a:pathLst>
          </a:custGeom>
          <a:solidFill>
            <a:srgbClr val="000000"/>
          </a:solidFill>
        </p:spPr>
        <p:txBody>
          <a:bodyPr wrap="square" lIns="0" tIns="0" rIns="0" bIns="0" rtlCol="0">
            <a:noAutofit/>
          </a:bodyPr>
          <a:lstStyle/>
          <a:p>
            <a:endParaRPr/>
          </a:p>
        </p:txBody>
      </p:sp>
      <p:sp>
        <p:nvSpPr>
          <p:cNvPr id="75" name="object 75"/>
          <p:cNvSpPr/>
          <p:nvPr/>
        </p:nvSpPr>
        <p:spPr>
          <a:xfrm>
            <a:off x="6992229" y="3256684"/>
            <a:ext cx="447039" cy="328968"/>
          </a:xfrm>
          <a:custGeom>
            <a:avLst/>
            <a:gdLst/>
            <a:ahLst/>
            <a:cxnLst/>
            <a:rect l="l" t="t" r="r" b="b"/>
            <a:pathLst>
              <a:path w="447039" h="328968">
                <a:moveTo>
                  <a:pt x="273343" y="328968"/>
                </a:moveTo>
                <a:lnTo>
                  <a:pt x="392184" y="226905"/>
                </a:lnTo>
                <a:lnTo>
                  <a:pt x="394919" y="161288"/>
                </a:lnTo>
                <a:lnTo>
                  <a:pt x="441543" y="128486"/>
                </a:lnTo>
                <a:lnTo>
                  <a:pt x="447039" y="33713"/>
                </a:lnTo>
                <a:lnTo>
                  <a:pt x="340076" y="12756"/>
                </a:lnTo>
                <a:lnTo>
                  <a:pt x="263289" y="14578"/>
                </a:lnTo>
                <a:lnTo>
                  <a:pt x="172775" y="0"/>
                </a:lnTo>
                <a:lnTo>
                  <a:pt x="0" y="6378"/>
                </a:lnTo>
                <a:lnTo>
                  <a:pt x="23768" y="238750"/>
                </a:lnTo>
                <a:lnTo>
                  <a:pt x="273343" y="328968"/>
                </a:lnTo>
                <a:close/>
              </a:path>
            </a:pathLst>
          </a:custGeom>
          <a:solidFill>
            <a:srgbClr val="000000"/>
          </a:solidFill>
        </p:spPr>
        <p:txBody>
          <a:bodyPr wrap="square" lIns="0" tIns="0" rIns="0" bIns="0" rtlCol="0">
            <a:noAutofit/>
          </a:bodyPr>
          <a:lstStyle/>
          <a:p>
            <a:endParaRPr/>
          </a:p>
        </p:txBody>
      </p:sp>
      <p:sp>
        <p:nvSpPr>
          <p:cNvPr id="76" name="object 76"/>
          <p:cNvSpPr/>
          <p:nvPr/>
        </p:nvSpPr>
        <p:spPr>
          <a:xfrm>
            <a:off x="7020569" y="3284930"/>
            <a:ext cx="236773" cy="265174"/>
          </a:xfrm>
          <a:custGeom>
            <a:avLst/>
            <a:gdLst/>
            <a:ahLst/>
            <a:cxnLst/>
            <a:rect l="l" t="t" r="r" b="b"/>
            <a:pathLst>
              <a:path w="236773" h="265174">
                <a:moveTo>
                  <a:pt x="0" y="0"/>
                </a:moveTo>
                <a:lnTo>
                  <a:pt x="17369" y="195925"/>
                </a:lnTo>
                <a:lnTo>
                  <a:pt x="235861" y="265174"/>
                </a:lnTo>
                <a:lnTo>
                  <a:pt x="236773" y="50114"/>
                </a:lnTo>
                <a:lnTo>
                  <a:pt x="0" y="0"/>
                </a:lnTo>
                <a:close/>
              </a:path>
            </a:pathLst>
          </a:custGeom>
          <a:solidFill>
            <a:srgbClr val="FFFFFF"/>
          </a:solidFill>
        </p:spPr>
        <p:txBody>
          <a:bodyPr wrap="square" lIns="0" tIns="0" rIns="0" bIns="0" rtlCol="0">
            <a:noAutofit/>
          </a:bodyPr>
          <a:lstStyle/>
          <a:p>
            <a:endParaRPr/>
          </a:p>
        </p:txBody>
      </p:sp>
      <p:sp>
        <p:nvSpPr>
          <p:cNvPr id="77" name="object 77"/>
          <p:cNvSpPr/>
          <p:nvPr/>
        </p:nvSpPr>
        <p:spPr>
          <a:xfrm>
            <a:off x="7282022" y="3321377"/>
            <a:ext cx="81358" cy="208681"/>
          </a:xfrm>
          <a:custGeom>
            <a:avLst/>
            <a:gdLst/>
            <a:ahLst/>
            <a:cxnLst/>
            <a:rect l="l" t="t" r="r" b="b"/>
            <a:pathLst>
              <a:path w="81358" h="208681">
                <a:moveTo>
                  <a:pt x="0" y="17312"/>
                </a:moveTo>
                <a:lnTo>
                  <a:pt x="1836" y="208681"/>
                </a:lnTo>
                <a:lnTo>
                  <a:pt x="74052" y="144900"/>
                </a:lnTo>
                <a:lnTo>
                  <a:pt x="81358" y="0"/>
                </a:lnTo>
                <a:lnTo>
                  <a:pt x="0" y="17312"/>
                </a:lnTo>
                <a:close/>
              </a:path>
            </a:pathLst>
          </a:custGeom>
          <a:solidFill>
            <a:srgbClr val="3E3EFF"/>
          </a:solidFill>
        </p:spPr>
        <p:txBody>
          <a:bodyPr wrap="square" lIns="0" tIns="0" rIns="0" bIns="0" rtlCol="0">
            <a:noAutofit/>
          </a:bodyPr>
          <a:lstStyle/>
          <a:p>
            <a:endParaRPr/>
          </a:p>
        </p:txBody>
      </p:sp>
      <p:sp>
        <p:nvSpPr>
          <p:cNvPr id="78" name="object 78"/>
          <p:cNvSpPr/>
          <p:nvPr/>
        </p:nvSpPr>
        <p:spPr>
          <a:xfrm>
            <a:off x="7056222" y="3334133"/>
            <a:ext cx="163637" cy="157656"/>
          </a:xfrm>
          <a:custGeom>
            <a:avLst/>
            <a:gdLst/>
            <a:ahLst/>
            <a:cxnLst/>
            <a:rect l="l" t="t" r="r" b="b"/>
            <a:pathLst>
              <a:path w="163637" h="157656">
                <a:moveTo>
                  <a:pt x="0" y="0"/>
                </a:moveTo>
                <a:lnTo>
                  <a:pt x="7315" y="114819"/>
                </a:lnTo>
                <a:lnTo>
                  <a:pt x="163637" y="157656"/>
                </a:lnTo>
                <a:lnTo>
                  <a:pt x="160890" y="33725"/>
                </a:lnTo>
                <a:lnTo>
                  <a:pt x="0" y="0"/>
                </a:lnTo>
                <a:close/>
              </a:path>
            </a:pathLst>
          </a:custGeom>
          <a:solidFill>
            <a:srgbClr val="00FFFF"/>
          </a:solidFill>
        </p:spPr>
        <p:txBody>
          <a:bodyPr wrap="square" lIns="0" tIns="0" rIns="0" bIns="0" rtlCol="0">
            <a:noAutofit/>
          </a:bodyPr>
          <a:lstStyle/>
          <a:p>
            <a:endParaRPr/>
          </a:p>
        </p:txBody>
      </p:sp>
      <p:sp>
        <p:nvSpPr>
          <p:cNvPr id="79" name="object 79"/>
          <p:cNvSpPr/>
          <p:nvPr/>
        </p:nvSpPr>
        <p:spPr>
          <a:xfrm>
            <a:off x="6978517" y="3524592"/>
            <a:ext cx="289791" cy="194105"/>
          </a:xfrm>
          <a:custGeom>
            <a:avLst/>
            <a:gdLst/>
            <a:ahLst/>
            <a:cxnLst/>
            <a:rect l="l" t="t" r="r" b="b"/>
            <a:pathLst>
              <a:path w="289791" h="194105">
                <a:moveTo>
                  <a:pt x="0" y="0"/>
                </a:moveTo>
                <a:lnTo>
                  <a:pt x="5484" y="71994"/>
                </a:lnTo>
                <a:lnTo>
                  <a:pt x="289791" y="194105"/>
                </a:lnTo>
                <a:lnTo>
                  <a:pt x="285220" y="105707"/>
                </a:lnTo>
                <a:lnTo>
                  <a:pt x="0" y="0"/>
                </a:lnTo>
                <a:close/>
              </a:path>
            </a:pathLst>
          </a:custGeom>
          <a:solidFill>
            <a:srgbClr val="FFFFFF"/>
          </a:solidFill>
        </p:spPr>
        <p:txBody>
          <a:bodyPr wrap="square" lIns="0" tIns="0" rIns="0" bIns="0" rtlCol="0">
            <a:noAutofit/>
          </a:bodyPr>
          <a:lstStyle/>
          <a:p>
            <a:endParaRPr/>
          </a:p>
        </p:txBody>
      </p:sp>
      <p:sp>
        <p:nvSpPr>
          <p:cNvPr id="80" name="object 80"/>
          <p:cNvSpPr/>
          <p:nvPr/>
        </p:nvSpPr>
        <p:spPr>
          <a:xfrm>
            <a:off x="7078163" y="3274907"/>
            <a:ext cx="245912" cy="36446"/>
          </a:xfrm>
          <a:custGeom>
            <a:avLst/>
            <a:gdLst/>
            <a:ahLst/>
            <a:cxnLst/>
            <a:rect l="l" t="t" r="r" b="b"/>
            <a:pathLst>
              <a:path w="245912" h="36446">
                <a:moveTo>
                  <a:pt x="0" y="0"/>
                </a:moveTo>
                <a:lnTo>
                  <a:pt x="176431" y="36446"/>
                </a:lnTo>
                <a:lnTo>
                  <a:pt x="245912" y="26423"/>
                </a:lnTo>
                <a:lnTo>
                  <a:pt x="88677" y="0"/>
                </a:lnTo>
                <a:lnTo>
                  <a:pt x="0" y="0"/>
                </a:lnTo>
                <a:close/>
              </a:path>
            </a:pathLst>
          </a:custGeom>
          <a:solidFill>
            <a:srgbClr val="3E3E3E"/>
          </a:solidFill>
        </p:spPr>
        <p:txBody>
          <a:bodyPr wrap="square" lIns="0" tIns="0" rIns="0" bIns="0" rtlCol="0">
            <a:noAutofit/>
          </a:bodyPr>
          <a:lstStyle/>
          <a:p>
            <a:endParaRPr/>
          </a:p>
        </p:txBody>
      </p:sp>
      <p:sp>
        <p:nvSpPr>
          <p:cNvPr id="81" name="object 81"/>
          <p:cNvSpPr/>
          <p:nvPr/>
        </p:nvSpPr>
        <p:spPr>
          <a:xfrm>
            <a:off x="7289341" y="3510013"/>
            <a:ext cx="138037" cy="184080"/>
          </a:xfrm>
          <a:custGeom>
            <a:avLst/>
            <a:gdLst/>
            <a:ahLst/>
            <a:cxnLst/>
            <a:rect l="l" t="t" r="r" b="b"/>
            <a:pathLst>
              <a:path w="138037" h="184080">
                <a:moveTo>
                  <a:pt x="0" y="102974"/>
                </a:moveTo>
                <a:lnTo>
                  <a:pt x="1823" y="184080"/>
                </a:lnTo>
                <a:lnTo>
                  <a:pt x="133466" y="34624"/>
                </a:lnTo>
                <a:lnTo>
                  <a:pt x="138037" y="0"/>
                </a:lnTo>
                <a:lnTo>
                  <a:pt x="0" y="102974"/>
                </a:lnTo>
                <a:close/>
              </a:path>
            </a:pathLst>
          </a:custGeom>
          <a:solidFill>
            <a:srgbClr val="3E3E3E"/>
          </a:solidFill>
        </p:spPr>
        <p:txBody>
          <a:bodyPr wrap="square" lIns="0" tIns="0" rIns="0" bIns="0" rtlCol="0">
            <a:noAutofit/>
          </a:bodyPr>
          <a:lstStyle/>
          <a:p>
            <a:endParaRPr/>
          </a:p>
        </p:txBody>
      </p:sp>
      <p:sp>
        <p:nvSpPr>
          <p:cNvPr id="82" name="object 82"/>
          <p:cNvSpPr/>
          <p:nvPr/>
        </p:nvSpPr>
        <p:spPr>
          <a:xfrm>
            <a:off x="7000456" y="3506368"/>
            <a:ext cx="267851" cy="95684"/>
          </a:xfrm>
          <a:custGeom>
            <a:avLst/>
            <a:gdLst/>
            <a:ahLst/>
            <a:cxnLst/>
            <a:rect l="l" t="t" r="r" b="b"/>
            <a:pathLst>
              <a:path w="267851" h="95684">
                <a:moveTo>
                  <a:pt x="16455" y="0"/>
                </a:moveTo>
                <a:lnTo>
                  <a:pt x="0" y="5466"/>
                </a:lnTo>
                <a:lnTo>
                  <a:pt x="267851" y="95684"/>
                </a:lnTo>
                <a:lnTo>
                  <a:pt x="266028" y="74728"/>
                </a:lnTo>
                <a:lnTo>
                  <a:pt x="16455" y="0"/>
                </a:lnTo>
                <a:close/>
              </a:path>
            </a:pathLst>
          </a:custGeom>
          <a:solidFill>
            <a:srgbClr val="3E3EFF"/>
          </a:solidFill>
        </p:spPr>
        <p:txBody>
          <a:bodyPr wrap="square" lIns="0" tIns="0" rIns="0" bIns="0" rtlCol="0">
            <a:noAutofit/>
          </a:bodyPr>
          <a:lstStyle/>
          <a:p>
            <a:endParaRPr/>
          </a:p>
        </p:txBody>
      </p:sp>
      <p:sp>
        <p:nvSpPr>
          <p:cNvPr id="83" name="object 83"/>
          <p:cNvSpPr/>
          <p:nvPr/>
        </p:nvSpPr>
        <p:spPr>
          <a:xfrm>
            <a:off x="7074504" y="3350534"/>
            <a:ext cx="112445" cy="110276"/>
          </a:xfrm>
          <a:custGeom>
            <a:avLst/>
            <a:gdLst/>
            <a:ahLst/>
            <a:cxnLst/>
            <a:rect l="l" t="t" r="r" b="b"/>
            <a:pathLst>
              <a:path w="112445" h="110276">
                <a:moveTo>
                  <a:pt x="48447" y="0"/>
                </a:moveTo>
                <a:lnTo>
                  <a:pt x="0" y="102075"/>
                </a:lnTo>
                <a:lnTo>
                  <a:pt x="29251" y="110276"/>
                </a:lnTo>
                <a:lnTo>
                  <a:pt x="112445" y="15502"/>
                </a:lnTo>
                <a:lnTo>
                  <a:pt x="48447" y="0"/>
                </a:lnTo>
                <a:close/>
              </a:path>
            </a:pathLst>
          </a:custGeom>
          <a:solidFill>
            <a:srgbClr val="7EFFFF"/>
          </a:solidFill>
        </p:spPr>
        <p:txBody>
          <a:bodyPr wrap="square" lIns="0" tIns="0" rIns="0" bIns="0" rtlCol="0">
            <a:noAutofit/>
          </a:bodyPr>
          <a:lstStyle/>
          <a:p>
            <a:endParaRPr/>
          </a:p>
        </p:txBody>
      </p:sp>
      <p:sp>
        <p:nvSpPr>
          <p:cNvPr id="84" name="object 84"/>
          <p:cNvSpPr/>
          <p:nvPr/>
        </p:nvSpPr>
        <p:spPr>
          <a:xfrm>
            <a:off x="7056222" y="3334133"/>
            <a:ext cx="163637" cy="157656"/>
          </a:xfrm>
          <a:custGeom>
            <a:avLst/>
            <a:gdLst/>
            <a:ahLst/>
            <a:cxnLst/>
            <a:rect l="l" t="t" r="r" b="b"/>
            <a:pathLst>
              <a:path w="163637" h="157656">
                <a:moveTo>
                  <a:pt x="160890" y="33725"/>
                </a:moveTo>
                <a:lnTo>
                  <a:pt x="0" y="0"/>
                </a:lnTo>
                <a:lnTo>
                  <a:pt x="149012" y="47393"/>
                </a:lnTo>
                <a:lnTo>
                  <a:pt x="163637" y="157656"/>
                </a:lnTo>
                <a:lnTo>
                  <a:pt x="160890" y="33725"/>
                </a:lnTo>
                <a:close/>
              </a:path>
            </a:pathLst>
          </a:custGeom>
          <a:solidFill>
            <a:srgbClr val="000000"/>
          </a:solidFill>
        </p:spPr>
        <p:txBody>
          <a:bodyPr wrap="square" lIns="0" tIns="0" rIns="0" bIns="0" rtlCol="0">
            <a:noAutofit/>
          </a:bodyPr>
          <a:lstStyle/>
          <a:p>
            <a:endParaRPr/>
          </a:p>
        </p:txBody>
      </p:sp>
      <p:sp>
        <p:nvSpPr>
          <p:cNvPr id="85" name="object 85"/>
          <p:cNvSpPr/>
          <p:nvPr/>
        </p:nvSpPr>
        <p:spPr>
          <a:xfrm>
            <a:off x="6978517" y="3524592"/>
            <a:ext cx="285220" cy="105707"/>
          </a:xfrm>
          <a:custGeom>
            <a:avLst/>
            <a:gdLst/>
            <a:ahLst/>
            <a:cxnLst/>
            <a:rect l="l" t="t" r="r" b="b"/>
            <a:pathLst>
              <a:path w="285220" h="105707">
                <a:moveTo>
                  <a:pt x="0" y="0"/>
                </a:moveTo>
                <a:lnTo>
                  <a:pt x="2742" y="32814"/>
                </a:lnTo>
                <a:lnTo>
                  <a:pt x="285220" y="105707"/>
                </a:lnTo>
                <a:lnTo>
                  <a:pt x="0" y="0"/>
                </a:lnTo>
                <a:close/>
              </a:path>
            </a:pathLst>
          </a:custGeom>
          <a:solidFill>
            <a:srgbClr val="FFFF3E"/>
          </a:solidFill>
        </p:spPr>
        <p:txBody>
          <a:bodyPr wrap="square" lIns="0" tIns="0" rIns="0" bIns="0" rtlCol="0">
            <a:noAutofit/>
          </a:bodyPr>
          <a:lstStyle/>
          <a:p>
            <a:endParaRPr/>
          </a:p>
        </p:txBody>
      </p:sp>
      <p:sp>
        <p:nvSpPr>
          <p:cNvPr id="86" name="object 86"/>
          <p:cNvSpPr/>
          <p:nvPr/>
        </p:nvSpPr>
        <p:spPr>
          <a:xfrm>
            <a:off x="7012341" y="3548282"/>
            <a:ext cx="16455" cy="15502"/>
          </a:xfrm>
          <a:custGeom>
            <a:avLst/>
            <a:gdLst/>
            <a:ahLst/>
            <a:cxnLst/>
            <a:rect l="l" t="t" r="r" b="b"/>
            <a:pathLst>
              <a:path w="16455" h="15502">
                <a:moveTo>
                  <a:pt x="8228" y="15502"/>
                </a:moveTo>
                <a:lnTo>
                  <a:pt x="11885" y="15502"/>
                </a:lnTo>
                <a:lnTo>
                  <a:pt x="15541" y="11857"/>
                </a:lnTo>
                <a:lnTo>
                  <a:pt x="16455" y="9124"/>
                </a:lnTo>
                <a:lnTo>
                  <a:pt x="15541" y="5479"/>
                </a:lnTo>
                <a:lnTo>
                  <a:pt x="13713" y="2746"/>
                </a:lnTo>
                <a:lnTo>
                  <a:pt x="11885" y="911"/>
                </a:lnTo>
                <a:lnTo>
                  <a:pt x="8228" y="0"/>
                </a:lnTo>
                <a:lnTo>
                  <a:pt x="4571" y="911"/>
                </a:lnTo>
                <a:lnTo>
                  <a:pt x="914" y="4568"/>
                </a:lnTo>
                <a:lnTo>
                  <a:pt x="0" y="8213"/>
                </a:lnTo>
                <a:lnTo>
                  <a:pt x="914" y="10946"/>
                </a:lnTo>
                <a:lnTo>
                  <a:pt x="4571" y="14591"/>
                </a:lnTo>
                <a:lnTo>
                  <a:pt x="8228" y="15502"/>
                </a:lnTo>
                <a:close/>
              </a:path>
            </a:pathLst>
          </a:custGeom>
          <a:solidFill>
            <a:srgbClr val="000000"/>
          </a:solidFill>
        </p:spPr>
        <p:txBody>
          <a:bodyPr wrap="square" lIns="0" tIns="0" rIns="0" bIns="0" rtlCol="0">
            <a:noAutofit/>
          </a:bodyPr>
          <a:lstStyle/>
          <a:p>
            <a:endParaRPr/>
          </a:p>
        </p:txBody>
      </p:sp>
      <p:sp>
        <p:nvSpPr>
          <p:cNvPr id="87" name="object 87"/>
          <p:cNvSpPr/>
          <p:nvPr/>
        </p:nvSpPr>
        <p:spPr>
          <a:xfrm>
            <a:off x="7180555" y="3617543"/>
            <a:ext cx="70392" cy="40103"/>
          </a:xfrm>
          <a:custGeom>
            <a:avLst/>
            <a:gdLst/>
            <a:ahLst/>
            <a:cxnLst/>
            <a:rect l="l" t="t" r="r" b="b"/>
            <a:pathLst>
              <a:path w="70392" h="40103">
                <a:moveTo>
                  <a:pt x="0" y="0"/>
                </a:moveTo>
                <a:lnTo>
                  <a:pt x="0" y="10933"/>
                </a:lnTo>
                <a:lnTo>
                  <a:pt x="70392" y="40103"/>
                </a:lnTo>
                <a:lnTo>
                  <a:pt x="70392" y="26423"/>
                </a:lnTo>
                <a:lnTo>
                  <a:pt x="0" y="0"/>
                </a:lnTo>
                <a:close/>
              </a:path>
            </a:pathLst>
          </a:custGeom>
          <a:solidFill>
            <a:srgbClr val="000000"/>
          </a:solidFill>
        </p:spPr>
        <p:txBody>
          <a:bodyPr wrap="square" lIns="0" tIns="0" rIns="0" bIns="0" rtlCol="0">
            <a:noAutofit/>
          </a:bodyPr>
          <a:lstStyle/>
          <a:p>
            <a:endParaRPr/>
          </a:p>
        </p:txBody>
      </p:sp>
      <p:sp>
        <p:nvSpPr>
          <p:cNvPr id="88" name="object 88"/>
          <p:cNvSpPr/>
          <p:nvPr/>
        </p:nvSpPr>
        <p:spPr>
          <a:xfrm>
            <a:off x="7190609" y="3497257"/>
            <a:ext cx="29251" cy="15489"/>
          </a:xfrm>
          <a:custGeom>
            <a:avLst/>
            <a:gdLst/>
            <a:ahLst/>
            <a:cxnLst/>
            <a:rect l="l" t="t" r="r" b="b"/>
            <a:pathLst>
              <a:path w="29251" h="15489">
                <a:moveTo>
                  <a:pt x="911" y="0"/>
                </a:moveTo>
                <a:lnTo>
                  <a:pt x="0" y="8200"/>
                </a:lnTo>
                <a:lnTo>
                  <a:pt x="29251" y="15489"/>
                </a:lnTo>
                <a:lnTo>
                  <a:pt x="29251" y="8200"/>
                </a:lnTo>
                <a:lnTo>
                  <a:pt x="911" y="0"/>
                </a:lnTo>
                <a:close/>
              </a:path>
            </a:pathLst>
          </a:custGeom>
          <a:solidFill>
            <a:srgbClr val="000000"/>
          </a:solidFill>
        </p:spPr>
        <p:txBody>
          <a:bodyPr wrap="square" lIns="0" tIns="0" rIns="0" bIns="0" rtlCol="0">
            <a:noAutofit/>
          </a:bodyPr>
          <a:lstStyle/>
          <a:p>
            <a:endParaRPr/>
          </a:p>
        </p:txBody>
      </p:sp>
      <p:sp>
        <p:nvSpPr>
          <p:cNvPr id="89" name="object 89"/>
          <p:cNvSpPr/>
          <p:nvPr/>
        </p:nvSpPr>
        <p:spPr>
          <a:xfrm>
            <a:off x="7345108" y="3212025"/>
            <a:ext cx="141697" cy="95684"/>
          </a:xfrm>
          <a:custGeom>
            <a:avLst/>
            <a:gdLst/>
            <a:ahLst/>
            <a:cxnLst/>
            <a:rect l="l" t="t" r="r" b="b"/>
            <a:pathLst>
              <a:path w="141697" h="95684">
                <a:moveTo>
                  <a:pt x="0" y="78372"/>
                </a:moveTo>
                <a:lnTo>
                  <a:pt x="60325" y="95684"/>
                </a:lnTo>
                <a:lnTo>
                  <a:pt x="141697" y="20045"/>
                </a:lnTo>
                <a:lnTo>
                  <a:pt x="141697" y="19134"/>
                </a:lnTo>
                <a:lnTo>
                  <a:pt x="138037" y="10933"/>
                </a:lnTo>
                <a:lnTo>
                  <a:pt x="135289" y="6378"/>
                </a:lnTo>
                <a:lnTo>
                  <a:pt x="131642" y="1822"/>
                </a:lnTo>
                <a:lnTo>
                  <a:pt x="127071" y="0"/>
                </a:lnTo>
                <a:lnTo>
                  <a:pt x="120664" y="0"/>
                </a:lnTo>
                <a:lnTo>
                  <a:pt x="112433" y="2733"/>
                </a:lnTo>
                <a:lnTo>
                  <a:pt x="0" y="78372"/>
                </a:lnTo>
                <a:close/>
              </a:path>
            </a:pathLst>
          </a:custGeom>
          <a:solidFill>
            <a:srgbClr val="000000"/>
          </a:solidFill>
        </p:spPr>
        <p:txBody>
          <a:bodyPr wrap="square" lIns="0" tIns="0" rIns="0" bIns="0" rtlCol="0">
            <a:noAutofit/>
          </a:bodyPr>
          <a:lstStyle/>
          <a:p>
            <a:endParaRPr/>
          </a:p>
        </p:txBody>
      </p:sp>
      <p:sp>
        <p:nvSpPr>
          <p:cNvPr id="90" name="object 90"/>
          <p:cNvSpPr/>
          <p:nvPr/>
        </p:nvSpPr>
        <p:spPr>
          <a:xfrm>
            <a:off x="7684269" y="2906747"/>
            <a:ext cx="107861" cy="81106"/>
          </a:xfrm>
          <a:custGeom>
            <a:avLst/>
            <a:gdLst/>
            <a:ahLst/>
            <a:cxnLst/>
            <a:rect l="l" t="t" r="r" b="b"/>
            <a:pathLst>
              <a:path w="107861" h="81106">
                <a:moveTo>
                  <a:pt x="0" y="67438"/>
                </a:moveTo>
                <a:lnTo>
                  <a:pt x="32910" y="81106"/>
                </a:lnTo>
                <a:lnTo>
                  <a:pt x="106950" y="11845"/>
                </a:lnTo>
                <a:lnTo>
                  <a:pt x="107861" y="9111"/>
                </a:lnTo>
                <a:lnTo>
                  <a:pt x="106950" y="3644"/>
                </a:lnTo>
                <a:lnTo>
                  <a:pt x="103290" y="0"/>
                </a:lnTo>
                <a:lnTo>
                  <a:pt x="93236" y="911"/>
                </a:lnTo>
                <a:lnTo>
                  <a:pt x="0" y="67438"/>
                </a:lnTo>
                <a:close/>
              </a:path>
            </a:pathLst>
          </a:custGeom>
          <a:solidFill>
            <a:srgbClr val="000000"/>
          </a:solidFill>
        </p:spPr>
        <p:txBody>
          <a:bodyPr wrap="square" lIns="0" tIns="0" rIns="0" bIns="0" rtlCol="0">
            <a:noAutofit/>
          </a:bodyPr>
          <a:lstStyle/>
          <a:p>
            <a:endParaRPr/>
          </a:p>
        </p:txBody>
      </p:sp>
      <p:sp>
        <p:nvSpPr>
          <p:cNvPr id="6" name="object 6"/>
          <p:cNvSpPr txBox="1"/>
          <p:nvPr/>
        </p:nvSpPr>
        <p:spPr>
          <a:xfrm>
            <a:off x="1731645" y="924226"/>
            <a:ext cx="482354" cy="584708"/>
          </a:xfrm>
          <a:prstGeom prst="rect">
            <a:avLst/>
          </a:prstGeom>
        </p:spPr>
        <p:txBody>
          <a:bodyPr wrap="square" lIns="0" tIns="0" rIns="0" bIns="0" rtlCol="0">
            <a:noAutofit/>
          </a:bodyPr>
          <a:lstStyle/>
          <a:p>
            <a:pPr marL="12700">
              <a:lnSpc>
                <a:spcPts val="4600"/>
              </a:lnSpc>
              <a:spcBef>
                <a:spcPts val="230"/>
              </a:spcBef>
            </a:pPr>
            <a:r>
              <a:rPr sz="4400" spc="0" dirty="0" smtClean="0">
                <a:latin typeface="Arial"/>
                <a:cs typeface="Arial"/>
              </a:rPr>
              <a:t>A</a:t>
            </a:r>
            <a:endParaRPr sz="4400">
              <a:latin typeface="Arial"/>
              <a:cs typeface="Arial"/>
            </a:endParaRPr>
          </a:p>
        </p:txBody>
      </p:sp>
      <p:sp>
        <p:nvSpPr>
          <p:cNvPr id="5" name="object 5"/>
          <p:cNvSpPr txBox="1"/>
          <p:nvPr/>
        </p:nvSpPr>
        <p:spPr>
          <a:xfrm>
            <a:off x="2229988" y="924226"/>
            <a:ext cx="2158600" cy="584708"/>
          </a:xfrm>
          <a:prstGeom prst="rect">
            <a:avLst/>
          </a:prstGeom>
        </p:spPr>
        <p:txBody>
          <a:bodyPr wrap="square" lIns="0" tIns="0" rIns="0" bIns="0" rtlCol="0">
            <a:noAutofit/>
          </a:bodyPr>
          <a:lstStyle/>
          <a:p>
            <a:pPr marL="12700">
              <a:lnSpc>
                <a:spcPts val="4600"/>
              </a:lnSpc>
              <a:spcBef>
                <a:spcPts val="230"/>
              </a:spcBef>
            </a:pPr>
            <a:r>
              <a:rPr sz="4400" spc="0" dirty="0" smtClean="0">
                <a:latin typeface="Arial"/>
                <a:cs typeface="Arial"/>
              </a:rPr>
              <a:t>Netw</a:t>
            </a:r>
            <a:r>
              <a:rPr sz="4400" spc="-14" dirty="0" smtClean="0">
                <a:latin typeface="Arial"/>
                <a:cs typeface="Arial"/>
              </a:rPr>
              <a:t>o</a:t>
            </a:r>
            <a:r>
              <a:rPr sz="4400" spc="0" dirty="0" smtClean="0">
                <a:latin typeface="Arial"/>
                <a:cs typeface="Arial"/>
              </a:rPr>
              <a:t>rk</a:t>
            </a:r>
            <a:endParaRPr sz="4400">
              <a:latin typeface="Arial"/>
              <a:cs typeface="Arial"/>
            </a:endParaRPr>
          </a:p>
        </p:txBody>
      </p:sp>
      <p:sp>
        <p:nvSpPr>
          <p:cNvPr id="4" name="object 4"/>
          <p:cNvSpPr txBox="1"/>
          <p:nvPr/>
        </p:nvSpPr>
        <p:spPr>
          <a:xfrm>
            <a:off x="4434780" y="924226"/>
            <a:ext cx="575759" cy="584708"/>
          </a:xfrm>
          <a:prstGeom prst="rect">
            <a:avLst/>
          </a:prstGeom>
        </p:spPr>
        <p:txBody>
          <a:bodyPr wrap="square" lIns="0" tIns="0" rIns="0" bIns="0" rtlCol="0">
            <a:noAutofit/>
          </a:bodyPr>
          <a:lstStyle/>
          <a:p>
            <a:pPr marL="12700">
              <a:lnSpc>
                <a:spcPts val="4600"/>
              </a:lnSpc>
              <a:spcBef>
                <a:spcPts val="230"/>
              </a:spcBef>
            </a:pPr>
            <a:r>
              <a:rPr sz="4400" spc="0" dirty="0" smtClean="0">
                <a:latin typeface="Arial"/>
                <a:cs typeface="Arial"/>
              </a:rPr>
              <a:t>of</a:t>
            </a:r>
            <a:endParaRPr sz="4400">
              <a:latin typeface="Arial"/>
              <a:cs typeface="Arial"/>
            </a:endParaRPr>
          </a:p>
        </p:txBody>
      </p:sp>
      <p:sp>
        <p:nvSpPr>
          <p:cNvPr id="3" name="object 3"/>
          <p:cNvSpPr txBox="1"/>
          <p:nvPr/>
        </p:nvSpPr>
        <p:spPr>
          <a:xfrm>
            <a:off x="5056731" y="924226"/>
            <a:ext cx="2438254" cy="584708"/>
          </a:xfrm>
          <a:prstGeom prst="rect">
            <a:avLst/>
          </a:prstGeom>
        </p:spPr>
        <p:txBody>
          <a:bodyPr wrap="square" lIns="0" tIns="0" rIns="0" bIns="0" rtlCol="0">
            <a:noAutofit/>
          </a:bodyPr>
          <a:lstStyle/>
          <a:p>
            <a:pPr marL="12700">
              <a:lnSpc>
                <a:spcPts val="4600"/>
              </a:lnSpc>
              <a:spcBef>
                <a:spcPts val="230"/>
              </a:spcBef>
            </a:pPr>
            <a:r>
              <a:rPr sz="4400" spc="0" dirty="0" smtClean="0">
                <a:latin typeface="Arial"/>
                <a:cs typeface="Arial"/>
              </a:rPr>
              <a:t>Netwo</a:t>
            </a:r>
            <a:r>
              <a:rPr sz="4400" spc="-14" dirty="0" smtClean="0">
                <a:latin typeface="Arial"/>
                <a:cs typeface="Arial"/>
              </a:rPr>
              <a:t>r</a:t>
            </a:r>
            <a:r>
              <a:rPr sz="4400" spc="0" dirty="0" smtClean="0">
                <a:latin typeface="Arial"/>
                <a:cs typeface="Arial"/>
              </a:rPr>
              <a:t>ks</a:t>
            </a:r>
            <a:endParaRPr sz="4400">
              <a:latin typeface="Arial"/>
              <a:cs typeface="Arial"/>
            </a:endParaRPr>
          </a:p>
        </p:txBody>
      </p:sp>
      <p:sp>
        <p:nvSpPr>
          <p:cNvPr id="2" name="object 2"/>
          <p:cNvSpPr txBox="1"/>
          <p:nvPr/>
        </p:nvSpPr>
        <p:spPr>
          <a:xfrm>
            <a:off x="2756662" y="4620387"/>
            <a:ext cx="3263180" cy="555751"/>
          </a:xfrm>
          <a:prstGeom prst="rect">
            <a:avLst/>
          </a:prstGeom>
        </p:spPr>
        <p:txBody>
          <a:bodyPr wrap="square" lIns="0" tIns="0" rIns="0" bIns="0" rtlCol="0">
            <a:noAutofit/>
          </a:bodyPr>
          <a:lstStyle/>
          <a:p>
            <a:pPr algn="ctr">
              <a:lnSpc>
                <a:spcPts val="1935"/>
              </a:lnSpc>
              <a:spcBef>
                <a:spcPts val="96"/>
              </a:spcBef>
            </a:pPr>
            <a:r>
              <a:rPr sz="2700" spc="0" baseline="3034" dirty="0" smtClean="0">
                <a:latin typeface="Calibri"/>
                <a:cs typeface="Calibri"/>
              </a:rPr>
              <a:t>The</a:t>
            </a:r>
            <a:r>
              <a:rPr sz="2700" spc="-9" baseline="3034" dirty="0" smtClean="0">
                <a:latin typeface="Calibri"/>
                <a:cs typeface="Calibri"/>
              </a:rPr>
              <a:t> </a:t>
            </a:r>
            <a:r>
              <a:rPr sz="2700" spc="0" baseline="3034" dirty="0" smtClean="0">
                <a:latin typeface="Calibri"/>
                <a:cs typeface="Calibri"/>
              </a:rPr>
              <a:t>I</a:t>
            </a:r>
            <a:r>
              <a:rPr sz="2700" spc="-9" baseline="3034" dirty="0" smtClean="0">
                <a:latin typeface="Calibri"/>
                <a:cs typeface="Calibri"/>
              </a:rPr>
              <a:t>n</a:t>
            </a:r>
            <a:r>
              <a:rPr sz="2700" spc="-25" baseline="3034" dirty="0" smtClean="0">
                <a:latin typeface="Calibri"/>
                <a:cs typeface="Calibri"/>
              </a:rPr>
              <a:t>t</a:t>
            </a:r>
            <a:r>
              <a:rPr sz="2700" spc="0" baseline="3034" dirty="0" smtClean="0">
                <a:latin typeface="Calibri"/>
                <a:cs typeface="Calibri"/>
              </a:rPr>
              <a:t>ern</a:t>
            </a:r>
            <a:r>
              <a:rPr sz="2700" spc="-4" baseline="3034" dirty="0" smtClean="0">
                <a:latin typeface="Calibri"/>
                <a:cs typeface="Calibri"/>
              </a:rPr>
              <a:t>e</a:t>
            </a:r>
            <a:r>
              <a:rPr sz="2700" spc="0" baseline="3034" dirty="0" smtClean="0">
                <a:latin typeface="Calibri"/>
                <a:cs typeface="Calibri"/>
              </a:rPr>
              <a:t>t</a:t>
            </a:r>
            <a:r>
              <a:rPr sz="2700" spc="9" baseline="3034" dirty="0" smtClean="0">
                <a:latin typeface="Calibri"/>
                <a:cs typeface="Calibri"/>
              </a:rPr>
              <a:t> </a:t>
            </a:r>
            <a:r>
              <a:rPr sz="2700" spc="-4" baseline="3034" dirty="0" smtClean="0">
                <a:latin typeface="Calibri"/>
                <a:cs typeface="Calibri"/>
              </a:rPr>
              <a:t>i</a:t>
            </a:r>
            <a:r>
              <a:rPr sz="2700" spc="0" baseline="3034" dirty="0" smtClean="0">
                <a:latin typeface="Calibri"/>
                <a:cs typeface="Calibri"/>
              </a:rPr>
              <a:t>s the</a:t>
            </a:r>
            <a:r>
              <a:rPr sz="2700" spc="14" baseline="3034" dirty="0" smtClean="0">
                <a:latin typeface="Calibri"/>
                <a:cs typeface="Calibri"/>
              </a:rPr>
              <a:t> </a:t>
            </a:r>
            <a:r>
              <a:rPr sz="2700" spc="-4" baseline="3034" dirty="0" smtClean="0">
                <a:latin typeface="Calibri"/>
                <a:cs typeface="Calibri"/>
              </a:rPr>
              <a:t>l</a:t>
            </a:r>
            <a:r>
              <a:rPr sz="2700" spc="0" baseline="3034" dirty="0" smtClean="0">
                <a:latin typeface="Calibri"/>
                <a:cs typeface="Calibri"/>
              </a:rPr>
              <a:t>a</a:t>
            </a:r>
            <a:r>
              <a:rPr sz="2700" spc="-25" baseline="3034" dirty="0" smtClean="0">
                <a:latin typeface="Calibri"/>
                <a:cs typeface="Calibri"/>
              </a:rPr>
              <a:t>r</a:t>
            </a:r>
            <a:r>
              <a:rPr sz="2700" spc="-4" baseline="3034" dirty="0" smtClean="0">
                <a:latin typeface="Calibri"/>
                <a:cs typeface="Calibri"/>
              </a:rPr>
              <a:t>g</a:t>
            </a:r>
            <a:r>
              <a:rPr sz="2700" spc="0" baseline="3034" dirty="0" smtClean="0">
                <a:latin typeface="Calibri"/>
                <a:cs typeface="Calibri"/>
              </a:rPr>
              <a:t>e</a:t>
            </a:r>
            <a:r>
              <a:rPr sz="2700" spc="-14" baseline="3034" dirty="0" smtClean="0">
                <a:latin typeface="Calibri"/>
                <a:cs typeface="Calibri"/>
              </a:rPr>
              <a:t>s</a:t>
            </a:r>
            <a:r>
              <a:rPr sz="2700" spc="0" baseline="3034" dirty="0" smtClean="0">
                <a:latin typeface="Calibri"/>
                <a:cs typeface="Calibri"/>
              </a:rPr>
              <a:t>t g</a:t>
            </a:r>
            <a:r>
              <a:rPr sz="2700" spc="-25" baseline="3034" dirty="0" smtClean="0">
                <a:latin typeface="Calibri"/>
                <a:cs typeface="Calibri"/>
              </a:rPr>
              <a:t>r</a:t>
            </a:r>
            <a:r>
              <a:rPr sz="2700" spc="0" baseline="3034" dirty="0" smtClean="0">
                <a:latin typeface="Calibri"/>
                <a:cs typeface="Calibri"/>
              </a:rPr>
              <a:t>oup of</a:t>
            </a:r>
            <a:endParaRPr sz="1800">
              <a:latin typeface="Calibri"/>
              <a:cs typeface="Calibri"/>
            </a:endParaRPr>
          </a:p>
          <a:p>
            <a:pPr marL="142875" marR="107917" algn="ctr">
              <a:lnSpc>
                <a:spcPct val="101725"/>
              </a:lnSpc>
              <a:spcBef>
                <a:spcPts val="78"/>
              </a:spcBef>
            </a:pPr>
            <a:r>
              <a:rPr sz="1800" spc="-19" dirty="0" smtClean="0">
                <a:latin typeface="Calibri"/>
                <a:cs typeface="Calibri"/>
              </a:rPr>
              <a:t>c</a:t>
            </a:r>
            <a:r>
              <a:rPr sz="1800" spc="0" dirty="0" smtClean="0">
                <a:latin typeface="Calibri"/>
                <a:cs typeface="Calibri"/>
              </a:rPr>
              <a:t>omp</a:t>
            </a:r>
            <a:r>
              <a:rPr sz="1800" spc="4" dirty="0" smtClean="0">
                <a:latin typeface="Calibri"/>
                <a:cs typeface="Calibri"/>
              </a:rPr>
              <a:t>u</a:t>
            </a:r>
            <a:r>
              <a:rPr sz="1800" spc="-25" dirty="0" smtClean="0">
                <a:latin typeface="Calibri"/>
                <a:cs typeface="Calibri"/>
              </a:rPr>
              <a:t>t</a:t>
            </a:r>
            <a:r>
              <a:rPr sz="1800" spc="0" dirty="0" smtClean="0">
                <a:latin typeface="Calibri"/>
                <a:cs typeface="Calibri"/>
              </a:rPr>
              <a:t>e</a:t>
            </a:r>
            <a:r>
              <a:rPr sz="1800" spc="-34" dirty="0" smtClean="0">
                <a:latin typeface="Calibri"/>
                <a:cs typeface="Calibri"/>
              </a:rPr>
              <a:t>r</a:t>
            </a:r>
            <a:r>
              <a:rPr sz="1800" spc="0" dirty="0" smtClean="0">
                <a:latin typeface="Calibri"/>
                <a:cs typeface="Calibri"/>
              </a:rPr>
              <a:t>s</a:t>
            </a:r>
            <a:r>
              <a:rPr sz="1800" spc="24" dirty="0" smtClean="0">
                <a:latin typeface="Calibri"/>
                <a:cs typeface="Calibri"/>
              </a:rPr>
              <a:t> </a:t>
            </a:r>
            <a:r>
              <a:rPr sz="1800" spc="-9" dirty="0" smtClean="0">
                <a:latin typeface="Calibri"/>
                <a:cs typeface="Calibri"/>
              </a:rPr>
              <a:t>ev</a:t>
            </a:r>
            <a:r>
              <a:rPr sz="1800" spc="0" dirty="0" smtClean="0">
                <a:latin typeface="Calibri"/>
                <a:cs typeface="Calibri"/>
              </a:rPr>
              <a:t>er</a:t>
            </a:r>
            <a:r>
              <a:rPr sz="1800" spc="-9" dirty="0" smtClean="0">
                <a:latin typeface="Calibri"/>
                <a:cs typeface="Calibri"/>
              </a:rPr>
              <a:t> </a:t>
            </a:r>
            <a:r>
              <a:rPr sz="1800" spc="-4" dirty="0" smtClean="0">
                <a:latin typeface="Calibri"/>
                <a:cs typeface="Calibri"/>
              </a:rPr>
              <a:t>li</a:t>
            </a:r>
            <a:r>
              <a:rPr sz="1800" spc="0" dirty="0" smtClean="0">
                <a:latin typeface="Calibri"/>
                <a:cs typeface="Calibri"/>
              </a:rPr>
              <a:t>n</a:t>
            </a:r>
            <a:r>
              <a:rPr sz="1800" spc="-59" dirty="0" smtClean="0">
                <a:latin typeface="Calibri"/>
                <a:cs typeface="Calibri"/>
              </a:rPr>
              <a:t>k</a:t>
            </a:r>
            <a:r>
              <a:rPr sz="1800" spc="0" dirty="0" smtClean="0">
                <a:latin typeface="Calibri"/>
                <a:cs typeface="Calibri"/>
              </a:rPr>
              <a:t>ed</a:t>
            </a:r>
            <a:r>
              <a:rPr sz="1800" spc="29" dirty="0" smtClean="0">
                <a:latin typeface="Calibri"/>
                <a:cs typeface="Calibri"/>
              </a:rPr>
              <a:t> </a:t>
            </a:r>
            <a:r>
              <a:rPr sz="1800" spc="-14" dirty="0" smtClean="0">
                <a:latin typeface="Calibri"/>
                <a:cs typeface="Calibri"/>
              </a:rPr>
              <a:t>t</a:t>
            </a:r>
            <a:r>
              <a:rPr sz="1800" spc="0" dirty="0" smtClean="0">
                <a:latin typeface="Calibri"/>
                <a:cs typeface="Calibri"/>
              </a:rPr>
              <a:t>o</a:t>
            </a:r>
            <a:r>
              <a:rPr sz="1800" spc="-9" dirty="0" smtClean="0">
                <a:latin typeface="Calibri"/>
                <a:cs typeface="Calibri"/>
              </a:rPr>
              <a:t>ge</a:t>
            </a:r>
            <a:r>
              <a:rPr sz="1800" spc="0" dirty="0" smtClean="0">
                <a:latin typeface="Calibri"/>
                <a:cs typeface="Calibri"/>
              </a:rPr>
              <a:t>the</a:t>
            </a:r>
            <a:r>
              <a:rPr sz="1800" spc="-179" dirty="0" smtClean="0">
                <a:latin typeface="Calibri"/>
                <a:cs typeface="Calibri"/>
              </a:rPr>
              <a:t>r</a:t>
            </a:r>
            <a:r>
              <a:rPr sz="1800" spc="0" dirty="0" smtClean="0">
                <a:latin typeface="Calibri"/>
                <a:cs typeface="Calibri"/>
              </a:rPr>
              <a:t>.</a:t>
            </a:r>
            <a:endParaRPr sz="18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Breaking Lines and Paragraphs</a:t>
            </a:r>
          </a:p>
        </p:txBody>
      </p:sp>
      <p:sp>
        <p:nvSpPr>
          <p:cNvPr id="11267" name="Rectangle 3"/>
          <p:cNvSpPr>
            <a:spLocks noGrp="1" noChangeArrowheads="1"/>
          </p:cNvSpPr>
          <p:nvPr>
            <p:ph type="body" idx="1"/>
          </p:nvPr>
        </p:nvSpPr>
        <p:spPr/>
        <p:txBody>
          <a:bodyPr/>
          <a:lstStyle/>
          <a:p>
            <a:r>
              <a:rPr lang="en-US" altLang="en-US" smtClean="0"/>
              <a:t>&lt;P&gt; text &lt;/P&gt;</a:t>
            </a:r>
          </a:p>
          <a:p>
            <a:pPr lvl="1"/>
            <a:r>
              <a:rPr lang="en-US" altLang="en-US" sz="1800" smtClean="0"/>
              <a:t>Paragraph tag</a:t>
            </a:r>
          </a:p>
          <a:p>
            <a:pPr lvl="1"/>
            <a:r>
              <a:rPr lang="en-US" altLang="en-US" sz="1800" smtClean="0"/>
              <a:t>Most browsers render (process) this with blank lines between each paragraph</a:t>
            </a:r>
          </a:p>
          <a:p>
            <a:r>
              <a:rPr lang="en-US" altLang="en-US" smtClean="0"/>
              <a:t>&lt;BR&gt; </a:t>
            </a:r>
          </a:p>
          <a:p>
            <a:pPr lvl="1"/>
            <a:r>
              <a:rPr lang="en-US" altLang="en-US" sz="1800" smtClean="0"/>
              <a:t>Line break tag</a:t>
            </a:r>
          </a:p>
          <a:p>
            <a:pPr lvl="1"/>
            <a:r>
              <a:rPr lang="en-US" altLang="en-US" sz="1800" smtClean="0"/>
              <a:t>Used when the webmaster wants a carriage return but doesn't want a blank line to follow</a:t>
            </a:r>
          </a:p>
        </p:txBody>
      </p:sp>
      <p:sp>
        <p:nvSpPr>
          <p:cNvPr id="11268" name="Text Box 4"/>
          <p:cNvSpPr txBox="1">
            <a:spLocks noChangeArrowheads="1"/>
          </p:cNvSpPr>
          <p:nvPr/>
        </p:nvSpPr>
        <p:spPr bwMode="auto">
          <a:xfrm>
            <a:off x="2057400" y="4953000"/>
            <a:ext cx="4356100" cy="173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Times" panose="02020603050405020304" pitchFamily="18" charset="0"/>
              </a:rPr>
              <a:t>Example:				text a</a:t>
            </a:r>
          </a:p>
          <a:p>
            <a:r>
              <a:rPr lang="en-US" altLang="en-US" sz="1800">
                <a:latin typeface="Times" panose="02020603050405020304" pitchFamily="18" charset="0"/>
              </a:rPr>
              <a:t>  &lt;p&gt;text a&lt;/p&gt;			</a:t>
            </a:r>
          </a:p>
          <a:p>
            <a:r>
              <a:rPr lang="en-US" altLang="en-US" sz="1800">
                <a:latin typeface="Times" panose="02020603050405020304" pitchFamily="18" charset="0"/>
              </a:rPr>
              <a:t>  &lt;p&gt;text b&lt;/p&gt;			text b</a:t>
            </a:r>
          </a:p>
          <a:p>
            <a:r>
              <a:rPr lang="en-US" altLang="en-US" sz="1800">
                <a:latin typeface="Times" panose="02020603050405020304" pitchFamily="18" charset="0"/>
              </a:rPr>
              <a:t>  &lt;br&gt;text c			</a:t>
            </a:r>
          </a:p>
          <a:p>
            <a:r>
              <a:rPr lang="en-US" altLang="en-US" sz="1800">
                <a:latin typeface="Times" panose="02020603050405020304" pitchFamily="18" charset="0"/>
              </a:rPr>
              <a:t>  &lt;br&gt;text d			text c</a:t>
            </a:r>
          </a:p>
          <a:p>
            <a:r>
              <a:rPr lang="en-US" altLang="en-US" sz="1800">
                <a:latin typeface="Times" panose="02020603050405020304" pitchFamily="18" charset="0"/>
              </a:rPr>
              <a:t>				text d</a:t>
            </a:r>
            <a:endParaRPr lang="en-US" altLang="en-US">
              <a:latin typeface="Times" panose="02020603050405020304" pitchFamily="18" charset="0"/>
            </a:endParaRPr>
          </a:p>
        </p:txBody>
      </p:sp>
      <p:sp>
        <p:nvSpPr>
          <p:cNvPr id="11269" name="AutoShape 5"/>
          <p:cNvSpPr>
            <a:spLocks noChangeArrowheads="1"/>
          </p:cNvSpPr>
          <p:nvPr/>
        </p:nvSpPr>
        <p:spPr bwMode="auto">
          <a:xfrm>
            <a:off x="4114800" y="5486400"/>
            <a:ext cx="976313" cy="485775"/>
          </a:xfrm>
          <a:prstGeom prst="rightArrow">
            <a:avLst>
              <a:gd name="adj1" fmla="val 50000"/>
              <a:gd name="adj2" fmla="val 50245"/>
            </a:avLst>
          </a:prstGeom>
          <a:solidFill>
            <a:schemeClr val="accent1"/>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0" name="Line 6"/>
          <p:cNvSpPr>
            <a:spLocks noChangeShapeType="1"/>
          </p:cNvSpPr>
          <p:nvPr/>
        </p:nvSpPr>
        <p:spPr bwMode="auto">
          <a:xfrm>
            <a:off x="304800" y="4572000"/>
            <a:ext cx="86106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Tree>
    <p:extLst>
      <p:ext uri="{BB962C8B-B14F-4D97-AF65-F5344CB8AC3E}">
        <p14:creationId xmlns="" xmlns:p14="http://schemas.microsoft.com/office/powerpoint/2010/main" val="24148842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Horizontal Rule</a:t>
            </a:r>
          </a:p>
        </p:txBody>
      </p:sp>
      <p:sp>
        <p:nvSpPr>
          <p:cNvPr id="12291" name="Rectangle 3"/>
          <p:cNvSpPr>
            <a:spLocks noGrp="1" noChangeArrowheads="1"/>
          </p:cNvSpPr>
          <p:nvPr>
            <p:ph type="body" idx="1"/>
          </p:nvPr>
        </p:nvSpPr>
        <p:spPr>
          <a:xfrm>
            <a:off x="609600" y="1828800"/>
            <a:ext cx="7848600" cy="4724400"/>
          </a:xfrm>
        </p:spPr>
        <p:txBody>
          <a:bodyPr>
            <a:normAutofit fontScale="70000" lnSpcReduction="20000"/>
          </a:bodyPr>
          <a:lstStyle/>
          <a:p>
            <a:pPr marL="0" indent="0">
              <a:buFontTx/>
              <a:buNone/>
              <a:tabLst>
                <a:tab pos="1370013" algn="l"/>
                <a:tab pos="1431925" algn="l"/>
                <a:tab pos="1830388" algn="l"/>
                <a:tab pos="2290763" algn="l"/>
                <a:tab pos="2863850" algn="l"/>
                <a:tab pos="3025775" algn="l"/>
              </a:tabLst>
            </a:pPr>
            <a:r>
              <a:rPr lang="en-US" altLang="en-US" smtClean="0"/>
              <a:t>The &lt;HR&gt; tag puts a graphical line across the page.</a:t>
            </a:r>
          </a:p>
          <a:p>
            <a:pPr marL="0" indent="0">
              <a:buFontTx/>
              <a:buNone/>
              <a:tabLst>
                <a:tab pos="1370013" algn="l"/>
                <a:tab pos="1431925" algn="l"/>
                <a:tab pos="1830388" algn="l"/>
                <a:tab pos="2290763" algn="l"/>
                <a:tab pos="2863850" algn="l"/>
                <a:tab pos="3025775" algn="l"/>
              </a:tabLst>
            </a:pPr>
            <a:r>
              <a:rPr lang="en-US" altLang="en-US" smtClean="0"/>
              <a:t>Ex:</a:t>
            </a:r>
          </a:p>
          <a:p>
            <a:pPr marL="0" indent="0">
              <a:buFontTx/>
              <a:buNone/>
              <a:tabLst>
                <a:tab pos="1370013" algn="l"/>
                <a:tab pos="1431925" algn="l"/>
                <a:tab pos="1830388" algn="l"/>
                <a:tab pos="2290763" algn="l"/>
                <a:tab pos="2863850" algn="l"/>
                <a:tab pos="3025775" algn="l"/>
              </a:tabLst>
            </a:pPr>
            <a:endParaRPr lang="en-US" altLang="en-US" smtClean="0"/>
          </a:p>
          <a:p>
            <a:pPr marL="0" indent="0">
              <a:buFontTx/>
              <a:buNone/>
              <a:tabLst>
                <a:tab pos="1370013" algn="l"/>
                <a:tab pos="1431925" algn="l"/>
                <a:tab pos="1830388" algn="l"/>
                <a:tab pos="2290763" algn="l"/>
                <a:tab pos="2863850" algn="l"/>
                <a:tab pos="3025775" algn="l"/>
              </a:tabLst>
            </a:pPr>
            <a:endParaRPr lang="en-US" altLang="en-US" i="1" smtClean="0"/>
          </a:p>
          <a:p>
            <a:pPr marL="0" indent="0">
              <a:buFontTx/>
              <a:buNone/>
              <a:tabLst>
                <a:tab pos="1370013" algn="l"/>
                <a:tab pos="1431925" algn="l"/>
                <a:tab pos="1830388" algn="l"/>
                <a:tab pos="2290763" algn="l"/>
                <a:tab pos="2863850" algn="l"/>
                <a:tab pos="3025775" algn="l"/>
              </a:tabLst>
            </a:pPr>
            <a:r>
              <a:rPr lang="en-US" altLang="en-US" i="1" smtClean="0"/>
              <a:t>Horizontal Rule Attributes:</a:t>
            </a:r>
            <a:endParaRPr lang="en-US" altLang="en-US" smtClean="0"/>
          </a:p>
          <a:p>
            <a:pPr marL="0" indent="0">
              <a:buFontTx/>
              <a:buNone/>
              <a:tabLst>
                <a:tab pos="1370013" algn="l"/>
                <a:tab pos="1431925" algn="l"/>
                <a:tab pos="1830388" algn="l"/>
                <a:tab pos="2290763" algn="l"/>
                <a:tab pos="2863850" algn="l"/>
                <a:tab pos="3025775" algn="l"/>
              </a:tabLst>
            </a:pPr>
            <a:r>
              <a:rPr lang="en-US" altLang="en-US" smtClean="0"/>
              <a:t>NOSHADE -- A solid line with no shading</a:t>
            </a:r>
          </a:p>
          <a:p>
            <a:pPr marL="0" indent="0">
              <a:buFontTx/>
              <a:buNone/>
              <a:tabLst>
                <a:tab pos="1370013" algn="l"/>
                <a:tab pos="1431925" algn="l"/>
                <a:tab pos="1830388" algn="l"/>
                <a:tab pos="2290763" algn="l"/>
                <a:tab pos="2863850" algn="l"/>
                <a:tab pos="3025775" algn="l"/>
              </a:tabLst>
            </a:pPr>
            <a:r>
              <a:rPr lang="en-US" altLang="en-US" smtClean="0"/>
              <a:t>WIDTH="xx%/xx" --	Controls the width of the line.  You may specify 					either percentage of the width of a page or actual 				pixel length</a:t>
            </a:r>
          </a:p>
          <a:p>
            <a:pPr marL="0" indent="0">
              <a:buFontTx/>
              <a:buNone/>
              <a:tabLst>
                <a:tab pos="1370013" algn="l"/>
                <a:tab pos="1431925" algn="l"/>
                <a:tab pos="1830388" algn="l"/>
                <a:tab pos="2290763" algn="l"/>
                <a:tab pos="2863850" algn="l"/>
                <a:tab pos="3025775" algn="l"/>
              </a:tabLst>
            </a:pPr>
            <a:r>
              <a:rPr lang="en-US" altLang="en-US" smtClean="0"/>
              <a:t>SIZE="xx" -- Controls the height of the line.  You need to specify the</a:t>
            </a:r>
          </a:p>
          <a:p>
            <a:pPr marL="0" indent="0">
              <a:buFontTx/>
              <a:buNone/>
              <a:tabLst>
                <a:tab pos="1370013" algn="l"/>
                <a:tab pos="1431925" algn="l"/>
                <a:tab pos="1830388" algn="l"/>
                <a:tab pos="2290763" algn="l"/>
                <a:tab pos="2863850" algn="l"/>
                <a:tab pos="3025775" algn="l"/>
              </a:tabLst>
            </a:pPr>
            <a:r>
              <a:rPr lang="en-US" altLang="en-US" smtClean="0"/>
              <a:t>		dimension in pixels.</a:t>
            </a:r>
          </a:p>
          <a:p>
            <a:pPr marL="0" indent="0">
              <a:buFontTx/>
              <a:buNone/>
              <a:tabLst>
                <a:tab pos="1370013" algn="l"/>
                <a:tab pos="1431925" algn="l"/>
                <a:tab pos="1830388" algn="l"/>
                <a:tab pos="2290763" algn="l"/>
                <a:tab pos="2863850" algn="l"/>
                <a:tab pos="3025775" algn="l"/>
              </a:tabLst>
            </a:pPr>
            <a:r>
              <a:rPr lang="en-US" altLang="en-US" smtClean="0"/>
              <a:t>ALIGN="left/center/right" -- This allows the line to be aligned to the left, </a:t>
            </a:r>
          </a:p>
          <a:p>
            <a:pPr marL="0" indent="0">
              <a:buFontTx/>
              <a:buNone/>
              <a:tabLst>
                <a:tab pos="1370013" algn="l"/>
                <a:tab pos="1431925" algn="l"/>
                <a:tab pos="1830388" algn="l"/>
                <a:tab pos="2290763" algn="l"/>
                <a:tab pos="2863850" algn="l"/>
                <a:tab pos="3025775" algn="l"/>
              </a:tabLst>
            </a:pPr>
            <a:r>
              <a:rPr lang="en-US" altLang="en-US" smtClean="0"/>
              <a:t>						right, or center of the page</a:t>
            </a:r>
          </a:p>
        </p:txBody>
      </p:sp>
      <p:sp>
        <p:nvSpPr>
          <p:cNvPr id="12292" name="Line 4"/>
          <p:cNvSpPr>
            <a:spLocks noChangeShapeType="1"/>
          </p:cNvSpPr>
          <p:nvPr/>
        </p:nvSpPr>
        <p:spPr bwMode="auto">
          <a:xfrm>
            <a:off x="685800" y="2743200"/>
            <a:ext cx="76962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Tree>
    <p:extLst>
      <p:ext uri="{BB962C8B-B14F-4D97-AF65-F5344CB8AC3E}">
        <p14:creationId xmlns="" xmlns:p14="http://schemas.microsoft.com/office/powerpoint/2010/main" val="26261067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Text Formatting Tags</a:t>
            </a:r>
          </a:p>
        </p:txBody>
      </p:sp>
      <p:sp>
        <p:nvSpPr>
          <p:cNvPr id="13315" name="Rectangle 3"/>
          <p:cNvSpPr>
            <a:spLocks noGrp="1" noChangeArrowheads="1"/>
          </p:cNvSpPr>
          <p:nvPr>
            <p:ph type="body" idx="1"/>
          </p:nvPr>
        </p:nvSpPr>
        <p:spPr>
          <a:xfrm>
            <a:off x="609600" y="1828800"/>
            <a:ext cx="7848600" cy="4495800"/>
          </a:xfrm>
        </p:spPr>
        <p:txBody>
          <a:bodyPr>
            <a:normAutofit fontScale="70000" lnSpcReduction="20000"/>
          </a:bodyPr>
          <a:lstStyle/>
          <a:p>
            <a:pPr marL="4763" indent="6350">
              <a:buFontTx/>
              <a:buNone/>
            </a:pPr>
            <a:r>
              <a:rPr lang="en-US" altLang="en-US" dirty="0" smtClean="0"/>
              <a:t>Some basic text formatting styles:</a:t>
            </a:r>
          </a:p>
          <a:p>
            <a:pPr marL="4763" indent="6350">
              <a:buFontTx/>
              <a:buNone/>
            </a:pPr>
            <a:endParaRPr lang="en-US" altLang="en-US" dirty="0" smtClean="0"/>
          </a:p>
          <a:p>
            <a:pPr marL="4763" indent="6350">
              <a:buFontTx/>
              <a:buNone/>
            </a:pPr>
            <a:r>
              <a:rPr lang="en-US" altLang="en-US" sz="2400" b="1" dirty="0" smtClean="0"/>
              <a:t>Tag					Result</a:t>
            </a:r>
            <a:endParaRPr lang="en-US" altLang="en-US" dirty="0" smtClean="0"/>
          </a:p>
          <a:p>
            <a:pPr marL="4763" indent="6350">
              <a:buFontTx/>
              <a:buNone/>
            </a:pPr>
            <a:endParaRPr lang="en-US" altLang="en-US" sz="1400" dirty="0" smtClean="0"/>
          </a:p>
          <a:p>
            <a:pPr marL="4763" indent="6350">
              <a:buFontTx/>
              <a:buNone/>
            </a:pPr>
            <a:r>
              <a:rPr lang="en-US" altLang="en-US" dirty="0" smtClean="0"/>
              <a:t>&lt;I&gt; Italics &lt;/I&gt;				</a:t>
            </a:r>
            <a:r>
              <a:rPr lang="en-US" altLang="en-US" i="1" dirty="0" smtClean="0"/>
              <a:t>Italics</a:t>
            </a:r>
            <a:endParaRPr lang="en-US" altLang="en-US" dirty="0" smtClean="0"/>
          </a:p>
          <a:p>
            <a:pPr marL="4763" indent="6350">
              <a:buFontTx/>
              <a:buNone/>
            </a:pPr>
            <a:r>
              <a:rPr lang="en-US" altLang="en-US" dirty="0" smtClean="0"/>
              <a:t>&lt;B&gt; Bold &lt;/B&gt;				</a:t>
            </a:r>
            <a:r>
              <a:rPr lang="en-US" altLang="en-US" b="1" dirty="0" smtClean="0"/>
              <a:t>Bold</a:t>
            </a:r>
            <a:endParaRPr lang="en-US" altLang="en-US" dirty="0" smtClean="0"/>
          </a:p>
          <a:p>
            <a:pPr marL="4763" indent="6350">
              <a:buFontTx/>
              <a:buNone/>
            </a:pPr>
            <a:endParaRPr lang="en-US" altLang="en-US" dirty="0" smtClean="0"/>
          </a:p>
          <a:p>
            <a:pPr marL="4763" indent="6350">
              <a:buFontTx/>
              <a:buNone/>
            </a:pPr>
            <a:r>
              <a:rPr lang="en-US" altLang="en-US" dirty="0" smtClean="0"/>
              <a:t>&lt;PRE&gt; Preformatted Text &lt;/PRE&gt;	</a:t>
            </a:r>
            <a:r>
              <a:rPr lang="en-US" altLang="en-US" dirty="0" smtClean="0">
                <a:latin typeface="Courier" charset="0"/>
              </a:rPr>
              <a:t>Preformatted Text</a:t>
            </a:r>
          </a:p>
          <a:p>
            <a:pPr marL="4763" indent="6350">
              <a:buFontTx/>
              <a:buNone/>
            </a:pPr>
            <a:r>
              <a:rPr lang="en-US" altLang="en-US" dirty="0" smtClean="0"/>
              <a:t>&lt;STRONG&gt; Strong &lt;/STRONG&gt;		</a:t>
            </a:r>
            <a:r>
              <a:rPr lang="en-US" altLang="en-US" b="1" dirty="0" smtClean="0"/>
              <a:t>Strong</a:t>
            </a:r>
            <a:endParaRPr lang="en-US" altLang="en-US" b="1" dirty="0" smtClean="0">
              <a:latin typeface="Courier" charset="0"/>
            </a:endParaRPr>
          </a:p>
          <a:p>
            <a:pPr marL="4763" indent="6350">
              <a:buFontTx/>
              <a:buNone/>
            </a:pPr>
            <a:r>
              <a:rPr lang="en-US" altLang="en-US" dirty="0" smtClean="0"/>
              <a:t>&lt;ADDRESS&gt; Address &lt;/ADDRESS&gt;	</a:t>
            </a:r>
            <a:r>
              <a:rPr lang="en-US" altLang="en-US" i="1" dirty="0" smtClean="0"/>
              <a:t>Address</a:t>
            </a:r>
          </a:p>
          <a:p>
            <a:pPr marL="4763" indent="6350">
              <a:buFontTx/>
              <a:buNone/>
            </a:pPr>
            <a:r>
              <a:rPr lang="en-US" altLang="en-US" dirty="0" smtClean="0"/>
              <a:t>&lt;CITE&gt; Citations &lt;/CITE&gt;		</a:t>
            </a:r>
            <a:r>
              <a:rPr lang="en-US" altLang="en-US" i="1" dirty="0" smtClean="0"/>
              <a:t>Citations</a:t>
            </a:r>
            <a:endParaRPr lang="en-US" altLang="en-US" dirty="0" smtClean="0"/>
          </a:p>
          <a:p>
            <a:pPr marL="4763" indent="6350">
              <a:buFontTx/>
              <a:buNone/>
            </a:pPr>
            <a:r>
              <a:rPr lang="en-US" altLang="en-US" dirty="0" smtClean="0"/>
              <a:t>&lt;CODE&gt; Source Code &lt;/CODE&gt;		</a:t>
            </a:r>
            <a:r>
              <a:rPr lang="en-US" altLang="en-US" dirty="0" smtClean="0">
                <a:latin typeface="Courier" charset="0"/>
              </a:rPr>
              <a:t>Source Code</a:t>
            </a:r>
            <a:endParaRPr lang="en-US" altLang="en-US" dirty="0" smtClean="0"/>
          </a:p>
          <a:p>
            <a:pPr marL="4763" indent="6350">
              <a:buFontTx/>
              <a:buNone/>
            </a:pPr>
            <a:endParaRPr lang="en-US" altLang="en-US" dirty="0" smtClean="0"/>
          </a:p>
        </p:txBody>
      </p:sp>
      <p:sp>
        <p:nvSpPr>
          <p:cNvPr id="13316" name="Line 4"/>
          <p:cNvSpPr>
            <a:spLocks noChangeShapeType="1"/>
          </p:cNvSpPr>
          <p:nvPr/>
        </p:nvSpPr>
        <p:spPr bwMode="auto">
          <a:xfrm>
            <a:off x="685800" y="2819400"/>
            <a:ext cx="73914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Tree>
    <p:extLst>
      <p:ext uri="{BB962C8B-B14F-4D97-AF65-F5344CB8AC3E}">
        <p14:creationId xmlns="" xmlns:p14="http://schemas.microsoft.com/office/powerpoint/2010/main" val="38750009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Font modifications</a:t>
            </a:r>
          </a:p>
        </p:txBody>
      </p:sp>
      <p:sp>
        <p:nvSpPr>
          <p:cNvPr id="14339" name="Rectangle 3"/>
          <p:cNvSpPr>
            <a:spLocks noGrp="1" noChangeArrowheads="1"/>
          </p:cNvSpPr>
          <p:nvPr>
            <p:ph type="body" idx="1"/>
          </p:nvPr>
        </p:nvSpPr>
        <p:spPr>
          <a:xfrm>
            <a:off x="0" y="1828800"/>
            <a:ext cx="9144000" cy="5029200"/>
          </a:xfrm>
        </p:spPr>
        <p:txBody>
          <a:bodyPr>
            <a:normAutofit fontScale="77500" lnSpcReduction="20000"/>
          </a:bodyPr>
          <a:lstStyle/>
          <a:p>
            <a:pPr marL="0" indent="0">
              <a:buFontTx/>
              <a:buNone/>
              <a:tabLst>
                <a:tab pos="177800" algn="l"/>
              </a:tabLst>
            </a:pPr>
            <a:r>
              <a:rPr lang="en-US" altLang="en-US" smtClean="0"/>
              <a:t>Web creators can also change the way text looks by using the &lt;FONT&gt; tag</a:t>
            </a:r>
          </a:p>
          <a:p>
            <a:pPr marL="0" indent="0">
              <a:buFontTx/>
              <a:buNone/>
              <a:tabLst>
                <a:tab pos="177800" algn="l"/>
              </a:tabLst>
            </a:pPr>
            <a:endParaRPr lang="en-US" altLang="en-US" smtClean="0"/>
          </a:p>
          <a:p>
            <a:pPr marL="0" indent="0">
              <a:buFontTx/>
              <a:buNone/>
              <a:tabLst>
                <a:tab pos="177800" algn="l"/>
              </a:tabLst>
            </a:pPr>
            <a:r>
              <a:rPr lang="en-US" altLang="en-US" smtClean="0"/>
              <a:t>SIZE="number" - changes size of the font; 1=smallest, 7 = largest</a:t>
            </a:r>
            <a:br>
              <a:rPr lang="en-US" altLang="en-US" smtClean="0"/>
            </a:br>
            <a:r>
              <a:rPr lang="en-US" altLang="en-US" smtClean="0">
                <a:latin typeface="Arial Narrow" panose="020B0606020202030204" pitchFamily="34" charset="0"/>
              </a:rPr>
              <a:t>	</a:t>
            </a:r>
            <a:r>
              <a:rPr lang="en-US" altLang="en-US" sz="1600" smtClean="0">
                <a:latin typeface="Arial Narrow" panose="020B0606020202030204" pitchFamily="34" charset="0"/>
              </a:rPr>
              <a:t>&lt;FONT SIZE="7"&gt;Big&lt;/FONT&gt; &lt;FONT SIZE="1"&gt;Small&lt;/FONT&gt;</a:t>
            </a:r>
            <a:endParaRPr lang="en-US" altLang="en-US" sz="1600" smtClean="0">
              <a:latin typeface="Courier" charset="0"/>
            </a:endParaRPr>
          </a:p>
          <a:p>
            <a:pPr marL="0" indent="0">
              <a:buFontTx/>
              <a:buNone/>
              <a:tabLst>
                <a:tab pos="177800" algn="l"/>
              </a:tabLst>
            </a:pPr>
            <a:r>
              <a:rPr lang="en-US" altLang="en-US" smtClean="0">
                <a:latin typeface="Courier" charset="0"/>
              </a:rPr>
              <a:t>			</a:t>
            </a:r>
            <a:r>
              <a:rPr lang="en-US" altLang="en-US" sz="4400" smtClean="0"/>
              <a:t>Big</a:t>
            </a:r>
            <a:r>
              <a:rPr lang="en-US" altLang="en-US" smtClean="0"/>
              <a:t> </a:t>
            </a:r>
            <a:r>
              <a:rPr lang="en-US" altLang="en-US" sz="1200" smtClean="0"/>
              <a:t>Small</a:t>
            </a:r>
            <a:br>
              <a:rPr lang="en-US" altLang="en-US" sz="1200" smtClean="0"/>
            </a:br>
            <a:endParaRPr lang="en-US" altLang="en-US" smtClean="0"/>
          </a:p>
          <a:p>
            <a:pPr marL="0" indent="0">
              <a:buFontTx/>
              <a:buNone/>
              <a:tabLst>
                <a:tab pos="177800" algn="l"/>
              </a:tabLst>
            </a:pPr>
            <a:r>
              <a:rPr lang="en-US" altLang="en-US" smtClean="0"/>
              <a:t>COLOR="color-name" - changes text color</a:t>
            </a:r>
          </a:p>
          <a:p>
            <a:pPr marL="0" indent="0">
              <a:buFontTx/>
              <a:buNone/>
              <a:tabLst>
                <a:tab pos="177800" algn="l"/>
              </a:tabLst>
            </a:pPr>
            <a:r>
              <a:rPr lang="en-US" altLang="en-US" smtClean="0">
                <a:latin typeface="Arial Narrow" panose="020B0606020202030204" pitchFamily="34" charset="0"/>
              </a:rPr>
              <a:t>	</a:t>
            </a:r>
            <a:r>
              <a:rPr lang="en-US" altLang="en-US" sz="1600" smtClean="0">
                <a:latin typeface="Arial Narrow" panose="020B0606020202030204" pitchFamily="34" charset="0"/>
              </a:rPr>
              <a:t>&lt;FONT COLOR="red"&gt;This is red&lt;/FONT&gt;</a:t>
            </a:r>
            <a:endParaRPr lang="en-US" altLang="en-US" smtClean="0"/>
          </a:p>
          <a:p>
            <a:pPr marL="0" indent="0">
              <a:buFontTx/>
              <a:buNone/>
              <a:tabLst>
                <a:tab pos="177800" algn="l"/>
              </a:tabLst>
            </a:pPr>
            <a:r>
              <a:rPr lang="en-US" altLang="en-US" smtClean="0"/>
              <a:t>			</a:t>
            </a:r>
            <a:r>
              <a:rPr lang="en-US" altLang="en-US" smtClean="0">
                <a:solidFill>
                  <a:srgbClr val="FF0000"/>
                </a:solidFill>
              </a:rPr>
              <a:t>This is red</a:t>
            </a:r>
            <a:endParaRPr lang="en-US" altLang="en-US" smtClean="0"/>
          </a:p>
          <a:p>
            <a:pPr marL="0" indent="0">
              <a:buFontTx/>
              <a:buNone/>
              <a:tabLst>
                <a:tab pos="177800" algn="l"/>
              </a:tabLst>
            </a:pPr>
            <a:r>
              <a:rPr lang="en-US" altLang="en-US" smtClean="0"/>
              <a:t/>
            </a:r>
            <a:br>
              <a:rPr lang="en-US" altLang="en-US" smtClean="0"/>
            </a:br>
            <a:r>
              <a:rPr lang="en-US" altLang="en-US" smtClean="0"/>
              <a:t>FACE="font-name" - changes font</a:t>
            </a:r>
          </a:p>
          <a:p>
            <a:pPr marL="0" indent="0">
              <a:buFontTx/>
              <a:buNone/>
              <a:tabLst>
                <a:tab pos="177800" algn="l"/>
              </a:tabLst>
            </a:pPr>
            <a:r>
              <a:rPr lang="en-US" altLang="en-US" sz="1600" smtClean="0">
                <a:latin typeface="Arial Narrow" panose="020B0606020202030204" pitchFamily="34" charset="0"/>
              </a:rPr>
              <a:t>	&lt;FONT FACE="verdana"&gt;This is the verdana font;&lt;/FONT&gt; &lt;FONT FACE="chicago"&gt;this is the chicago font.&lt;/FONT&gt;</a:t>
            </a:r>
            <a:endParaRPr lang="en-US" altLang="en-US" smtClean="0">
              <a:latin typeface="Arial Narrow" panose="020B0606020202030204" pitchFamily="34" charset="0"/>
            </a:endParaRPr>
          </a:p>
          <a:p>
            <a:pPr marL="0" indent="0">
              <a:buFontTx/>
              <a:buNone/>
              <a:tabLst>
                <a:tab pos="177800" algn="l"/>
              </a:tabLst>
            </a:pPr>
            <a:r>
              <a:rPr lang="en-US" altLang="en-US" smtClean="0"/>
              <a:t>			</a:t>
            </a:r>
            <a:r>
              <a:rPr lang="en-US" altLang="en-US" smtClean="0">
                <a:latin typeface="Verdana" panose="020B0604030504040204" pitchFamily="34" charset="0"/>
              </a:rPr>
              <a:t>This is the verdana font; </a:t>
            </a:r>
            <a:r>
              <a:rPr lang="en-US" altLang="en-US" smtClean="0">
                <a:latin typeface="Chicago" charset="0"/>
              </a:rPr>
              <a:t>this is chicago font.</a:t>
            </a:r>
            <a:endParaRPr lang="en-US" altLang="en-US" smtClean="0"/>
          </a:p>
          <a:p>
            <a:pPr marL="0" indent="0">
              <a:buFontTx/>
              <a:buNone/>
              <a:tabLst>
                <a:tab pos="177800" algn="l"/>
              </a:tabLst>
            </a:pPr>
            <a:endParaRPr lang="en-US" altLang="en-US" smtClean="0"/>
          </a:p>
        </p:txBody>
      </p:sp>
      <p:sp>
        <p:nvSpPr>
          <p:cNvPr id="14340" name="Line 5"/>
          <p:cNvSpPr>
            <a:spLocks noChangeShapeType="1"/>
          </p:cNvSpPr>
          <p:nvPr/>
        </p:nvSpPr>
        <p:spPr bwMode="auto">
          <a:xfrm>
            <a:off x="304800" y="4191000"/>
            <a:ext cx="85344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14341" name="Line 7"/>
          <p:cNvSpPr>
            <a:spLocks noChangeShapeType="1"/>
          </p:cNvSpPr>
          <p:nvPr/>
        </p:nvSpPr>
        <p:spPr bwMode="auto">
          <a:xfrm>
            <a:off x="304800" y="5486400"/>
            <a:ext cx="85344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Tree>
    <p:extLst>
      <p:ext uri="{BB962C8B-B14F-4D97-AF65-F5344CB8AC3E}">
        <p14:creationId xmlns="" xmlns:p14="http://schemas.microsoft.com/office/powerpoint/2010/main" val="5628105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&lt;Font&gt; modifications (cont.)</a:t>
            </a:r>
          </a:p>
        </p:txBody>
      </p:sp>
      <p:sp>
        <p:nvSpPr>
          <p:cNvPr id="15363" name="Rectangle 3"/>
          <p:cNvSpPr>
            <a:spLocks noGrp="1" noChangeArrowheads="1"/>
          </p:cNvSpPr>
          <p:nvPr>
            <p:ph type="body" idx="1"/>
          </p:nvPr>
        </p:nvSpPr>
        <p:spPr/>
        <p:txBody>
          <a:bodyPr>
            <a:normAutofit lnSpcReduction="10000"/>
          </a:bodyPr>
          <a:lstStyle/>
          <a:p>
            <a:pPr marL="0" indent="0">
              <a:buFontTx/>
              <a:buNone/>
              <a:tabLst>
                <a:tab pos="457200" algn="l"/>
                <a:tab pos="685800" algn="l"/>
              </a:tabLst>
            </a:pPr>
            <a:r>
              <a:rPr lang="en-US" altLang="en-US" dirty="0" smtClean="0"/>
              <a:t>One can combine font modifications:</a:t>
            </a:r>
          </a:p>
          <a:p>
            <a:pPr marL="0" indent="0">
              <a:buFontTx/>
              <a:buNone/>
              <a:tabLst>
                <a:tab pos="457200" algn="l"/>
                <a:tab pos="685800" algn="l"/>
              </a:tabLst>
            </a:pPr>
            <a:endParaRPr lang="en-US" altLang="en-US" dirty="0" smtClean="0"/>
          </a:p>
          <a:p>
            <a:pPr marL="0" indent="0">
              <a:buFontTx/>
              <a:buNone/>
              <a:tabLst>
                <a:tab pos="457200" algn="l"/>
                <a:tab pos="685800" algn="l"/>
              </a:tabLst>
            </a:pPr>
            <a:r>
              <a:rPr lang="en-US" altLang="en-US" sz="1600" dirty="0" smtClean="0">
                <a:latin typeface="Arial" panose="020B0604020202020204" pitchFamily="34" charset="0"/>
              </a:rPr>
              <a:t>	</a:t>
            </a:r>
            <a:r>
              <a:rPr lang="en-US" altLang="en-US" sz="1800" dirty="0" smtClean="0">
                <a:latin typeface="Arial Narrow" panose="020B0606020202030204" pitchFamily="34" charset="0"/>
              </a:rPr>
              <a:t>&lt;FONT SIZE="7" FACE="courier" COLOR="red"&gt;Big, Courier &amp; Red&lt;/FONT&gt;</a:t>
            </a:r>
          </a:p>
          <a:p>
            <a:pPr marL="0" indent="0">
              <a:buFontTx/>
              <a:buNone/>
              <a:tabLst>
                <a:tab pos="457200" algn="l"/>
                <a:tab pos="685800" algn="l"/>
              </a:tabLst>
            </a:pPr>
            <a:r>
              <a:rPr lang="en-US" altLang="en-US" sz="4800" dirty="0" smtClean="0">
                <a:solidFill>
                  <a:srgbClr val="FF0000"/>
                </a:solidFill>
                <a:latin typeface="Courier" charset="0"/>
              </a:rPr>
              <a:t>		</a:t>
            </a:r>
            <a:r>
              <a:rPr lang="en-US" altLang="en-US" sz="4400" dirty="0" smtClean="0">
                <a:solidFill>
                  <a:srgbClr val="FF0000"/>
                </a:solidFill>
                <a:latin typeface="Courier" charset="0"/>
              </a:rPr>
              <a:t>Big, Courier &amp; Red</a:t>
            </a:r>
            <a:endParaRPr lang="en-US" altLang="en-US" sz="4800" dirty="0" smtClean="0">
              <a:solidFill>
                <a:srgbClr val="FF0000"/>
              </a:solidFill>
              <a:latin typeface="Courier" charset="0"/>
            </a:endParaRPr>
          </a:p>
          <a:p>
            <a:pPr marL="0" indent="0">
              <a:buFontTx/>
              <a:buNone/>
              <a:tabLst>
                <a:tab pos="457200" algn="l"/>
                <a:tab pos="685800" algn="l"/>
              </a:tabLst>
            </a:pPr>
            <a:endParaRPr lang="en-US" altLang="en-US" dirty="0" smtClean="0"/>
          </a:p>
          <a:p>
            <a:pPr marL="0" indent="0">
              <a:buFontTx/>
              <a:buNone/>
              <a:tabLst>
                <a:tab pos="457200" algn="l"/>
                <a:tab pos="685800" algn="l"/>
              </a:tabLst>
            </a:pPr>
            <a:r>
              <a:rPr lang="en-US" altLang="en-US" dirty="0" smtClean="0"/>
              <a:t>	</a:t>
            </a:r>
            <a:r>
              <a:rPr lang="en-US" altLang="en-US" sz="1800" dirty="0" smtClean="0">
                <a:latin typeface="Arial Narrow" panose="020B0606020202030204" pitchFamily="34" charset="0"/>
              </a:rPr>
              <a:t>&lt;FONT SIZE="7"&gt;&lt;FONT FACE="courier"&gt;Big &amp; Courier&lt;/FONT&gt; - Just Big&lt;/FONT&gt;</a:t>
            </a:r>
          </a:p>
          <a:p>
            <a:pPr marL="0" indent="0">
              <a:buFontTx/>
              <a:buNone/>
              <a:tabLst>
                <a:tab pos="457200" algn="l"/>
                <a:tab pos="685800" algn="l"/>
              </a:tabLst>
            </a:pPr>
            <a:endParaRPr lang="en-US" altLang="en-US" sz="1800" dirty="0" smtClean="0">
              <a:latin typeface="Arial Narrow" panose="020B0606020202030204" pitchFamily="34" charset="0"/>
            </a:endParaRPr>
          </a:p>
          <a:p>
            <a:pPr marL="0" indent="0">
              <a:buFontTx/>
              <a:buNone/>
              <a:tabLst>
                <a:tab pos="457200" algn="l"/>
                <a:tab pos="685800" algn="l"/>
              </a:tabLst>
            </a:pPr>
            <a:r>
              <a:rPr lang="en-US" altLang="en-US" sz="1800" dirty="0" smtClean="0">
                <a:latin typeface="Arial Narrow" panose="020B0606020202030204" pitchFamily="34" charset="0"/>
              </a:rPr>
              <a:t>	</a:t>
            </a:r>
            <a:r>
              <a:rPr lang="en-US" altLang="en-US" sz="4800" dirty="0" smtClean="0">
                <a:latin typeface="Arial Narrow" panose="020B0606020202030204" pitchFamily="34" charset="0"/>
              </a:rPr>
              <a:t>	</a:t>
            </a:r>
            <a:r>
              <a:rPr lang="en-US" altLang="en-US" sz="4400" dirty="0" smtClean="0">
                <a:latin typeface="Courier" charset="0"/>
              </a:rPr>
              <a:t>Big &amp; Courier</a:t>
            </a:r>
            <a:r>
              <a:rPr lang="en-US" altLang="en-US" sz="4400" dirty="0" smtClean="0"/>
              <a:t> - Just Big</a:t>
            </a:r>
          </a:p>
        </p:txBody>
      </p:sp>
      <p:sp>
        <p:nvSpPr>
          <p:cNvPr id="15364" name="Line 6"/>
          <p:cNvSpPr>
            <a:spLocks noChangeShapeType="1"/>
          </p:cNvSpPr>
          <p:nvPr/>
        </p:nvSpPr>
        <p:spPr bwMode="auto">
          <a:xfrm flipV="1">
            <a:off x="1752600" y="4800600"/>
            <a:ext cx="0" cy="152400"/>
          </a:xfrm>
          <a:prstGeom prst="line">
            <a:avLst/>
          </a:prstGeom>
          <a:noFill/>
          <a:ln w="12700">
            <a:solidFill>
              <a:srgbClr val="00CCFF"/>
            </a:solidFill>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15365" name="Line 8"/>
          <p:cNvSpPr>
            <a:spLocks noChangeShapeType="1"/>
          </p:cNvSpPr>
          <p:nvPr/>
        </p:nvSpPr>
        <p:spPr bwMode="auto">
          <a:xfrm flipH="1" flipV="1">
            <a:off x="3505200" y="4724400"/>
            <a:ext cx="0" cy="381000"/>
          </a:xfrm>
          <a:prstGeom prst="line">
            <a:avLst/>
          </a:prstGeom>
          <a:noFill/>
          <a:ln w="12700">
            <a:solidFill>
              <a:srgbClr val="00FF00"/>
            </a:solidFill>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15366" name="Line 9"/>
          <p:cNvSpPr>
            <a:spLocks noChangeShapeType="1"/>
          </p:cNvSpPr>
          <p:nvPr/>
        </p:nvSpPr>
        <p:spPr bwMode="auto">
          <a:xfrm flipV="1">
            <a:off x="7924800" y="4800600"/>
            <a:ext cx="0" cy="152400"/>
          </a:xfrm>
          <a:prstGeom prst="line">
            <a:avLst/>
          </a:prstGeom>
          <a:noFill/>
          <a:ln w="12700">
            <a:solidFill>
              <a:srgbClr val="00CCFF"/>
            </a:solidFill>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15367" name="Line 12"/>
          <p:cNvSpPr>
            <a:spLocks noChangeShapeType="1"/>
          </p:cNvSpPr>
          <p:nvPr/>
        </p:nvSpPr>
        <p:spPr bwMode="auto">
          <a:xfrm>
            <a:off x="1752600" y="5029200"/>
            <a:ext cx="6175375" cy="0"/>
          </a:xfrm>
          <a:prstGeom prst="line">
            <a:avLst/>
          </a:prstGeom>
          <a:noFill/>
          <a:ln w="12700">
            <a:solidFill>
              <a:srgbClr val="00CC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15368" name="Line 13"/>
          <p:cNvSpPr>
            <a:spLocks noChangeShapeType="1"/>
          </p:cNvSpPr>
          <p:nvPr/>
        </p:nvSpPr>
        <p:spPr bwMode="auto">
          <a:xfrm flipH="1" flipV="1">
            <a:off x="6096000" y="4724400"/>
            <a:ext cx="0" cy="381000"/>
          </a:xfrm>
          <a:prstGeom prst="line">
            <a:avLst/>
          </a:prstGeom>
          <a:noFill/>
          <a:ln w="12700">
            <a:solidFill>
              <a:srgbClr val="00FF00"/>
            </a:solidFill>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15369" name="Line 14"/>
          <p:cNvSpPr>
            <a:spLocks noChangeShapeType="1"/>
          </p:cNvSpPr>
          <p:nvPr/>
        </p:nvSpPr>
        <p:spPr bwMode="auto">
          <a:xfrm>
            <a:off x="3505200" y="5181600"/>
            <a:ext cx="2590800" cy="0"/>
          </a:xfrm>
          <a:prstGeom prst="line">
            <a:avLst/>
          </a:prstGeom>
          <a:noFill/>
          <a:ln w="12700">
            <a:solidFill>
              <a:srgbClr val="00FF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Tree>
    <p:extLst>
      <p:ext uri="{BB962C8B-B14F-4D97-AF65-F5344CB8AC3E}">
        <p14:creationId xmlns="" xmlns:p14="http://schemas.microsoft.com/office/powerpoint/2010/main" val="28955254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Lists -- Unordered Lists</a:t>
            </a:r>
          </a:p>
        </p:txBody>
      </p:sp>
      <p:sp>
        <p:nvSpPr>
          <p:cNvPr id="16387" name="Rectangle 3"/>
          <p:cNvSpPr>
            <a:spLocks noGrp="1" noChangeArrowheads="1"/>
          </p:cNvSpPr>
          <p:nvPr>
            <p:ph type="body" idx="1"/>
          </p:nvPr>
        </p:nvSpPr>
        <p:spPr>
          <a:xfrm>
            <a:off x="762000" y="1828800"/>
            <a:ext cx="3124200" cy="2590800"/>
          </a:xfrm>
        </p:spPr>
        <p:txBody>
          <a:bodyPr>
            <a:normAutofit fontScale="70000" lnSpcReduction="20000"/>
          </a:bodyPr>
          <a:lstStyle/>
          <a:p>
            <a:pPr marL="0" indent="0">
              <a:buFontTx/>
              <a:buNone/>
            </a:pPr>
            <a:r>
              <a:rPr lang="en-US" altLang="en-US" b="1" smtClean="0"/>
              <a:t>Unordered lists:</a:t>
            </a:r>
            <a:endParaRPr lang="en-US" altLang="en-US" smtClean="0"/>
          </a:p>
          <a:p>
            <a:pPr marL="0" indent="0">
              <a:buFontTx/>
              <a:buNone/>
            </a:pPr>
            <a:r>
              <a:rPr lang="en-US" altLang="en-US" smtClean="0"/>
              <a:t>&lt;UL&gt;</a:t>
            </a:r>
          </a:p>
          <a:p>
            <a:pPr marL="0" indent="0">
              <a:buFontTx/>
              <a:buNone/>
            </a:pPr>
            <a:r>
              <a:rPr lang="en-US" altLang="en-US" smtClean="0"/>
              <a:t>	&lt;LI&gt;Item One</a:t>
            </a:r>
          </a:p>
          <a:p>
            <a:pPr marL="0" indent="0">
              <a:buFontTx/>
              <a:buNone/>
            </a:pPr>
            <a:r>
              <a:rPr lang="en-US" altLang="en-US" smtClean="0"/>
              <a:t>	&lt;LI&gt;Item Two</a:t>
            </a:r>
          </a:p>
          <a:p>
            <a:pPr marL="0" indent="0">
              <a:buFontTx/>
              <a:buNone/>
            </a:pPr>
            <a:r>
              <a:rPr lang="en-US" altLang="en-US" smtClean="0"/>
              <a:t>	&lt;LI&gt;Item Three</a:t>
            </a:r>
          </a:p>
          <a:p>
            <a:pPr marL="0" indent="0">
              <a:buFontTx/>
              <a:buNone/>
            </a:pPr>
            <a:r>
              <a:rPr lang="en-US" altLang="en-US" smtClean="0"/>
              <a:t>	&lt;LI&gt;Item Four</a:t>
            </a:r>
          </a:p>
          <a:p>
            <a:pPr marL="0" indent="0">
              <a:buFontTx/>
              <a:buNone/>
            </a:pPr>
            <a:r>
              <a:rPr lang="en-US" altLang="en-US" smtClean="0"/>
              <a:t>&lt;/UL&gt;</a:t>
            </a:r>
          </a:p>
          <a:p>
            <a:pPr marL="0" indent="0">
              <a:buFontTx/>
              <a:buNone/>
            </a:pPr>
            <a:endParaRPr lang="en-US" altLang="en-US" smtClean="0"/>
          </a:p>
          <a:p>
            <a:pPr marL="0" indent="0">
              <a:buFontTx/>
              <a:buNone/>
            </a:pPr>
            <a:endParaRPr lang="en-US" altLang="en-US" smtClean="0"/>
          </a:p>
        </p:txBody>
      </p:sp>
      <p:sp>
        <p:nvSpPr>
          <p:cNvPr id="16388" name="Text Box 5"/>
          <p:cNvSpPr txBox="1">
            <a:spLocks noChangeArrowheads="1"/>
          </p:cNvSpPr>
          <p:nvPr/>
        </p:nvSpPr>
        <p:spPr bwMode="auto">
          <a:xfrm>
            <a:off x="5410200" y="2514600"/>
            <a:ext cx="1752600" cy="176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Tx/>
              <a:buChar char="•"/>
            </a:pPr>
            <a:r>
              <a:rPr lang="en-US" altLang="en-US" sz="2000">
                <a:latin typeface="Times" panose="02020603050405020304" pitchFamily="18" charset="0"/>
              </a:rPr>
              <a:t> Item One</a:t>
            </a:r>
          </a:p>
          <a:p>
            <a:pPr>
              <a:spcBef>
                <a:spcPct val="50000"/>
              </a:spcBef>
              <a:buFontTx/>
              <a:buChar char="•"/>
            </a:pPr>
            <a:r>
              <a:rPr lang="en-US" altLang="en-US" sz="2000">
                <a:latin typeface="Times" panose="02020603050405020304" pitchFamily="18" charset="0"/>
              </a:rPr>
              <a:t> Item Two</a:t>
            </a:r>
          </a:p>
          <a:p>
            <a:pPr>
              <a:spcBef>
                <a:spcPct val="50000"/>
              </a:spcBef>
              <a:buFontTx/>
              <a:buChar char="•"/>
            </a:pPr>
            <a:r>
              <a:rPr lang="en-US" altLang="en-US" sz="2000">
                <a:latin typeface="Times" panose="02020603050405020304" pitchFamily="18" charset="0"/>
              </a:rPr>
              <a:t> Item Three</a:t>
            </a:r>
          </a:p>
          <a:p>
            <a:pPr>
              <a:spcBef>
                <a:spcPct val="50000"/>
              </a:spcBef>
              <a:buFontTx/>
              <a:buChar char="•"/>
            </a:pPr>
            <a:r>
              <a:rPr lang="en-US" altLang="en-US" sz="2000">
                <a:latin typeface="Times" panose="02020603050405020304" pitchFamily="18" charset="0"/>
              </a:rPr>
              <a:t> Item Four</a:t>
            </a:r>
            <a:endParaRPr lang="en-US" altLang="en-US">
              <a:latin typeface="Times" panose="02020603050405020304" pitchFamily="18" charset="0"/>
            </a:endParaRPr>
          </a:p>
        </p:txBody>
      </p:sp>
      <p:sp>
        <p:nvSpPr>
          <p:cNvPr id="16389" name="Text Box 6"/>
          <p:cNvSpPr txBox="1">
            <a:spLocks noChangeArrowheads="1"/>
          </p:cNvSpPr>
          <p:nvPr/>
        </p:nvSpPr>
        <p:spPr bwMode="auto">
          <a:xfrm>
            <a:off x="685800" y="4876800"/>
            <a:ext cx="8305800"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i="1">
                <a:latin typeface="Times" panose="02020603050405020304" pitchFamily="18" charset="0"/>
              </a:rPr>
              <a:t>Unordered List Attributes:</a:t>
            </a:r>
            <a:endParaRPr lang="en-US" altLang="en-US" sz="2000">
              <a:latin typeface="Times" panose="02020603050405020304" pitchFamily="18" charset="0"/>
            </a:endParaRPr>
          </a:p>
          <a:p>
            <a:pPr lvl="1">
              <a:spcBef>
                <a:spcPct val="50000"/>
              </a:spcBef>
            </a:pPr>
            <a:r>
              <a:rPr lang="en-US" altLang="en-US" sz="2000">
                <a:latin typeface="Times" panose="02020603050405020304" pitchFamily="18" charset="0"/>
              </a:rPr>
              <a:t>type="disc/circle/square"</a:t>
            </a:r>
          </a:p>
          <a:p>
            <a:pPr lvl="1">
              <a:spcBef>
                <a:spcPct val="50000"/>
              </a:spcBef>
              <a:buFontTx/>
              <a:buChar char="•"/>
            </a:pPr>
            <a:r>
              <a:rPr lang="en-US" altLang="en-US" sz="2000">
                <a:latin typeface="Times" panose="02020603050405020304" pitchFamily="18" charset="0"/>
                <a:sym typeface="Wingdings" panose="05000000000000000000" pitchFamily="2" charset="2"/>
              </a:rPr>
              <a:t> Disc (default)      </a:t>
            </a:r>
            <a:r>
              <a:rPr lang="en-US" altLang="en-US" sz="1600">
                <a:latin typeface="Times" panose="02020603050405020304" pitchFamily="18" charset="0"/>
                <a:sym typeface="Wingdings" panose="05000000000000000000" pitchFamily="2" charset="2"/>
              </a:rPr>
              <a:t></a:t>
            </a:r>
            <a:r>
              <a:rPr lang="en-US" altLang="en-US" sz="2000">
                <a:latin typeface="Times" panose="02020603050405020304" pitchFamily="18" charset="0"/>
                <a:sym typeface="Wingdings" panose="05000000000000000000" pitchFamily="2" charset="2"/>
              </a:rPr>
              <a:t> Circle     </a:t>
            </a:r>
            <a:r>
              <a:rPr lang="en-US" altLang="en-US" sz="1600">
                <a:latin typeface="Times" panose="02020603050405020304" pitchFamily="18" charset="0"/>
                <a:sym typeface="Wingdings" panose="05000000000000000000" pitchFamily="2" charset="2"/>
              </a:rPr>
              <a:t></a:t>
            </a:r>
            <a:r>
              <a:rPr lang="en-US" altLang="en-US" sz="2000">
                <a:latin typeface="Times" panose="02020603050405020304" pitchFamily="18" charset="0"/>
                <a:sym typeface="Wingdings" panose="05000000000000000000" pitchFamily="2" charset="2"/>
              </a:rPr>
              <a:t> Square</a:t>
            </a:r>
          </a:p>
        </p:txBody>
      </p:sp>
      <p:sp>
        <p:nvSpPr>
          <p:cNvPr id="16390" name="AutoShape 7"/>
          <p:cNvSpPr>
            <a:spLocks noChangeArrowheads="1"/>
          </p:cNvSpPr>
          <p:nvPr/>
        </p:nvSpPr>
        <p:spPr bwMode="auto">
          <a:xfrm>
            <a:off x="3976688" y="3124200"/>
            <a:ext cx="976312" cy="485775"/>
          </a:xfrm>
          <a:prstGeom prst="rightArrow">
            <a:avLst>
              <a:gd name="adj1" fmla="val 50000"/>
              <a:gd name="adj2" fmla="val 50245"/>
            </a:avLst>
          </a:prstGeom>
          <a:solidFill>
            <a:schemeClr val="accent1"/>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1" name="Line 9"/>
          <p:cNvSpPr>
            <a:spLocks noChangeShapeType="1"/>
          </p:cNvSpPr>
          <p:nvPr/>
        </p:nvSpPr>
        <p:spPr bwMode="auto">
          <a:xfrm>
            <a:off x="228600" y="4648200"/>
            <a:ext cx="8839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Tree>
    <p:extLst>
      <p:ext uri="{BB962C8B-B14F-4D97-AF65-F5344CB8AC3E}">
        <p14:creationId xmlns="" xmlns:p14="http://schemas.microsoft.com/office/powerpoint/2010/main" val="25284595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Lists -- Ordered Lists</a:t>
            </a:r>
          </a:p>
        </p:txBody>
      </p:sp>
      <p:sp>
        <p:nvSpPr>
          <p:cNvPr id="17411" name="Rectangle 3"/>
          <p:cNvSpPr>
            <a:spLocks noGrp="1" noChangeArrowheads="1"/>
          </p:cNvSpPr>
          <p:nvPr>
            <p:ph type="body" idx="1"/>
          </p:nvPr>
        </p:nvSpPr>
        <p:spPr>
          <a:xfrm>
            <a:off x="533400" y="1828800"/>
            <a:ext cx="3124200" cy="2819400"/>
          </a:xfrm>
        </p:spPr>
        <p:txBody>
          <a:bodyPr/>
          <a:lstStyle/>
          <a:p>
            <a:pPr marL="0" indent="0">
              <a:buFontTx/>
              <a:buNone/>
            </a:pPr>
            <a:endParaRPr lang="en-US" altLang="en-US" sz="1600" smtClean="0"/>
          </a:p>
          <a:p>
            <a:pPr marL="0" indent="0">
              <a:buFontTx/>
              <a:buNone/>
            </a:pPr>
            <a:r>
              <a:rPr lang="en-US" altLang="en-US" sz="1600" smtClean="0"/>
              <a:t>&lt;OL&gt;</a:t>
            </a:r>
          </a:p>
          <a:p>
            <a:pPr marL="0" indent="0">
              <a:buFontTx/>
              <a:buNone/>
            </a:pPr>
            <a:r>
              <a:rPr lang="en-US" altLang="en-US" sz="1600" smtClean="0"/>
              <a:t>	&lt;LI&gt; Item One</a:t>
            </a:r>
          </a:p>
          <a:p>
            <a:pPr marL="0" indent="0">
              <a:buFontTx/>
              <a:buNone/>
            </a:pPr>
            <a:r>
              <a:rPr lang="en-US" altLang="en-US" sz="1600" smtClean="0"/>
              <a:t>	&lt;LI&gt; Item Two</a:t>
            </a:r>
          </a:p>
          <a:p>
            <a:pPr marL="0" indent="0">
              <a:buFontTx/>
              <a:buNone/>
            </a:pPr>
            <a:r>
              <a:rPr lang="en-US" altLang="en-US" sz="1600" smtClean="0"/>
              <a:t>	&lt;LI&gt; Item Three</a:t>
            </a:r>
          </a:p>
          <a:p>
            <a:pPr marL="0" indent="0">
              <a:buFontTx/>
              <a:buNone/>
            </a:pPr>
            <a:r>
              <a:rPr lang="en-US" altLang="en-US" sz="1600" smtClean="0"/>
              <a:t>	&lt;LI&gt; Item Four</a:t>
            </a:r>
          </a:p>
          <a:p>
            <a:pPr marL="0" indent="0">
              <a:buFontTx/>
              <a:buNone/>
            </a:pPr>
            <a:r>
              <a:rPr lang="en-US" altLang="en-US" sz="1600" smtClean="0"/>
              <a:t>&lt;/OL&gt;</a:t>
            </a:r>
            <a:endParaRPr lang="en-US" altLang="en-US" smtClean="0"/>
          </a:p>
        </p:txBody>
      </p:sp>
      <p:sp>
        <p:nvSpPr>
          <p:cNvPr id="17412" name="Text Box 5"/>
          <p:cNvSpPr txBox="1">
            <a:spLocks noChangeArrowheads="1"/>
          </p:cNvSpPr>
          <p:nvPr/>
        </p:nvSpPr>
        <p:spPr bwMode="auto">
          <a:xfrm>
            <a:off x="4724400" y="2373313"/>
            <a:ext cx="2057400" cy="1436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latin typeface="Times" panose="02020603050405020304" pitchFamily="18" charset="0"/>
              </a:rPr>
              <a:t>1. Item One</a:t>
            </a:r>
          </a:p>
          <a:p>
            <a:pPr>
              <a:spcBef>
                <a:spcPct val="50000"/>
              </a:spcBef>
            </a:pPr>
            <a:r>
              <a:rPr lang="en-US" altLang="en-US" sz="1600">
                <a:latin typeface="Times" panose="02020603050405020304" pitchFamily="18" charset="0"/>
              </a:rPr>
              <a:t>2. Item Two</a:t>
            </a:r>
          </a:p>
          <a:p>
            <a:pPr>
              <a:spcBef>
                <a:spcPct val="50000"/>
              </a:spcBef>
            </a:pPr>
            <a:r>
              <a:rPr lang="en-US" altLang="en-US" sz="1600">
                <a:latin typeface="Times" panose="02020603050405020304" pitchFamily="18" charset="0"/>
              </a:rPr>
              <a:t>3. Item Three</a:t>
            </a:r>
          </a:p>
          <a:p>
            <a:pPr>
              <a:spcBef>
                <a:spcPct val="50000"/>
              </a:spcBef>
            </a:pPr>
            <a:r>
              <a:rPr lang="en-US" altLang="en-US" sz="1600">
                <a:latin typeface="Times" panose="02020603050405020304" pitchFamily="18" charset="0"/>
              </a:rPr>
              <a:t>4. Item Four</a:t>
            </a:r>
            <a:endParaRPr lang="en-US" altLang="en-US">
              <a:latin typeface="Times" panose="02020603050405020304" pitchFamily="18" charset="0"/>
            </a:endParaRPr>
          </a:p>
        </p:txBody>
      </p:sp>
      <p:sp>
        <p:nvSpPr>
          <p:cNvPr id="17413" name="Text Box 6"/>
          <p:cNvSpPr txBox="1">
            <a:spLocks noChangeArrowheads="1"/>
          </p:cNvSpPr>
          <p:nvPr/>
        </p:nvSpPr>
        <p:spPr bwMode="auto">
          <a:xfrm>
            <a:off x="304800" y="4246563"/>
            <a:ext cx="8610600" cy="268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tabLst>
                <a:tab pos="285750" algn="l"/>
                <a:tab pos="1544638" algn="l"/>
                <a:tab pos="1830388" algn="l"/>
                <a:tab pos="2403475" algn="l"/>
                <a:tab pos="3200400" algn="l"/>
                <a:tab pos="3548063" algn="l"/>
                <a:tab pos="4967288" algn="l"/>
                <a:tab pos="5365750" algn="l"/>
                <a:tab pos="6858000" algn="l"/>
                <a:tab pos="7264400" algn="l"/>
              </a:tabLst>
              <a:defRPr sz="2400">
                <a:solidFill>
                  <a:schemeClr val="tx1"/>
                </a:solidFill>
                <a:latin typeface="Times New Roman" panose="02020603050405020304" pitchFamily="18" charset="0"/>
              </a:defRPr>
            </a:lvl1pPr>
            <a:lvl2pPr>
              <a:tabLst>
                <a:tab pos="285750" algn="l"/>
                <a:tab pos="1544638" algn="l"/>
                <a:tab pos="1830388" algn="l"/>
                <a:tab pos="2403475" algn="l"/>
                <a:tab pos="3200400" algn="l"/>
                <a:tab pos="3548063" algn="l"/>
                <a:tab pos="4967288" algn="l"/>
                <a:tab pos="5365750" algn="l"/>
                <a:tab pos="6858000" algn="l"/>
                <a:tab pos="7264400" algn="l"/>
              </a:tabLst>
              <a:defRPr sz="2400">
                <a:solidFill>
                  <a:schemeClr val="tx1"/>
                </a:solidFill>
                <a:latin typeface="Times New Roman" panose="02020603050405020304" pitchFamily="18" charset="0"/>
              </a:defRPr>
            </a:lvl2pPr>
            <a:lvl3pPr marL="1143000" indent="-228600">
              <a:tabLst>
                <a:tab pos="285750" algn="l"/>
                <a:tab pos="1544638" algn="l"/>
                <a:tab pos="1830388" algn="l"/>
                <a:tab pos="2403475" algn="l"/>
                <a:tab pos="3200400" algn="l"/>
                <a:tab pos="3548063" algn="l"/>
                <a:tab pos="4967288" algn="l"/>
                <a:tab pos="5365750" algn="l"/>
                <a:tab pos="6858000" algn="l"/>
                <a:tab pos="7264400" algn="l"/>
              </a:tabLst>
              <a:defRPr sz="2400">
                <a:solidFill>
                  <a:schemeClr val="tx1"/>
                </a:solidFill>
                <a:latin typeface="Times New Roman" panose="02020603050405020304" pitchFamily="18" charset="0"/>
              </a:defRPr>
            </a:lvl3pPr>
            <a:lvl4pPr marL="1600200" indent="-228600">
              <a:tabLst>
                <a:tab pos="285750" algn="l"/>
                <a:tab pos="1544638" algn="l"/>
                <a:tab pos="1830388" algn="l"/>
                <a:tab pos="2403475" algn="l"/>
                <a:tab pos="3200400" algn="l"/>
                <a:tab pos="3548063" algn="l"/>
                <a:tab pos="4967288" algn="l"/>
                <a:tab pos="5365750" algn="l"/>
                <a:tab pos="6858000" algn="l"/>
                <a:tab pos="7264400" algn="l"/>
              </a:tabLst>
              <a:defRPr sz="2400">
                <a:solidFill>
                  <a:schemeClr val="tx1"/>
                </a:solidFill>
                <a:latin typeface="Times New Roman" panose="02020603050405020304" pitchFamily="18" charset="0"/>
              </a:defRPr>
            </a:lvl4pPr>
            <a:lvl5pPr marL="2057400" indent="-228600">
              <a:tabLst>
                <a:tab pos="285750" algn="l"/>
                <a:tab pos="1544638" algn="l"/>
                <a:tab pos="1830388" algn="l"/>
                <a:tab pos="2403475" algn="l"/>
                <a:tab pos="3200400" algn="l"/>
                <a:tab pos="3548063" algn="l"/>
                <a:tab pos="4967288" algn="l"/>
                <a:tab pos="5365750" algn="l"/>
                <a:tab pos="6858000" algn="l"/>
                <a:tab pos="7264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85750" algn="l"/>
                <a:tab pos="1544638" algn="l"/>
                <a:tab pos="1830388" algn="l"/>
                <a:tab pos="2403475" algn="l"/>
                <a:tab pos="3200400" algn="l"/>
                <a:tab pos="3548063" algn="l"/>
                <a:tab pos="4967288" algn="l"/>
                <a:tab pos="5365750" algn="l"/>
                <a:tab pos="6858000" algn="l"/>
                <a:tab pos="7264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85750" algn="l"/>
                <a:tab pos="1544638" algn="l"/>
                <a:tab pos="1830388" algn="l"/>
                <a:tab pos="2403475" algn="l"/>
                <a:tab pos="3200400" algn="l"/>
                <a:tab pos="3548063" algn="l"/>
                <a:tab pos="4967288" algn="l"/>
                <a:tab pos="5365750" algn="l"/>
                <a:tab pos="6858000" algn="l"/>
                <a:tab pos="7264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85750" algn="l"/>
                <a:tab pos="1544638" algn="l"/>
                <a:tab pos="1830388" algn="l"/>
                <a:tab pos="2403475" algn="l"/>
                <a:tab pos="3200400" algn="l"/>
                <a:tab pos="3548063" algn="l"/>
                <a:tab pos="4967288" algn="l"/>
                <a:tab pos="5365750" algn="l"/>
                <a:tab pos="6858000" algn="l"/>
                <a:tab pos="7264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85750" algn="l"/>
                <a:tab pos="1544638" algn="l"/>
                <a:tab pos="1830388" algn="l"/>
                <a:tab pos="2403475" algn="l"/>
                <a:tab pos="3200400" algn="l"/>
                <a:tab pos="3548063" algn="l"/>
                <a:tab pos="4967288" algn="l"/>
                <a:tab pos="5365750" algn="l"/>
                <a:tab pos="6858000" algn="l"/>
                <a:tab pos="7264400" algn="l"/>
              </a:tabLst>
              <a:defRPr sz="2400">
                <a:solidFill>
                  <a:schemeClr val="tx1"/>
                </a:solidFill>
                <a:latin typeface="Times New Roman" panose="02020603050405020304" pitchFamily="18" charset="0"/>
              </a:defRPr>
            </a:lvl9pPr>
          </a:lstStyle>
          <a:p>
            <a:pPr>
              <a:spcBef>
                <a:spcPct val="50000"/>
              </a:spcBef>
            </a:pPr>
            <a:r>
              <a:rPr lang="en-US" altLang="en-US" sz="2000">
                <a:latin typeface="Times" panose="02020603050405020304" pitchFamily="18" charset="0"/>
              </a:rPr>
              <a:t>type="i/I/a/A/1"								</a:t>
            </a:r>
            <a:r>
              <a:rPr lang="en-US" altLang="en-US" sz="1400">
                <a:latin typeface="Times" panose="02020603050405020304" pitchFamily="18" charset="0"/>
              </a:rPr>
              <a:t>(default)</a:t>
            </a:r>
            <a:endParaRPr lang="en-US" altLang="en-US" sz="2000">
              <a:latin typeface="Times" panose="02020603050405020304" pitchFamily="18" charset="0"/>
            </a:endParaRPr>
          </a:p>
          <a:p>
            <a:pPr>
              <a:spcBef>
                <a:spcPct val="50000"/>
              </a:spcBef>
            </a:pPr>
            <a:r>
              <a:rPr lang="en-US" altLang="en-US" sz="1600">
                <a:latin typeface="Times" panose="02020603050405020304" pitchFamily="18" charset="0"/>
              </a:rPr>
              <a:t>i = 	i. Item One	I =	I. Item One	a =	a. Item One	A =	A. Item One	1 =	1.Item One</a:t>
            </a:r>
          </a:p>
          <a:p>
            <a:pPr>
              <a:spcBef>
                <a:spcPct val="50000"/>
              </a:spcBef>
            </a:pPr>
            <a:r>
              <a:rPr lang="en-US" altLang="en-US" sz="1600">
                <a:latin typeface="Times" panose="02020603050405020304" pitchFamily="18" charset="0"/>
              </a:rPr>
              <a:t>	ii. Item Two      	II. Item Two		b. Item Two		B. Item Two		2. Item Two</a:t>
            </a:r>
          </a:p>
          <a:p>
            <a:pPr>
              <a:spcBef>
                <a:spcPct val="50000"/>
              </a:spcBef>
            </a:pPr>
            <a:r>
              <a:rPr lang="en-US" altLang="en-US" sz="1600">
                <a:latin typeface="Times" panose="02020603050405020304" pitchFamily="18" charset="0"/>
              </a:rPr>
              <a:t>	iii. Item Three  	III. Item Three		c. Item Three		C. Item Three		3. Item Three</a:t>
            </a:r>
            <a:endParaRPr lang="en-US" altLang="en-US" sz="1600">
              <a:latin typeface="Times" panose="02020603050405020304" pitchFamily="18" charset="0"/>
              <a:sym typeface="Wingdings" panose="05000000000000000000" pitchFamily="2" charset="2"/>
            </a:endParaRPr>
          </a:p>
          <a:p>
            <a:pPr>
              <a:spcBef>
                <a:spcPct val="50000"/>
              </a:spcBef>
            </a:pPr>
            <a:r>
              <a:rPr lang="en-US" altLang="en-US" sz="1600">
                <a:latin typeface="Times" panose="02020603050405020304" pitchFamily="18" charset="0"/>
                <a:sym typeface="Wingdings" panose="05000000000000000000" pitchFamily="2" charset="2"/>
              </a:rPr>
              <a:t>	iv. Item Four		IV. Item Four		d. Item Four		D. Item Four		4. Item Four</a:t>
            </a:r>
          </a:p>
          <a:p>
            <a:pPr>
              <a:spcBef>
                <a:spcPct val="50000"/>
              </a:spcBef>
            </a:pPr>
            <a:r>
              <a:rPr lang="en-US" altLang="en-US" sz="2000">
                <a:latin typeface="Times" panose="02020603050405020304" pitchFamily="18" charset="0"/>
              </a:rPr>
              <a:t>start="xx"</a:t>
            </a:r>
            <a:endParaRPr lang="en-US" altLang="en-US" sz="1600">
              <a:latin typeface="Times" panose="02020603050405020304" pitchFamily="18" charset="0"/>
            </a:endParaRPr>
          </a:p>
          <a:p>
            <a:pPr lvl="1">
              <a:spcBef>
                <a:spcPct val="50000"/>
              </a:spcBef>
              <a:buFontTx/>
              <a:buChar char="•"/>
            </a:pPr>
            <a:r>
              <a:rPr lang="en-US" altLang="en-US" sz="1600">
                <a:latin typeface="Times" panose="02020603050405020304" pitchFamily="18" charset="0"/>
              </a:rPr>
              <a:t> This attribute lets you specify which number/letter will start the list</a:t>
            </a:r>
          </a:p>
        </p:txBody>
      </p:sp>
      <p:sp>
        <p:nvSpPr>
          <p:cNvPr id="17414" name="AutoShape 7"/>
          <p:cNvSpPr>
            <a:spLocks noChangeArrowheads="1"/>
          </p:cNvSpPr>
          <p:nvPr/>
        </p:nvSpPr>
        <p:spPr bwMode="auto">
          <a:xfrm>
            <a:off x="3429000" y="2743200"/>
            <a:ext cx="976313" cy="485775"/>
          </a:xfrm>
          <a:prstGeom prst="rightArrow">
            <a:avLst>
              <a:gd name="adj1" fmla="val 50000"/>
              <a:gd name="adj2" fmla="val 50245"/>
            </a:avLst>
          </a:prstGeom>
          <a:solidFill>
            <a:schemeClr val="accent1"/>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5" name="Line 8"/>
          <p:cNvSpPr>
            <a:spLocks noChangeShapeType="1"/>
          </p:cNvSpPr>
          <p:nvPr/>
        </p:nvSpPr>
        <p:spPr bwMode="auto">
          <a:xfrm>
            <a:off x="152400" y="3962400"/>
            <a:ext cx="89916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IN"/>
          </a:p>
        </p:txBody>
      </p:sp>
      <p:sp>
        <p:nvSpPr>
          <p:cNvPr id="17416" name="Text Box 11"/>
          <p:cNvSpPr txBox="1">
            <a:spLocks noChangeArrowheads="1"/>
          </p:cNvSpPr>
          <p:nvPr/>
        </p:nvSpPr>
        <p:spPr bwMode="auto">
          <a:xfrm>
            <a:off x="212725" y="1828800"/>
            <a:ext cx="3521075" cy="2530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Ordered (Numbered) Lists:</a:t>
            </a:r>
            <a:r>
              <a:rPr lang="en-US" altLang="en-US" sz="2000" i="1">
                <a:latin typeface="Times" panose="02020603050405020304" pitchFamily="18" charset="0"/>
              </a:rPr>
              <a:t> </a:t>
            </a:r>
          </a:p>
          <a:p>
            <a:endParaRPr lang="en-US" altLang="en-US" sz="2000" i="1">
              <a:latin typeface="Times" panose="02020603050405020304" pitchFamily="18" charset="0"/>
            </a:endParaRPr>
          </a:p>
          <a:p>
            <a:endParaRPr lang="en-US" altLang="en-US" sz="2000" i="1">
              <a:latin typeface="Times" panose="02020603050405020304" pitchFamily="18" charset="0"/>
            </a:endParaRPr>
          </a:p>
          <a:p>
            <a:endParaRPr lang="en-US" altLang="en-US" sz="2000" i="1">
              <a:latin typeface="Times" panose="02020603050405020304" pitchFamily="18" charset="0"/>
            </a:endParaRPr>
          </a:p>
          <a:p>
            <a:endParaRPr lang="en-US" altLang="en-US" sz="2000" i="1">
              <a:latin typeface="Times" panose="02020603050405020304" pitchFamily="18" charset="0"/>
            </a:endParaRPr>
          </a:p>
          <a:p>
            <a:endParaRPr lang="en-US" altLang="en-US" sz="2000" i="1">
              <a:latin typeface="Times" panose="02020603050405020304" pitchFamily="18" charset="0"/>
            </a:endParaRPr>
          </a:p>
          <a:p>
            <a:endParaRPr lang="en-US" altLang="en-US" sz="2000" b="1" i="1">
              <a:latin typeface="Times" panose="02020603050405020304" pitchFamily="18" charset="0"/>
            </a:endParaRPr>
          </a:p>
          <a:p>
            <a:r>
              <a:rPr lang="en-US" altLang="en-US" sz="2000" b="1" i="1">
                <a:latin typeface="Times" panose="02020603050405020304" pitchFamily="18" charset="0"/>
              </a:rPr>
              <a:t>Ordered List Attributes</a:t>
            </a:r>
            <a:r>
              <a:rPr lang="en-US" altLang="en-US" sz="2000" b="1">
                <a:latin typeface="Times" panose="02020603050405020304" pitchFamily="18" charset="0"/>
              </a:rPr>
              <a:t>:</a:t>
            </a:r>
            <a:endParaRPr lang="en-US" altLang="en-US" sz="2000">
              <a:latin typeface="Times" panose="02020603050405020304" pitchFamily="18" charset="0"/>
            </a:endParaRPr>
          </a:p>
        </p:txBody>
      </p:sp>
    </p:spTree>
    <p:extLst>
      <p:ext uri="{BB962C8B-B14F-4D97-AF65-F5344CB8AC3E}">
        <p14:creationId xmlns="" xmlns:p14="http://schemas.microsoft.com/office/powerpoint/2010/main" val="24660778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Lists -- Definition Lists</a:t>
            </a:r>
          </a:p>
        </p:txBody>
      </p:sp>
      <p:sp>
        <p:nvSpPr>
          <p:cNvPr id="18435" name="Rectangle 3"/>
          <p:cNvSpPr>
            <a:spLocks noGrp="1" noChangeArrowheads="1"/>
          </p:cNvSpPr>
          <p:nvPr>
            <p:ph type="body" idx="1"/>
          </p:nvPr>
        </p:nvSpPr>
        <p:spPr/>
        <p:txBody>
          <a:bodyPr/>
          <a:lstStyle/>
          <a:p>
            <a:pPr marL="0" indent="0">
              <a:buFontTx/>
              <a:buNone/>
              <a:tabLst>
                <a:tab pos="457200" algn="l"/>
                <a:tab pos="914400" algn="l"/>
                <a:tab pos="1371600" algn="l"/>
              </a:tabLst>
            </a:pPr>
            <a:r>
              <a:rPr lang="en-US" altLang="en-US" b="1" smtClean="0"/>
              <a:t>Definition Lists:</a:t>
            </a:r>
          </a:p>
          <a:p>
            <a:pPr marL="0" indent="0">
              <a:buFontTx/>
              <a:buNone/>
              <a:tabLst>
                <a:tab pos="457200" algn="l"/>
                <a:tab pos="914400" algn="l"/>
                <a:tab pos="1371600" algn="l"/>
              </a:tabLst>
            </a:pPr>
            <a:r>
              <a:rPr lang="en-US" altLang="en-US" sz="1600" smtClean="0"/>
              <a:t>	&lt;DL&gt;</a:t>
            </a:r>
          </a:p>
          <a:p>
            <a:pPr marL="0" indent="0">
              <a:buFontTx/>
              <a:buNone/>
              <a:tabLst>
                <a:tab pos="457200" algn="l"/>
                <a:tab pos="914400" algn="l"/>
                <a:tab pos="1371600" algn="l"/>
              </a:tabLst>
            </a:pPr>
            <a:r>
              <a:rPr lang="en-US" altLang="en-US" sz="1600" smtClean="0"/>
              <a:t>		&lt;DT&gt;List Name One</a:t>
            </a:r>
          </a:p>
          <a:p>
            <a:pPr marL="0" indent="0">
              <a:buFontTx/>
              <a:buNone/>
              <a:tabLst>
                <a:tab pos="457200" algn="l"/>
                <a:tab pos="914400" algn="l"/>
                <a:tab pos="1371600" algn="l"/>
              </a:tabLst>
            </a:pPr>
            <a:r>
              <a:rPr lang="en-US" altLang="en-US" sz="1600" smtClean="0"/>
              <a:t>			&lt;DD&gt;This is where information about List Name One would go&lt;/DD&gt;</a:t>
            </a:r>
          </a:p>
          <a:p>
            <a:pPr marL="0" indent="0">
              <a:buFontTx/>
              <a:buNone/>
              <a:tabLst>
                <a:tab pos="457200" algn="l"/>
                <a:tab pos="914400" algn="l"/>
                <a:tab pos="1371600" algn="l"/>
              </a:tabLst>
            </a:pPr>
            <a:r>
              <a:rPr lang="en-US" altLang="en-US" sz="1600" smtClean="0"/>
              <a:t>		&lt;/DT&gt;</a:t>
            </a:r>
          </a:p>
          <a:p>
            <a:pPr marL="0" indent="0">
              <a:buFontTx/>
              <a:buNone/>
              <a:tabLst>
                <a:tab pos="457200" algn="l"/>
                <a:tab pos="914400" algn="l"/>
                <a:tab pos="1371600" algn="l"/>
              </a:tabLst>
            </a:pPr>
            <a:r>
              <a:rPr lang="en-US" altLang="en-US" sz="1600" smtClean="0"/>
              <a:t>		&lt;DT&gt;List Name Two</a:t>
            </a:r>
          </a:p>
          <a:p>
            <a:pPr marL="0" indent="0">
              <a:buFontTx/>
              <a:buNone/>
              <a:tabLst>
                <a:tab pos="457200" algn="l"/>
                <a:tab pos="914400" algn="l"/>
                <a:tab pos="1371600" algn="l"/>
              </a:tabLst>
            </a:pPr>
            <a:r>
              <a:rPr lang="en-US" altLang="en-US" sz="1600" smtClean="0"/>
              <a:t>			&lt;DD&gt;This is where information about List Name Two would go&lt;/DD&gt;</a:t>
            </a:r>
          </a:p>
          <a:p>
            <a:pPr marL="0" indent="0">
              <a:buFontTx/>
              <a:buNone/>
              <a:tabLst>
                <a:tab pos="457200" algn="l"/>
                <a:tab pos="914400" algn="l"/>
                <a:tab pos="1371600" algn="l"/>
              </a:tabLst>
            </a:pPr>
            <a:r>
              <a:rPr lang="en-US" altLang="en-US" sz="1600" smtClean="0"/>
              <a:t>		&lt;/DT&gt;</a:t>
            </a:r>
          </a:p>
          <a:p>
            <a:pPr marL="0" indent="0">
              <a:buFontTx/>
              <a:buNone/>
              <a:tabLst>
                <a:tab pos="457200" algn="l"/>
                <a:tab pos="914400" algn="l"/>
                <a:tab pos="1371600" algn="l"/>
              </a:tabLst>
            </a:pPr>
            <a:r>
              <a:rPr lang="en-US" altLang="en-US" sz="1600" smtClean="0"/>
              <a:t>	&lt;/DL&gt;</a:t>
            </a:r>
            <a:endParaRPr lang="en-US" altLang="en-US" smtClean="0"/>
          </a:p>
          <a:p>
            <a:pPr marL="0" indent="0">
              <a:buFontTx/>
              <a:buNone/>
              <a:tabLst>
                <a:tab pos="457200" algn="l"/>
                <a:tab pos="914400" algn="l"/>
                <a:tab pos="1371600" algn="l"/>
              </a:tabLst>
            </a:pPr>
            <a:r>
              <a:rPr lang="en-US" altLang="en-US" smtClean="0"/>
              <a:t>		</a:t>
            </a:r>
          </a:p>
        </p:txBody>
      </p:sp>
      <p:sp>
        <p:nvSpPr>
          <p:cNvPr id="18436" name="AutoShape 4"/>
          <p:cNvSpPr>
            <a:spLocks noChangeArrowheads="1"/>
          </p:cNvSpPr>
          <p:nvPr/>
        </p:nvSpPr>
        <p:spPr bwMode="auto">
          <a:xfrm>
            <a:off x="4419600" y="4267200"/>
            <a:ext cx="485775" cy="533400"/>
          </a:xfrm>
          <a:prstGeom prst="downArrow">
            <a:avLst>
              <a:gd name="adj1" fmla="val 50000"/>
              <a:gd name="adj2" fmla="val 27451"/>
            </a:avLst>
          </a:prstGeom>
          <a:solidFill>
            <a:schemeClr val="accent1"/>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7" name="Text Box 5"/>
          <p:cNvSpPr txBox="1">
            <a:spLocks noChangeArrowheads="1"/>
          </p:cNvSpPr>
          <p:nvPr/>
        </p:nvSpPr>
        <p:spPr bwMode="auto">
          <a:xfrm>
            <a:off x="2057400" y="4876800"/>
            <a:ext cx="5562600" cy="1925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latin typeface="Times" panose="02020603050405020304" pitchFamily="18" charset="0"/>
              </a:rPr>
              <a:t>List Name One</a:t>
            </a:r>
          </a:p>
          <a:p>
            <a:pPr>
              <a:spcBef>
                <a:spcPct val="50000"/>
              </a:spcBef>
            </a:pPr>
            <a:r>
              <a:rPr lang="en-US" altLang="en-US" sz="1600">
                <a:latin typeface="Times" panose="02020603050405020304" pitchFamily="18" charset="0"/>
              </a:rPr>
              <a:t>	This is where information about List Name One</a:t>
            </a:r>
            <a:br>
              <a:rPr lang="en-US" altLang="en-US" sz="1600">
                <a:latin typeface="Times" panose="02020603050405020304" pitchFamily="18" charset="0"/>
              </a:rPr>
            </a:br>
            <a:r>
              <a:rPr lang="en-US" altLang="en-US" sz="1600">
                <a:latin typeface="Times" panose="02020603050405020304" pitchFamily="18" charset="0"/>
              </a:rPr>
              <a:t>	would go</a:t>
            </a:r>
          </a:p>
          <a:p>
            <a:pPr>
              <a:spcBef>
                <a:spcPct val="50000"/>
              </a:spcBef>
            </a:pPr>
            <a:r>
              <a:rPr lang="en-US" altLang="en-US" sz="1600">
                <a:latin typeface="Times" panose="02020603050405020304" pitchFamily="18" charset="0"/>
              </a:rPr>
              <a:t>List Name Two</a:t>
            </a:r>
          </a:p>
          <a:p>
            <a:pPr>
              <a:spcBef>
                <a:spcPct val="50000"/>
              </a:spcBef>
            </a:pPr>
            <a:r>
              <a:rPr lang="en-US" altLang="en-US" sz="1600">
                <a:latin typeface="Times" panose="02020603050405020304" pitchFamily="18" charset="0"/>
              </a:rPr>
              <a:t>	This is where information about List Name Two</a:t>
            </a:r>
            <a:br>
              <a:rPr lang="en-US" altLang="en-US" sz="1600">
                <a:latin typeface="Times" panose="02020603050405020304" pitchFamily="18" charset="0"/>
              </a:rPr>
            </a:br>
            <a:r>
              <a:rPr lang="en-US" altLang="en-US" sz="1600">
                <a:latin typeface="Times" panose="02020603050405020304" pitchFamily="18" charset="0"/>
              </a:rPr>
              <a:t>	would go</a:t>
            </a:r>
            <a:endParaRPr lang="en-US" altLang="en-US">
              <a:latin typeface="Times" panose="02020603050405020304" pitchFamily="18" charset="0"/>
            </a:endParaRPr>
          </a:p>
        </p:txBody>
      </p:sp>
    </p:spTree>
    <p:extLst>
      <p:ext uri="{BB962C8B-B14F-4D97-AF65-F5344CB8AC3E}">
        <p14:creationId xmlns="" xmlns:p14="http://schemas.microsoft.com/office/powerpoint/2010/main" val="12961159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Links</a:t>
            </a:r>
          </a:p>
        </p:txBody>
      </p:sp>
      <p:sp>
        <p:nvSpPr>
          <p:cNvPr id="19459" name="Rectangle 3"/>
          <p:cNvSpPr>
            <a:spLocks noGrp="1" noChangeArrowheads="1"/>
          </p:cNvSpPr>
          <p:nvPr>
            <p:ph type="body" idx="1"/>
          </p:nvPr>
        </p:nvSpPr>
        <p:spPr>
          <a:xfrm>
            <a:off x="457200" y="1066800"/>
            <a:ext cx="8229600" cy="5638800"/>
          </a:xfrm>
        </p:spPr>
        <p:txBody>
          <a:bodyPr>
            <a:normAutofit fontScale="92500" lnSpcReduction="20000"/>
          </a:bodyPr>
          <a:lstStyle/>
          <a:p>
            <a:pPr marL="0" indent="0">
              <a:buFontTx/>
              <a:buNone/>
            </a:pPr>
            <a:r>
              <a:rPr lang="en-US" altLang="en-US" sz="1600" dirty="0" smtClean="0"/>
              <a:t>The anchor tag &lt;A&gt; is used to link one document to another or from one part of a document to another part of the same document.</a:t>
            </a:r>
          </a:p>
          <a:p>
            <a:pPr marL="0" indent="0">
              <a:buFontTx/>
              <a:buNone/>
            </a:pPr>
            <a:endParaRPr lang="en-US" altLang="en-US" sz="1600" dirty="0" smtClean="0"/>
          </a:p>
          <a:p>
            <a:pPr marL="0" indent="0">
              <a:buFontTx/>
              <a:buNone/>
            </a:pPr>
            <a:r>
              <a:rPr lang="en-US" altLang="en-US" sz="1600" dirty="0" smtClean="0"/>
              <a:t>Basic Links:</a:t>
            </a:r>
          </a:p>
          <a:p>
            <a:pPr marL="0" indent="0">
              <a:buFontTx/>
              <a:buNone/>
            </a:pPr>
            <a:r>
              <a:rPr lang="en-US" altLang="en-US" sz="1600" dirty="0" smtClean="0"/>
              <a:t>&lt;A HREF="http://www.stanford.edu/"&gt;Stanford University&lt;/A&gt;</a:t>
            </a:r>
          </a:p>
          <a:p>
            <a:pPr marL="0" indent="0">
              <a:buFontTx/>
              <a:buNone/>
            </a:pPr>
            <a:endParaRPr lang="en-US" altLang="en-US" sz="1600" dirty="0" smtClean="0"/>
          </a:p>
          <a:p>
            <a:pPr marL="0" indent="0">
              <a:buFontTx/>
              <a:buNone/>
            </a:pPr>
            <a:r>
              <a:rPr lang="en-US" altLang="en-US" sz="1600" dirty="0" smtClean="0"/>
              <a:t>Inter-document Links:</a:t>
            </a:r>
          </a:p>
          <a:p>
            <a:pPr marL="0" indent="0">
              <a:buFontTx/>
              <a:buNone/>
            </a:pPr>
            <a:r>
              <a:rPr lang="en-US" altLang="en-US" sz="1600" dirty="0" smtClean="0"/>
              <a:t>&lt;A HREF="#spot"&gt;Point to 'spot' in this document&lt;/A&gt;</a:t>
            </a:r>
          </a:p>
          <a:p>
            <a:pPr marL="0" indent="0">
              <a:buFontTx/>
              <a:buNone/>
            </a:pPr>
            <a:endParaRPr lang="en-US" altLang="en-US" sz="1600" dirty="0" smtClean="0"/>
          </a:p>
          <a:p>
            <a:pPr marL="0" indent="0">
              <a:buFontTx/>
              <a:buNone/>
            </a:pPr>
            <a:r>
              <a:rPr lang="en-US" altLang="en-US" sz="1600" dirty="0" smtClean="0"/>
              <a:t>Defining a point in a document:</a:t>
            </a:r>
          </a:p>
          <a:p>
            <a:pPr marL="0" indent="0">
              <a:buFontTx/>
              <a:buNone/>
            </a:pPr>
            <a:r>
              <a:rPr lang="en-US" altLang="en-US" sz="1600" dirty="0" smtClean="0"/>
              <a:t>&lt;A NAME="spot"&gt;Spot&lt;/A&gt;</a:t>
            </a:r>
          </a:p>
          <a:p>
            <a:pPr marL="0" indent="0">
              <a:buFontTx/>
              <a:buNone/>
            </a:pPr>
            <a:endParaRPr lang="en-US" altLang="en-US" sz="1600" dirty="0" smtClean="0"/>
          </a:p>
          <a:p>
            <a:pPr marL="0" indent="0">
              <a:buFontTx/>
              <a:buNone/>
            </a:pPr>
            <a:r>
              <a:rPr lang="en-US" altLang="en-US" sz="1600" dirty="0" smtClean="0"/>
              <a:t>Email links:</a:t>
            </a:r>
          </a:p>
          <a:p>
            <a:pPr marL="0" indent="0">
              <a:buFontTx/>
              <a:buNone/>
            </a:pPr>
            <a:r>
              <a:rPr lang="en-US" altLang="en-US" sz="1600" dirty="0" smtClean="0"/>
              <a:t>&lt;A HREF="mailto:someone@somehost.com"&gt;Email </a:t>
            </a:r>
            <a:r>
              <a:rPr lang="en-US" altLang="en-US" sz="1600" dirty="0" smtClean="0">
                <a:hlinkClick r:id="rId2"/>
              </a:rPr>
              <a:t>someone@somehost.com&lt;/A</a:t>
            </a:r>
            <a:r>
              <a:rPr lang="en-US" altLang="en-US" sz="1600" dirty="0" smtClean="0"/>
              <a:t>&gt;</a:t>
            </a:r>
          </a:p>
          <a:p>
            <a:pPr marL="0" indent="0">
              <a:buFontTx/>
              <a:buNone/>
            </a:pPr>
            <a:endParaRPr lang="en-US" altLang="en-US" sz="1600" dirty="0"/>
          </a:p>
          <a:p>
            <a:pPr>
              <a:buFont typeface="Wingdings" pitchFamily="2" charset="2"/>
              <a:buChar char="Ø"/>
            </a:pPr>
            <a:r>
              <a:rPr lang="en-US" sz="2100" dirty="0">
                <a:latin typeface="Times New Roman" pitchFamily="18" charset="0"/>
                <a:cs typeface="Times New Roman" pitchFamily="18" charset="0"/>
              </a:rPr>
              <a:t>The target attribute can have one of the following values:</a:t>
            </a:r>
          </a:p>
          <a:p>
            <a:pPr>
              <a:buFont typeface="Wingdings" pitchFamily="2" charset="2"/>
              <a:buChar char="§"/>
            </a:pPr>
            <a:r>
              <a:rPr lang="en-US" sz="2100" b="1" dirty="0">
                <a:latin typeface="Times New Roman" pitchFamily="18" charset="0"/>
                <a:cs typeface="Times New Roman" pitchFamily="18" charset="0"/>
              </a:rPr>
              <a:t>_blank </a:t>
            </a:r>
            <a:r>
              <a:rPr lang="en-US" sz="2100" dirty="0">
                <a:latin typeface="Times New Roman" pitchFamily="18" charset="0"/>
                <a:cs typeface="Times New Roman" pitchFamily="18" charset="0"/>
              </a:rPr>
              <a:t>:Opens the linked document in a new window or tab</a:t>
            </a:r>
          </a:p>
          <a:p>
            <a:pPr>
              <a:buFont typeface="Wingdings" pitchFamily="2" charset="2"/>
              <a:buChar char="§"/>
            </a:pPr>
            <a:r>
              <a:rPr lang="en-US" sz="2100" b="1" dirty="0">
                <a:latin typeface="Times New Roman" pitchFamily="18" charset="0"/>
                <a:cs typeface="Times New Roman" pitchFamily="18" charset="0"/>
              </a:rPr>
              <a:t>_self </a:t>
            </a:r>
            <a:r>
              <a:rPr lang="en-US" sz="2100" dirty="0">
                <a:latin typeface="Times New Roman" pitchFamily="18" charset="0"/>
                <a:cs typeface="Times New Roman" pitchFamily="18" charset="0"/>
              </a:rPr>
              <a:t>: Opens the linked document in the same window/tab as it was clicked (this is default)</a:t>
            </a:r>
          </a:p>
          <a:p>
            <a:pPr>
              <a:buFont typeface="Wingdings" pitchFamily="2" charset="2"/>
              <a:buChar char="§"/>
            </a:pPr>
            <a:r>
              <a:rPr lang="en-US" sz="2100" b="1" dirty="0">
                <a:latin typeface="Times New Roman" pitchFamily="18" charset="0"/>
                <a:cs typeface="Times New Roman" pitchFamily="18" charset="0"/>
              </a:rPr>
              <a:t>_parent </a:t>
            </a:r>
            <a:r>
              <a:rPr lang="en-US" sz="2100" dirty="0">
                <a:latin typeface="Times New Roman" pitchFamily="18" charset="0"/>
                <a:cs typeface="Times New Roman" pitchFamily="18" charset="0"/>
              </a:rPr>
              <a:t>- Opens the linked document in the parent frame</a:t>
            </a:r>
          </a:p>
          <a:p>
            <a:pPr>
              <a:buFont typeface="Wingdings" pitchFamily="2" charset="2"/>
              <a:buChar char="§"/>
            </a:pPr>
            <a:r>
              <a:rPr lang="en-US" sz="2100" b="1" dirty="0">
                <a:latin typeface="Times New Roman" pitchFamily="18" charset="0"/>
                <a:cs typeface="Times New Roman" pitchFamily="18" charset="0"/>
              </a:rPr>
              <a:t>_top</a:t>
            </a:r>
            <a:r>
              <a:rPr lang="en-US" sz="2100" dirty="0">
                <a:latin typeface="Times New Roman" pitchFamily="18" charset="0"/>
                <a:cs typeface="Times New Roman" pitchFamily="18" charset="0"/>
              </a:rPr>
              <a:t> - Opens the linked document in the full body of the window</a:t>
            </a:r>
          </a:p>
          <a:p>
            <a:pPr>
              <a:buFont typeface="Wingdings" pitchFamily="2" charset="2"/>
              <a:buChar char="§"/>
            </a:pPr>
            <a:r>
              <a:rPr lang="en-US" sz="2100" b="1" dirty="0" err="1">
                <a:latin typeface="Times New Roman" pitchFamily="18" charset="0"/>
                <a:cs typeface="Times New Roman" pitchFamily="18" charset="0"/>
              </a:rPr>
              <a:t>framename</a:t>
            </a:r>
            <a:r>
              <a:rPr lang="en-US" sz="2100" dirty="0">
                <a:latin typeface="Times New Roman" pitchFamily="18" charset="0"/>
                <a:cs typeface="Times New Roman" pitchFamily="18" charset="0"/>
              </a:rPr>
              <a:t> - Opens the linked document in a named frame</a:t>
            </a:r>
          </a:p>
          <a:p>
            <a:pPr marL="0" indent="0">
              <a:buFontTx/>
              <a:buNone/>
            </a:pPr>
            <a:endParaRPr lang="en-US" altLang="en-US" dirty="0" smtClean="0"/>
          </a:p>
        </p:txBody>
      </p:sp>
    </p:spTree>
    <p:extLst>
      <p:ext uri="{BB962C8B-B14F-4D97-AF65-F5344CB8AC3E}">
        <p14:creationId xmlns="" xmlns:p14="http://schemas.microsoft.com/office/powerpoint/2010/main" val="23333437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smtClean="0"/>
              <a:t>Graphics</a:t>
            </a:r>
          </a:p>
        </p:txBody>
      </p:sp>
      <p:sp>
        <p:nvSpPr>
          <p:cNvPr id="1028" name="Rectangle 3"/>
          <p:cNvSpPr>
            <a:spLocks noGrp="1" noChangeArrowheads="1"/>
          </p:cNvSpPr>
          <p:nvPr>
            <p:ph type="body" idx="1"/>
          </p:nvPr>
        </p:nvSpPr>
        <p:spPr>
          <a:xfrm>
            <a:off x="609600" y="1828800"/>
            <a:ext cx="8153400" cy="5029200"/>
          </a:xfrm>
        </p:spPr>
        <p:txBody>
          <a:bodyPr>
            <a:normAutofit fontScale="77500" lnSpcReduction="20000"/>
          </a:bodyPr>
          <a:lstStyle/>
          <a:p>
            <a:pPr marL="0" indent="0">
              <a:buFontTx/>
              <a:buNone/>
              <a:tabLst>
                <a:tab pos="292100" algn="l"/>
                <a:tab pos="457200" algn="l"/>
                <a:tab pos="685800" algn="l"/>
                <a:tab pos="914400" algn="l"/>
              </a:tabLst>
            </a:pPr>
            <a:r>
              <a:rPr lang="en-US" altLang="en-US" dirty="0" smtClean="0"/>
              <a:t>To have a graphic appear on a webpage, web designers must to put the &lt;IMG&gt; tag in with the address where the graphic "lives":</a:t>
            </a:r>
          </a:p>
          <a:p>
            <a:pPr marL="0" indent="0">
              <a:buFontTx/>
              <a:buNone/>
              <a:tabLst>
                <a:tab pos="292100" algn="l"/>
                <a:tab pos="457200" algn="l"/>
                <a:tab pos="685800" algn="l"/>
                <a:tab pos="914400" algn="l"/>
              </a:tabLst>
            </a:pPr>
            <a:endParaRPr lang="en-US" altLang="en-US" sz="1800" dirty="0" smtClean="0"/>
          </a:p>
          <a:p>
            <a:pPr marL="0" indent="0">
              <a:buFontTx/>
              <a:buNone/>
              <a:tabLst>
                <a:tab pos="292100" algn="l"/>
                <a:tab pos="457200" algn="l"/>
                <a:tab pos="685800" algn="l"/>
                <a:tab pos="914400" algn="l"/>
              </a:tabLst>
            </a:pPr>
            <a:r>
              <a:rPr lang="en-US" altLang="en-US" dirty="0" smtClean="0"/>
              <a:t>&lt;IMG SRC="http://www.someplace.com/images/fish.gif"&gt;</a:t>
            </a:r>
          </a:p>
          <a:p>
            <a:pPr marL="0" indent="0">
              <a:buFontTx/>
              <a:buNone/>
              <a:tabLst>
                <a:tab pos="292100" algn="l"/>
                <a:tab pos="457200" algn="l"/>
                <a:tab pos="685800" algn="l"/>
                <a:tab pos="914400" algn="l"/>
              </a:tabLst>
            </a:pPr>
            <a:endParaRPr lang="en-US" altLang="en-US" dirty="0" smtClean="0"/>
          </a:p>
          <a:p>
            <a:pPr marL="0" indent="0">
              <a:buFontTx/>
              <a:buNone/>
              <a:tabLst>
                <a:tab pos="292100" algn="l"/>
                <a:tab pos="457200" algn="l"/>
                <a:tab pos="685800" algn="l"/>
                <a:tab pos="914400" algn="l"/>
              </a:tabLst>
            </a:pPr>
            <a:endParaRPr lang="en-US" altLang="en-US" dirty="0" smtClean="0"/>
          </a:p>
          <a:p>
            <a:pPr marL="0" indent="0">
              <a:buFontTx/>
              <a:buNone/>
              <a:tabLst>
                <a:tab pos="292100" algn="l"/>
                <a:tab pos="457200" algn="l"/>
                <a:tab pos="685800" algn="l"/>
                <a:tab pos="914400" algn="l"/>
              </a:tabLst>
            </a:pPr>
            <a:endParaRPr lang="en-US" altLang="en-US" dirty="0" smtClean="0"/>
          </a:p>
          <a:p>
            <a:pPr marL="0" indent="0">
              <a:buFontTx/>
              <a:buNone/>
              <a:tabLst>
                <a:tab pos="292100" algn="l"/>
                <a:tab pos="457200" algn="l"/>
                <a:tab pos="685800" algn="l"/>
                <a:tab pos="914400" algn="l"/>
              </a:tabLst>
            </a:pPr>
            <a:r>
              <a:rPr lang="en-US" altLang="en-US" sz="1600" dirty="0" smtClean="0"/>
              <a:t>Graphics attributes:</a:t>
            </a:r>
          </a:p>
          <a:p>
            <a:pPr marL="0" indent="0">
              <a:buFontTx/>
              <a:buNone/>
              <a:tabLst>
                <a:tab pos="292100" algn="l"/>
                <a:tab pos="457200" algn="l"/>
                <a:tab pos="685800" algn="l"/>
                <a:tab pos="914400" algn="l"/>
              </a:tabLst>
            </a:pPr>
            <a:r>
              <a:rPr lang="en-US" altLang="en-US" sz="1600" dirty="0" smtClean="0"/>
              <a:t>	alt="text": insert a description of the graphic for those who are using browsers that cannot </a:t>
            </a:r>
            <a:br>
              <a:rPr lang="en-US" altLang="en-US" sz="1600" dirty="0" smtClean="0"/>
            </a:br>
            <a:r>
              <a:rPr lang="en-US" altLang="en-US" sz="1600" dirty="0" smtClean="0"/>
              <a:t>		process images (e.g., page readers for the blind)</a:t>
            </a:r>
          </a:p>
          <a:p>
            <a:pPr marL="0" indent="0">
              <a:buFontTx/>
              <a:buNone/>
              <a:tabLst>
                <a:tab pos="292100" algn="l"/>
                <a:tab pos="457200" algn="l"/>
                <a:tab pos="685800" algn="l"/>
                <a:tab pos="914400" algn="l"/>
              </a:tabLst>
            </a:pPr>
            <a:r>
              <a:rPr lang="en-US" altLang="en-US" sz="1600" dirty="0" smtClean="0"/>
              <a:t>	width="xx/xx%": width in pixels/percentage</a:t>
            </a:r>
          </a:p>
          <a:p>
            <a:pPr marL="0" indent="0">
              <a:buFontTx/>
              <a:buNone/>
              <a:tabLst>
                <a:tab pos="292100" algn="l"/>
                <a:tab pos="457200" algn="l"/>
                <a:tab pos="685800" algn="l"/>
                <a:tab pos="914400" algn="l"/>
              </a:tabLst>
            </a:pPr>
            <a:r>
              <a:rPr lang="en-US" altLang="en-US" sz="1600" dirty="0" smtClean="0"/>
              <a:t>	height="xx/xx%": height in pixels/percentage</a:t>
            </a:r>
          </a:p>
          <a:p>
            <a:pPr marL="0" indent="0">
              <a:buFontTx/>
              <a:buNone/>
              <a:tabLst>
                <a:tab pos="292100" algn="l"/>
                <a:tab pos="457200" algn="l"/>
                <a:tab pos="685800" algn="l"/>
                <a:tab pos="914400" algn="l"/>
              </a:tabLst>
            </a:pPr>
            <a:r>
              <a:rPr lang="en-US" altLang="en-US" sz="1600" dirty="0" smtClean="0"/>
              <a:t>	border="xx": pixel length of the border surrounding the image. </a:t>
            </a:r>
          </a:p>
          <a:p>
            <a:pPr marL="0" indent="0">
              <a:buFontTx/>
              <a:buNone/>
              <a:tabLst>
                <a:tab pos="292100" algn="l"/>
                <a:tab pos="457200" algn="l"/>
                <a:tab pos="685800" algn="l"/>
                <a:tab pos="914400" algn="l"/>
              </a:tabLst>
            </a:pPr>
            <a:r>
              <a:rPr lang="en-US" altLang="en-US" sz="1600" dirty="0" smtClean="0"/>
              <a:t>	</a:t>
            </a:r>
            <a:r>
              <a:rPr lang="en-US" altLang="en-US" sz="1600" dirty="0" err="1" smtClean="0"/>
              <a:t>hspace</a:t>
            </a:r>
            <a:r>
              <a:rPr lang="en-US" altLang="en-US" sz="1600" dirty="0" smtClean="0"/>
              <a:t>="xx": places a buffer of space horizontally around the image</a:t>
            </a:r>
          </a:p>
          <a:p>
            <a:pPr marL="0" indent="0">
              <a:buFontTx/>
              <a:buNone/>
              <a:tabLst>
                <a:tab pos="292100" algn="l"/>
                <a:tab pos="457200" algn="l"/>
                <a:tab pos="685800" algn="l"/>
                <a:tab pos="914400" algn="l"/>
              </a:tabLst>
            </a:pPr>
            <a:r>
              <a:rPr lang="en-US" altLang="en-US" sz="1600" dirty="0" smtClean="0"/>
              <a:t>	</a:t>
            </a:r>
            <a:r>
              <a:rPr lang="en-US" altLang="en-US" sz="1600" dirty="0" err="1" smtClean="0"/>
              <a:t>vspace</a:t>
            </a:r>
            <a:r>
              <a:rPr lang="en-US" altLang="en-US" sz="1600" dirty="0" smtClean="0"/>
              <a:t>="xx": places a buffer of space vertically around the image</a:t>
            </a:r>
          </a:p>
          <a:p>
            <a:pPr marL="0" indent="0">
              <a:buFontTx/>
              <a:buNone/>
              <a:tabLst>
                <a:tab pos="292100" algn="l"/>
                <a:tab pos="457200" algn="l"/>
                <a:tab pos="685800" algn="l"/>
                <a:tab pos="914400" algn="l"/>
              </a:tabLst>
            </a:pPr>
            <a:r>
              <a:rPr lang="en-US" altLang="en-US" sz="1600" dirty="0" smtClean="0"/>
              <a:t>	align="top/middle/bottom/right/left": aligns image in relation to the text (see next 2 slides)</a:t>
            </a:r>
          </a:p>
        </p:txBody>
      </p:sp>
      <p:graphicFrame>
        <p:nvGraphicFramePr>
          <p:cNvPr id="1026" name="Object 5"/>
          <p:cNvGraphicFramePr>
            <a:graphicFrameLocks noChangeAspect="1"/>
          </p:cNvGraphicFramePr>
          <p:nvPr>
            <p:extLst>
              <p:ext uri="{D42A27DB-BD31-4B8C-83A1-F6EECF244321}">
                <p14:modId xmlns="" xmlns:p14="http://schemas.microsoft.com/office/powerpoint/2010/main" val="513140843"/>
              </p:ext>
            </p:extLst>
          </p:nvPr>
        </p:nvGraphicFramePr>
        <p:xfrm>
          <a:off x="838200" y="3502025"/>
          <a:ext cx="1498600" cy="993775"/>
        </p:xfrm>
        <a:graphic>
          <a:graphicData uri="http://schemas.openxmlformats.org/presentationml/2006/ole">
            <p:oleObj spid="_x0000_s1031" r:id="rId3" imgW="2843784" imgH="1886712" progId="">
              <p:embed/>
            </p:oleObj>
          </a:graphicData>
        </a:graphic>
      </p:graphicFrame>
    </p:spTree>
    <p:extLst>
      <p:ext uri="{BB962C8B-B14F-4D97-AF65-F5344CB8AC3E}">
        <p14:creationId xmlns="" xmlns:p14="http://schemas.microsoft.com/office/powerpoint/2010/main" val="21496013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object 175"/>
          <p:cNvSpPr/>
          <p:nvPr/>
        </p:nvSpPr>
        <p:spPr>
          <a:xfrm>
            <a:off x="2808642" y="1012512"/>
            <a:ext cx="3262509" cy="3251512"/>
          </a:xfrm>
          <a:custGeom>
            <a:avLst/>
            <a:gdLst/>
            <a:ahLst/>
            <a:cxnLst/>
            <a:rect l="l" t="t" r="r" b="b"/>
            <a:pathLst>
              <a:path w="3262509" h="3251512">
                <a:moveTo>
                  <a:pt x="0" y="1625805"/>
                </a:moveTo>
                <a:lnTo>
                  <a:pt x="35852" y="1953338"/>
                </a:lnTo>
                <a:lnTo>
                  <a:pt x="125483" y="2257032"/>
                </a:lnTo>
                <a:lnTo>
                  <a:pt x="280852" y="2530960"/>
                </a:lnTo>
                <a:lnTo>
                  <a:pt x="478035" y="2775121"/>
                </a:lnTo>
                <a:lnTo>
                  <a:pt x="717056" y="2971631"/>
                </a:lnTo>
                <a:lnTo>
                  <a:pt x="997889" y="3120504"/>
                </a:lnTo>
                <a:lnTo>
                  <a:pt x="1302629" y="3215782"/>
                </a:lnTo>
                <a:lnTo>
                  <a:pt x="1631276" y="3251512"/>
                </a:lnTo>
                <a:lnTo>
                  <a:pt x="1959923" y="3215782"/>
                </a:lnTo>
                <a:lnTo>
                  <a:pt x="2264664" y="3120504"/>
                </a:lnTo>
                <a:lnTo>
                  <a:pt x="2545546" y="2971631"/>
                </a:lnTo>
                <a:lnTo>
                  <a:pt x="2784617" y="2775121"/>
                </a:lnTo>
                <a:lnTo>
                  <a:pt x="2987727" y="2530960"/>
                </a:lnTo>
                <a:lnTo>
                  <a:pt x="3137022" y="2257032"/>
                </a:lnTo>
                <a:lnTo>
                  <a:pt x="3232749" y="1953338"/>
                </a:lnTo>
                <a:lnTo>
                  <a:pt x="3262509" y="1625805"/>
                </a:lnTo>
                <a:lnTo>
                  <a:pt x="3232749" y="1298298"/>
                </a:lnTo>
                <a:lnTo>
                  <a:pt x="3137022" y="988625"/>
                </a:lnTo>
                <a:lnTo>
                  <a:pt x="2987727" y="714648"/>
                </a:lnTo>
                <a:lnTo>
                  <a:pt x="2784617" y="470561"/>
                </a:lnTo>
                <a:lnTo>
                  <a:pt x="2545546" y="274101"/>
                </a:lnTo>
                <a:lnTo>
                  <a:pt x="2264664" y="125268"/>
                </a:lnTo>
                <a:lnTo>
                  <a:pt x="1959923" y="29766"/>
                </a:lnTo>
                <a:lnTo>
                  <a:pt x="1631276" y="0"/>
                </a:lnTo>
                <a:lnTo>
                  <a:pt x="1302629" y="29766"/>
                </a:lnTo>
                <a:lnTo>
                  <a:pt x="997889" y="125268"/>
                </a:lnTo>
                <a:lnTo>
                  <a:pt x="717056" y="274101"/>
                </a:lnTo>
                <a:lnTo>
                  <a:pt x="478035" y="470561"/>
                </a:lnTo>
                <a:lnTo>
                  <a:pt x="280852" y="714648"/>
                </a:lnTo>
                <a:lnTo>
                  <a:pt x="125483" y="988625"/>
                </a:lnTo>
                <a:lnTo>
                  <a:pt x="35852" y="1298298"/>
                </a:lnTo>
                <a:lnTo>
                  <a:pt x="0" y="1625805"/>
                </a:lnTo>
                <a:close/>
              </a:path>
            </a:pathLst>
          </a:custGeom>
          <a:solidFill>
            <a:srgbClr val="00B3B3"/>
          </a:solidFill>
        </p:spPr>
        <p:txBody>
          <a:bodyPr wrap="square" lIns="0" tIns="0" rIns="0" bIns="0" rtlCol="0">
            <a:noAutofit/>
          </a:bodyPr>
          <a:lstStyle/>
          <a:p>
            <a:endParaRPr/>
          </a:p>
        </p:txBody>
      </p:sp>
      <p:sp>
        <p:nvSpPr>
          <p:cNvPr id="176" name="object 176"/>
          <p:cNvSpPr/>
          <p:nvPr/>
        </p:nvSpPr>
        <p:spPr>
          <a:xfrm>
            <a:off x="2820593" y="1024419"/>
            <a:ext cx="3238654" cy="3227696"/>
          </a:xfrm>
          <a:custGeom>
            <a:avLst/>
            <a:gdLst/>
            <a:ahLst/>
            <a:cxnLst/>
            <a:rect l="l" t="t" r="r" b="b"/>
            <a:pathLst>
              <a:path w="3238654" h="3227696">
                <a:moveTo>
                  <a:pt x="0" y="1613899"/>
                </a:moveTo>
                <a:lnTo>
                  <a:pt x="35852" y="1935478"/>
                </a:lnTo>
                <a:lnTo>
                  <a:pt x="131458" y="2239172"/>
                </a:lnTo>
                <a:lnTo>
                  <a:pt x="274878" y="2519053"/>
                </a:lnTo>
                <a:lnTo>
                  <a:pt x="478038" y="2757261"/>
                </a:lnTo>
                <a:lnTo>
                  <a:pt x="717034" y="2953771"/>
                </a:lnTo>
                <a:lnTo>
                  <a:pt x="991915" y="3102641"/>
                </a:lnTo>
                <a:lnTo>
                  <a:pt x="1296655" y="3191966"/>
                </a:lnTo>
                <a:lnTo>
                  <a:pt x="1619325" y="3227696"/>
                </a:lnTo>
                <a:lnTo>
                  <a:pt x="1947973" y="3191966"/>
                </a:lnTo>
                <a:lnTo>
                  <a:pt x="2252713" y="3102641"/>
                </a:lnTo>
                <a:lnTo>
                  <a:pt x="2527644" y="2953771"/>
                </a:lnTo>
                <a:lnTo>
                  <a:pt x="2766714" y="2757261"/>
                </a:lnTo>
                <a:lnTo>
                  <a:pt x="2963872" y="2519053"/>
                </a:lnTo>
                <a:lnTo>
                  <a:pt x="3113167" y="2239172"/>
                </a:lnTo>
                <a:lnTo>
                  <a:pt x="3208895" y="1935478"/>
                </a:lnTo>
                <a:lnTo>
                  <a:pt x="3238654" y="1613899"/>
                </a:lnTo>
                <a:lnTo>
                  <a:pt x="3208895" y="1286391"/>
                </a:lnTo>
                <a:lnTo>
                  <a:pt x="3113167" y="982672"/>
                </a:lnTo>
                <a:lnTo>
                  <a:pt x="2963872" y="708694"/>
                </a:lnTo>
                <a:lnTo>
                  <a:pt x="2766714" y="470561"/>
                </a:lnTo>
                <a:lnTo>
                  <a:pt x="2527644" y="274101"/>
                </a:lnTo>
                <a:lnTo>
                  <a:pt x="2252713" y="125268"/>
                </a:lnTo>
                <a:lnTo>
                  <a:pt x="1947973" y="30014"/>
                </a:lnTo>
                <a:lnTo>
                  <a:pt x="1619325" y="0"/>
                </a:lnTo>
                <a:lnTo>
                  <a:pt x="1296655" y="30014"/>
                </a:lnTo>
                <a:lnTo>
                  <a:pt x="991915" y="125268"/>
                </a:lnTo>
                <a:lnTo>
                  <a:pt x="717034" y="274101"/>
                </a:lnTo>
                <a:lnTo>
                  <a:pt x="478038" y="470561"/>
                </a:lnTo>
                <a:lnTo>
                  <a:pt x="274878" y="708694"/>
                </a:lnTo>
                <a:lnTo>
                  <a:pt x="131458" y="982672"/>
                </a:lnTo>
                <a:lnTo>
                  <a:pt x="35852" y="1286391"/>
                </a:lnTo>
                <a:lnTo>
                  <a:pt x="0" y="1613899"/>
                </a:lnTo>
                <a:close/>
              </a:path>
            </a:pathLst>
          </a:custGeom>
          <a:solidFill>
            <a:srgbClr val="00B3B3"/>
          </a:solidFill>
        </p:spPr>
        <p:txBody>
          <a:bodyPr wrap="square" lIns="0" tIns="0" rIns="0" bIns="0" rtlCol="0">
            <a:noAutofit/>
          </a:bodyPr>
          <a:lstStyle/>
          <a:p>
            <a:endParaRPr/>
          </a:p>
        </p:txBody>
      </p:sp>
      <p:sp>
        <p:nvSpPr>
          <p:cNvPr id="177" name="object 177"/>
          <p:cNvSpPr/>
          <p:nvPr/>
        </p:nvSpPr>
        <p:spPr>
          <a:xfrm>
            <a:off x="2832544" y="1036325"/>
            <a:ext cx="3220752" cy="3209834"/>
          </a:xfrm>
          <a:custGeom>
            <a:avLst/>
            <a:gdLst/>
            <a:ahLst/>
            <a:cxnLst/>
            <a:rect l="l" t="t" r="r" b="b"/>
            <a:pathLst>
              <a:path w="3220752" h="3209834">
                <a:moveTo>
                  <a:pt x="0" y="1607945"/>
                </a:moveTo>
                <a:lnTo>
                  <a:pt x="35852" y="1929525"/>
                </a:lnTo>
                <a:lnTo>
                  <a:pt x="131458" y="2227266"/>
                </a:lnTo>
                <a:lnTo>
                  <a:pt x="274856" y="2501193"/>
                </a:lnTo>
                <a:lnTo>
                  <a:pt x="472064" y="2739401"/>
                </a:lnTo>
                <a:lnTo>
                  <a:pt x="711060" y="2935911"/>
                </a:lnTo>
                <a:lnTo>
                  <a:pt x="985941" y="3084781"/>
                </a:lnTo>
                <a:lnTo>
                  <a:pt x="1290681" y="3174104"/>
                </a:lnTo>
                <a:lnTo>
                  <a:pt x="1613351" y="3209834"/>
                </a:lnTo>
                <a:lnTo>
                  <a:pt x="1936022" y="3174104"/>
                </a:lnTo>
                <a:lnTo>
                  <a:pt x="2240762" y="3084781"/>
                </a:lnTo>
                <a:lnTo>
                  <a:pt x="2509741" y="2935911"/>
                </a:lnTo>
                <a:lnTo>
                  <a:pt x="2748563" y="2739401"/>
                </a:lnTo>
                <a:lnTo>
                  <a:pt x="2945970" y="2501193"/>
                </a:lnTo>
                <a:lnTo>
                  <a:pt x="3095265" y="2227266"/>
                </a:lnTo>
                <a:lnTo>
                  <a:pt x="3190744" y="1929525"/>
                </a:lnTo>
                <a:lnTo>
                  <a:pt x="3220752" y="1607945"/>
                </a:lnTo>
                <a:lnTo>
                  <a:pt x="3190744" y="1280438"/>
                </a:lnTo>
                <a:lnTo>
                  <a:pt x="3095265" y="982696"/>
                </a:lnTo>
                <a:lnTo>
                  <a:pt x="2945970" y="708694"/>
                </a:lnTo>
                <a:lnTo>
                  <a:pt x="2748563" y="470561"/>
                </a:lnTo>
                <a:lnTo>
                  <a:pt x="2509741" y="274101"/>
                </a:lnTo>
                <a:lnTo>
                  <a:pt x="2240762" y="125268"/>
                </a:lnTo>
                <a:lnTo>
                  <a:pt x="1936022" y="30014"/>
                </a:lnTo>
                <a:lnTo>
                  <a:pt x="1613351" y="0"/>
                </a:lnTo>
                <a:lnTo>
                  <a:pt x="1290681" y="30014"/>
                </a:lnTo>
                <a:lnTo>
                  <a:pt x="985941" y="125268"/>
                </a:lnTo>
                <a:lnTo>
                  <a:pt x="711060" y="274101"/>
                </a:lnTo>
                <a:lnTo>
                  <a:pt x="472064" y="470561"/>
                </a:lnTo>
                <a:lnTo>
                  <a:pt x="274856" y="708694"/>
                </a:lnTo>
                <a:lnTo>
                  <a:pt x="131458" y="982696"/>
                </a:lnTo>
                <a:lnTo>
                  <a:pt x="35852" y="1280438"/>
                </a:lnTo>
                <a:lnTo>
                  <a:pt x="0" y="1607945"/>
                </a:lnTo>
                <a:close/>
              </a:path>
            </a:pathLst>
          </a:custGeom>
          <a:solidFill>
            <a:srgbClr val="00B4B4"/>
          </a:solidFill>
        </p:spPr>
        <p:txBody>
          <a:bodyPr wrap="square" lIns="0" tIns="0" rIns="0" bIns="0" rtlCol="0">
            <a:noAutofit/>
          </a:bodyPr>
          <a:lstStyle/>
          <a:p>
            <a:endParaRPr/>
          </a:p>
        </p:txBody>
      </p:sp>
      <p:sp>
        <p:nvSpPr>
          <p:cNvPr id="178" name="object 178"/>
          <p:cNvSpPr/>
          <p:nvPr/>
        </p:nvSpPr>
        <p:spPr>
          <a:xfrm>
            <a:off x="2850469" y="1054434"/>
            <a:ext cx="3190923" cy="3179816"/>
          </a:xfrm>
          <a:custGeom>
            <a:avLst/>
            <a:gdLst/>
            <a:ahLst/>
            <a:cxnLst/>
            <a:rect l="l" t="t" r="r" b="b"/>
            <a:pathLst>
              <a:path w="3190923" h="3179816">
                <a:moveTo>
                  <a:pt x="0" y="1589837"/>
                </a:moveTo>
                <a:lnTo>
                  <a:pt x="35853" y="1911416"/>
                </a:lnTo>
                <a:lnTo>
                  <a:pt x="125484" y="2209158"/>
                </a:lnTo>
                <a:lnTo>
                  <a:pt x="274861" y="2477132"/>
                </a:lnTo>
                <a:lnTo>
                  <a:pt x="466067" y="2715340"/>
                </a:lnTo>
                <a:lnTo>
                  <a:pt x="705088" y="2905896"/>
                </a:lnTo>
                <a:lnTo>
                  <a:pt x="973993" y="3054762"/>
                </a:lnTo>
                <a:lnTo>
                  <a:pt x="1272756" y="3144086"/>
                </a:lnTo>
                <a:lnTo>
                  <a:pt x="1595426" y="3179816"/>
                </a:lnTo>
                <a:lnTo>
                  <a:pt x="1918097" y="3144086"/>
                </a:lnTo>
                <a:lnTo>
                  <a:pt x="2216860" y="3054762"/>
                </a:lnTo>
                <a:lnTo>
                  <a:pt x="2491816" y="2905896"/>
                </a:lnTo>
                <a:lnTo>
                  <a:pt x="2724686" y="2715340"/>
                </a:lnTo>
                <a:lnTo>
                  <a:pt x="2921845" y="2477132"/>
                </a:lnTo>
                <a:lnTo>
                  <a:pt x="3065436" y="2209158"/>
                </a:lnTo>
                <a:lnTo>
                  <a:pt x="3160915" y="1911416"/>
                </a:lnTo>
                <a:lnTo>
                  <a:pt x="3190923" y="1589837"/>
                </a:lnTo>
                <a:lnTo>
                  <a:pt x="3160915" y="1268283"/>
                </a:lnTo>
                <a:lnTo>
                  <a:pt x="3065436" y="970542"/>
                </a:lnTo>
                <a:lnTo>
                  <a:pt x="2921845" y="696540"/>
                </a:lnTo>
                <a:lnTo>
                  <a:pt x="2724686" y="464360"/>
                </a:lnTo>
                <a:lnTo>
                  <a:pt x="2491816" y="267900"/>
                </a:lnTo>
                <a:lnTo>
                  <a:pt x="2216860" y="125020"/>
                </a:lnTo>
                <a:lnTo>
                  <a:pt x="1918097" y="29766"/>
                </a:lnTo>
                <a:lnTo>
                  <a:pt x="1595426" y="0"/>
                </a:lnTo>
                <a:lnTo>
                  <a:pt x="1272756" y="29766"/>
                </a:lnTo>
                <a:lnTo>
                  <a:pt x="973993" y="125020"/>
                </a:lnTo>
                <a:lnTo>
                  <a:pt x="705088" y="267900"/>
                </a:lnTo>
                <a:lnTo>
                  <a:pt x="466067" y="464360"/>
                </a:lnTo>
                <a:lnTo>
                  <a:pt x="274861" y="696540"/>
                </a:lnTo>
                <a:lnTo>
                  <a:pt x="125484" y="970542"/>
                </a:lnTo>
                <a:lnTo>
                  <a:pt x="35853" y="1268283"/>
                </a:lnTo>
                <a:lnTo>
                  <a:pt x="0" y="1589837"/>
                </a:lnTo>
                <a:close/>
              </a:path>
            </a:pathLst>
          </a:custGeom>
          <a:solidFill>
            <a:srgbClr val="00B5B5"/>
          </a:solidFill>
        </p:spPr>
        <p:txBody>
          <a:bodyPr wrap="square" lIns="0" tIns="0" rIns="0" bIns="0" rtlCol="0">
            <a:noAutofit/>
          </a:bodyPr>
          <a:lstStyle/>
          <a:p>
            <a:endParaRPr/>
          </a:p>
        </p:txBody>
      </p:sp>
      <p:sp>
        <p:nvSpPr>
          <p:cNvPr id="179" name="object 179"/>
          <p:cNvSpPr/>
          <p:nvPr/>
        </p:nvSpPr>
        <p:spPr>
          <a:xfrm>
            <a:off x="2862420" y="1066340"/>
            <a:ext cx="3173020" cy="3161954"/>
          </a:xfrm>
          <a:custGeom>
            <a:avLst/>
            <a:gdLst/>
            <a:ahLst/>
            <a:cxnLst/>
            <a:rect l="l" t="t" r="r" b="b"/>
            <a:pathLst>
              <a:path w="3173020" h="3161954">
                <a:moveTo>
                  <a:pt x="0" y="1583884"/>
                </a:moveTo>
                <a:lnTo>
                  <a:pt x="35853" y="1899510"/>
                </a:lnTo>
                <a:lnTo>
                  <a:pt x="125484" y="2197251"/>
                </a:lnTo>
                <a:lnTo>
                  <a:pt x="274863" y="2465225"/>
                </a:lnTo>
                <a:lnTo>
                  <a:pt x="466070" y="2697480"/>
                </a:lnTo>
                <a:lnTo>
                  <a:pt x="699114" y="2888036"/>
                </a:lnTo>
                <a:lnTo>
                  <a:pt x="968018" y="3036902"/>
                </a:lnTo>
                <a:lnTo>
                  <a:pt x="1266782" y="3126224"/>
                </a:lnTo>
                <a:lnTo>
                  <a:pt x="1583475" y="3161954"/>
                </a:lnTo>
                <a:lnTo>
                  <a:pt x="1906146" y="3126224"/>
                </a:lnTo>
                <a:lnTo>
                  <a:pt x="2204909" y="3036902"/>
                </a:lnTo>
                <a:lnTo>
                  <a:pt x="2473913" y="2888036"/>
                </a:lnTo>
                <a:lnTo>
                  <a:pt x="2706783" y="2697480"/>
                </a:lnTo>
                <a:lnTo>
                  <a:pt x="2903942" y="2465225"/>
                </a:lnTo>
                <a:lnTo>
                  <a:pt x="3047533" y="2197251"/>
                </a:lnTo>
                <a:lnTo>
                  <a:pt x="3143012" y="1899510"/>
                </a:lnTo>
                <a:lnTo>
                  <a:pt x="3173020" y="1583884"/>
                </a:lnTo>
                <a:lnTo>
                  <a:pt x="3143012" y="1262329"/>
                </a:lnTo>
                <a:lnTo>
                  <a:pt x="3047533" y="964588"/>
                </a:lnTo>
                <a:lnTo>
                  <a:pt x="2903942" y="696540"/>
                </a:lnTo>
                <a:lnTo>
                  <a:pt x="2706783" y="464360"/>
                </a:lnTo>
                <a:lnTo>
                  <a:pt x="2473913" y="267900"/>
                </a:lnTo>
                <a:lnTo>
                  <a:pt x="2204909" y="125020"/>
                </a:lnTo>
                <a:lnTo>
                  <a:pt x="1906146" y="29766"/>
                </a:lnTo>
                <a:lnTo>
                  <a:pt x="1583475" y="0"/>
                </a:lnTo>
                <a:lnTo>
                  <a:pt x="1266782" y="29766"/>
                </a:lnTo>
                <a:lnTo>
                  <a:pt x="968018" y="125020"/>
                </a:lnTo>
                <a:lnTo>
                  <a:pt x="699114" y="267900"/>
                </a:lnTo>
                <a:lnTo>
                  <a:pt x="466070" y="464360"/>
                </a:lnTo>
                <a:lnTo>
                  <a:pt x="274863" y="696540"/>
                </a:lnTo>
                <a:lnTo>
                  <a:pt x="125484" y="964588"/>
                </a:lnTo>
                <a:lnTo>
                  <a:pt x="35853" y="1262329"/>
                </a:lnTo>
                <a:lnTo>
                  <a:pt x="0" y="1583884"/>
                </a:lnTo>
                <a:close/>
              </a:path>
            </a:pathLst>
          </a:custGeom>
          <a:solidFill>
            <a:srgbClr val="00B6B6"/>
          </a:solidFill>
        </p:spPr>
        <p:txBody>
          <a:bodyPr wrap="square" lIns="0" tIns="0" rIns="0" bIns="0" rtlCol="0">
            <a:noAutofit/>
          </a:bodyPr>
          <a:lstStyle/>
          <a:p>
            <a:endParaRPr/>
          </a:p>
        </p:txBody>
      </p:sp>
      <p:sp>
        <p:nvSpPr>
          <p:cNvPr id="180" name="object 180"/>
          <p:cNvSpPr/>
          <p:nvPr/>
        </p:nvSpPr>
        <p:spPr>
          <a:xfrm>
            <a:off x="2874371" y="1084200"/>
            <a:ext cx="3148917" cy="3132185"/>
          </a:xfrm>
          <a:custGeom>
            <a:avLst/>
            <a:gdLst/>
            <a:ahLst/>
            <a:cxnLst/>
            <a:rect l="l" t="t" r="r" b="b"/>
            <a:pathLst>
              <a:path w="3148917" h="3132185">
                <a:moveTo>
                  <a:pt x="0" y="1566024"/>
                </a:moveTo>
                <a:lnTo>
                  <a:pt x="35853" y="1881650"/>
                </a:lnTo>
                <a:lnTo>
                  <a:pt x="125482" y="2173438"/>
                </a:lnTo>
                <a:lnTo>
                  <a:pt x="274866" y="2441412"/>
                </a:lnTo>
                <a:lnTo>
                  <a:pt x="466072" y="2673642"/>
                </a:lnTo>
                <a:lnTo>
                  <a:pt x="699116" y="2864223"/>
                </a:lnTo>
                <a:lnTo>
                  <a:pt x="968021" y="3007130"/>
                </a:lnTo>
                <a:lnTo>
                  <a:pt x="1260807" y="3102411"/>
                </a:lnTo>
                <a:lnTo>
                  <a:pt x="1577501" y="3132185"/>
                </a:lnTo>
                <a:lnTo>
                  <a:pt x="1894195" y="3102411"/>
                </a:lnTo>
                <a:lnTo>
                  <a:pt x="2192958" y="3007130"/>
                </a:lnTo>
                <a:lnTo>
                  <a:pt x="2455762" y="2864223"/>
                </a:lnTo>
                <a:lnTo>
                  <a:pt x="2688880" y="2673642"/>
                </a:lnTo>
                <a:lnTo>
                  <a:pt x="2880087" y="2441412"/>
                </a:lnTo>
                <a:lnTo>
                  <a:pt x="3029630" y="2173438"/>
                </a:lnTo>
                <a:lnTo>
                  <a:pt x="3119157" y="1881650"/>
                </a:lnTo>
                <a:lnTo>
                  <a:pt x="3148917" y="1566024"/>
                </a:lnTo>
                <a:lnTo>
                  <a:pt x="3119157" y="1250423"/>
                </a:lnTo>
                <a:lnTo>
                  <a:pt x="3029630" y="952682"/>
                </a:lnTo>
                <a:lnTo>
                  <a:pt x="2880087" y="690586"/>
                </a:lnTo>
                <a:lnTo>
                  <a:pt x="2688880" y="458406"/>
                </a:lnTo>
                <a:lnTo>
                  <a:pt x="2455762" y="267900"/>
                </a:lnTo>
                <a:lnTo>
                  <a:pt x="2192958" y="119066"/>
                </a:lnTo>
                <a:lnTo>
                  <a:pt x="1894195" y="29766"/>
                </a:lnTo>
                <a:lnTo>
                  <a:pt x="1577501" y="0"/>
                </a:lnTo>
                <a:lnTo>
                  <a:pt x="1260807" y="29766"/>
                </a:lnTo>
                <a:lnTo>
                  <a:pt x="968021" y="119066"/>
                </a:lnTo>
                <a:lnTo>
                  <a:pt x="699116" y="267900"/>
                </a:lnTo>
                <a:lnTo>
                  <a:pt x="466072" y="458406"/>
                </a:lnTo>
                <a:lnTo>
                  <a:pt x="274866" y="690586"/>
                </a:lnTo>
                <a:lnTo>
                  <a:pt x="125482" y="952682"/>
                </a:lnTo>
                <a:lnTo>
                  <a:pt x="35853" y="1250423"/>
                </a:lnTo>
                <a:lnTo>
                  <a:pt x="0" y="1566024"/>
                </a:lnTo>
                <a:close/>
              </a:path>
            </a:pathLst>
          </a:custGeom>
          <a:solidFill>
            <a:srgbClr val="00B6B6"/>
          </a:solidFill>
        </p:spPr>
        <p:txBody>
          <a:bodyPr wrap="square" lIns="0" tIns="0" rIns="0" bIns="0" rtlCol="0">
            <a:noAutofit/>
          </a:bodyPr>
          <a:lstStyle/>
          <a:p>
            <a:endParaRPr/>
          </a:p>
        </p:txBody>
      </p:sp>
      <p:sp>
        <p:nvSpPr>
          <p:cNvPr id="181" name="object 181"/>
          <p:cNvSpPr/>
          <p:nvPr/>
        </p:nvSpPr>
        <p:spPr>
          <a:xfrm>
            <a:off x="2892299" y="1096107"/>
            <a:ext cx="3119085" cy="3114322"/>
          </a:xfrm>
          <a:custGeom>
            <a:avLst/>
            <a:gdLst/>
            <a:ahLst/>
            <a:cxnLst/>
            <a:rect l="l" t="t" r="r" b="b"/>
            <a:pathLst>
              <a:path w="3119085" h="3114322">
                <a:moveTo>
                  <a:pt x="0" y="1560071"/>
                </a:moveTo>
                <a:lnTo>
                  <a:pt x="29876" y="1869743"/>
                </a:lnTo>
                <a:lnTo>
                  <a:pt x="125482" y="2161531"/>
                </a:lnTo>
                <a:lnTo>
                  <a:pt x="268892" y="2423552"/>
                </a:lnTo>
                <a:lnTo>
                  <a:pt x="460098" y="2655782"/>
                </a:lnTo>
                <a:lnTo>
                  <a:pt x="687165" y="2846363"/>
                </a:lnTo>
                <a:lnTo>
                  <a:pt x="956070" y="2989270"/>
                </a:lnTo>
                <a:lnTo>
                  <a:pt x="1248856" y="3078592"/>
                </a:lnTo>
                <a:lnTo>
                  <a:pt x="1559573" y="3114322"/>
                </a:lnTo>
                <a:lnTo>
                  <a:pt x="1876267" y="3078592"/>
                </a:lnTo>
                <a:lnTo>
                  <a:pt x="2169054" y="2989270"/>
                </a:lnTo>
                <a:lnTo>
                  <a:pt x="2431882" y="2846363"/>
                </a:lnTo>
                <a:lnTo>
                  <a:pt x="2665000" y="2655782"/>
                </a:lnTo>
                <a:lnTo>
                  <a:pt x="2856207" y="2423552"/>
                </a:lnTo>
                <a:lnTo>
                  <a:pt x="2999550" y="2161531"/>
                </a:lnTo>
                <a:lnTo>
                  <a:pt x="3089325" y="1869743"/>
                </a:lnTo>
                <a:lnTo>
                  <a:pt x="3119085" y="1560071"/>
                </a:lnTo>
                <a:lnTo>
                  <a:pt x="3089325" y="1244469"/>
                </a:lnTo>
                <a:lnTo>
                  <a:pt x="2999550" y="952682"/>
                </a:lnTo>
                <a:lnTo>
                  <a:pt x="2856207" y="684633"/>
                </a:lnTo>
                <a:lnTo>
                  <a:pt x="2665000" y="458406"/>
                </a:lnTo>
                <a:lnTo>
                  <a:pt x="2431882" y="267900"/>
                </a:lnTo>
                <a:lnTo>
                  <a:pt x="2169054" y="119066"/>
                </a:lnTo>
                <a:lnTo>
                  <a:pt x="1876267" y="29766"/>
                </a:lnTo>
                <a:lnTo>
                  <a:pt x="1559573" y="0"/>
                </a:lnTo>
                <a:lnTo>
                  <a:pt x="1248856" y="29766"/>
                </a:lnTo>
                <a:lnTo>
                  <a:pt x="956070" y="119066"/>
                </a:lnTo>
                <a:lnTo>
                  <a:pt x="687165" y="267900"/>
                </a:lnTo>
                <a:lnTo>
                  <a:pt x="460098" y="458406"/>
                </a:lnTo>
                <a:lnTo>
                  <a:pt x="268892" y="684633"/>
                </a:lnTo>
                <a:lnTo>
                  <a:pt x="125482" y="952682"/>
                </a:lnTo>
                <a:lnTo>
                  <a:pt x="29876" y="1244469"/>
                </a:lnTo>
                <a:lnTo>
                  <a:pt x="0" y="1560071"/>
                </a:lnTo>
                <a:close/>
              </a:path>
            </a:pathLst>
          </a:custGeom>
          <a:solidFill>
            <a:srgbClr val="00B7B7"/>
          </a:solidFill>
        </p:spPr>
        <p:txBody>
          <a:bodyPr wrap="square" lIns="0" tIns="0" rIns="0" bIns="0" rtlCol="0">
            <a:noAutofit/>
          </a:bodyPr>
          <a:lstStyle/>
          <a:p>
            <a:endParaRPr/>
          </a:p>
        </p:txBody>
      </p:sp>
      <p:sp>
        <p:nvSpPr>
          <p:cNvPr id="182" name="object 182"/>
          <p:cNvSpPr/>
          <p:nvPr/>
        </p:nvSpPr>
        <p:spPr>
          <a:xfrm>
            <a:off x="2904247" y="1113967"/>
            <a:ext cx="3101185" cy="3084553"/>
          </a:xfrm>
          <a:custGeom>
            <a:avLst/>
            <a:gdLst/>
            <a:ahLst/>
            <a:cxnLst/>
            <a:rect l="l" t="t" r="r" b="b"/>
            <a:pathLst>
              <a:path w="3101185" h="3084553">
                <a:moveTo>
                  <a:pt x="0" y="1542211"/>
                </a:moveTo>
                <a:lnTo>
                  <a:pt x="35853" y="1851883"/>
                </a:lnTo>
                <a:lnTo>
                  <a:pt x="125484" y="2143671"/>
                </a:lnTo>
                <a:lnTo>
                  <a:pt x="268896" y="2405692"/>
                </a:lnTo>
                <a:lnTo>
                  <a:pt x="454126" y="2631968"/>
                </a:lnTo>
                <a:lnTo>
                  <a:pt x="687170" y="2822525"/>
                </a:lnTo>
                <a:lnTo>
                  <a:pt x="950073" y="2965454"/>
                </a:lnTo>
                <a:lnTo>
                  <a:pt x="1236908" y="3054779"/>
                </a:lnTo>
                <a:lnTo>
                  <a:pt x="1547625" y="3084553"/>
                </a:lnTo>
                <a:lnTo>
                  <a:pt x="1864318" y="3054779"/>
                </a:lnTo>
                <a:lnTo>
                  <a:pt x="2151128" y="2965454"/>
                </a:lnTo>
                <a:lnTo>
                  <a:pt x="2419934" y="2822525"/>
                </a:lnTo>
                <a:lnTo>
                  <a:pt x="2647100" y="2631968"/>
                </a:lnTo>
                <a:lnTo>
                  <a:pt x="2838306" y="2405692"/>
                </a:lnTo>
                <a:lnTo>
                  <a:pt x="2981649" y="2143671"/>
                </a:lnTo>
                <a:lnTo>
                  <a:pt x="3071425" y="1851883"/>
                </a:lnTo>
                <a:lnTo>
                  <a:pt x="3101185" y="1542211"/>
                </a:lnTo>
                <a:lnTo>
                  <a:pt x="3071425" y="1232563"/>
                </a:lnTo>
                <a:lnTo>
                  <a:pt x="2981649" y="940775"/>
                </a:lnTo>
                <a:lnTo>
                  <a:pt x="2838306" y="678754"/>
                </a:lnTo>
                <a:lnTo>
                  <a:pt x="2647100" y="446500"/>
                </a:lnTo>
                <a:lnTo>
                  <a:pt x="2419934" y="261946"/>
                </a:lnTo>
                <a:lnTo>
                  <a:pt x="2151128" y="119066"/>
                </a:lnTo>
                <a:lnTo>
                  <a:pt x="1864318" y="29766"/>
                </a:lnTo>
                <a:lnTo>
                  <a:pt x="1547625" y="0"/>
                </a:lnTo>
                <a:lnTo>
                  <a:pt x="1236908" y="29766"/>
                </a:lnTo>
                <a:lnTo>
                  <a:pt x="950073" y="119066"/>
                </a:lnTo>
                <a:lnTo>
                  <a:pt x="687170" y="261946"/>
                </a:lnTo>
                <a:lnTo>
                  <a:pt x="454126" y="446500"/>
                </a:lnTo>
                <a:lnTo>
                  <a:pt x="268896" y="678754"/>
                </a:lnTo>
                <a:lnTo>
                  <a:pt x="125484" y="940775"/>
                </a:lnTo>
                <a:lnTo>
                  <a:pt x="35853" y="1232563"/>
                </a:lnTo>
                <a:lnTo>
                  <a:pt x="0" y="1542211"/>
                </a:lnTo>
                <a:close/>
              </a:path>
            </a:pathLst>
          </a:custGeom>
          <a:solidFill>
            <a:srgbClr val="00B8B8"/>
          </a:solidFill>
        </p:spPr>
        <p:txBody>
          <a:bodyPr wrap="square" lIns="0" tIns="0" rIns="0" bIns="0" rtlCol="0">
            <a:noAutofit/>
          </a:bodyPr>
          <a:lstStyle/>
          <a:p>
            <a:endParaRPr/>
          </a:p>
        </p:txBody>
      </p:sp>
      <p:sp>
        <p:nvSpPr>
          <p:cNvPr id="183" name="object 183"/>
          <p:cNvSpPr/>
          <p:nvPr/>
        </p:nvSpPr>
        <p:spPr>
          <a:xfrm>
            <a:off x="2922175" y="1125874"/>
            <a:ext cx="3071353" cy="3066691"/>
          </a:xfrm>
          <a:custGeom>
            <a:avLst/>
            <a:gdLst/>
            <a:ahLst/>
            <a:cxnLst/>
            <a:rect l="l" t="t" r="r" b="b"/>
            <a:pathLst>
              <a:path w="3071353" h="3066691">
                <a:moveTo>
                  <a:pt x="0" y="1530304"/>
                </a:moveTo>
                <a:lnTo>
                  <a:pt x="29876" y="1839976"/>
                </a:lnTo>
                <a:lnTo>
                  <a:pt x="119507" y="2125811"/>
                </a:lnTo>
                <a:lnTo>
                  <a:pt x="262922" y="2387832"/>
                </a:lnTo>
                <a:lnTo>
                  <a:pt x="448152" y="2614108"/>
                </a:lnTo>
                <a:lnTo>
                  <a:pt x="675219" y="2804665"/>
                </a:lnTo>
                <a:lnTo>
                  <a:pt x="938122" y="2941638"/>
                </a:lnTo>
                <a:lnTo>
                  <a:pt x="1224957" y="3030961"/>
                </a:lnTo>
                <a:lnTo>
                  <a:pt x="1535674" y="3066691"/>
                </a:lnTo>
                <a:lnTo>
                  <a:pt x="1846391" y="3030961"/>
                </a:lnTo>
                <a:lnTo>
                  <a:pt x="2133201" y="2941638"/>
                </a:lnTo>
                <a:lnTo>
                  <a:pt x="2396054" y="2804665"/>
                </a:lnTo>
                <a:lnTo>
                  <a:pt x="2623220" y="2614108"/>
                </a:lnTo>
                <a:lnTo>
                  <a:pt x="2808475" y="2387832"/>
                </a:lnTo>
                <a:lnTo>
                  <a:pt x="2951818" y="2125811"/>
                </a:lnTo>
                <a:lnTo>
                  <a:pt x="3041345" y="1839976"/>
                </a:lnTo>
                <a:lnTo>
                  <a:pt x="3071353" y="1530304"/>
                </a:lnTo>
                <a:lnTo>
                  <a:pt x="3041345" y="1220656"/>
                </a:lnTo>
                <a:lnTo>
                  <a:pt x="2951818" y="934822"/>
                </a:lnTo>
                <a:lnTo>
                  <a:pt x="2808475" y="672801"/>
                </a:lnTo>
                <a:lnTo>
                  <a:pt x="2623220" y="446500"/>
                </a:lnTo>
                <a:lnTo>
                  <a:pt x="2396054" y="261946"/>
                </a:lnTo>
                <a:lnTo>
                  <a:pt x="2133201" y="119066"/>
                </a:lnTo>
                <a:lnTo>
                  <a:pt x="1846391" y="29766"/>
                </a:lnTo>
                <a:lnTo>
                  <a:pt x="1535674" y="0"/>
                </a:lnTo>
                <a:lnTo>
                  <a:pt x="1224957" y="29766"/>
                </a:lnTo>
                <a:lnTo>
                  <a:pt x="938122" y="119066"/>
                </a:lnTo>
                <a:lnTo>
                  <a:pt x="675219" y="261946"/>
                </a:lnTo>
                <a:lnTo>
                  <a:pt x="448152" y="446500"/>
                </a:lnTo>
                <a:lnTo>
                  <a:pt x="262922" y="672801"/>
                </a:lnTo>
                <a:lnTo>
                  <a:pt x="119507" y="934822"/>
                </a:lnTo>
                <a:lnTo>
                  <a:pt x="29876" y="1220656"/>
                </a:lnTo>
                <a:lnTo>
                  <a:pt x="0" y="1530304"/>
                </a:lnTo>
                <a:close/>
              </a:path>
            </a:pathLst>
          </a:custGeom>
          <a:solidFill>
            <a:srgbClr val="00B8B8"/>
          </a:solidFill>
        </p:spPr>
        <p:txBody>
          <a:bodyPr wrap="square" lIns="0" tIns="0" rIns="0" bIns="0" rtlCol="0">
            <a:noAutofit/>
          </a:bodyPr>
          <a:lstStyle/>
          <a:p>
            <a:endParaRPr/>
          </a:p>
        </p:txBody>
      </p:sp>
      <p:sp>
        <p:nvSpPr>
          <p:cNvPr id="184" name="object 184"/>
          <p:cNvSpPr/>
          <p:nvPr/>
        </p:nvSpPr>
        <p:spPr>
          <a:xfrm>
            <a:off x="2934126" y="1143734"/>
            <a:ext cx="3047498" cy="3036921"/>
          </a:xfrm>
          <a:custGeom>
            <a:avLst/>
            <a:gdLst/>
            <a:ahLst/>
            <a:cxnLst/>
            <a:rect l="l" t="t" r="r" b="b"/>
            <a:pathLst>
              <a:path w="3047498" h="3036921">
                <a:moveTo>
                  <a:pt x="0" y="1518422"/>
                </a:moveTo>
                <a:lnTo>
                  <a:pt x="29876" y="1822116"/>
                </a:lnTo>
                <a:lnTo>
                  <a:pt x="119505" y="2107951"/>
                </a:lnTo>
                <a:lnTo>
                  <a:pt x="262925" y="2364019"/>
                </a:lnTo>
                <a:lnTo>
                  <a:pt x="448155" y="2590295"/>
                </a:lnTo>
                <a:lnTo>
                  <a:pt x="675222" y="2774898"/>
                </a:lnTo>
                <a:lnTo>
                  <a:pt x="932148" y="2917823"/>
                </a:lnTo>
                <a:lnTo>
                  <a:pt x="1218982" y="3007147"/>
                </a:lnTo>
                <a:lnTo>
                  <a:pt x="1523723" y="3036921"/>
                </a:lnTo>
                <a:lnTo>
                  <a:pt x="1834440" y="3007147"/>
                </a:lnTo>
                <a:lnTo>
                  <a:pt x="2121249" y="2917823"/>
                </a:lnTo>
                <a:lnTo>
                  <a:pt x="2378151" y="2774898"/>
                </a:lnTo>
                <a:lnTo>
                  <a:pt x="2605317" y="2590295"/>
                </a:lnTo>
                <a:lnTo>
                  <a:pt x="2790572" y="2364019"/>
                </a:lnTo>
                <a:lnTo>
                  <a:pt x="2927963" y="2107951"/>
                </a:lnTo>
                <a:lnTo>
                  <a:pt x="3017490" y="1822116"/>
                </a:lnTo>
                <a:lnTo>
                  <a:pt x="3047498" y="1518422"/>
                </a:lnTo>
                <a:lnTo>
                  <a:pt x="3017490" y="1208749"/>
                </a:lnTo>
                <a:lnTo>
                  <a:pt x="2927963" y="922915"/>
                </a:lnTo>
                <a:lnTo>
                  <a:pt x="2790572" y="666847"/>
                </a:lnTo>
                <a:lnTo>
                  <a:pt x="2605317" y="440546"/>
                </a:lnTo>
                <a:lnTo>
                  <a:pt x="2378151" y="255993"/>
                </a:lnTo>
                <a:lnTo>
                  <a:pt x="2121249" y="119066"/>
                </a:lnTo>
                <a:lnTo>
                  <a:pt x="1834440" y="29766"/>
                </a:lnTo>
                <a:lnTo>
                  <a:pt x="1523723" y="0"/>
                </a:lnTo>
                <a:lnTo>
                  <a:pt x="1218982" y="29766"/>
                </a:lnTo>
                <a:lnTo>
                  <a:pt x="932148" y="119066"/>
                </a:lnTo>
                <a:lnTo>
                  <a:pt x="675222" y="255993"/>
                </a:lnTo>
                <a:lnTo>
                  <a:pt x="448155" y="440546"/>
                </a:lnTo>
                <a:lnTo>
                  <a:pt x="262925" y="666847"/>
                </a:lnTo>
                <a:lnTo>
                  <a:pt x="119505" y="922915"/>
                </a:lnTo>
                <a:lnTo>
                  <a:pt x="29876" y="1208749"/>
                </a:lnTo>
                <a:lnTo>
                  <a:pt x="0" y="1518422"/>
                </a:lnTo>
                <a:close/>
              </a:path>
            </a:pathLst>
          </a:custGeom>
          <a:solidFill>
            <a:srgbClr val="00B8B8"/>
          </a:solidFill>
        </p:spPr>
        <p:txBody>
          <a:bodyPr wrap="square" lIns="0" tIns="0" rIns="0" bIns="0" rtlCol="0">
            <a:noAutofit/>
          </a:bodyPr>
          <a:lstStyle/>
          <a:p>
            <a:endParaRPr/>
          </a:p>
        </p:txBody>
      </p:sp>
      <p:sp>
        <p:nvSpPr>
          <p:cNvPr id="185" name="object 185"/>
          <p:cNvSpPr/>
          <p:nvPr/>
        </p:nvSpPr>
        <p:spPr>
          <a:xfrm>
            <a:off x="2946074" y="1155640"/>
            <a:ext cx="3029597" cy="3019059"/>
          </a:xfrm>
          <a:custGeom>
            <a:avLst/>
            <a:gdLst/>
            <a:ahLst/>
            <a:cxnLst/>
            <a:rect l="l" t="t" r="r" b="b"/>
            <a:pathLst>
              <a:path w="3029597" h="3019059">
                <a:moveTo>
                  <a:pt x="0" y="1506515"/>
                </a:moveTo>
                <a:lnTo>
                  <a:pt x="29878" y="1810210"/>
                </a:lnTo>
                <a:lnTo>
                  <a:pt x="119507" y="2096044"/>
                </a:lnTo>
                <a:lnTo>
                  <a:pt x="262905" y="2352112"/>
                </a:lnTo>
                <a:lnTo>
                  <a:pt x="448159" y="2572435"/>
                </a:lnTo>
                <a:lnTo>
                  <a:pt x="669250" y="2757038"/>
                </a:lnTo>
                <a:lnTo>
                  <a:pt x="926176" y="2899960"/>
                </a:lnTo>
                <a:lnTo>
                  <a:pt x="1213011" y="2989285"/>
                </a:lnTo>
                <a:lnTo>
                  <a:pt x="1517751" y="3019059"/>
                </a:lnTo>
                <a:lnTo>
                  <a:pt x="1822491" y="2989285"/>
                </a:lnTo>
                <a:lnTo>
                  <a:pt x="2109301" y="2899960"/>
                </a:lnTo>
                <a:lnTo>
                  <a:pt x="2366202" y="2757038"/>
                </a:lnTo>
                <a:lnTo>
                  <a:pt x="2587417" y="2572435"/>
                </a:lnTo>
                <a:lnTo>
                  <a:pt x="2772671" y="2352112"/>
                </a:lnTo>
                <a:lnTo>
                  <a:pt x="2910062" y="2096044"/>
                </a:lnTo>
                <a:lnTo>
                  <a:pt x="2999590" y="1810210"/>
                </a:lnTo>
                <a:lnTo>
                  <a:pt x="3029597" y="1506515"/>
                </a:lnTo>
                <a:lnTo>
                  <a:pt x="2999590" y="1202796"/>
                </a:lnTo>
                <a:lnTo>
                  <a:pt x="2910062" y="916962"/>
                </a:lnTo>
                <a:lnTo>
                  <a:pt x="2772671" y="660894"/>
                </a:lnTo>
                <a:lnTo>
                  <a:pt x="2587417" y="440546"/>
                </a:lnTo>
                <a:lnTo>
                  <a:pt x="2366202" y="255993"/>
                </a:lnTo>
                <a:lnTo>
                  <a:pt x="2109301" y="119066"/>
                </a:lnTo>
                <a:lnTo>
                  <a:pt x="1822491" y="29766"/>
                </a:lnTo>
                <a:lnTo>
                  <a:pt x="1517751" y="0"/>
                </a:lnTo>
                <a:lnTo>
                  <a:pt x="1213011" y="29766"/>
                </a:lnTo>
                <a:lnTo>
                  <a:pt x="926176" y="119066"/>
                </a:lnTo>
                <a:lnTo>
                  <a:pt x="669250" y="255993"/>
                </a:lnTo>
                <a:lnTo>
                  <a:pt x="448159" y="440546"/>
                </a:lnTo>
                <a:lnTo>
                  <a:pt x="262905" y="660894"/>
                </a:lnTo>
                <a:lnTo>
                  <a:pt x="119507" y="916962"/>
                </a:lnTo>
                <a:lnTo>
                  <a:pt x="29878" y="1202796"/>
                </a:lnTo>
                <a:lnTo>
                  <a:pt x="0" y="1506515"/>
                </a:lnTo>
                <a:close/>
              </a:path>
            </a:pathLst>
          </a:custGeom>
          <a:solidFill>
            <a:srgbClr val="00B9B9"/>
          </a:solidFill>
        </p:spPr>
        <p:txBody>
          <a:bodyPr wrap="square" lIns="0" tIns="0" rIns="0" bIns="0" rtlCol="0">
            <a:noAutofit/>
          </a:bodyPr>
          <a:lstStyle/>
          <a:p>
            <a:endParaRPr/>
          </a:p>
        </p:txBody>
      </p:sp>
      <p:sp>
        <p:nvSpPr>
          <p:cNvPr id="186" name="object 186"/>
          <p:cNvSpPr/>
          <p:nvPr/>
        </p:nvSpPr>
        <p:spPr>
          <a:xfrm>
            <a:off x="2964002" y="1173500"/>
            <a:ext cx="2999518" cy="2989290"/>
          </a:xfrm>
          <a:custGeom>
            <a:avLst/>
            <a:gdLst/>
            <a:ahLst/>
            <a:cxnLst/>
            <a:rect l="l" t="t" r="r" b="b"/>
            <a:pathLst>
              <a:path w="2999518" h="2989290">
                <a:moveTo>
                  <a:pt x="0" y="1494609"/>
                </a:moveTo>
                <a:lnTo>
                  <a:pt x="29876" y="1792350"/>
                </a:lnTo>
                <a:lnTo>
                  <a:pt x="119515" y="2072231"/>
                </a:lnTo>
                <a:lnTo>
                  <a:pt x="256931" y="2328299"/>
                </a:lnTo>
                <a:lnTo>
                  <a:pt x="442185" y="2548622"/>
                </a:lnTo>
                <a:lnTo>
                  <a:pt x="663276" y="2733225"/>
                </a:lnTo>
                <a:lnTo>
                  <a:pt x="914225" y="2870191"/>
                </a:lnTo>
                <a:lnTo>
                  <a:pt x="1201060" y="2959516"/>
                </a:lnTo>
                <a:lnTo>
                  <a:pt x="1499823" y="2989290"/>
                </a:lnTo>
                <a:lnTo>
                  <a:pt x="1804563" y="2959516"/>
                </a:lnTo>
                <a:lnTo>
                  <a:pt x="2085396" y="2870191"/>
                </a:lnTo>
                <a:lnTo>
                  <a:pt x="2342323" y="2733225"/>
                </a:lnTo>
                <a:lnTo>
                  <a:pt x="2563537" y="2548622"/>
                </a:lnTo>
                <a:lnTo>
                  <a:pt x="2742592" y="2328299"/>
                </a:lnTo>
                <a:lnTo>
                  <a:pt x="2886183" y="2072231"/>
                </a:lnTo>
                <a:lnTo>
                  <a:pt x="2969758" y="1792350"/>
                </a:lnTo>
                <a:lnTo>
                  <a:pt x="2999518" y="1494609"/>
                </a:lnTo>
                <a:lnTo>
                  <a:pt x="2969758" y="1190889"/>
                </a:lnTo>
                <a:lnTo>
                  <a:pt x="2886183" y="911008"/>
                </a:lnTo>
                <a:lnTo>
                  <a:pt x="2742592" y="654941"/>
                </a:lnTo>
                <a:lnTo>
                  <a:pt x="2563537" y="434593"/>
                </a:lnTo>
                <a:lnTo>
                  <a:pt x="2342323" y="250040"/>
                </a:lnTo>
                <a:lnTo>
                  <a:pt x="2085396" y="113113"/>
                </a:lnTo>
                <a:lnTo>
                  <a:pt x="1804563" y="29766"/>
                </a:lnTo>
                <a:lnTo>
                  <a:pt x="1499823" y="0"/>
                </a:lnTo>
                <a:lnTo>
                  <a:pt x="1201060" y="29766"/>
                </a:lnTo>
                <a:lnTo>
                  <a:pt x="914225" y="113113"/>
                </a:lnTo>
                <a:lnTo>
                  <a:pt x="663276" y="250040"/>
                </a:lnTo>
                <a:lnTo>
                  <a:pt x="442185" y="434593"/>
                </a:lnTo>
                <a:lnTo>
                  <a:pt x="256931" y="654941"/>
                </a:lnTo>
                <a:lnTo>
                  <a:pt x="119515" y="911008"/>
                </a:lnTo>
                <a:lnTo>
                  <a:pt x="29876" y="1190889"/>
                </a:lnTo>
                <a:lnTo>
                  <a:pt x="0" y="1494609"/>
                </a:lnTo>
                <a:close/>
              </a:path>
            </a:pathLst>
          </a:custGeom>
          <a:solidFill>
            <a:srgbClr val="00BABA"/>
          </a:solidFill>
        </p:spPr>
        <p:txBody>
          <a:bodyPr wrap="square" lIns="0" tIns="0" rIns="0" bIns="0" rtlCol="0">
            <a:noAutofit/>
          </a:bodyPr>
          <a:lstStyle/>
          <a:p>
            <a:endParaRPr/>
          </a:p>
        </p:txBody>
      </p:sp>
      <p:sp>
        <p:nvSpPr>
          <p:cNvPr id="187" name="object 187"/>
          <p:cNvSpPr/>
          <p:nvPr/>
        </p:nvSpPr>
        <p:spPr>
          <a:xfrm>
            <a:off x="2975953" y="1185407"/>
            <a:ext cx="2981615" cy="2971427"/>
          </a:xfrm>
          <a:custGeom>
            <a:avLst/>
            <a:gdLst/>
            <a:ahLst/>
            <a:cxnLst/>
            <a:rect l="l" t="t" r="r" b="b"/>
            <a:pathLst>
              <a:path w="2981615" h="2971427">
                <a:moveTo>
                  <a:pt x="0" y="1482702"/>
                </a:moveTo>
                <a:lnTo>
                  <a:pt x="29876" y="1780443"/>
                </a:lnTo>
                <a:lnTo>
                  <a:pt x="119517" y="2060324"/>
                </a:lnTo>
                <a:lnTo>
                  <a:pt x="256933" y="2310439"/>
                </a:lnTo>
                <a:lnTo>
                  <a:pt x="436211" y="2530762"/>
                </a:lnTo>
                <a:lnTo>
                  <a:pt x="657301" y="2715365"/>
                </a:lnTo>
                <a:lnTo>
                  <a:pt x="908251" y="2852328"/>
                </a:lnTo>
                <a:lnTo>
                  <a:pt x="1189109" y="2941653"/>
                </a:lnTo>
                <a:lnTo>
                  <a:pt x="1487872" y="2971427"/>
                </a:lnTo>
                <a:lnTo>
                  <a:pt x="1792612" y="2941653"/>
                </a:lnTo>
                <a:lnTo>
                  <a:pt x="2067469" y="2852328"/>
                </a:lnTo>
                <a:lnTo>
                  <a:pt x="2324420" y="2715365"/>
                </a:lnTo>
                <a:lnTo>
                  <a:pt x="2545386" y="2530762"/>
                </a:lnTo>
                <a:lnTo>
                  <a:pt x="2724689" y="2310439"/>
                </a:lnTo>
                <a:lnTo>
                  <a:pt x="2862080" y="2060324"/>
                </a:lnTo>
                <a:lnTo>
                  <a:pt x="2951855" y="1780443"/>
                </a:lnTo>
                <a:lnTo>
                  <a:pt x="2981615" y="1482702"/>
                </a:lnTo>
                <a:lnTo>
                  <a:pt x="2951855" y="1184936"/>
                </a:lnTo>
                <a:lnTo>
                  <a:pt x="2862080" y="905055"/>
                </a:lnTo>
                <a:lnTo>
                  <a:pt x="2724689" y="654965"/>
                </a:lnTo>
                <a:lnTo>
                  <a:pt x="2545386" y="434593"/>
                </a:lnTo>
                <a:lnTo>
                  <a:pt x="2324420" y="250040"/>
                </a:lnTo>
                <a:lnTo>
                  <a:pt x="2067469" y="113113"/>
                </a:lnTo>
                <a:lnTo>
                  <a:pt x="1792612" y="29766"/>
                </a:lnTo>
                <a:lnTo>
                  <a:pt x="1487872" y="0"/>
                </a:lnTo>
                <a:lnTo>
                  <a:pt x="1189109" y="29766"/>
                </a:lnTo>
                <a:lnTo>
                  <a:pt x="908251" y="113113"/>
                </a:lnTo>
                <a:lnTo>
                  <a:pt x="657301" y="250040"/>
                </a:lnTo>
                <a:lnTo>
                  <a:pt x="436211" y="434593"/>
                </a:lnTo>
                <a:lnTo>
                  <a:pt x="256933" y="654965"/>
                </a:lnTo>
                <a:lnTo>
                  <a:pt x="119517" y="905055"/>
                </a:lnTo>
                <a:lnTo>
                  <a:pt x="29876" y="1184936"/>
                </a:lnTo>
                <a:lnTo>
                  <a:pt x="0" y="1482702"/>
                </a:lnTo>
                <a:close/>
              </a:path>
            </a:pathLst>
          </a:custGeom>
          <a:solidFill>
            <a:srgbClr val="00BABA"/>
          </a:solidFill>
        </p:spPr>
        <p:txBody>
          <a:bodyPr wrap="square" lIns="0" tIns="0" rIns="0" bIns="0" rtlCol="0">
            <a:noAutofit/>
          </a:bodyPr>
          <a:lstStyle/>
          <a:p>
            <a:endParaRPr/>
          </a:p>
        </p:txBody>
      </p:sp>
      <p:sp>
        <p:nvSpPr>
          <p:cNvPr id="188" name="object 188"/>
          <p:cNvSpPr/>
          <p:nvPr/>
        </p:nvSpPr>
        <p:spPr>
          <a:xfrm>
            <a:off x="2987904" y="1203267"/>
            <a:ext cx="2957760" cy="2941658"/>
          </a:xfrm>
          <a:custGeom>
            <a:avLst/>
            <a:gdLst/>
            <a:ahLst/>
            <a:cxnLst/>
            <a:rect l="l" t="t" r="r" b="b"/>
            <a:pathLst>
              <a:path w="2957760" h="2941658">
                <a:moveTo>
                  <a:pt x="0" y="1470795"/>
                </a:moveTo>
                <a:lnTo>
                  <a:pt x="29876" y="1768536"/>
                </a:lnTo>
                <a:lnTo>
                  <a:pt x="119495" y="2042464"/>
                </a:lnTo>
                <a:lnTo>
                  <a:pt x="256936" y="2292579"/>
                </a:lnTo>
                <a:lnTo>
                  <a:pt x="436189" y="2506948"/>
                </a:lnTo>
                <a:lnTo>
                  <a:pt x="657279" y="2691551"/>
                </a:lnTo>
                <a:lnTo>
                  <a:pt x="908253" y="2822559"/>
                </a:lnTo>
                <a:lnTo>
                  <a:pt x="1183134" y="2911884"/>
                </a:lnTo>
                <a:lnTo>
                  <a:pt x="1481898" y="2941658"/>
                </a:lnTo>
                <a:lnTo>
                  <a:pt x="1780661" y="2911884"/>
                </a:lnTo>
                <a:lnTo>
                  <a:pt x="2055518" y="2822559"/>
                </a:lnTo>
                <a:lnTo>
                  <a:pt x="2306492" y="2691551"/>
                </a:lnTo>
                <a:lnTo>
                  <a:pt x="2527483" y="2506948"/>
                </a:lnTo>
                <a:lnTo>
                  <a:pt x="2706786" y="2292579"/>
                </a:lnTo>
                <a:lnTo>
                  <a:pt x="2844177" y="2042464"/>
                </a:lnTo>
                <a:lnTo>
                  <a:pt x="2928000" y="1768536"/>
                </a:lnTo>
                <a:lnTo>
                  <a:pt x="2957760" y="1470795"/>
                </a:lnTo>
                <a:lnTo>
                  <a:pt x="2928000" y="1173029"/>
                </a:lnTo>
                <a:lnTo>
                  <a:pt x="2844177" y="893148"/>
                </a:lnTo>
                <a:lnTo>
                  <a:pt x="2706786" y="643059"/>
                </a:lnTo>
                <a:lnTo>
                  <a:pt x="2527483" y="428640"/>
                </a:lnTo>
                <a:lnTo>
                  <a:pt x="2306492" y="250040"/>
                </a:lnTo>
                <a:lnTo>
                  <a:pt x="2055518" y="113113"/>
                </a:lnTo>
                <a:lnTo>
                  <a:pt x="1780661" y="29766"/>
                </a:lnTo>
                <a:lnTo>
                  <a:pt x="1481898" y="0"/>
                </a:lnTo>
                <a:lnTo>
                  <a:pt x="1183134" y="29766"/>
                </a:lnTo>
                <a:lnTo>
                  <a:pt x="908253" y="113113"/>
                </a:lnTo>
                <a:lnTo>
                  <a:pt x="657279" y="250040"/>
                </a:lnTo>
                <a:lnTo>
                  <a:pt x="436189" y="428640"/>
                </a:lnTo>
                <a:lnTo>
                  <a:pt x="256936" y="643059"/>
                </a:lnTo>
                <a:lnTo>
                  <a:pt x="119495" y="893148"/>
                </a:lnTo>
                <a:lnTo>
                  <a:pt x="29876" y="1173029"/>
                </a:lnTo>
                <a:lnTo>
                  <a:pt x="0" y="1470795"/>
                </a:lnTo>
                <a:close/>
              </a:path>
            </a:pathLst>
          </a:custGeom>
          <a:solidFill>
            <a:srgbClr val="00BBBB"/>
          </a:solidFill>
        </p:spPr>
        <p:txBody>
          <a:bodyPr wrap="square" lIns="0" tIns="0" rIns="0" bIns="0" rtlCol="0">
            <a:noAutofit/>
          </a:bodyPr>
          <a:lstStyle/>
          <a:p>
            <a:endParaRPr/>
          </a:p>
        </p:txBody>
      </p:sp>
      <p:sp>
        <p:nvSpPr>
          <p:cNvPr id="189" name="object 189"/>
          <p:cNvSpPr/>
          <p:nvPr/>
        </p:nvSpPr>
        <p:spPr>
          <a:xfrm>
            <a:off x="3005830" y="1215174"/>
            <a:ext cx="2927931" cy="2923796"/>
          </a:xfrm>
          <a:custGeom>
            <a:avLst/>
            <a:gdLst/>
            <a:ahLst/>
            <a:cxnLst/>
            <a:rect l="l" t="t" r="r" b="b"/>
            <a:pathLst>
              <a:path w="2927931" h="2923796">
                <a:moveTo>
                  <a:pt x="0" y="1458889"/>
                </a:moveTo>
                <a:lnTo>
                  <a:pt x="29876" y="1750676"/>
                </a:lnTo>
                <a:lnTo>
                  <a:pt x="113523" y="2024604"/>
                </a:lnTo>
                <a:lnTo>
                  <a:pt x="250964" y="2274719"/>
                </a:lnTo>
                <a:lnTo>
                  <a:pt x="430217" y="2495042"/>
                </a:lnTo>
                <a:lnTo>
                  <a:pt x="645330" y="2673691"/>
                </a:lnTo>
                <a:lnTo>
                  <a:pt x="896305" y="2804697"/>
                </a:lnTo>
                <a:lnTo>
                  <a:pt x="1171161" y="2894022"/>
                </a:lnTo>
                <a:lnTo>
                  <a:pt x="1463972" y="2923796"/>
                </a:lnTo>
                <a:lnTo>
                  <a:pt x="1762736" y="2894022"/>
                </a:lnTo>
                <a:lnTo>
                  <a:pt x="2037592" y="2804697"/>
                </a:lnTo>
                <a:lnTo>
                  <a:pt x="2282590" y="2673691"/>
                </a:lnTo>
                <a:lnTo>
                  <a:pt x="2503606" y="2495042"/>
                </a:lnTo>
                <a:lnTo>
                  <a:pt x="2682908" y="2274719"/>
                </a:lnTo>
                <a:lnTo>
                  <a:pt x="2814347" y="2024604"/>
                </a:lnTo>
                <a:lnTo>
                  <a:pt x="2898171" y="1750676"/>
                </a:lnTo>
                <a:lnTo>
                  <a:pt x="2927931" y="1458889"/>
                </a:lnTo>
                <a:lnTo>
                  <a:pt x="2898171" y="1161123"/>
                </a:lnTo>
                <a:lnTo>
                  <a:pt x="2814347" y="887195"/>
                </a:lnTo>
                <a:lnTo>
                  <a:pt x="2682908" y="643059"/>
                </a:lnTo>
                <a:lnTo>
                  <a:pt x="2503606" y="428640"/>
                </a:lnTo>
                <a:lnTo>
                  <a:pt x="2282590" y="250040"/>
                </a:lnTo>
                <a:lnTo>
                  <a:pt x="2037592" y="113113"/>
                </a:lnTo>
                <a:lnTo>
                  <a:pt x="1762736" y="29766"/>
                </a:lnTo>
                <a:lnTo>
                  <a:pt x="1463972" y="0"/>
                </a:lnTo>
                <a:lnTo>
                  <a:pt x="1171161" y="29766"/>
                </a:lnTo>
                <a:lnTo>
                  <a:pt x="896305" y="113113"/>
                </a:lnTo>
                <a:lnTo>
                  <a:pt x="645330" y="250040"/>
                </a:lnTo>
                <a:lnTo>
                  <a:pt x="430217" y="428640"/>
                </a:lnTo>
                <a:lnTo>
                  <a:pt x="250964" y="643059"/>
                </a:lnTo>
                <a:lnTo>
                  <a:pt x="113523" y="887195"/>
                </a:lnTo>
                <a:lnTo>
                  <a:pt x="29876" y="1161123"/>
                </a:lnTo>
                <a:lnTo>
                  <a:pt x="0" y="1458889"/>
                </a:lnTo>
                <a:close/>
              </a:path>
            </a:pathLst>
          </a:custGeom>
          <a:solidFill>
            <a:srgbClr val="00BCBC"/>
          </a:solidFill>
        </p:spPr>
        <p:txBody>
          <a:bodyPr wrap="square" lIns="0" tIns="0" rIns="0" bIns="0" rtlCol="0">
            <a:noAutofit/>
          </a:bodyPr>
          <a:lstStyle/>
          <a:p>
            <a:endParaRPr/>
          </a:p>
        </p:txBody>
      </p:sp>
      <p:sp>
        <p:nvSpPr>
          <p:cNvPr id="190" name="object 190"/>
          <p:cNvSpPr/>
          <p:nvPr/>
        </p:nvSpPr>
        <p:spPr>
          <a:xfrm>
            <a:off x="3017781" y="1227080"/>
            <a:ext cx="2910028" cy="2899980"/>
          </a:xfrm>
          <a:custGeom>
            <a:avLst/>
            <a:gdLst/>
            <a:ahLst/>
            <a:cxnLst/>
            <a:rect l="l" t="t" r="r" b="b"/>
            <a:pathLst>
              <a:path w="2910028" h="2899980">
                <a:moveTo>
                  <a:pt x="0" y="1452935"/>
                </a:moveTo>
                <a:lnTo>
                  <a:pt x="29876" y="1744723"/>
                </a:lnTo>
                <a:lnTo>
                  <a:pt x="113526" y="2012698"/>
                </a:lnTo>
                <a:lnTo>
                  <a:pt x="250966" y="2262812"/>
                </a:lnTo>
                <a:lnTo>
                  <a:pt x="430219" y="2477182"/>
                </a:lnTo>
                <a:lnTo>
                  <a:pt x="645333" y="2649878"/>
                </a:lnTo>
                <a:lnTo>
                  <a:pt x="890330" y="2786829"/>
                </a:lnTo>
                <a:lnTo>
                  <a:pt x="1159210" y="2870206"/>
                </a:lnTo>
                <a:lnTo>
                  <a:pt x="1452021" y="2899980"/>
                </a:lnTo>
                <a:lnTo>
                  <a:pt x="1744808" y="2870206"/>
                </a:lnTo>
                <a:lnTo>
                  <a:pt x="2019664" y="2786829"/>
                </a:lnTo>
                <a:lnTo>
                  <a:pt x="2270639" y="2649878"/>
                </a:lnTo>
                <a:lnTo>
                  <a:pt x="2485703" y="2477182"/>
                </a:lnTo>
                <a:lnTo>
                  <a:pt x="2659053" y="2262812"/>
                </a:lnTo>
                <a:lnTo>
                  <a:pt x="2796444" y="2012698"/>
                </a:lnTo>
                <a:lnTo>
                  <a:pt x="2880020" y="1744723"/>
                </a:lnTo>
                <a:lnTo>
                  <a:pt x="2910028" y="1452935"/>
                </a:lnTo>
                <a:lnTo>
                  <a:pt x="2880020" y="1161148"/>
                </a:lnTo>
                <a:lnTo>
                  <a:pt x="2796444" y="887220"/>
                </a:lnTo>
                <a:lnTo>
                  <a:pt x="2659053" y="643059"/>
                </a:lnTo>
                <a:lnTo>
                  <a:pt x="2485703" y="422686"/>
                </a:lnTo>
                <a:lnTo>
                  <a:pt x="2270639" y="250040"/>
                </a:lnTo>
                <a:lnTo>
                  <a:pt x="2019664" y="113113"/>
                </a:lnTo>
                <a:lnTo>
                  <a:pt x="1744808" y="29766"/>
                </a:lnTo>
                <a:lnTo>
                  <a:pt x="1452021" y="0"/>
                </a:lnTo>
                <a:lnTo>
                  <a:pt x="1159210" y="29766"/>
                </a:lnTo>
                <a:lnTo>
                  <a:pt x="890330" y="113113"/>
                </a:lnTo>
                <a:lnTo>
                  <a:pt x="645333" y="250040"/>
                </a:lnTo>
                <a:lnTo>
                  <a:pt x="430219" y="422686"/>
                </a:lnTo>
                <a:lnTo>
                  <a:pt x="250966" y="643059"/>
                </a:lnTo>
                <a:lnTo>
                  <a:pt x="113526" y="887220"/>
                </a:lnTo>
                <a:lnTo>
                  <a:pt x="29876" y="1161148"/>
                </a:lnTo>
                <a:lnTo>
                  <a:pt x="0" y="1452935"/>
                </a:lnTo>
                <a:close/>
              </a:path>
            </a:pathLst>
          </a:custGeom>
          <a:solidFill>
            <a:srgbClr val="00BDBD"/>
          </a:solidFill>
        </p:spPr>
        <p:txBody>
          <a:bodyPr wrap="square" lIns="0" tIns="0" rIns="0" bIns="0" rtlCol="0">
            <a:noAutofit/>
          </a:bodyPr>
          <a:lstStyle/>
          <a:p>
            <a:endParaRPr/>
          </a:p>
        </p:txBody>
      </p:sp>
      <p:sp>
        <p:nvSpPr>
          <p:cNvPr id="191" name="object 191"/>
          <p:cNvSpPr/>
          <p:nvPr/>
        </p:nvSpPr>
        <p:spPr>
          <a:xfrm>
            <a:off x="3029732" y="1244940"/>
            <a:ext cx="2886173" cy="2876167"/>
          </a:xfrm>
          <a:custGeom>
            <a:avLst/>
            <a:gdLst/>
            <a:ahLst/>
            <a:cxnLst/>
            <a:rect l="l" t="t" r="r" b="b"/>
            <a:pathLst>
              <a:path w="2886173" h="2876167">
                <a:moveTo>
                  <a:pt x="0" y="1435075"/>
                </a:moveTo>
                <a:lnTo>
                  <a:pt x="29876" y="1720910"/>
                </a:lnTo>
                <a:lnTo>
                  <a:pt x="113528" y="1994838"/>
                </a:lnTo>
                <a:lnTo>
                  <a:pt x="250969" y="2238999"/>
                </a:lnTo>
                <a:lnTo>
                  <a:pt x="424245" y="2453368"/>
                </a:lnTo>
                <a:lnTo>
                  <a:pt x="639359" y="2626065"/>
                </a:lnTo>
                <a:lnTo>
                  <a:pt x="884356" y="2763016"/>
                </a:lnTo>
                <a:lnTo>
                  <a:pt x="1159212" y="2846390"/>
                </a:lnTo>
                <a:lnTo>
                  <a:pt x="1446047" y="2876167"/>
                </a:lnTo>
                <a:lnTo>
                  <a:pt x="1738834" y="2846390"/>
                </a:lnTo>
                <a:lnTo>
                  <a:pt x="2007713" y="2763016"/>
                </a:lnTo>
                <a:lnTo>
                  <a:pt x="2252711" y="2626065"/>
                </a:lnTo>
                <a:lnTo>
                  <a:pt x="2467800" y="2453368"/>
                </a:lnTo>
                <a:lnTo>
                  <a:pt x="2641150" y="2238999"/>
                </a:lnTo>
                <a:lnTo>
                  <a:pt x="2772589" y="1994838"/>
                </a:lnTo>
                <a:lnTo>
                  <a:pt x="2856165" y="1720910"/>
                </a:lnTo>
                <a:lnTo>
                  <a:pt x="2886173" y="1435075"/>
                </a:lnTo>
                <a:lnTo>
                  <a:pt x="2856165" y="1143288"/>
                </a:lnTo>
                <a:lnTo>
                  <a:pt x="2772589" y="875313"/>
                </a:lnTo>
                <a:lnTo>
                  <a:pt x="2641150" y="631152"/>
                </a:lnTo>
                <a:lnTo>
                  <a:pt x="2467800" y="416733"/>
                </a:lnTo>
                <a:lnTo>
                  <a:pt x="2252711" y="244086"/>
                </a:lnTo>
                <a:lnTo>
                  <a:pt x="2007713" y="113113"/>
                </a:lnTo>
                <a:lnTo>
                  <a:pt x="1738834" y="29766"/>
                </a:lnTo>
                <a:lnTo>
                  <a:pt x="1446047" y="0"/>
                </a:lnTo>
                <a:lnTo>
                  <a:pt x="1159212" y="29766"/>
                </a:lnTo>
                <a:lnTo>
                  <a:pt x="884356" y="113113"/>
                </a:lnTo>
                <a:lnTo>
                  <a:pt x="639359" y="244086"/>
                </a:lnTo>
                <a:lnTo>
                  <a:pt x="424245" y="416733"/>
                </a:lnTo>
                <a:lnTo>
                  <a:pt x="250969" y="631152"/>
                </a:lnTo>
                <a:lnTo>
                  <a:pt x="113528" y="875313"/>
                </a:lnTo>
                <a:lnTo>
                  <a:pt x="29876" y="1143288"/>
                </a:lnTo>
                <a:lnTo>
                  <a:pt x="0" y="1435075"/>
                </a:lnTo>
                <a:close/>
              </a:path>
            </a:pathLst>
          </a:custGeom>
          <a:solidFill>
            <a:srgbClr val="00BDBD"/>
          </a:solidFill>
        </p:spPr>
        <p:txBody>
          <a:bodyPr wrap="square" lIns="0" tIns="0" rIns="0" bIns="0" rtlCol="0">
            <a:noAutofit/>
          </a:bodyPr>
          <a:lstStyle/>
          <a:p>
            <a:endParaRPr/>
          </a:p>
        </p:txBody>
      </p:sp>
      <p:sp>
        <p:nvSpPr>
          <p:cNvPr id="192" name="object 192"/>
          <p:cNvSpPr/>
          <p:nvPr/>
        </p:nvSpPr>
        <p:spPr>
          <a:xfrm>
            <a:off x="3047657" y="1256847"/>
            <a:ext cx="2862295" cy="2852348"/>
          </a:xfrm>
          <a:custGeom>
            <a:avLst/>
            <a:gdLst/>
            <a:ahLst/>
            <a:cxnLst/>
            <a:rect l="l" t="t" r="r" b="b"/>
            <a:pathLst>
              <a:path w="2862295" h="2852348">
                <a:moveTo>
                  <a:pt x="0" y="1429122"/>
                </a:moveTo>
                <a:lnTo>
                  <a:pt x="29883" y="1714956"/>
                </a:lnTo>
                <a:lnTo>
                  <a:pt x="113533" y="1982931"/>
                </a:lnTo>
                <a:lnTo>
                  <a:pt x="244997" y="2221114"/>
                </a:lnTo>
                <a:lnTo>
                  <a:pt x="418273" y="2435508"/>
                </a:lnTo>
                <a:lnTo>
                  <a:pt x="633387" y="2608205"/>
                </a:lnTo>
                <a:lnTo>
                  <a:pt x="872408" y="2739203"/>
                </a:lnTo>
                <a:lnTo>
                  <a:pt x="1141287" y="2822574"/>
                </a:lnTo>
                <a:lnTo>
                  <a:pt x="1428122" y="2852348"/>
                </a:lnTo>
                <a:lnTo>
                  <a:pt x="1720908" y="2822574"/>
                </a:lnTo>
                <a:lnTo>
                  <a:pt x="1989788" y="2739203"/>
                </a:lnTo>
                <a:lnTo>
                  <a:pt x="2228809" y="2608205"/>
                </a:lnTo>
                <a:lnTo>
                  <a:pt x="2443922" y="2435508"/>
                </a:lnTo>
                <a:lnTo>
                  <a:pt x="2617273" y="2221114"/>
                </a:lnTo>
                <a:lnTo>
                  <a:pt x="2748712" y="1982931"/>
                </a:lnTo>
                <a:lnTo>
                  <a:pt x="2832288" y="1714956"/>
                </a:lnTo>
                <a:lnTo>
                  <a:pt x="2862295" y="1429122"/>
                </a:lnTo>
                <a:lnTo>
                  <a:pt x="2832288" y="1137334"/>
                </a:lnTo>
                <a:lnTo>
                  <a:pt x="2748712" y="869360"/>
                </a:lnTo>
                <a:lnTo>
                  <a:pt x="2617273" y="631152"/>
                </a:lnTo>
                <a:lnTo>
                  <a:pt x="2443922" y="416733"/>
                </a:lnTo>
                <a:lnTo>
                  <a:pt x="2228809" y="244086"/>
                </a:lnTo>
                <a:lnTo>
                  <a:pt x="1989788" y="113113"/>
                </a:lnTo>
                <a:lnTo>
                  <a:pt x="1720908" y="29766"/>
                </a:lnTo>
                <a:lnTo>
                  <a:pt x="1428122" y="0"/>
                </a:lnTo>
                <a:lnTo>
                  <a:pt x="1141287" y="29766"/>
                </a:lnTo>
                <a:lnTo>
                  <a:pt x="872408" y="113113"/>
                </a:lnTo>
                <a:lnTo>
                  <a:pt x="633387" y="244086"/>
                </a:lnTo>
                <a:lnTo>
                  <a:pt x="418273" y="416733"/>
                </a:lnTo>
                <a:lnTo>
                  <a:pt x="244997" y="631152"/>
                </a:lnTo>
                <a:lnTo>
                  <a:pt x="113533" y="869360"/>
                </a:lnTo>
                <a:lnTo>
                  <a:pt x="29883" y="1137334"/>
                </a:lnTo>
                <a:lnTo>
                  <a:pt x="0" y="1429122"/>
                </a:lnTo>
                <a:close/>
              </a:path>
            </a:pathLst>
          </a:custGeom>
          <a:solidFill>
            <a:srgbClr val="00BEBE"/>
          </a:solidFill>
        </p:spPr>
        <p:txBody>
          <a:bodyPr wrap="square" lIns="0" tIns="0" rIns="0" bIns="0" rtlCol="0">
            <a:noAutofit/>
          </a:bodyPr>
          <a:lstStyle/>
          <a:p>
            <a:endParaRPr/>
          </a:p>
        </p:txBody>
      </p:sp>
      <p:sp>
        <p:nvSpPr>
          <p:cNvPr id="193" name="object 193"/>
          <p:cNvSpPr/>
          <p:nvPr/>
        </p:nvSpPr>
        <p:spPr>
          <a:xfrm>
            <a:off x="3059608" y="1274707"/>
            <a:ext cx="2838192" cy="2828535"/>
          </a:xfrm>
          <a:custGeom>
            <a:avLst/>
            <a:gdLst/>
            <a:ahLst/>
            <a:cxnLst/>
            <a:rect l="l" t="t" r="r" b="b"/>
            <a:pathLst>
              <a:path w="2838192" h="2828535">
                <a:moveTo>
                  <a:pt x="0" y="1411262"/>
                </a:moveTo>
                <a:lnTo>
                  <a:pt x="29886" y="1697096"/>
                </a:lnTo>
                <a:lnTo>
                  <a:pt x="113536" y="1959118"/>
                </a:lnTo>
                <a:lnTo>
                  <a:pt x="244999" y="2203254"/>
                </a:lnTo>
                <a:lnTo>
                  <a:pt x="418276" y="2411695"/>
                </a:lnTo>
                <a:lnTo>
                  <a:pt x="627413" y="2584391"/>
                </a:lnTo>
                <a:lnTo>
                  <a:pt x="872410" y="2715389"/>
                </a:lnTo>
                <a:lnTo>
                  <a:pt x="1135313" y="2798758"/>
                </a:lnTo>
                <a:lnTo>
                  <a:pt x="1422148" y="2828535"/>
                </a:lnTo>
                <a:lnTo>
                  <a:pt x="1708957" y="2798758"/>
                </a:lnTo>
                <a:lnTo>
                  <a:pt x="1971860" y="2715389"/>
                </a:lnTo>
                <a:lnTo>
                  <a:pt x="2216858" y="2584391"/>
                </a:lnTo>
                <a:lnTo>
                  <a:pt x="2426019" y="2411695"/>
                </a:lnTo>
                <a:lnTo>
                  <a:pt x="2599370" y="2203254"/>
                </a:lnTo>
                <a:lnTo>
                  <a:pt x="2730809" y="1959118"/>
                </a:lnTo>
                <a:lnTo>
                  <a:pt x="2808433" y="1697096"/>
                </a:lnTo>
                <a:lnTo>
                  <a:pt x="2838192" y="1411262"/>
                </a:lnTo>
                <a:lnTo>
                  <a:pt x="2808433" y="1125428"/>
                </a:lnTo>
                <a:lnTo>
                  <a:pt x="2730809" y="857453"/>
                </a:lnTo>
                <a:lnTo>
                  <a:pt x="2599370" y="619245"/>
                </a:lnTo>
                <a:lnTo>
                  <a:pt x="2426019" y="410780"/>
                </a:lnTo>
                <a:lnTo>
                  <a:pt x="2216858" y="238133"/>
                </a:lnTo>
                <a:lnTo>
                  <a:pt x="1971860" y="107160"/>
                </a:lnTo>
                <a:lnTo>
                  <a:pt x="1708957" y="29766"/>
                </a:lnTo>
                <a:lnTo>
                  <a:pt x="1422148" y="0"/>
                </a:lnTo>
                <a:lnTo>
                  <a:pt x="1135313" y="29766"/>
                </a:lnTo>
                <a:lnTo>
                  <a:pt x="872410" y="107160"/>
                </a:lnTo>
                <a:lnTo>
                  <a:pt x="627413" y="238133"/>
                </a:lnTo>
                <a:lnTo>
                  <a:pt x="418276" y="410780"/>
                </a:lnTo>
                <a:lnTo>
                  <a:pt x="244999" y="619245"/>
                </a:lnTo>
                <a:lnTo>
                  <a:pt x="113536" y="857453"/>
                </a:lnTo>
                <a:lnTo>
                  <a:pt x="29886" y="1125428"/>
                </a:lnTo>
                <a:lnTo>
                  <a:pt x="0" y="1411262"/>
                </a:lnTo>
                <a:close/>
              </a:path>
            </a:pathLst>
          </a:custGeom>
          <a:solidFill>
            <a:srgbClr val="00C0C0"/>
          </a:solidFill>
        </p:spPr>
        <p:txBody>
          <a:bodyPr wrap="square" lIns="0" tIns="0" rIns="0" bIns="0" rtlCol="0">
            <a:noAutofit/>
          </a:bodyPr>
          <a:lstStyle/>
          <a:p>
            <a:endParaRPr/>
          </a:p>
        </p:txBody>
      </p:sp>
      <p:sp>
        <p:nvSpPr>
          <p:cNvPr id="194" name="object 194"/>
          <p:cNvSpPr/>
          <p:nvPr/>
        </p:nvSpPr>
        <p:spPr>
          <a:xfrm>
            <a:off x="3077541" y="1286614"/>
            <a:ext cx="2808356" cy="2804717"/>
          </a:xfrm>
          <a:custGeom>
            <a:avLst/>
            <a:gdLst/>
            <a:ahLst/>
            <a:cxnLst/>
            <a:rect l="l" t="t" r="r" b="b"/>
            <a:pathLst>
              <a:path w="2808356" h="2804717">
                <a:moveTo>
                  <a:pt x="0" y="1405309"/>
                </a:moveTo>
                <a:lnTo>
                  <a:pt x="29858" y="1685190"/>
                </a:lnTo>
                <a:lnTo>
                  <a:pt x="113533" y="1947211"/>
                </a:lnTo>
                <a:lnTo>
                  <a:pt x="238995" y="2185394"/>
                </a:lnTo>
                <a:lnTo>
                  <a:pt x="412296" y="2393835"/>
                </a:lnTo>
                <a:lnTo>
                  <a:pt x="621433" y="2566531"/>
                </a:lnTo>
                <a:lnTo>
                  <a:pt x="860454" y="2691576"/>
                </a:lnTo>
                <a:lnTo>
                  <a:pt x="1123357" y="2774943"/>
                </a:lnTo>
                <a:lnTo>
                  <a:pt x="1404215" y="2804717"/>
                </a:lnTo>
                <a:lnTo>
                  <a:pt x="1691025" y="2774943"/>
                </a:lnTo>
                <a:lnTo>
                  <a:pt x="1953928" y="2691576"/>
                </a:lnTo>
                <a:lnTo>
                  <a:pt x="2192948" y="2566531"/>
                </a:lnTo>
                <a:lnTo>
                  <a:pt x="2402135" y="2393835"/>
                </a:lnTo>
                <a:lnTo>
                  <a:pt x="2569285" y="2185394"/>
                </a:lnTo>
                <a:lnTo>
                  <a:pt x="2700973" y="1947211"/>
                </a:lnTo>
                <a:lnTo>
                  <a:pt x="2784548" y="1685190"/>
                </a:lnTo>
                <a:lnTo>
                  <a:pt x="2808356" y="1405309"/>
                </a:lnTo>
                <a:lnTo>
                  <a:pt x="2784548" y="1119474"/>
                </a:lnTo>
                <a:lnTo>
                  <a:pt x="2700973" y="857453"/>
                </a:lnTo>
                <a:lnTo>
                  <a:pt x="2569285" y="619245"/>
                </a:lnTo>
                <a:lnTo>
                  <a:pt x="2402135" y="410780"/>
                </a:lnTo>
                <a:lnTo>
                  <a:pt x="2192948" y="238133"/>
                </a:lnTo>
                <a:lnTo>
                  <a:pt x="1953928" y="107160"/>
                </a:lnTo>
                <a:lnTo>
                  <a:pt x="1691025" y="29766"/>
                </a:lnTo>
                <a:lnTo>
                  <a:pt x="1404215" y="0"/>
                </a:lnTo>
                <a:lnTo>
                  <a:pt x="1123357" y="29766"/>
                </a:lnTo>
                <a:lnTo>
                  <a:pt x="860454" y="107160"/>
                </a:lnTo>
                <a:lnTo>
                  <a:pt x="621433" y="238133"/>
                </a:lnTo>
                <a:lnTo>
                  <a:pt x="412296" y="410780"/>
                </a:lnTo>
                <a:lnTo>
                  <a:pt x="238995" y="619245"/>
                </a:lnTo>
                <a:lnTo>
                  <a:pt x="113533" y="857453"/>
                </a:lnTo>
                <a:lnTo>
                  <a:pt x="29858" y="1119474"/>
                </a:lnTo>
                <a:lnTo>
                  <a:pt x="0" y="1405309"/>
                </a:lnTo>
                <a:close/>
              </a:path>
            </a:pathLst>
          </a:custGeom>
          <a:solidFill>
            <a:srgbClr val="00C0C0"/>
          </a:solidFill>
        </p:spPr>
        <p:txBody>
          <a:bodyPr wrap="square" lIns="0" tIns="0" rIns="0" bIns="0" rtlCol="0">
            <a:noAutofit/>
          </a:bodyPr>
          <a:lstStyle/>
          <a:p>
            <a:endParaRPr/>
          </a:p>
        </p:txBody>
      </p:sp>
      <p:sp>
        <p:nvSpPr>
          <p:cNvPr id="195" name="object 195"/>
          <p:cNvSpPr/>
          <p:nvPr/>
        </p:nvSpPr>
        <p:spPr>
          <a:xfrm>
            <a:off x="3089494" y="1304474"/>
            <a:ext cx="2790450" cy="2774948"/>
          </a:xfrm>
          <a:custGeom>
            <a:avLst/>
            <a:gdLst/>
            <a:ahLst/>
            <a:cxnLst/>
            <a:rect l="l" t="t" r="r" b="b"/>
            <a:pathLst>
              <a:path w="2790450" h="2774948">
                <a:moveTo>
                  <a:pt x="0" y="1387449"/>
                </a:moveTo>
                <a:lnTo>
                  <a:pt x="29858" y="1667330"/>
                </a:lnTo>
                <a:lnTo>
                  <a:pt x="113533" y="1929351"/>
                </a:lnTo>
                <a:lnTo>
                  <a:pt x="238995" y="2161581"/>
                </a:lnTo>
                <a:lnTo>
                  <a:pt x="412296" y="2370022"/>
                </a:lnTo>
                <a:lnTo>
                  <a:pt x="615457" y="2536740"/>
                </a:lnTo>
                <a:lnTo>
                  <a:pt x="854477" y="2667763"/>
                </a:lnTo>
                <a:lnTo>
                  <a:pt x="1111403" y="2745173"/>
                </a:lnTo>
                <a:lnTo>
                  <a:pt x="1392261" y="2774948"/>
                </a:lnTo>
                <a:lnTo>
                  <a:pt x="1673094" y="2745173"/>
                </a:lnTo>
                <a:lnTo>
                  <a:pt x="1936022" y="2667763"/>
                </a:lnTo>
                <a:lnTo>
                  <a:pt x="2175018" y="2536740"/>
                </a:lnTo>
                <a:lnTo>
                  <a:pt x="2384229" y="2370022"/>
                </a:lnTo>
                <a:lnTo>
                  <a:pt x="2551380" y="2161581"/>
                </a:lnTo>
                <a:lnTo>
                  <a:pt x="2682819" y="1929351"/>
                </a:lnTo>
                <a:lnTo>
                  <a:pt x="2760690" y="1667330"/>
                </a:lnTo>
                <a:lnTo>
                  <a:pt x="2790450" y="1387449"/>
                </a:lnTo>
                <a:lnTo>
                  <a:pt x="2760690" y="1107568"/>
                </a:lnTo>
                <a:lnTo>
                  <a:pt x="2682819" y="845547"/>
                </a:lnTo>
                <a:lnTo>
                  <a:pt x="2551380" y="607339"/>
                </a:lnTo>
                <a:lnTo>
                  <a:pt x="2384229" y="404826"/>
                </a:lnTo>
                <a:lnTo>
                  <a:pt x="2175018" y="232180"/>
                </a:lnTo>
                <a:lnTo>
                  <a:pt x="1936022" y="107160"/>
                </a:lnTo>
                <a:lnTo>
                  <a:pt x="1673094" y="23813"/>
                </a:lnTo>
                <a:lnTo>
                  <a:pt x="1392261" y="0"/>
                </a:lnTo>
                <a:lnTo>
                  <a:pt x="1111403" y="23813"/>
                </a:lnTo>
                <a:lnTo>
                  <a:pt x="854477" y="107160"/>
                </a:lnTo>
                <a:lnTo>
                  <a:pt x="615457" y="232180"/>
                </a:lnTo>
                <a:lnTo>
                  <a:pt x="412296" y="404826"/>
                </a:lnTo>
                <a:lnTo>
                  <a:pt x="238995" y="607339"/>
                </a:lnTo>
                <a:lnTo>
                  <a:pt x="113533" y="845547"/>
                </a:lnTo>
                <a:lnTo>
                  <a:pt x="29858" y="1107568"/>
                </a:lnTo>
                <a:lnTo>
                  <a:pt x="0" y="1387449"/>
                </a:lnTo>
                <a:close/>
              </a:path>
            </a:pathLst>
          </a:custGeom>
          <a:solidFill>
            <a:srgbClr val="00C1C1"/>
          </a:solidFill>
        </p:spPr>
        <p:txBody>
          <a:bodyPr wrap="square" lIns="0" tIns="0" rIns="0" bIns="0" rtlCol="0">
            <a:noAutofit/>
          </a:bodyPr>
          <a:lstStyle/>
          <a:p>
            <a:endParaRPr/>
          </a:p>
        </p:txBody>
      </p:sp>
      <p:sp>
        <p:nvSpPr>
          <p:cNvPr id="196" name="object 196"/>
          <p:cNvSpPr/>
          <p:nvPr/>
        </p:nvSpPr>
        <p:spPr>
          <a:xfrm>
            <a:off x="3101423" y="1316380"/>
            <a:ext cx="2766618" cy="2757085"/>
          </a:xfrm>
          <a:custGeom>
            <a:avLst/>
            <a:gdLst/>
            <a:ahLst/>
            <a:cxnLst/>
            <a:rect l="l" t="t" r="r" b="b"/>
            <a:pathLst>
              <a:path w="2766618" h="2757085">
                <a:moveTo>
                  <a:pt x="0" y="1381495"/>
                </a:moveTo>
                <a:lnTo>
                  <a:pt x="29883" y="1655423"/>
                </a:lnTo>
                <a:lnTo>
                  <a:pt x="113533" y="1917444"/>
                </a:lnTo>
                <a:lnTo>
                  <a:pt x="239020" y="2149674"/>
                </a:lnTo>
                <a:lnTo>
                  <a:pt x="406345" y="2352162"/>
                </a:lnTo>
                <a:lnTo>
                  <a:pt x="615481" y="2518880"/>
                </a:lnTo>
                <a:lnTo>
                  <a:pt x="848525" y="2649903"/>
                </a:lnTo>
                <a:lnTo>
                  <a:pt x="1111428" y="2727311"/>
                </a:lnTo>
                <a:lnTo>
                  <a:pt x="1386309" y="2757085"/>
                </a:lnTo>
                <a:lnTo>
                  <a:pt x="1667142" y="2727311"/>
                </a:lnTo>
                <a:lnTo>
                  <a:pt x="1924093" y="2649903"/>
                </a:lnTo>
                <a:lnTo>
                  <a:pt x="2157112" y="2518880"/>
                </a:lnTo>
                <a:lnTo>
                  <a:pt x="2366349" y="2352162"/>
                </a:lnTo>
                <a:lnTo>
                  <a:pt x="2533499" y="2149674"/>
                </a:lnTo>
                <a:lnTo>
                  <a:pt x="2658986" y="1917444"/>
                </a:lnTo>
                <a:lnTo>
                  <a:pt x="2742810" y="1655423"/>
                </a:lnTo>
                <a:lnTo>
                  <a:pt x="2766618" y="1381495"/>
                </a:lnTo>
                <a:lnTo>
                  <a:pt x="2742810" y="1101614"/>
                </a:lnTo>
                <a:lnTo>
                  <a:pt x="2658986" y="839593"/>
                </a:lnTo>
                <a:lnTo>
                  <a:pt x="2533499" y="607364"/>
                </a:lnTo>
                <a:lnTo>
                  <a:pt x="2366349" y="404826"/>
                </a:lnTo>
                <a:lnTo>
                  <a:pt x="2157112" y="232180"/>
                </a:lnTo>
                <a:lnTo>
                  <a:pt x="1924093" y="107160"/>
                </a:lnTo>
                <a:lnTo>
                  <a:pt x="1667142" y="29766"/>
                </a:lnTo>
                <a:lnTo>
                  <a:pt x="1386309" y="0"/>
                </a:lnTo>
                <a:lnTo>
                  <a:pt x="1111428" y="29766"/>
                </a:lnTo>
                <a:lnTo>
                  <a:pt x="848525" y="107160"/>
                </a:lnTo>
                <a:lnTo>
                  <a:pt x="615481" y="232180"/>
                </a:lnTo>
                <a:lnTo>
                  <a:pt x="406345" y="404826"/>
                </a:lnTo>
                <a:lnTo>
                  <a:pt x="239020" y="607364"/>
                </a:lnTo>
                <a:lnTo>
                  <a:pt x="113533" y="839593"/>
                </a:lnTo>
                <a:lnTo>
                  <a:pt x="29883" y="1101614"/>
                </a:lnTo>
                <a:lnTo>
                  <a:pt x="0" y="1381495"/>
                </a:lnTo>
                <a:close/>
              </a:path>
            </a:pathLst>
          </a:custGeom>
          <a:solidFill>
            <a:srgbClr val="00C2C2"/>
          </a:solidFill>
        </p:spPr>
        <p:txBody>
          <a:bodyPr wrap="square" lIns="0" tIns="0" rIns="0" bIns="0" rtlCol="0">
            <a:noAutofit/>
          </a:bodyPr>
          <a:lstStyle/>
          <a:p>
            <a:endParaRPr/>
          </a:p>
        </p:txBody>
      </p:sp>
      <p:sp>
        <p:nvSpPr>
          <p:cNvPr id="197" name="object 197"/>
          <p:cNvSpPr/>
          <p:nvPr/>
        </p:nvSpPr>
        <p:spPr>
          <a:xfrm>
            <a:off x="3119353" y="1334240"/>
            <a:ext cx="2736783" cy="2727316"/>
          </a:xfrm>
          <a:custGeom>
            <a:avLst/>
            <a:gdLst/>
            <a:ahLst/>
            <a:cxnLst/>
            <a:rect l="l" t="t" r="r" b="b"/>
            <a:pathLst>
              <a:path w="2736783" h="2727316">
                <a:moveTo>
                  <a:pt x="0" y="1363635"/>
                </a:moveTo>
                <a:lnTo>
                  <a:pt x="29883" y="1637563"/>
                </a:lnTo>
                <a:lnTo>
                  <a:pt x="107556" y="1893631"/>
                </a:lnTo>
                <a:lnTo>
                  <a:pt x="233043" y="2125861"/>
                </a:lnTo>
                <a:lnTo>
                  <a:pt x="400368" y="2328323"/>
                </a:lnTo>
                <a:lnTo>
                  <a:pt x="603528" y="2495066"/>
                </a:lnTo>
                <a:lnTo>
                  <a:pt x="836572" y="2620136"/>
                </a:lnTo>
                <a:lnTo>
                  <a:pt x="1093498" y="2697542"/>
                </a:lnTo>
                <a:lnTo>
                  <a:pt x="1368379" y="2727316"/>
                </a:lnTo>
                <a:lnTo>
                  <a:pt x="1649212" y="2697542"/>
                </a:lnTo>
                <a:lnTo>
                  <a:pt x="1906163" y="2620136"/>
                </a:lnTo>
                <a:lnTo>
                  <a:pt x="2139182" y="2495066"/>
                </a:lnTo>
                <a:lnTo>
                  <a:pt x="2336266" y="2328323"/>
                </a:lnTo>
                <a:lnTo>
                  <a:pt x="2503665" y="2125861"/>
                </a:lnTo>
                <a:lnTo>
                  <a:pt x="2629152" y="1893631"/>
                </a:lnTo>
                <a:lnTo>
                  <a:pt x="2712728" y="1637563"/>
                </a:lnTo>
                <a:lnTo>
                  <a:pt x="2736783" y="1363635"/>
                </a:lnTo>
                <a:lnTo>
                  <a:pt x="2712728" y="1089708"/>
                </a:lnTo>
                <a:lnTo>
                  <a:pt x="2629152" y="833640"/>
                </a:lnTo>
                <a:lnTo>
                  <a:pt x="2503665" y="601410"/>
                </a:lnTo>
                <a:lnTo>
                  <a:pt x="2336266" y="398873"/>
                </a:lnTo>
                <a:lnTo>
                  <a:pt x="2139182" y="232180"/>
                </a:lnTo>
                <a:lnTo>
                  <a:pt x="1906163" y="107160"/>
                </a:lnTo>
                <a:lnTo>
                  <a:pt x="1649212" y="23813"/>
                </a:lnTo>
                <a:lnTo>
                  <a:pt x="1368379" y="0"/>
                </a:lnTo>
                <a:lnTo>
                  <a:pt x="1093498" y="23813"/>
                </a:lnTo>
                <a:lnTo>
                  <a:pt x="836572" y="107160"/>
                </a:lnTo>
                <a:lnTo>
                  <a:pt x="603528" y="232180"/>
                </a:lnTo>
                <a:lnTo>
                  <a:pt x="400368" y="398873"/>
                </a:lnTo>
                <a:lnTo>
                  <a:pt x="233043" y="601410"/>
                </a:lnTo>
                <a:lnTo>
                  <a:pt x="107556" y="833640"/>
                </a:lnTo>
                <a:lnTo>
                  <a:pt x="29883" y="1089708"/>
                </a:lnTo>
                <a:lnTo>
                  <a:pt x="0" y="1363635"/>
                </a:lnTo>
                <a:close/>
              </a:path>
            </a:pathLst>
          </a:custGeom>
          <a:solidFill>
            <a:srgbClr val="00C3C3"/>
          </a:solidFill>
        </p:spPr>
        <p:txBody>
          <a:bodyPr wrap="square" lIns="0" tIns="0" rIns="0" bIns="0" rtlCol="0">
            <a:noAutofit/>
          </a:bodyPr>
          <a:lstStyle/>
          <a:p>
            <a:endParaRPr/>
          </a:p>
        </p:txBody>
      </p:sp>
      <p:sp>
        <p:nvSpPr>
          <p:cNvPr id="198" name="object 198"/>
          <p:cNvSpPr/>
          <p:nvPr/>
        </p:nvSpPr>
        <p:spPr>
          <a:xfrm>
            <a:off x="3131307" y="1346147"/>
            <a:ext cx="2718878" cy="2709453"/>
          </a:xfrm>
          <a:custGeom>
            <a:avLst/>
            <a:gdLst/>
            <a:ahLst/>
            <a:cxnLst/>
            <a:rect l="l" t="t" r="r" b="b"/>
            <a:pathLst>
              <a:path w="2718878" h="2709453">
                <a:moveTo>
                  <a:pt x="0" y="1357682"/>
                </a:moveTo>
                <a:lnTo>
                  <a:pt x="29883" y="1625656"/>
                </a:lnTo>
                <a:lnTo>
                  <a:pt x="107556" y="1881724"/>
                </a:lnTo>
                <a:lnTo>
                  <a:pt x="233043" y="2113954"/>
                </a:lnTo>
                <a:lnTo>
                  <a:pt x="400343" y="2310463"/>
                </a:lnTo>
                <a:lnTo>
                  <a:pt x="597551" y="2477206"/>
                </a:lnTo>
                <a:lnTo>
                  <a:pt x="830570" y="2602276"/>
                </a:lnTo>
                <a:lnTo>
                  <a:pt x="1087521" y="2679679"/>
                </a:lnTo>
                <a:lnTo>
                  <a:pt x="1356426" y="2709453"/>
                </a:lnTo>
                <a:lnTo>
                  <a:pt x="1631282" y="2679679"/>
                </a:lnTo>
                <a:lnTo>
                  <a:pt x="1888233" y="2602276"/>
                </a:lnTo>
                <a:lnTo>
                  <a:pt x="2121252" y="2477206"/>
                </a:lnTo>
                <a:lnTo>
                  <a:pt x="2318361" y="2310463"/>
                </a:lnTo>
                <a:lnTo>
                  <a:pt x="2485760" y="2113954"/>
                </a:lnTo>
                <a:lnTo>
                  <a:pt x="2611247" y="1881724"/>
                </a:lnTo>
                <a:lnTo>
                  <a:pt x="2694822" y="1625656"/>
                </a:lnTo>
                <a:lnTo>
                  <a:pt x="2718878" y="1357682"/>
                </a:lnTo>
                <a:lnTo>
                  <a:pt x="2694822" y="1083754"/>
                </a:lnTo>
                <a:lnTo>
                  <a:pt x="2611247" y="827687"/>
                </a:lnTo>
                <a:lnTo>
                  <a:pt x="2485760" y="595457"/>
                </a:lnTo>
                <a:lnTo>
                  <a:pt x="2318361" y="398873"/>
                </a:lnTo>
                <a:lnTo>
                  <a:pt x="2121252" y="232180"/>
                </a:lnTo>
                <a:lnTo>
                  <a:pt x="1888233" y="107160"/>
                </a:lnTo>
                <a:lnTo>
                  <a:pt x="1631282" y="23813"/>
                </a:lnTo>
                <a:lnTo>
                  <a:pt x="1356426" y="0"/>
                </a:lnTo>
                <a:lnTo>
                  <a:pt x="1087521" y="23813"/>
                </a:lnTo>
                <a:lnTo>
                  <a:pt x="830570" y="107160"/>
                </a:lnTo>
                <a:lnTo>
                  <a:pt x="597551" y="232180"/>
                </a:lnTo>
                <a:lnTo>
                  <a:pt x="400343" y="398873"/>
                </a:lnTo>
                <a:lnTo>
                  <a:pt x="233043" y="595457"/>
                </a:lnTo>
                <a:lnTo>
                  <a:pt x="107556" y="827687"/>
                </a:lnTo>
                <a:lnTo>
                  <a:pt x="29883" y="1083754"/>
                </a:lnTo>
                <a:lnTo>
                  <a:pt x="0" y="1357682"/>
                </a:lnTo>
                <a:close/>
              </a:path>
            </a:pathLst>
          </a:custGeom>
          <a:solidFill>
            <a:srgbClr val="00C3C3"/>
          </a:solidFill>
        </p:spPr>
        <p:txBody>
          <a:bodyPr wrap="square" lIns="0" tIns="0" rIns="0" bIns="0" rtlCol="0">
            <a:noAutofit/>
          </a:bodyPr>
          <a:lstStyle/>
          <a:p>
            <a:endParaRPr/>
          </a:p>
        </p:txBody>
      </p:sp>
      <p:sp>
        <p:nvSpPr>
          <p:cNvPr id="199" name="object 199"/>
          <p:cNvSpPr/>
          <p:nvPr/>
        </p:nvSpPr>
        <p:spPr>
          <a:xfrm>
            <a:off x="3143260" y="1364007"/>
            <a:ext cx="2694773" cy="2679684"/>
          </a:xfrm>
          <a:custGeom>
            <a:avLst/>
            <a:gdLst/>
            <a:ahLst/>
            <a:cxnLst/>
            <a:rect l="l" t="t" r="r" b="b"/>
            <a:pathLst>
              <a:path w="2694773" h="2679684">
                <a:moveTo>
                  <a:pt x="0" y="1339822"/>
                </a:moveTo>
                <a:lnTo>
                  <a:pt x="29883" y="1607796"/>
                </a:lnTo>
                <a:lnTo>
                  <a:pt x="107556" y="1857911"/>
                </a:lnTo>
                <a:lnTo>
                  <a:pt x="233043" y="2090141"/>
                </a:lnTo>
                <a:lnTo>
                  <a:pt x="400343" y="2286650"/>
                </a:lnTo>
                <a:lnTo>
                  <a:pt x="597551" y="2453393"/>
                </a:lnTo>
                <a:lnTo>
                  <a:pt x="824593" y="2572485"/>
                </a:lnTo>
                <a:lnTo>
                  <a:pt x="1081544" y="2649903"/>
                </a:lnTo>
                <a:lnTo>
                  <a:pt x="1350449" y="2679684"/>
                </a:lnTo>
                <a:lnTo>
                  <a:pt x="1625305" y="2649903"/>
                </a:lnTo>
                <a:lnTo>
                  <a:pt x="1876279" y="2572485"/>
                </a:lnTo>
                <a:lnTo>
                  <a:pt x="2103322" y="2453393"/>
                </a:lnTo>
                <a:lnTo>
                  <a:pt x="2300455" y="2286650"/>
                </a:lnTo>
                <a:lnTo>
                  <a:pt x="2467854" y="2090141"/>
                </a:lnTo>
                <a:lnTo>
                  <a:pt x="2593341" y="1857911"/>
                </a:lnTo>
                <a:lnTo>
                  <a:pt x="2670965" y="1607796"/>
                </a:lnTo>
                <a:lnTo>
                  <a:pt x="2694773" y="1339822"/>
                </a:lnTo>
                <a:lnTo>
                  <a:pt x="2670965" y="1065894"/>
                </a:lnTo>
                <a:lnTo>
                  <a:pt x="2593341" y="815780"/>
                </a:lnTo>
                <a:lnTo>
                  <a:pt x="2467854" y="589504"/>
                </a:lnTo>
                <a:lnTo>
                  <a:pt x="2300455" y="386966"/>
                </a:lnTo>
                <a:lnTo>
                  <a:pt x="2103322" y="226226"/>
                </a:lnTo>
                <a:lnTo>
                  <a:pt x="1876279" y="101206"/>
                </a:lnTo>
                <a:lnTo>
                  <a:pt x="1625305" y="23813"/>
                </a:lnTo>
                <a:lnTo>
                  <a:pt x="1350449" y="0"/>
                </a:lnTo>
                <a:lnTo>
                  <a:pt x="1081544" y="23813"/>
                </a:lnTo>
                <a:lnTo>
                  <a:pt x="824593" y="101206"/>
                </a:lnTo>
                <a:lnTo>
                  <a:pt x="597551" y="226226"/>
                </a:lnTo>
                <a:lnTo>
                  <a:pt x="400343" y="386966"/>
                </a:lnTo>
                <a:lnTo>
                  <a:pt x="233043" y="589504"/>
                </a:lnTo>
                <a:lnTo>
                  <a:pt x="107556" y="815780"/>
                </a:lnTo>
                <a:lnTo>
                  <a:pt x="29883" y="1065894"/>
                </a:lnTo>
                <a:lnTo>
                  <a:pt x="0" y="1339822"/>
                </a:lnTo>
                <a:close/>
              </a:path>
            </a:pathLst>
          </a:custGeom>
          <a:solidFill>
            <a:srgbClr val="00C4C4"/>
          </a:solidFill>
        </p:spPr>
        <p:txBody>
          <a:bodyPr wrap="square" lIns="0" tIns="0" rIns="0" bIns="0" rtlCol="0">
            <a:noAutofit/>
          </a:bodyPr>
          <a:lstStyle/>
          <a:p>
            <a:endParaRPr/>
          </a:p>
        </p:txBody>
      </p:sp>
      <p:sp>
        <p:nvSpPr>
          <p:cNvPr id="200" name="object 200"/>
          <p:cNvSpPr/>
          <p:nvPr/>
        </p:nvSpPr>
        <p:spPr>
          <a:xfrm>
            <a:off x="3161191" y="1375914"/>
            <a:ext cx="2670890" cy="2661822"/>
          </a:xfrm>
          <a:custGeom>
            <a:avLst/>
            <a:gdLst/>
            <a:ahLst/>
            <a:cxnLst/>
            <a:rect l="l" t="t" r="r" b="b"/>
            <a:pathLst>
              <a:path w="2670890" h="2661822">
                <a:moveTo>
                  <a:pt x="0" y="1327915"/>
                </a:moveTo>
                <a:lnTo>
                  <a:pt x="29883" y="1595890"/>
                </a:lnTo>
                <a:lnTo>
                  <a:pt x="107556" y="1846004"/>
                </a:lnTo>
                <a:lnTo>
                  <a:pt x="227067" y="2072281"/>
                </a:lnTo>
                <a:lnTo>
                  <a:pt x="388389" y="2268790"/>
                </a:lnTo>
                <a:lnTo>
                  <a:pt x="591550" y="2429580"/>
                </a:lnTo>
                <a:lnTo>
                  <a:pt x="812640" y="2554625"/>
                </a:lnTo>
                <a:lnTo>
                  <a:pt x="1063614" y="2632043"/>
                </a:lnTo>
                <a:lnTo>
                  <a:pt x="1332519" y="2661822"/>
                </a:lnTo>
                <a:lnTo>
                  <a:pt x="1601398" y="2632043"/>
                </a:lnTo>
                <a:lnTo>
                  <a:pt x="1852372" y="2554625"/>
                </a:lnTo>
                <a:lnTo>
                  <a:pt x="2079439" y="2429580"/>
                </a:lnTo>
                <a:lnTo>
                  <a:pt x="2276573" y="2268790"/>
                </a:lnTo>
                <a:lnTo>
                  <a:pt x="2443972" y="2072281"/>
                </a:lnTo>
                <a:lnTo>
                  <a:pt x="2563507" y="1846004"/>
                </a:lnTo>
                <a:lnTo>
                  <a:pt x="2647083" y="1595890"/>
                </a:lnTo>
                <a:lnTo>
                  <a:pt x="2670890" y="1327915"/>
                </a:lnTo>
                <a:lnTo>
                  <a:pt x="2647083" y="1059941"/>
                </a:lnTo>
                <a:lnTo>
                  <a:pt x="2563507" y="809827"/>
                </a:lnTo>
                <a:lnTo>
                  <a:pt x="2443972" y="583550"/>
                </a:lnTo>
                <a:lnTo>
                  <a:pt x="2276573" y="386966"/>
                </a:lnTo>
                <a:lnTo>
                  <a:pt x="2079439" y="226226"/>
                </a:lnTo>
                <a:lnTo>
                  <a:pt x="1852372" y="101206"/>
                </a:lnTo>
                <a:lnTo>
                  <a:pt x="1601398" y="23813"/>
                </a:lnTo>
                <a:lnTo>
                  <a:pt x="1332519" y="0"/>
                </a:lnTo>
                <a:lnTo>
                  <a:pt x="1063614" y="23813"/>
                </a:lnTo>
                <a:lnTo>
                  <a:pt x="812640" y="101206"/>
                </a:lnTo>
                <a:lnTo>
                  <a:pt x="591550" y="226226"/>
                </a:lnTo>
                <a:lnTo>
                  <a:pt x="388389" y="386966"/>
                </a:lnTo>
                <a:lnTo>
                  <a:pt x="227067" y="583550"/>
                </a:lnTo>
                <a:lnTo>
                  <a:pt x="107556" y="809827"/>
                </a:lnTo>
                <a:lnTo>
                  <a:pt x="29883" y="1059941"/>
                </a:lnTo>
                <a:lnTo>
                  <a:pt x="0" y="1327915"/>
                </a:lnTo>
                <a:close/>
              </a:path>
            </a:pathLst>
          </a:custGeom>
          <a:solidFill>
            <a:srgbClr val="00C5C5"/>
          </a:solidFill>
        </p:spPr>
        <p:txBody>
          <a:bodyPr wrap="square" lIns="0" tIns="0" rIns="0" bIns="0" rtlCol="0">
            <a:noAutofit/>
          </a:bodyPr>
          <a:lstStyle/>
          <a:p>
            <a:endParaRPr/>
          </a:p>
        </p:txBody>
      </p:sp>
      <p:sp>
        <p:nvSpPr>
          <p:cNvPr id="201" name="object 201"/>
          <p:cNvSpPr/>
          <p:nvPr/>
        </p:nvSpPr>
        <p:spPr>
          <a:xfrm>
            <a:off x="3173144" y="1393774"/>
            <a:ext cx="2647033" cy="2632053"/>
          </a:xfrm>
          <a:custGeom>
            <a:avLst/>
            <a:gdLst/>
            <a:ahLst/>
            <a:cxnLst/>
            <a:rect l="l" t="t" r="r" b="b"/>
            <a:pathLst>
              <a:path w="2647033" h="2632053">
                <a:moveTo>
                  <a:pt x="0" y="1316009"/>
                </a:moveTo>
                <a:lnTo>
                  <a:pt x="29883" y="1578030"/>
                </a:lnTo>
                <a:lnTo>
                  <a:pt x="107556" y="1828144"/>
                </a:lnTo>
                <a:lnTo>
                  <a:pt x="227067" y="2048467"/>
                </a:lnTo>
                <a:lnTo>
                  <a:pt x="388389" y="2244977"/>
                </a:lnTo>
                <a:lnTo>
                  <a:pt x="585573" y="2405766"/>
                </a:lnTo>
                <a:lnTo>
                  <a:pt x="812640" y="2530811"/>
                </a:lnTo>
                <a:lnTo>
                  <a:pt x="1057637" y="2602276"/>
                </a:lnTo>
                <a:lnTo>
                  <a:pt x="1326517" y="2632053"/>
                </a:lnTo>
                <a:lnTo>
                  <a:pt x="1595421" y="2602276"/>
                </a:lnTo>
                <a:lnTo>
                  <a:pt x="1840419" y="2530811"/>
                </a:lnTo>
                <a:lnTo>
                  <a:pt x="2067486" y="2405766"/>
                </a:lnTo>
                <a:lnTo>
                  <a:pt x="2258668" y="2244977"/>
                </a:lnTo>
                <a:lnTo>
                  <a:pt x="2420115" y="2048467"/>
                </a:lnTo>
                <a:lnTo>
                  <a:pt x="2545602" y="1828144"/>
                </a:lnTo>
                <a:lnTo>
                  <a:pt x="2623225" y="1578030"/>
                </a:lnTo>
                <a:lnTo>
                  <a:pt x="2647033" y="1316009"/>
                </a:lnTo>
                <a:lnTo>
                  <a:pt x="2623225" y="1048034"/>
                </a:lnTo>
                <a:lnTo>
                  <a:pt x="2545602" y="803873"/>
                </a:lnTo>
                <a:lnTo>
                  <a:pt x="2420115" y="577597"/>
                </a:lnTo>
                <a:lnTo>
                  <a:pt x="2258668" y="381013"/>
                </a:lnTo>
                <a:lnTo>
                  <a:pt x="2067486" y="220273"/>
                </a:lnTo>
                <a:lnTo>
                  <a:pt x="1840419" y="101206"/>
                </a:lnTo>
                <a:lnTo>
                  <a:pt x="1595421" y="23813"/>
                </a:lnTo>
                <a:lnTo>
                  <a:pt x="1326517" y="0"/>
                </a:lnTo>
                <a:lnTo>
                  <a:pt x="1057637" y="23813"/>
                </a:lnTo>
                <a:lnTo>
                  <a:pt x="812640" y="101206"/>
                </a:lnTo>
                <a:lnTo>
                  <a:pt x="585573" y="220273"/>
                </a:lnTo>
                <a:lnTo>
                  <a:pt x="388389" y="381013"/>
                </a:lnTo>
                <a:lnTo>
                  <a:pt x="227067" y="577597"/>
                </a:lnTo>
                <a:lnTo>
                  <a:pt x="107556" y="803873"/>
                </a:lnTo>
                <a:lnTo>
                  <a:pt x="29883" y="1048034"/>
                </a:lnTo>
                <a:lnTo>
                  <a:pt x="0" y="1316009"/>
                </a:lnTo>
                <a:close/>
              </a:path>
            </a:pathLst>
          </a:custGeom>
          <a:solidFill>
            <a:srgbClr val="00C5C5"/>
          </a:solidFill>
        </p:spPr>
        <p:txBody>
          <a:bodyPr wrap="square" lIns="0" tIns="0" rIns="0" bIns="0" rtlCol="0">
            <a:noAutofit/>
          </a:bodyPr>
          <a:lstStyle/>
          <a:p>
            <a:endParaRPr/>
          </a:p>
        </p:txBody>
      </p:sp>
      <p:sp>
        <p:nvSpPr>
          <p:cNvPr id="202" name="object 202"/>
          <p:cNvSpPr/>
          <p:nvPr/>
        </p:nvSpPr>
        <p:spPr>
          <a:xfrm>
            <a:off x="3191074" y="1405680"/>
            <a:ext cx="2617199" cy="2614190"/>
          </a:xfrm>
          <a:custGeom>
            <a:avLst/>
            <a:gdLst/>
            <a:ahLst/>
            <a:cxnLst/>
            <a:rect l="l" t="t" r="r" b="b"/>
            <a:pathLst>
              <a:path w="2617199" h="2614190">
                <a:moveTo>
                  <a:pt x="0" y="1304102"/>
                </a:moveTo>
                <a:lnTo>
                  <a:pt x="29858" y="1566123"/>
                </a:lnTo>
                <a:lnTo>
                  <a:pt x="101580" y="1810284"/>
                </a:lnTo>
                <a:lnTo>
                  <a:pt x="221090" y="2036561"/>
                </a:lnTo>
                <a:lnTo>
                  <a:pt x="382413" y="2227117"/>
                </a:lnTo>
                <a:lnTo>
                  <a:pt x="579596" y="2387906"/>
                </a:lnTo>
                <a:lnTo>
                  <a:pt x="800686" y="2506998"/>
                </a:lnTo>
                <a:lnTo>
                  <a:pt x="1045684" y="2584416"/>
                </a:lnTo>
                <a:lnTo>
                  <a:pt x="1308587" y="2614190"/>
                </a:lnTo>
                <a:lnTo>
                  <a:pt x="1571514" y="2584416"/>
                </a:lnTo>
                <a:lnTo>
                  <a:pt x="1822489" y="2506998"/>
                </a:lnTo>
                <a:lnTo>
                  <a:pt x="2043579" y="2387906"/>
                </a:lnTo>
                <a:lnTo>
                  <a:pt x="2234786" y="2227117"/>
                </a:lnTo>
                <a:lnTo>
                  <a:pt x="2396232" y="2036561"/>
                </a:lnTo>
                <a:lnTo>
                  <a:pt x="2515519" y="1810284"/>
                </a:lnTo>
                <a:lnTo>
                  <a:pt x="2593391" y="1566123"/>
                </a:lnTo>
                <a:lnTo>
                  <a:pt x="2617199" y="1304102"/>
                </a:lnTo>
                <a:lnTo>
                  <a:pt x="2593391" y="1042081"/>
                </a:lnTo>
                <a:lnTo>
                  <a:pt x="2515519" y="797945"/>
                </a:lnTo>
                <a:lnTo>
                  <a:pt x="2396232" y="571644"/>
                </a:lnTo>
                <a:lnTo>
                  <a:pt x="2234786" y="381087"/>
                </a:lnTo>
                <a:lnTo>
                  <a:pt x="2043579" y="220273"/>
                </a:lnTo>
                <a:lnTo>
                  <a:pt x="1822489" y="101206"/>
                </a:lnTo>
                <a:lnTo>
                  <a:pt x="1571514" y="23813"/>
                </a:lnTo>
                <a:lnTo>
                  <a:pt x="1308587" y="0"/>
                </a:lnTo>
                <a:lnTo>
                  <a:pt x="1045684" y="23813"/>
                </a:lnTo>
                <a:lnTo>
                  <a:pt x="800686" y="101206"/>
                </a:lnTo>
                <a:lnTo>
                  <a:pt x="579596" y="220273"/>
                </a:lnTo>
                <a:lnTo>
                  <a:pt x="382413" y="381087"/>
                </a:lnTo>
                <a:lnTo>
                  <a:pt x="221090" y="571644"/>
                </a:lnTo>
                <a:lnTo>
                  <a:pt x="101580" y="797945"/>
                </a:lnTo>
                <a:lnTo>
                  <a:pt x="29858" y="1042081"/>
                </a:lnTo>
                <a:lnTo>
                  <a:pt x="0" y="1304102"/>
                </a:lnTo>
                <a:close/>
              </a:path>
            </a:pathLst>
          </a:custGeom>
          <a:solidFill>
            <a:srgbClr val="00C5C5"/>
          </a:solidFill>
        </p:spPr>
        <p:txBody>
          <a:bodyPr wrap="square" lIns="0" tIns="0" rIns="0" bIns="0" rtlCol="0">
            <a:noAutofit/>
          </a:bodyPr>
          <a:lstStyle/>
          <a:p>
            <a:endParaRPr/>
          </a:p>
        </p:txBody>
      </p:sp>
      <p:sp>
        <p:nvSpPr>
          <p:cNvPr id="203" name="object 203"/>
          <p:cNvSpPr/>
          <p:nvPr/>
        </p:nvSpPr>
        <p:spPr>
          <a:xfrm>
            <a:off x="3203028" y="1417587"/>
            <a:ext cx="2599293" cy="2590369"/>
          </a:xfrm>
          <a:custGeom>
            <a:avLst/>
            <a:gdLst/>
            <a:ahLst/>
            <a:cxnLst/>
            <a:rect l="l" t="t" r="r" b="b"/>
            <a:pathLst>
              <a:path w="2599293" h="2590369">
                <a:moveTo>
                  <a:pt x="0" y="1298149"/>
                </a:moveTo>
                <a:lnTo>
                  <a:pt x="29858" y="1560170"/>
                </a:lnTo>
                <a:lnTo>
                  <a:pt x="101580" y="1798378"/>
                </a:lnTo>
                <a:lnTo>
                  <a:pt x="221065" y="2018701"/>
                </a:lnTo>
                <a:lnTo>
                  <a:pt x="382413" y="2209257"/>
                </a:lnTo>
                <a:lnTo>
                  <a:pt x="472039" y="2292628"/>
                </a:lnTo>
                <a:lnTo>
                  <a:pt x="573619" y="2370046"/>
                </a:lnTo>
                <a:lnTo>
                  <a:pt x="794710" y="2489138"/>
                </a:lnTo>
                <a:lnTo>
                  <a:pt x="1039707" y="2560603"/>
                </a:lnTo>
                <a:lnTo>
                  <a:pt x="1296633" y="2590369"/>
                </a:lnTo>
                <a:lnTo>
                  <a:pt x="1559561" y="2560603"/>
                </a:lnTo>
                <a:lnTo>
                  <a:pt x="1804558" y="2489138"/>
                </a:lnTo>
                <a:lnTo>
                  <a:pt x="2025649" y="2370046"/>
                </a:lnTo>
                <a:lnTo>
                  <a:pt x="2216880" y="2209257"/>
                </a:lnTo>
                <a:lnTo>
                  <a:pt x="2378079" y="2018701"/>
                </a:lnTo>
                <a:lnTo>
                  <a:pt x="2497614" y="1798378"/>
                </a:lnTo>
                <a:lnTo>
                  <a:pt x="2575485" y="1560170"/>
                </a:lnTo>
                <a:lnTo>
                  <a:pt x="2599293" y="1298149"/>
                </a:lnTo>
                <a:lnTo>
                  <a:pt x="2575485" y="1036128"/>
                </a:lnTo>
                <a:lnTo>
                  <a:pt x="2497614" y="791991"/>
                </a:lnTo>
                <a:lnTo>
                  <a:pt x="2378079" y="571644"/>
                </a:lnTo>
                <a:lnTo>
                  <a:pt x="2216880" y="381087"/>
                </a:lnTo>
                <a:lnTo>
                  <a:pt x="2025649" y="220273"/>
                </a:lnTo>
                <a:lnTo>
                  <a:pt x="1804558" y="101206"/>
                </a:lnTo>
                <a:lnTo>
                  <a:pt x="1559561" y="23813"/>
                </a:lnTo>
                <a:lnTo>
                  <a:pt x="1296633" y="0"/>
                </a:lnTo>
                <a:lnTo>
                  <a:pt x="1039707" y="23813"/>
                </a:lnTo>
                <a:lnTo>
                  <a:pt x="794710" y="101206"/>
                </a:lnTo>
                <a:lnTo>
                  <a:pt x="573619" y="220273"/>
                </a:lnTo>
                <a:lnTo>
                  <a:pt x="382413" y="381087"/>
                </a:lnTo>
                <a:lnTo>
                  <a:pt x="221065" y="571644"/>
                </a:lnTo>
                <a:lnTo>
                  <a:pt x="101580" y="791991"/>
                </a:lnTo>
                <a:lnTo>
                  <a:pt x="29858" y="1036128"/>
                </a:lnTo>
                <a:lnTo>
                  <a:pt x="0" y="1298149"/>
                </a:lnTo>
                <a:close/>
              </a:path>
            </a:pathLst>
          </a:custGeom>
          <a:solidFill>
            <a:srgbClr val="03C6C6"/>
          </a:solidFill>
        </p:spPr>
        <p:txBody>
          <a:bodyPr wrap="square" lIns="0" tIns="0" rIns="0" bIns="0" rtlCol="0">
            <a:noAutofit/>
          </a:bodyPr>
          <a:lstStyle/>
          <a:p>
            <a:endParaRPr/>
          </a:p>
        </p:txBody>
      </p:sp>
      <p:sp>
        <p:nvSpPr>
          <p:cNvPr id="204" name="object 204"/>
          <p:cNvSpPr/>
          <p:nvPr/>
        </p:nvSpPr>
        <p:spPr>
          <a:xfrm>
            <a:off x="3214957" y="1435447"/>
            <a:ext cx="2575461" cy="2566556"/>
          </a:xfrm>
          <a:custGeom>
            <a:avLst/>
            <a:gdLst/>
            <a:ahLst/>
            <a:cxnLst/>
            <a:rect l="l" t="t" r="r" b="b"/>
            <a:pathLst>
              <a:path w="2575461" h="2566556">
                <a:moveTo>
                  <a:pt x="0" y="1280289"/>
                </a:moveTo>
                <a:lnTo>
                  <a:pt x="29883" y="1536356"/>
                </a:lnTo>
                <a:lnTo>
                  <a:pt x="101580" y="1780518"/>
                </a:lnTo>
                <a:lnTo>
                  <a:pt x="221090" y="1994887"/>
                </a:lnTo>
                <a:lnTo>
                  <a:pt x="298788" y="2096119"/>
                </a:lnTo>
                <a:lnTo>
                  <a:pt x="382437" y="2185443"/>
                </a:lnTo>
                <a:lnTo>
                  <a:pt x="472064" y="2268815"/>
                </a:lnTo>
                <a:lnTo>
                  <a:pt x="573644" y="2346233"/>
                </a:lnTo>
                <a:lnTo>
                  <a:pt x="788758" y="2465325"/>
                </a:lnTo>
                <a:lnTo>
                  <a:pt x="1033755" y="2536789"/>
                </a:lnTo>
                <a:lnTo>
                  <a:pt x="1290681" y="2566556"/>
                </a:lnTo>
                <a:lnTo>
                  <a:pt x="1553609" y="2536789"/>
                </a:lnTo>
                <a:lnTo>
                  <a:pt x="1792630" y="2465325"/>
                </a:lnTo>
                <a:lnTo>
                  <a:pt x="1906163" y="2411720"/>
                </a:lnTo>
                <a:lnTo>
                  <a:pt x="2007743" y="2346233"/>
                </a:lnTo>
                <a:lnTo>
                  <a:pt x="2109224" y="2268815"/>
                </a:lnTo>
                <a:lnTo>
                  <a:pt x="2198999" y="2185443"/>
                </a:lnTo>
                <a:lnTo>
                  <a:pt x="2282575" y="2096119"/>
                </a:lnTo>
                <a:lnTo>
                  <a:pt x="2360198" y="1994887"/>
                </a:lnTo>
                <a:lnTo>
                  <a:pt x="2473781" y="1780518"/>
                </a:lnTo>
                <a:lnTo>
                  <a:pt x="2551405" y="1536356"/>
                </a:lnTo>
                <a:lnTo>
                  <a:pt x="2575461" y="1280289"/>
                </a:lnTo>
                <a:lnTo>
                  <a:pt x="2551405" y="1018268"/>
                </a:lnTo>
                <a:lnTo>
                  <a:pt x="2473781" y="780085"/>
                </a:lnTo>
                <a:lnTo>
                  <a:pt x="2419966" y="666922"/>
                </a:lnTo>
                <a:lnTo>
                  <a:pt x="2360198" y="565690"/>
                </a:lnTo>
                <a:lnTo>
                  <a:pt x="2282575" y="464459"/>
                </a:lnTo>
                <a:lnTo>
                  <a:pt x="2198999" y="375134"/>
                </a:lnTo>
                <a:lnTo>
                  <a:pt x="2109224" y="291713"/>
                </a:lnTo>
                <a:lnTo>
                  <a:pt x="2007743" y="214320"/>
                </a:lnTo>
                <a:lnTo>
                  <a:pt x="1906163" y="154786"/>
                </a:lnTo>
                <a:lnTo>
                  <a:pt x="1792630" y="101206"/>
                </a:lnTo>
                <a:lnTo>
                  <a:pt x="1553609" y="23813"/>
                </a:lnTo>
                <a:lnTo>
                  <a:pt x="1290681" y="0"/>
                </a:lnTo>
                <a:lnTo>
                  <a:pt x="1033755" y="23813"/>
                </a:lnTo>
                <a:lnTo>
                  <a:pt x="788758" y="101206"/>
                </a:lnTo>
                <a:lnTo>
                  <a:pt x="573644" y="214320"/>
                </a:lnTo>
                <a:lnTo>
                  <a:pt x="472064" y="291713"/>
                </a:lnTo>
                <a:lnTo>
                  <a:pt x="382437" y="375134"/>
                </a:lnTo>
                <a:lnTo>
                  <a:pt x="298788" y="464459"/>
                </a:lnTo>
                <a:lnTo>
                  <a:pt x="221090" y="565690"/>
                </a:lnTo>
                <a:lnTo>
                  <a:pt x="155370" y="666922"/>
                </a:lnTo>
                <a:lnTo>
                  <a:pt x="101580" y="780085"/>
                </a:lnTo>
                <a:lnTo>
                  <a:pt x="29883" y="1018268"/>
                </a:lnTo>
                <a:lnTo>
                  <a:pt x="0" y="1280289"/>
                </a:lnTo>
                <a:close/>
              </a:path>
            </a:pathLst>
          </a:custGeom>
          <a:solidFill>
            <a:srgbClr val="05C7C7"/>
          </a:solidFill>
        </p:spPr>
        <p:txBody>
          <a:bodyPr wrap="square" lIns="0" tIns="0" rIns="0" bIns="0" rtlCol="0">
            <a:noAutofit/>
          </a:bodyPr>
          <a:lstStyle/>
          <a:p>
            <a:endParaRPr/>
          </a:p>
        </p:txBody>
      </p:sp>
      <p:sp>
        <p:nvSpPr>
          <p:cNvPr id="205" name="object 205"/>
          <p:cNvSpPr/>
          <p:nvPr/>
        </p:nvSpPr>
        <p:spPr>
          <a:xfrm>
            <a:off x="3232887" y="1447354"/>
            <a:ext cx="2551578" cy="2542743"/>
          </a:xfrm>
          <a:custGeom>
            <a:avLst/>
            <a:gdLst/>
            <a:ahLst/>
            <a:cxnLst/>
            <a:rect l="l" t="t" r="r" b="b"/>
            <a:pathLst>
              <a:path w="2551578" h="2542743">
                <a:moveTo>
                  <a:pt x="0" y="1274335"/>
                </a:moveTo>
                <a:lnTo>
                  <a:pt x="23907" y="1530403"/>
                </a:lnTo>
                <a:lnTo>
                  <a:pt x="101580" y="1768611"/>
                </a:lnTo>
                <a:lnTo>
                  <a:pt x="155370" y="1875796"/>
                </a:lnTo>
                <a:lnTo>
                  <a:pt x="215113" y="1982981"/>
                </a:lnTo>
                <a:lnTo>
                  <a:pt x="292811" y="2078259"/>
                </a:lnTo>
                <a:lnTo>
                  <a:pt x="370484" y="2173537"/>
                </a:lnTo>
                <a:lnTo>
                  <a:pt x="466087" y="2250955"/>
                </a:lnTo>
                <a:lnTo>
                  <a:pt x="561691" y="2328373"/>
                </a:lnTo>
                <a:lnTo>
                  <a:pt x="669247" y="2387906"/>
                </a:lnTo>
                <a:lnTo>
                  <a:pt x="776804" y="2441511"/>
                </a:lnTo>
                <a:lnTo>
                  <a:pt x="1015825" y="2518929"/>
                </a:lnTo>
                <a:lnTo>
                  <a:pt x="1272751" y="2542743"/>
                </a:lnTo>
                <a:lnTo>
                  <a:pt x="1529702" y="2518929"/>
                </a:lnTo>
                <a:lnTo>
                  <a:pt x="1768723" y="2441511"/>
                </a:lnTo>
                <a:lnTo>
                  <a:pt x="1882256" y="2387906"/>
                </a:lnTo>
                <a:lnTo>
                  <a:pt x="1989813" y="2328373"/>
                </a:lnTo>
                <a:lnTo>
                  <a:pt x="2085342" y="2250955"/>
                </a:lnTo>
                <a:lnTo>
                  <a:pt x="2175117" y="2173537"/>
                </a:lnTo>
                <a:lnTo>
                  <a:pt x="2258693" y="2078259"/>
                </a:lnTo>
                <a:lnTo>
                  <a:pt x="2330364" y="1982981"/>
                </a:lnTo>
                <a:lnTo>
                  <a:pt x="2396084" y="1875796"/>
                </a:lnTo>
                <a:lnTo>
                  <a:pt x="2449899" y="1768611"/>
                </a:lnTo>
                <a:lnTo>
                  <a:pt x="2527523" y="1530403"/>
                </a:lnTo>
                <a:lnTo>
                  <a:pt x="2551578" y="1274335"/>
                </a:lnTo>
                <a:lnTo>
                  <a:pt x="2527523" y="1018268"/>
                </a:lnTo>
                <a:lnTo>
                  <a:pt x="2449899" y="780085"/>
                </a:lnTo>
                <a:lnTo>
                  <a:pt x="2396084" y="666947"/>
                </a:lnTo>
                <a:lnTo>
                  <a:pt x="2330364" y="559737"/>
                </a:lnTo>
                <a:lnTo>
                  <a:pt x="2258693" y="464459"/>
                </a:lnTo>
                <a:lnTo>
                  <a:pt x="2175117" y="375134"/>
                </a:lnTo>
                <a:lnTo>
                  <a:pt x="2085342" y="291713"/>
                </a:lnTo>
                <a:lnTo>
                  <a:pt x="1989813" y="220273"/>
                </a:lnTo>
                <a:lnTo>
                  <a:pt x="1882256" y="154786"/>
                </a:lnTo>
                <a:lnTo>
                  <a:pt x="1768723" y="101206"/>
                </a:lnTo>
                <a:lnTo>
                  <a:pt x="1529702" y="23813"/>
                </a:lnTo>
                <a:lnTo>
                  <a:pt x="1272751" y="0"/>
                </a:lnTo>
                <a:lnTo>
                  <a:pt x="1015825" y="23813"/>
                </a:lnTo>
                <a:lnTo>
                  <a:pt x="776804" y="101206"/>
                </a:lnTo>
                <a:lnTo>
                  <a:pt x="669247" y="154786"/>
                </a:lnTo>
                <a:lnTo>
                  <a:pt x="561691" y="220273"/>
                </a:lnTo>
                <a:lnTo>
                  <a:pt x="466087" y="291713"/>
                </a:lnTo>
                <a:lnTo>
                  <a:pt x="370484" y="375134"/>
                </a:lnTo>
                <a:lnTo>
                  <a:pt x="292811" y="464459"/>
                </a:lnTo>
                <a:lnTo>
                  <a:pt x="215113" y="559737"/>
                </a:lnTo>
                <a:lnTo>
                  <a:pt x="155370" y="666947"/>
                </a:lnTo>
                <a:lnTo>
                  <a:pt x="101580" y="780085"/>
                </a:lnTo>
                <a:lnTo>
                  <a:pt x="23907" y="1018268"/>
                </a:lnTo>
                <a:lnTo>
                  <a:pt x="0" y="1274335"/>
                </a:lnTo>
                <a:close/>
              </a:path>
            </a:pathLst>
          </a:custGeom>
          <a:solidFill>
            <a:srgbClr val="09C7C7"/>
          </a:solidFill>
        </p:spPr>
        <p:txBody>
          <a:bodyPr wrap="square" lIns="0" tIns="0" rIns="0" bIns="0" rtlCol="0">
            <a:noAutofit/>
          </a:bodyPr>
          <a:lstStyle/>
          <a:p>
            <a:endParaRPr/>
          </a:p>
        </p:txBody>
      </p:sp>
      <p:sp>
        <p:nvSpPr>
          <p:cNvPr id="206" name="object 206"/>
          <p:cNvSpPr/>
          <p:nvPr/>
        </p:nvSpPr>
        <p:spPr>
          <a:xfrm>
            <a:off x="3244840" y="1465214"/>
            <a:ext cx="2527473" cy="2518929"/>
          </a:xfrm>
          <a:custGeom>
            <a:avLst/>
            <a:gdLst/>
            <a:ahLst/>
            <a:cxnLst/>
            <a:rect l="l" t="t" r="r" b="b"/>
            <a:pathLst>
              <a:path w="2527473" h="2518929">
                <a:moveTo>
                  <a:pt x="0" y="1256475"/>
                </a:moveTo>
                <a:lnTo>
                  <a:pt x="29883" y="1506590"/>
                </a:lnTo>
                <a:lnTo>
                  <a:pt x="59767" y="1631635"/>
                </a:lnTo>
                <a:lnTo>
                  <a:pt x="101580" y="1744798"/>
                </a:lnTo>
                <a:lnTo>
                  <a:pt x="155370" y="1857936"/>
                </a:lnTo>
                <a:lnTo>
                  <a:pt x="215113" y="1959167"/>
                </a:lnTo>
                <a:lnTo>
                  <a:pt x="292786" y="2060399"/>
                </a:lnTo>
                <a:lnTo>
                  <a:pt x="370484" y="2149723"/>
                </a:lnTo>
                <a:lnTo>
                  <a:pt x="460111" y="2227142"/>
                </a:lnTo>
                <a:lnTo>
                  <a:pt x="555714" y="2298606"/>
                </a:lnTo>
                <a:lnTo>
                  <a:pt x="663271" y="2364093"/>
                </a:lnTo>
                <a:lnTo>
                  <a:pt x="770827" y="2417698"/>
                </a:lnTo>
                <a:lnTo>
                  <a:pt x="890338" y="2459371"/>
                </a:lnTo>
                <a:lnTo>
                  <a:pt x="1009848" y="2489163"/>
                </a:lnTo>
                <a:lnTo>
                  <a:pt x="1260797" y="2518929"/>
                </a:lnTo>
                <a:lnTo>
                  <a:pt x="1517748" y="2489163"/>
                </a:lnTo>
                <a:lnTo>
                  <a:pt x="1756769" y="2417698"/>
                </a:lnTo>
                <a:lnTo>
                  <a:pt x="1864326" y="2364093"/>
                </a:lnTo>
                <a:lnTo>
                  <a:pt x="1971883" y="2298606"/>
                </a:lnTo>
                <a:lnTo>
                  <a:pt x="2067436" y="2227142"/>
                </a:lnTo>
                <a:lnTo>
                  <a:pt x="2157212" y="2149723"/>
                </a:lnTo>
                <a:lnTo>
                  <a:pt x="2240787" y="2060399"/>
                </a:lnTo>
                <a:lnTo>
                  <a:pt x="2312459" y="1959167"/>
                </a:lnTo>
                <a:lnTo>
                  <a:pt x="2378178" y="1857936"/>
                </a:lnTo>
                <a:lnTo>
                  <a:pt x="2431994" y="1744798"/>
                </a:lnTo>
                <a:lnTo>
                  <a:pt x="2473905" y="1631635"/>
                </a:lnTo>
                <a:lnTo>
                  <a:pt x="2503665" y="1506590"/>
                </a:lnTo>
                <a:lnTo>
                  <a:pt x="2527473" y="1256475"/>
                </a:lnTo>
                <a:lnTo>
                  <a:pt x="2503665" y="1000408"/>
                </a:lnTo>
                <a:lnTo>
                  <a:pt x="2473905" y="881316"/>
                </a:lnTo>
                <a:lnTo>
                  <a:pt x="2431994" y="768178"/>
                </a:lnTo>
                <a:lnTo>
                  <a:pt x="2378178" y="655040"/>
                </a:lnTo>
                <a:lnTo>
                  <a:pt x="2312459" y="553808"/>
                </a:lnTo>
                <a:lnTo>
                  <a:pt x="2240787" y="458530"/>
                </a:lnTo>
                <a:lnTo>
                  <a:pt x="2157212" y="369205"/>
                </a:lnTo>
                <a:lnTo>
                  <a:pt x="2067436" y="285760"/>
                </a:lnTo>
                <a:lnTo>
                  <a:pt x="1971883" y="214320"/>
                </a:lnTo>
                <a:lnTo>
                  <a:pt x="1864326" y="148833"/>
                </a:lnTo>
                <a:lnTo>
                  <a:pt x="1756769" y="95253"/>
                </a:lnTo>
                <a:lnTo>
                  <a:pt x="1637259" y="53580"/>
                </a:lnTo>
                <a:lnTo>
                  <a:pt x="1517748" y="23813"/>
                </a:lnTo>
                <a:lnTo>
                  <a:pt x="1260797" y="0"/>
                </a:lnTo>
                <a:lnTo>
                  <a:pt x="1009848" y="23813"/>
                </a:lnTo>
                <a:lnTo>
                  <a:pt x="890338" y="53580"/>
                </a:lnTo>
                <a:lnTo>
                  <a:pt x="770827" y="95253"/>
                </a:lnTo>
                <a:lnTo>
                  <a:pt x="663271" y="148833"/>
                </a:lnTo>
                <a:lnTo>
                  <a:pt x="555714" y="214320"/>
                </a:lnTo>
                <a:lnTo>
                  <a:pt x="460111" y="285760"/>
                </a:lnTo>
                <a:lnTo>
                  <a:pt x="370484" y="369205"/>
                </a:lnTo>
                <a:lnTo>
                  <a:pt x="292786" y="458530"/>
                </a:lnTo>
                <a:lnTo>
                  <a:pt x="215113" y="553808"/>
                </a:lnTo>
                <a:lnTo>
                  <a:pt x="155370" y="655040"/>
                </a:lnTo>
                <a:lnTo>
                  <a:pt x="101580" y="768178"/>
                </a:lnTo>
                <a:lnTo>
                  <a:pt x="59767" y="881316"/>
                </a:lnTo>
                <a:lnTo>
                  <a:pt x="29883" y="1000408"/>
                </a:lnTo>
                <a:lnTo>
                  <a:pt x="0" y="1256475"/>
                </a:lnTo>
                <a:close/>
              </a:path>
            </a:pathLst>
          </a:custGeom>
          <a:solidFill>
            <a:srgbClr val="0CC8C8"/>
          </a:solidFill>
        </p:spPr>
        <p:txBody>
          <a:bodyPr wrap="square" lIns="0" tIns="0" rIns="0" bIns="0" rtlCol="0">
            <a:noAutofit/>
          </a:bodyPr>
          <a:lstStyle/>
          <a:p>
            <a:endParaRPr/>
          </a:p>
        </p:txBody>
      </p:sp>
      <p:sp>
        <p:nvSpPr>
          <p:cNvPr id="207" name="object 207"/>
          <p:cNvSpPr/>
          <p:nvPr/>
        </p:nvSpPr>
        <p:spPr>
          <a:xfrm>
            <a:off x="3256794" y="1477120"/>
            <a:ext cx="2503616" cy="2495116"/>
          </a:xfrm>
          <a:custGeom>
            <a:avLst/>
            <a:gdLst/>
            <a:ahLst/>
            <a:cxnLst/>
            <a:rect l="l" t="t" r="r" b="b"/>
            <a:pathLst>
              <a:path w="2503616" h="2495116">
                <a:moveTo>
                  <a:pt x="0" y="1250522"/>
                </a:moveTo>
                <a:lnTo>
                  <a:pt x="29883" y="1500636"/>
                </a:lnTo>
                <a:lnTo>
                  <a:pt x="59742" y="1619728"/>
                </a:lnTo>
                <a:lnTo>
                  <a:pt x="101580" y="1732891"/>
                </a:lnTo>
                <a:lnTo>
                  <a:pt x="155370" y="1840076"/>
                </a:lnTo>
                <a:lnTo>
                  <a:pt x="215113" y="1947261"/>
                </a:lnTo>
                <a:lnTo>
                  <a:pt x="286809" y="2042539"/>
                </a:lnTo>
                <a:lnTo>
                  <a:pt x="370484" y="2131863"/>
                </a:lnTo>
                <a:lnTo>
                  <a:pt x="460111" y="2209282"/>
                </a:lnTo>
                <a:lnTo>
                  <a:pt x="555714" y="2280722"/>
                </a:lnTo>
                <a:lnTo>
                  <a:pt x="657294" y="2346233"/>
                </a:lnTo>
                <a:lnTo>
                  <a:pt x="770827" y="2393885"/>
                </a:lnTo>
                <a:lnTo>
                  <a:pt x="884361" y="2435558"/>
                </a:lnTo>
                <a:lnTo>
                  <a:pt x="1003871" y="2471303"/>
                </a:lnTo>
                <a:lnTo>
                  <a:pt x="1254821" y="2495116"/>
                </a:lnTo>
                <a:lnTo>
                  <a:pt x="1505795" y="2471303"/>
                </a:lnTo>
                <a:lnTo>
                  <a:pt x="1625305" y="2435558"/>
                </a:lnTo>
                <a:lnTo>
                  <a:pt x="1744816" y="2393885"/>
                </a:lnTo>
                <a:lnTo>
                  <a:pt x="1852372" y="2346233"/>
                </a:lnTo>
                <a:lnTo>
                  <a:pt x="1953952" y="2280722"/>
                </a:lnTo>
                <a:lnTo>
                  <a:pt x="2049531" y="2209282"/>
                </a:lnTo>
                <a:lnTo>
                  <a:pt x="2139306" y="2131863"/>
                </a:lnTo>
                <a:lnTo>
                  <a:pt x="2222882" y="2042539"/>
                </a:lnTo>
                <a:lnTo>
                  <a:pt x="2294553" y="1947261"/>
                </a:lnTo>
                <a:lnTo>
                  <a:pt x="2354321" y="1840076"/>
                </a:lnTo>
                <a:lnTo>
                  <a:pt x="2408136" y="1732891"/>
                </a:lnTo>
                <a:lnTo>
                  <a:pt x="2449800" y="1619728"/>
                </a:lnTo>
                <a:lnTo>
                  <a:pt x="2479808" y="1500636"/>
                </a:lnTo>
                <a:lnTo>
                  <a:pt x="2503616" y="1250522"/>
                </a:lnTo>
                <a:lnTo>
                  <a:pt x="2479808" y="994454"/>
                </a:lnTo>
                <a:lnTo>
                  <a:pt x="2449800" y="875363"/>
                </a:lnTo>
                <a:lnTo>
                  <a:pt x="2408136" y="762225"/>
                </a:lnTo>
                <a:lnTo>
                  <a:pt x="2354321" y="655040"/>
                </a:lnTo>
                <a:lnTo>
                  <a:pt x="2294553" y="547855"/>
                </a:lnTo>
                <a:lnTo>
                  <a:pt x="2222882" y="452577"/>
                </a:lnTo>
                <a:lnTo>
                  <a:pt x="2139306" y="363252"/>
                </a:lnTo>
                <a:lnTo>
                  <a:pt x="2049531" y="285760"/>
                </a:lnTo>
                <a:lnTo>
                  <a:pt x="1953952" y="214320"/>
                </a:lnTo>
                <a:lnTo>
                  <a:pt x="1852372" y="148833"/>
                </a:lnTo>
                <a:lnTo>
                  <a:pt x="1744816" y="95253"/>
                </a:lnTo>
                <a:lnTo>
                  <a:pt x="1625305" y="53580"/>
                </a:lnTo>
                <a:lnTo>
                  <a:pt x="1505795" y="23813"/>
                </a:lnTo>
                <a:lnTo>
                  <a:pt x="1254821" y="0"/>
                </a:lnTo>
                <a:lnTo>
                  <a:pt x="1003871" y="23813"/>
                </a:lnTo>
                <a:lnTo>
                  <a:pt x="884361" y="53580"/>
                </a:lnTo>
                <a:lnTo>
                  <a:pt x="770827" y="95253"/>
                </a:lnTo>
                <a:lnTo>
                  <a:pt x="657294" y="148833"/>
                </a:lnTo>
                <a:lnTo>
                  <a:pt x="555714" y="214320"/>
                </a:lnTo>
                <a:lnTo>
                  <a:pt x="460111" y="285760"/>
                </a:lnTo>
                <a:lnTo>
                  <a:pt x="370484" y="363252"/>
                </a:lnTo>
                <a:lnTo>
                  <a:pt x="286809" y="452577"/>
                </a:lnTo>
                <a:lnTo>
                  <a:pt x="215113" y="547855"/>
                </a:lnTo>
                <a:lnTo>
                  <a:pt x="155370" y="655040"/>
                </a:lnTo>
                <a:lnTo>
                  <a:pt x="101580" y="762225"/>
                </a:lnTo>
                <a:lnTo>
                  <a:pt x="59742" y="875363"/>
                </a:lnTo>
                <a:lnTo>
                  <a:pt x="29883" y="994454"/>
                </a:lnTo>
                <a:lnTo>
                  <a:pt x="0" y="1250522"/>
                </a:lnTo>
                <a:close/>
              </a:path>
            </a:pathLst>
          </a:custGeom>
          <a:solidFill>
            <a:srgbClr val="0EC9C9"/>
          </a:solidFill>
        </p:spPr>
        <p:txBody>
          <a:bodyPr wrap="square" lIns="0" tIns="0" rIns="0" bIns="0" rtlCol="0">
            <a:noAutofit/>
          </a:bodyPr>
          <a:lstStyle/>
          <a:p>
            <a:endParaRPr/>
          </a:p>
        </p:txBody>
      </p:sp>
      <p:sp>
        <p:nvSpPr>
          <p:cNvPr id="208" name="object 208"/>
          <p:cNvSpPr/>
          <p:nvPr/>
        </p:nvSpPr>
        <p:spPr>
          <a:xfrm>
            <a:off x="3274724" y="1494980"/>
            <a:ext cx="2479733" cy="2471303"/>
          </a:xfrm>
          <a:custGeom>
            <a:avLst/>
            <a:gdLst/>
            <a:ahLst/>
            <a:cxnLst/>
            <a:rect l="l" t="t" r="r" b="b"/>
            <a:pathLst>
              <a:path w="2479733" h="2471303">
                <a:moveTo>
                  <a:pt x="0" y="1232662"/>
                </a:moveTo>
                <a:lnTo>
                  <a:pt x="23907" y="1482776"/>
                </a:lnTo>
                <a:lnTo>
                  <a:pt x="53766" y="1601868"/>
                </a:lnTo>
                <a:lnTo>
                  <a:pt x="95603" y="1715031"/>
                </a:lnTo>
                <a:lnTo>
                  <a:pt x="149369" y="1822216"/>
                </a:lnTo>
                <a:lnTo>
                  <a:pt x="215113" y="1923447"/>
                </a:lnTo>
                <a:lnTo>
                  <a:pt x="280833" y="2018725"/>
                </a:lnTo>
                <a:lnTo>
                  <a:pt x="364482" y="2108050"/>
                </a:lnTo>
                <a:lnTo>
                  <a:pt x="454134" y="2185468"/>
                </a:lnTo>
                <a:lnTo>
                  <a:pt x="543760" y="2256908"/>
                </a:lnTo>
                <a:lnTo>
                  <a:pt x="651317" y="2322420"/>
                </a:lnTo>
                <a:lnTo>
                  <a:pt x="758874" y="2370071"/>
                </a:lnTo>
                <a:lnTo>
                  <a:pt x="872408" y="2411745"/>
                </a:lnTo>
                <a:lnTo>
                  <a:pt x="991918" y="2441511"/>
                </a:lnTo>
                <a:lnTo>
                  <a:pt x="1236890" y="2471303"/>
                </a:lnTo>
                <a:lnTo>
                  <a:pt x="1487865" y="2441511"/>
                </a:lnTo>
                <a:lnTo>
                  <a:pt x="1607375" y="2411745"/>
                </a:lnTo>
                <a:lnTo>
                  <a:pt x="1720908" y="2370071"/>
                </a:lnTo>
                <a:lnTo>
                  <a:pt x="1828465" y="2322420"/>
                </a:lnTo>
                <a:lnTo>
                  <a:pt x="1930045" y="2256908"/>
                </a:lnTo>
                <a:lnTo>
                  <a:pt x="2025649" y="2185468"/>
                </a:lnTo>
                <a:lnTo>
                  <a:pt x="2115176" y="2108050"/>
                </a:lnTo>
                <a:lnTo>
                  <a:pt x="2198999" y="2018725"/>
                </a:lnTo>
                <a:lnTo>
                  <a:pt x="2270671" y="1923447"/>
                </a:lnTo>
                <a:lnTo>
                  <a:pt x="2330438" y="1822216"/>
                </a:lnTo>
                <a:lnTo>
                  <a:pt x="2384254" y="1715031"/>
                </a:lnTo>
                <a:lnTo>
                  <a:pt x="2425918" y="1601868"/>
                </a:lnTo>
                <a:lnTo>
                  <a:pt x="2455926" y="1482776"/>
                </a:lnTo>
                <a:lnTo>
                  <a:pt x="2479733" y="1232662"/>
                </a:lnTo>
                <a:lnTo>
                  <a:pt x="2455926" y="982572"/>
                </a:lnTo>
                <a:lnTo>
                  <a:pt x="2425918" y="863456"/>
                </a:lnTo>
                <a:lnTo>
                  <a:pt x="2384254" y="750318"/>
                </a:lnTo>
                <a:lnTo>
                  <a:pt x="2330438" y="643133"/>
                </a:lnTo>
                <a:lnTo>
                  <a:pt x="2270671" y="541902"/>
                </a:lnTo>
                <a:lnTo>
                  <a:pt x="2198999" y="446624"/>
                </a:lnTo>
                <a:lnTo>
                  <a:pt x="2115176" y="357299"/>
                </a:lnTo>
                <a:lnTo>
                  <a:pt x="2025649" y="279806"/>
                </a:lnTo>
                <a:lnTo>
                  <a:pt x="1930045" y="208366"/>
                </a:lnTo>
                <a:lnTo>
                  <a:pt x="1828465" y="148833"/>
                </a:lnTo>
                <a:lnTo>
                  <a:pt x="1720908" y="95253"/>
                </a:lnTo>
                <a:lnTo>
                  <a:pt x="1607375" y="53580"/>
                </a:lnTo>
                <a:lnTo>
                  <a:pt x="1487865" y="23813"/>
                </a:lnTo>
                <a:lnTo>
                  <a:pt x="1236890" y="0"/>
                </a:lnTo>
                <a:lnTo>
                  <a:pt x="991918" y="23813"/>
                </a:lnTo>
                <a:lnTo>
                  <a:pt x="872408" y="53580"/>
                </a:lnTo>
                <a:lnTo>
                  <a:pt x="758874" y="95253"/>
                </a:lnTo>
                <a:lnTo>
                  <a:pt x="651317" y="148833"/>
                </a:lnTo>
                <a:lnTo>
                  <a:pt x="543760" y="208366"/>
                </a:lnTo>
                <a:lnTo>
                  <a:pt x="454134" y="279806"/>
                </a:lnTo>
                <a:lnTo>
                  <a:pt x="364482" y="357299"/>
                </a:lnTo>
                <a:lnTo>
                  <a:pt x="280833" y="446624"/>
                </a:lnTo>
                <a:lnTo>
                  <a:pt x="215113" y="541902"/>
                </a:lnTo>
                <a:lnTo>
                  <a:pt x="149369" y="643133"/>
                </a:lnTo>
                <a:lnTo>
                  <a:pt x="95603" y="750318"/>
                </a:lnTo>
                <a:lnTo>
                  <a:pt x="53766" y="863456"/>
                </a:lnTo>
                <a:lnTo>
                  <a:pt x="23907" y="982572"/>
                </a:lnTo>
                <a:lnTo>
                  <a:pt x="0" y="1232662"/>
                </a:lnTo>
                <a:close/>
              </a:path>
            </a:pathLst>
          </a:custGeom>
          <a:solidFill>
            <a:srgbClr val="12CACA"/>
          </a:solidFill>
        </p:spPr>
        <p:txBody>
          <a:bodyPr wrap="square" lIns="0" tIns="0" rIns="0" bIns="0" rtlCol="0">
            <a:noAutofit/>
          </a:bodyPr>
          <a:lstStyle/>
          <a:p>
            <a:endParaRPr/>
          </a:p>
        </p:txBody>
      </p:sp>
      <p:sp>
        <p:nvSpPr>
          <p:cNvPr id="209" name="object 209"/>
          <p:cNvSpPr/>
          <p:nvPr/>
        </p:nvSpPr>
        <p:spPr>
          <a:xfrm>
            <a:off x="3286678" y="1506887"/>
            <a:ext cx="2455876" cy="2447489"/>
          </a:xfrm>
          <a:custGeom>
            <a:avLst/>
            <a:gdLst/>
            <a:ahLst/>
            <a:cxnLst/>
            <a:rect l="l" t="t" r="r" b="b"/>
            <a:pathLst>
              <a:path w="2455876" h="2447489">
                <a:moveTo>
                  <a:pt x="0" y="1226709"/>
                </a:moveTo>
                <a:lnTo>
                  <a:pt x="5976" y="1351778"/>
                </a:lnTo>
                <a:lnTo>
                  <a:pt x="23907" y="1470870"/>
                </a:lnTo>
                <a:lnTo>
                  <a:pt x="59742" y="1589961"/>
                </a:lnTo>
                <a:lnTo>
                  <a:pt x="95603" y="1703124"/>
                </a:lnTo>
                <a:lnTo>
                  <a:pt x="149369" y="1804356"/>
                </a:lnTo>
                <a:lnTo>
                  <a:pt x="209136" y="1905587"/>
                </a:lnTo>
                <a:lnTo>
                  <a:pt x="280833" y="2000865"/>
                </a:lnTo>
                <a:lnTo>
                  <a:pt x="364482" y="2090190"/>
                </a:lnTo>
                <a:lnTo>
                  <a:pt x="448157" y="2167608"/>
                </a:lnTo>
                <a:lnTo>
                  <a:pt x="543760" y="2239048"/>
                </a:lnTo>
                <a:lnTo>
                  <a:pt x="645340" y="2298606"/>
                </a:lnTo>
                <a:lnTo>
                  <a:pt x="752897" y="2352211"/>
                </a:lnTo>
                <a:lnTo>
                  <a:pt x="866431" y="2393885"/>
                </a:lnTo>
                <a:lnTo>
                  <a:pt x="985941" y="2423651"/>
                </a:lnTo>
                <a:lnTo>
                  <a:pt x="1230914" y="2447489"/>
                </a:lnTo>
                <a:lnTo>
                  <a:pt x="1356401" y="2441536"/>
                </a:lnTo>
                <a:lnTo>
                  <a:pt x="1481888" y="2423651"/>
                </a:lnTo>
                <a:lnTo>
                  <a:pt x="1595421" y="2393885"/>
                </a:lnTo>
                <a:lnTo>
                  <a:pt x="1708955" y="2352211"/>
                </a:lnTo>
                <a:lnTo>
                  <a:pt x="1816512" y="2298606"/>
                </a:lnTo>
                <a:lnTo>
                  <a:pt x="1918092" y="2239048"/>
                </a:lnTo>
                <a:lnTo>
                  <a:pt x="2013695" y="2167608"/>
                </a:lnTo>
                <a:lnTo>
                  <a:pt x="2097271" y="2090190"/>
                </a:lnTo>
                <a:lnTo>
                  <a:pt x="2175142" y="2000865"/>
                </a:lnTo>
                <a:lnTo>
                  <a:pt x="2246813" y="1905587"/>
                </a:lnTo>
                <a:lnTo>
                  <a:pt x="2312533" y="1804356"/>
                </a:lnTo>
                <a:lnTo>
                  <a:pt x="2360149" y="1703124"/>
                </a:lnTo>
                <a:lnTo>
                  <a:pt x="2402060" y="1589961"/>
                </a:lnTo>
                <a:lnTo>
                  <a:pt x="2432068" y="1470870"/>
                </a:lnTo>
                <a:lnTo>
                  <a:pt x="2449924" y="1351778"/>
                </a:lnTo>
                <a:lnTo>
                  <a:pt x="2455876" y="1226709"/>
                </a:lnTo>
                <a:lnTo>
                  <a:pt x="2432068" y="976619"/>
                </a:lnTo>
                <a:lnTo>
                  <a:pt x="2402060" y="863456"/>
                </a:lnTo>
                <a:lnTo>
                  <a:pt x="2360149" y="750318"/>
                </a:lnTo>
                <a:lnTo>
                  <a:pt x="2312533" y="643133"/>
                </a:lnTo>
                <a:lnTo>
                  <a:pt x="2246813" y="541902"/>
                </a:lnTo>
                <a:lnTo>
                  <a:pt x="2175142" y="446624"/>
                </a:lnTo>
                <a:lnTo>
                  <a:pt x="2097271" y="357299"/>
                </a:lnTo>
                <a:lnTo>
                  <a:pt x="2013695" y="279881"/>
                </a:lnTo>
                <a:lnTo>
                  <a:pt x="1918092" y="208366"/>
                </a:lnTo>
                <a:lnTo>
                  <a:pt x="1816512" y="148833"/>
                </a:lnTo>
                <a:lnTo>
                  <a:pt x="1708955" y="95253"/>
                </a:lnTo>
                <a:lnTo>
                  <a:pt x="1595421" y="53580"/>
                </a:lnTo>
                <a:lnTo>
                  <a:pt x="1481888" y="23813"/>
                </a:lnTo>
                <a:lnTo>
                  <a:pt x="1356401" y="5953"/>
                </a:lnTo>
                <a:lnTo>
                  <a:pt x="1230914" y="0"/>
                </a:lnTo>
                <a:lnTo>
                  <a:pt x="985941" y="23813"/>
                </a:lnTo>
                <a:lnTo>
                  <a:pt x="866431" y="53580"/>
                </a:lnTo>
                <a:lnTo>
                  <a:pt x="752897" y="95253"/>
                </a:lnTo>
                <a:lnTo>
                  <a:pt x="645340" y="148833"/>
                </a:lnTo>
                <a:lnTo>
                  <a:pt x="543760" y="208366"/>
                </a:lnTo>
                <a:lnTo>
                  <a:pt x="448157" y="279881"/>
                </a:lnTo>
                <a:lnTo>
                  <a:pt x="364482" y="357299"/>
                </a:lnTo>
                <a:lnTo>
                  <a:pt x="280833" y="446624"/>
                </a:lnTo>
                <a:lnTo>
                  <a:pt x="209136" y="541902"/>
                </a:lnTo>
                <a:lnTo>
                  <a:pt x="149369" y="643133"/>
                </a:lnTo>
                <a:lnTo>
                  <a:pt x="95603" y="750318"/>
                </a:lnTo>
                <a:lnTo>
                  <a:pt x="59742" y="863456"/>
                </a:lnTo>
                <a:lnTo>
                  <a:pt x="23907" y="976619"/>
                </a:lnTo>
                <a:lnTo>
                  <a:pt x="0" y="1226709"/>
                </a:lnTo>
                <a:close/>
              </a:path>
            </a:pathLst>
          </a:custGeom>
          <a:solidFill>
            <a:srgbClr val="13CACA"/>
          </a:solidFill>
        </p:spPr>
        <p:txBody>
          <a:bodyPr wrap="square" lIns="0" tIns="0" rIns="0" bIns="0" rtlCol="0">
            <a:noAutofit/>
          </a:bodyPr>
          <a:lstStyle/>
          <a:p>
            <a:endParaRPr/>
          </a:p>
        </p:txBody>
      </p:sp>
      <p:sp>
        <p:nvSpPr>
          <p:cNvPr id="210" name="object 210"/>
          <p:cNvSpPr/>
          <p:nvPr/>
        </p:nvSpPr>
        <p:spPr>
          <a:xfrm>
            <a:off x="3304608" y="1524747"/>
            <a:ext cx="2431994" cy="2423676"/>
          </a:xfrm>
          <a:custGeom>
            <a:avLst/>
            <a:gdLst/>
            <a:ahLst/>
            <a:cxnLst/>
            <a:rect l="l" t="t" r="r" b="b"/>
            <a:pathLst>
              <a:path w="2431994" h="2423676">
                <a:moveTo>
                  <a:pt x="0" y="1208849"/>
                </a:moveTo>
                <a:lnTo>
                  <a:pt x="5976" y="1333918"/>
                </a:lnTo>
                <a:lnTo>
                  <a:pt x="23882" y="1453010"/>
                </a:lnTo>
                <a:lnTo>
                  <a:pt x="53766" y="1566148"/>
                </a:lnTo>
                <a:lnTo>
                  <a:pt x="95603" y="1679286"/>
                </a:lnTo>
                <a:lnTo>
                  <a:pt x="143392" y="1786496"/>
                </a:lnTo>
                <a:lnTo>
                  <a:pt x="209136" y="1887727"/>
                </a:lnTo>
                <a:lnTo>
                  <a:pt x="274856" y="1977052"/>
                </a:lnTo>
                <a:lnTo>
                  <a:pt x="352529" y="2066377"/>
                </a:lnTo>
                <a:lnTo>
                  <a:pt x="442155" y="2143795"/>
                </a:lnTo>
                <a:lnTo>
                  <a:pt x="537784" y="2215235"/>
                </a:lnTo>
                <a:lnTo>
                  <a:pt x="633387" y="2274793"/>
                </a:lnTo>
                <a:lnTo>
                  <a:pt x="740944" y="2328398"/>
                </a:lnTo>
                <a:lnTo>
                  <a:pt x="854477" y="2364118"/>
                </a:lnTo>
                <a:lnTo>
                  <a:pt x="968011" y="2399838"/>
                </a:lnTo>
                <a:lnTo>
                  <a:pt x="1087496" y="2417723"/>
                </a:lnTo>
                <a:lnTo>
                  <a:pt x="1212983" y="2423676"/>
                </a:lnTo>
                <a:lnTo>
                  <a:pt x="1338470" y="2417723"/>
                </a:lnTo>
                <a:lnTo>
                  <a:pt x="1457981" y="2399838"/>
                </a:lnTo>
                <a:lnTo>
                  <a:pt x="1577491" y="2364118"/>
                </a:lnTo>
                <a:lnTo>
                  <a:pt x="1685048" y="2328398"/>
                </a:lnTo>
                <a:lnTo>
                  <a:pt x="1792605" y="2274793"/>
                </a:lnTo>
                <a:lnTo>
                  <a:pt x="1894185" y="2215235"/>
                </a:lnTo>
                <a:lnTo>
                  <a:pt x="1989788" y="2143795"/>
                </a:lnTo>
                <a:lnTo>
                  <a:pt x="2073388" y="2066377"/>
                </a:lnTo>
                <a:lnTo>
                  <a:pt x="2151012" y="1977052"/>
                </a:lnTo>
                <a:lnTo>
                  <a:pt x="2222931" y="1887727"/>
                </a:lnTo>
                <a:lnTo>
                  <a:pt x="2282699" y="1786496"/>
                </a:lnTo>
                <a:lnTo>
                  <a:pt x="2336266" y="1679286"/>
                </a:lnTo>
                <a:lnTo>
                  <a:pt x="2378178" y="1566148"/>
                </a:lnTo>
                <a:lnTo>
                  <a:pt x="2408186" y="1453010"/>
                </a:lnTo>
                <a:lnTo>
                  <a:pt x="2426042" y="1333918"/>
                </a:lnTo>
                <a:lnTo>
                  <a:pt x="2431994" y="1208849"/>
                </a:lnTo>
                <a:lnTo>
                  <a:pt x="2426042" y="1083804"/>
                </a:lnTo>
                <a:lnTo>
                  <a:pt x="2408186" y="964712"/>
                </a:lnTo>
                <a:lnTo>
                  <a:pt x="2378178" y="845596"/>
                </a:lnTo>
                <a:lnTo>
                  <a:pt x="2336266" y="738411"/>
                </a:lnTo>
                <a:lnTo>
                  <a:pt x="2282699" y="631227"/>
                </a:lnTo>
                <a:lnTo>
                  <a:pt x="2222931" y="529995"/>
                </a:lnTo>
                <a:lnTo>
                  <a:pt x="2151012" y="434717"/>
                </a:lnTo>
                <a:lnTo>
                  <a:pt x="2073388" y="351345"/>
                </a:lnTo>
                <a:lnTo>
                  <a:pt x="1989788" y="273927"/>
                </a:lnTo>
                <a:lnTo>
                  <a:pt x="1894185" y="202413"/>
                </a:lnTo>
                <a:lnTo>
                  <a:pt x="1792605" y="142880"/>
                </a:lnTo>
                <a:lnTo>
                  <a:pt x="1685048" y="95253"/>
                </a:lnTo>
                <a:lnTo>
                  <a:pt x="1577491" y="53580"/>
                </a:lnTo>
                <a:lnTo>
                  <a:pt x="1457981" y="23813"/>
                </a:lnTo>
                <a:lnTo>
                  <a:pt x="1338470" y="5953"/>
                </a:lnTo>
                <a:lnTo>
                  <a:pt x="1212983" y="0"/>
                </a:lnTo>
                <a:lnTo>
                  <a:pt x="1087496" y="5953"/>
                </a:lnTo>
                <a:lnTo>
                  <a:pt x="968011" y="23813"/>
                </a:lnTo>
                <a:lnTo>
                  <a:pt x="854477" y="53580"/>
                </a:lnTo>
                <a:lnTo>
                  <a:pt x="740944" y="95253"/>
                </a:lnTo>
                <a:lnTo>
                  <a:pt x="633387" y="142880"/>
                </a:lnTo>
                <a:lnTo>
                  <a:pt x="537784" y="202413"/>
                </a:lnTo>
                <a:lnTo>
                  <a:pt x="442155" y="273927"/>
                </a:lnTo>
                <a:lnTo>
                  <a:pt x="352529" y="351345"/>
                </a:lnTo>
                <a:lnTo>
                  <a:pt x="274856" y="434717"/>
                </a:lnTo>
                <a:lnTo>
                  <a:pt x="209136" y="529995"/>
                </a:lnTo>
                <a:lnTo>
                  <a:pt x="143392" y="631227"/>
                </a:lnTo>
                <a:lnTo>
                  <a:pt x="95603" y="738411"/>
                </a:lnTo>
                <a:lnTo>
                  <a:pt x="53766" y="845596"/>
                </a:lnTo>
                <a:lnTo>
                  <a:pt x="23882" y="964712"/>
                </a:lnTo>
                <a:lnTo>
                  <a:pt x="5976" y="1083804"/>
                </a:lnTo>
                <a:lnTo>
                  <a:pt x="0" y="1208849"/>
                </a:lnTo>
                <a:close/>
              </a:path>
            </a:pathLst>
          </a:custGeom>
          <a:solidFill>
            <a:srgbClr val="17CCCC"/>
          </a:solidFill>
        </p:spPr>
        <p:txBody>
          <a:bodyPr wrap="square" lIns="0" tIns="0" rIns="0" bIns="0" rtlCol="0">
            <a:noAutofit/>
          </a:bodyPr>
          <a:lstStyle/>
          <a:p>
            <a:endParaRPr/>
          </a:p>
        </p:txBody>
      </p:sp>
      <p:sp>
        <p:nvSpPr>
          <p:cNvPr id="211" name="object 211"/>
          <p:cNvSpPr/>
          <p:nvPr/>
        </p:nvSpPr>
        <p:spPr>
          <a:xfrm>
            <a:off x="3316537" y="1536654"/>
            <a:ext cx="2408161" cy="2399838"/>
          </a:xfrm>
          <a:custGeom>
            <a:avLst/>
            <a:gdLst/>
            <a:ahLst/>
            <a:cxnLst/>
            <a:rect l="l" t="t" r="r" b="b"/>
            <a:pathLst>
              <a:path w="2408161" h="2399838">
                <a:moveTo>
                  <a:pt x="0" y="1202895"/>
                </a:moveTo>
                <a:lnTo>
                  <a:pt x="5976" y="1322012"/>
                </a:lnTo>
                <a:lnTo>
                  <a:pt x="23907" y="1441103"/>
                </a:lnTo>
                <a:lnTo>
                  <a:pt x="53790" y="1560195"/>
                </a:lnTo>
                <a:lnTo>
                  <a:pt x="95628" y="1667379"/>
                </a:lnTo>
                <a:lnTo>
                  <a:pt x="143417" y="1774589"/>
                </a:lnTo>
                <a:lnTo>
                  <a:pt x="209161" y="1869867"/>
                </a:lnTo>
                <a:lnTo>
                  <a:pt x="274881" y="1965145"/>
                </a:lnTo>
                <a:lnTo>
                  <a:pt x="352554" y="2048517"/>
                </a:lnTo>
                <a:lnTo>
                  <a:pt x="436204" y="2125910"/>
                </a:lnTo>
                <a:lnTo>
                  <a:pt x="531832" y="2191422"/>
                </a:lnTo>
                <a:lnTo>
                  <a:pt x="627435" y="2256933"/>
                </a:lnTo>
                <a:lnTo>
                  <a:pt x="734992" y="2304560"/>
                </a:lnTo>
                <a:lnTo>
                  <a:pt x="848525" y="2346258"/>
                </a:lnTo>
                <a:lnTo>
                  <a:pt x="962059" y="2376025"/>
                </a:lnTo>
                <a:lnTo>
                  <a:pt x="1081544" y="2393885"/>
                </a:lnTo>
                <a:lnTo>
                  <a:pt x="1201055" y="2399838"/>
                </a:lnTo>
                <a:lnTo>
                  <a:pt x="1326542" y="2393885"/>
                </a:lnTo>
                <a:lnTo>
                  <a:pt x="1446052" y="2376025"/>
                </a:lnTo>
                <a:lnTo>
                  <a:pt x="1559586" y="2346258"/>
                </a:lnTo>
                <a:lnTo>
                  <a:pt x="1673119" y="2304560"/>
                </a:lnTo>
                <a:lnTo>
                  <a:pt x="1780676" y="2256933"/>
                </a:lnTo>
                <a:lnTo>
                  <a:pt x="1876279" y="2191422"/>
                </a:lnTo>
                <a:lnTo>
                  <a:pt x="1971883" y="2125910"/>
                </a:lnTo>
                <a:lnTo>
                  <a:pt x="2055508" y="2048517"/>
                </a:lnTo>
                <a:lnTo>
                  <a:pt x="2133131" y="1965145"/>
                </a:lnTo>
                <a:lnTo>
                  <a:pt x="2204803" y="1869867"/>
                </a:lnTo>
                <a:lnTo>
                  <a:pt x="2264570" y="1774589"/>
                </a:lnTo>
                <a:lnTo>
                  <a:pt x="2312434" y="1667379"/>
                </a:lnTo>
                <a:lnTo>
                  <a:pt x="2354345" y="1560195"/>
                </a:lnTo>
                <a:lnTo>
                  <a:pt x="2384105" y="1441103"/>
                </a:lnTo>
                <a:lnTo>
                  <a:pt x="2402209" y="1322012"/>
                </a:lnTo>
                <a:lnTo>
                  <a:pt x="2408161" y="1202895"/>
                </a:lnTo>
                <a:lnTo>
                  <a:pt x="2402209" y="1077851"/>
                </a:lnTo>
                <a:lnTo>
                  <a:pt x="2384105" y="958759"/>
                </a:lnTo>
                <a:lnTo>
                  <a:pt x="2354345" y="845621"/>
                </a:lnTo>
                <a:lnTo>
                  <a:pt x="2312434" y="732458"/>
                </a:lnTo>
                <a:lnTo>
                  <a:pt x="2264570" y="625273"/>
                </a:lnTo>
                <a:lnTo>
                  <a:pt x="2204803" y="529995"/>
                </a:lnTo>
                <a:lnTo>
                  <a:pt x="2133131" y="434717"/>
                </a:lnTo>
                <a:lnTo>
                  <a:pt x="2055508" y="351345"/>
                </a:lnTo>
                <a:lnTo>
                  <a:pt x="1971883" y="273927"/>
                </a:lnTo>
                <a:lnTo>
                  <a:pt x="1876279" y="202413"/>
                </a:lnTo>
                <a:lnTo>
                  <a:pt x="1780676" y="142880"/>
                </a:lnTo>
                <a:lnTo>
                  <a:pt x="1673119" y="95253"/>
                </a:lnTo>
                <a:lnTo>
                  <a:pt x="1559586" y="53580"/>
                </a:lnTo>
                <a:lnTo>
                  <a:pt x="1446052" y="23813"/>
                </a:lnTo>
                <a:lnTo>
                  <a:pt x="1326542" y="5953"/>
                </a:lnTo>
                <a:lnTo>
                  <a:pt x="1201055" y="0"/>
                </a:lnTo>
                <a:lnTo>
                  <a:pt x="1081544" y="5953"/>
                </a:lnTo>
                <a:lnTo>
                  <a:pt x="962059" y="23813"/>
                </a:lnTo>
                <a:lnTo>
                  <a:pt x="848525" y="53580"/>
                </a:lnTo>
                <a:lnTo>
                  <a:pt x="734992" y="95253"/>
                </a:lnTo>
                <a:lnTo>
                  <a:pt x="627435" y="142880"/>
                </a:lnTo>
                <a:lnTo>
                  <a:pt x="531832" y="202413"/>
                </a:lnTo>
                <a:lnTo>
                  <a:pt x="436204" y="273927"/>
                </a:lnTo>
                <a:lnTo>
                  <a:pt x="352554" y="351345"/>
                </a:lnTo>
                <a:lnTo>
                  <a:pt x="274881" y="434717"/>
                </a:lnTo>
                <a:lnTo>
                  <a:pt x="209161" y="529995"/>
                </a:lnTo>
                <a:lnTo>
                  <a:pt x="143417" y="625273"/>
                </a:lnTo>
                <a:lnTo>
                  <a:pt x="95628" y="732458"/>
                </a:lnTo>
                <a:lnTo>
                  <a:pt x="53790" y="845621"/>
                </a:lnTo>
                <a:lnTo>
                  <a:pt x="23907" y="958759"/>
                </a:lnTo>
                <a:lnTo>
                  <a:pt x="5976" y="1077851"/>
                </a:lnTo>
                <a:lnTo>
                  <a:pt x="0" y="1202895"/>
                </a:lnTo>
                <a:close/>
              </a:path>
            </a:pathLst>
          </a:custGeom>
          <a:solidFill>
            <a:srgbClr val="1ACDCD"/>
          </a:solidFill>
        </p:spPr>
        <p:txBody>
          <a:bodyPr wrap="square" lIns="0" tIns="0" rIns="0" bIns="0" rtlCol="0">
            <a:noAutofit/>
          </a:bodyPr>
          <a:lstStyle/>
          <a:p>
            <a:endParaRPr/>
          </a:p>
        </p:txBody>
      </p:sp>
      <p:sp>
        <p:nvSpPr>
          <p:cNvPr id="212" name="object 212"/>
          <p:cNvSpPr/>
          <p:nvPr/>
        </p:nvSpPr>
        <p:spPr>
          <a:xfrm>
            <a:off x="3328490" y="1554514"/>
            <a:ext cx="2384304" cy="2376025"/>
          </a:xfrm>
          <a:custGeom>
            <a:avLst/>
            <a:gdLst/>
            <a:ahLst/>
            <a:cxnLst/>
            <a:rect l="l" t="t" r="r" b="b"/>
            <a:pathLst>
              <a:path w="2384304" h="2376025">
                <a:moveTo>
                  <a:pt x="0" y="1185035"/>
                </a:moveTo>
                <a:lnTo>
                  <a:pt x="5976" y="1304152"/>
                </a:lnTo>
                <a:lnTo>
                  <a:pt x="23907" y="1423243"/>
                </a:lnTo>
                <a:lnTo>
                  <a:pt x="53790" y="1536381"/>
                </a:lnTo>
                <a:lnTo>
                  <a:pt x="95603" y="1643566"/>
                </a:lnTo>
                <a:lnTo>
                  <a:pt x="149394" y="1750776"/>
                </a:lnTo>
                <a:lnTo>
                  <a:pt x="209136" y="1846054"/>
                </a:lnTo>
                <a:lnTo>
                  <a:pt x="274881" y="1941332"/>
                </a:lnTo>
                <a:lnTo>
                  <a:pt x="352554" y="2024703"/>
                </a:lnTo>
                <a:lnTo>
                  <a:pt x="436204" y="2102097"/>
                </a:lnTo>
                <a:lnTo>
                  <a:pt x="531807" y="2167608"/>
                </a:lnTo>
                <a:lnTo>
                  <a:pt x="627435" y="2227166"/>
                </a:lnTo>
                <a:lnTo>
                  <a:pt x="729015" y="2280746"/>
                </a:lnTo>
                <a:lnTo>
                  <a:pt x="842549" y="2322445"/>
                </a:lnTo>
                <a:lnTo>
                  <a:pt x="956057" y="2352211"/>
                </a:lnTo>
                <a:lnTo>
                  <a:pt x="1075568" y="2370071"/>
                </a:lnTo>
                <a:lnTo>
                  <a:pt x="1195078" y="2376025"/>
                </a:lnTo>
                <a:lnTo>
                  <a:pt x="1320565" y="2370071"/>
                </a:lnTo>
                <a:lnTo>
                  <a:pt x="1434099" y="2352211"/>
                </a:lnTo>
                <a:lnTo>
                  <a:pt x="1547632" y="2322445"/>
                </a:lnTo>
                <a:lnTo>
                  <a:pt x="1661166" y="2280746"/>
                </a:lnTo>
                <a:lnTo>
                  <a:pt x="1762746" y="2227166"/>
                </a:lnTo>
                <a:lnTo>
                  <a:pt x="1864326" y="2167608"/>
                </a:lnTo>
                <a:lnTo>
                  <a:pt x="1953952" y="2102097"/>
                </a:lnTo>
                <a:lnTo>
                  <a:pt x="2037602" y="2024703"/>
                </a:lnTo>
                <a:lnTo>
                  <a:pt x="2115226" y="1941332"/>
                </a:lnTo>
                <a:lnTo>
                  <a:pt x="2180945" y="1846054"/>
                </a:lnTo>
                <a:lnTo>
                  <a:pt x="2240713" y="1750776"/>
                </a:lnTo>
                <a:lnTo>
                  <a:pt x="2294528" y="1643566"/>
                </a:lnTo>
                <a:lnTo>
                  <a:pt x="2330488" y="1536381"/>
                </a:lnTo>
                <a:lnTo>
                  <a:pt x="2360248" y="1423243"/>
                </a:lnTo>
                <a:lnTo>
                  <a:pt x="2378104" y="1304152"/>
                </a:lnTo>
                <a:lnTo>
                  <a:pt x="2384304" y="1185035"/>
                </a:lnTo>
                <a:lnTo>
                  <a:pt x="2378104" y="1059991"/>
                </a:lnTo>
                <a:lnTo>
                  <a:pt x="2360248" y="946852"/>
                </a:lnTo>
                <a:lnTo>
                  <a:pt x="2330488" y="827761"/>
                </a:lnTo>
                <a:lnTo>
                  <a:pt x="2294528" y="720551"/>
                </a:lnTo>
                <a:lnTo>
                  <a:pt x="2240713" y="619320"/>
                </a:lnTo>
                <a:lnTo>
                  <a:pt x="2180945" y="518088"/>
                </a:lnTo>
                <a:lnTo>
                  <a:pt x="2115226" y="428764"/>
                </a:lnTo>
                <a:lnTo>
                  <a:pt x="2037602" y="345392"/>
                </a:lnTo>
                <a:lnTo>
                  <a:pt x="1953952" y="267974"/>
                </a:lnTo>
                <a:lnTo>
                  <a:pt x="1864326" y="202413"/>
                </a:lnTo>
                <a:lnTo>
                  <a:pt x="1762746" y="142880"/>
                </a:lnTo>
                <a:lnTo>
                  <a:pt x="1661166" y="89300"/>
                </a:lnTo>
                <a:lnTo>
                  <a:pt x="1547632" y="53580"/>
                </a:lnTo>
                <a:lnTo>
                  <a:pt x="1434099" y="23813"/>
                </a:lnTo>
                <a:lnTo>
                  <a:pt x="1320565" y="5953"/>
                </a:lnTo>
                <a:lnTo>
                  <a:pt x="1195078" y="0"/>
                </a:lnTo>
                <a:lnTo>
                  <a:pt x="1075568" y="5953"/>
                </a:lnTo>
                <a:lnTo>
                  <a:pt x="956057" y="23813"/>
                </a:lnTo>
                <a:lnTo>
                  <a:pt x="842549" y="53580"/>
                </a:lnTo>
                <a:lnTo>
                  <a:pt x="729015" y="89300"/>
                </a:lnTo>
                <a:lnTo>
                  <a:pt x="627435" y="142880"/>
                </a:lnTo>
                <a:lnTo>
                  <a:pt x="531807" y="202413"/>
                </a:lnTo>
                <a:lnTo>
                  <a:pt x="436204" y="267974"/>
                </a:lnTo>
                <a:lnTo>
                  <a:pt x="352554" y="345392"/>
                </a:lnTo>
                <a:lnTo>
                  <a:pt x="274881" y="428764"/>
                </a:lnTo>
                <a:lnTo>
                  <a:pt x="209136" y="518088"/>
                </a:lnTo>
                <a:lnTo>
                  <a:pt x="149394" y="619320"/>
                </a:lnTo>
                <a:lnTo>
                  <a:pt x="95603" y="720551"/>
                </a:lnTo>
                <a:lnTo>
                  <a:pt x="53790" y="827761"/>
                </a:lnTo>
                <a:lnTo>
                  <a:pt x="23907" y="946852"/>
                </a:lnTo>
                <a:lnTo>
                  <a:pt x="5976" y="1059991"/>
                </a:lnTo>
                <a:lnTo>
                  <a:pt x="0" y="1185035"/>
                </a:lnTo>
                <a:close/>
              </a:path>
            </a:pathLst>
          </a:custGeom>
          <a:solidFill>
            <a:srgbClr val="1DCDCD"/>
          </a:solidFill>
        </p:spPr>
        <p:txBody>
          <a:bodyPr wrap="square" lIns="0" tIns="0" rIns="0" bIns="0" rtlCol="0">
            <a:noAutofit/>
          </a:bodyPr>
          <a:lstStyle/>
          <a:p>
            <a:endParaRPr/>
          </a:p>
        </p:txBody>
      </p:sp>
      <p:sp>
        <p:nvSpPr>
          <p:cNvPr id="213" name="object 213"/>
          <p:cNvSpPr/>
          <p:nvPr/>
        </p:nvSpPr>
        <p:spPr>
          <a:xfrm>
            <a:off x="3346420" y="1566420"/>
            <a:ext cx="2360173" cy="2352211"/>
          </a:xfrm>
          <a:custGeom>
            <a:avLst/>
            <a:gdLst/>
            <a:ahLst/>
            <a:cxnLst/>
            <a:rect l="l" t="t" r="r" b="b"/>
            <a:pathLst>
              <a:path w="2360173" h="2352211">
                <a:moveTo>
                  <a:pt x="0" y="1179082"/>
                </a:moveTo>
                <a:lnTo>
                  <a:pt x="5976" y="1298198"/>
                </a:lnTo>
                <a:lnTo>
                  <a:pt x="23907" y="1411336"/>
                </a:lnTo>
                <a:lnTo>
                  <a:pt x="53790" y="1524475"/>
                </a:lnTo>
                <a:lnTo>
                  <a:pt x="95603" y="1631659"/>
                </a:lnTo>
                <a:lnTo>
                  <a:pt x="143417" y="1738869"/>
                </a:lnTo>
                <a:lnTo>
                  <a:pt x="203160" y="1834147"/>
                </a:lnTo>
                <a:lnTo>
                  <a:pt x="268904" y="1923472"/>
                </a:lnTo>
                <a:lnTo>
                  <a:pt x="346577" y="2006819"/>
                </a:lnTo>
                <a:lnTo>
                  <a:pt x="430227" y="2084237"/>
                </a:lnTo>
                <a:lnTo>
                  <a:pt x="519853" y="2149748"/>
                </a:lnTo>
                <a:lnTo>
                  <a:pt x="615457" y="2209306"/>
                </a:lnTo>
                <a:lnTo>
                  <a:pt x="717061" y="2256933"/>
                </a:lnTo>
                <a:lnTo>
                  <a:pt x="830570" y="2298631"/>
                </a:lnTo>
                <a:lnTo>
                  <a:pt x="938127" y="2328398"/>
                </a:lnTo>
                <a:lnTo>
                  <a:pt x="1057637" y="2346258"/>
                </a:lnTo>
                <a:lnTo>
                  <a:pt x="1177148" y="2352211"/>
                </a:lnTo>
                <a:lnTo>
                  <a:pt x="1296658" y="2346258"/>
                </a:lnTo>
                <a:lnTo>
                  <a:pt x="1416168" y="2328398"/>
                </a:lnTo>
                <a:lnTo>
                  <a:pt x="1529702" y="2298631"/>
                </a:lnTo>
                <a:lnTo>
                  <a:pt x="1637259" y="2256933"/>
                </a:lnTo>
                <a:lnTo>
                  <a:pt x="1744816" y="2209306"/>
                </a:lnTo>
                <a:lnTo>
                  <a:pt x="1840419" y="2149748"/>
                </a:lnTo>
                <a:lnTo>
                  <a:pt x="1930045" y="2084237"/>
                </a:lnTo>
                <a:lnTo>
                  <a:pt x="2013720" y="2006819"/>
                </a:lnTo>
                <a:lnTo>
                  <a:pt x="2091343" y="1923472"/>
                </a:lnTo>
                <a:lnTo>
                  <a:pt x="2157063" y="1834147"/>
                </a:lnTo>
                <a:lnTo>
                  <a:pt x="2216830" y="1738869"/>
                </a:lnTo>
                <a:lnTo>
                  <a:pt x="2270646" y="1631659"/>
                </a:lnTo>
                <a:lnTo>
                  <a:pt x="2306606" y="1524475"/>
                </a:lnTo>
                <a:lnTo>
                  <a:pt x="2336366" y="1411336"/>
                </a:lnTo>
                <a:lnTo>
                  <a:pt x="2354221" y="1298198"/>
                </a:lnTo>
                <a:lnTo>
                  <a:pt x="2360173" y="1179082"/>
                </a:lnTo>
                <a:lnTo>
                  <a:pt x="2354221" y="1054037"/>
                </a:lnTo>
                <a:lnTo>
                  <a:pt x="2336366" y="940899"/>
                </a:lnTo>
                <a:lnTo>
                  <a:pt x="2306606" y="827761"/>
                </a:lnTo>
                <a:lnTo>
                  <a:pt x="2270646" y="720551"/>
                </a:lnTo>
                <a:lnTo>
                  <a:pt x="2216830" y="613367"/>
                </a:lnTo>
                <a:lnTo>
                  <a:pt x="2157063" y="518088"/>
                </a:lnTo>
                <a:lnTo>
                  <a:pt x="2091343" y="428764"/>
                </a:lnTo>
                <a:lnTo>
                  <a:pt x="2013720" y="345392"/>
                </a:lnTo>
                <a:lnTo>
                  <a:pt x="1930045" y="267999"/>
                </a:lnTo>
                <a:lnTo>
                  <a:pt x="1840419" y="202413"/>
                </a:lnTo>
                <a:lnTo>
                  <a:pt x="1744816" y="142880"/>
                </a:lnTo>
                <a:lnTo>
                  <a:pt x="1637259" y="89300"/>
                </a:lnTo>
                <a:lnTo>
                  <a:pt x="1529702" y="53580"/>
                </a:lnTo>
                <a:lnTo>
                  <a:pt x="1416168" y="23813"/>
                </a:lnTo>
                <a:lnTo>
                  <a:pt x="1296658" y="5953"/>
                </a:lnTo>
                <a:lnTo>
                  <a:pt x="1177148" y="0"/>
                </a:lnTo>
                <a:lnTo>
                  <a:pt x="1057637" y="5953"/>
                </a:lnTo>
                <a:lnTo>
                  <a:pt x="938127" y="23813"/>
                </a:lnTo>
                <a:lnTo>
                  <a:pt x="830570" y="53580"/>
                </a:lnTo>
                <a:lnTo>
                  <a:pt x="717061" y="89300"/>
                </a:lnTo>
                <a:lnTo>
                  <a:pt x="615457" y="142880"/>
                </a:lnTo>
                <a:lnTo>
                  <a:pt x="519853" y="202413"/>
                </a:lnTo>
                <a:lnTo>
                  <a:pt x="430227" y="267999"/>
                </a:lnTo>
                <a:lnTo>
                  <a:pt x="346577" y="345392"/>
                </a:lnTo>
                <a:lnTo>
                  <a:pt x="268904" y="428764"/>
                </a:lnTo>
                <a:lnTo>
                  <a:pt x="203160" y="518088"/>
                </a:lnTo>
                <a:lnTo>
                  <a:pt x="143417" y="613367"/>
                </a:lnTo>
                <a:lnTo>
                  <a:pt x="95603" y="720551"/>
                </a:lnTo>
                <a:lnTo>
                  <a:pt x="53790" y="827761"/>
                </a:lnTo>
                <a:lnTo>
                  <a:pt x="23907" y="940899"/>
                </a:lnTo>
                <a:lnTo>
                  <a:pt x="5976" y="1054037"/>
                </a:lnTo>
                <a:lnTo>
                  <a:pt x="0" y="1179082"/>
                </a:lnTo>
                <a:close/>
              </a:path>
            </a:pathLst>
          </a:custGeom>
          <a:solidFill>
            <a:srgbClr val="1FCECE"/>
          </a:solidFill>
        </p:spPr>
        <p:txBody>
          <a:bodyPr wrap="square" lIns="0" tIns="0" rIns="0" bIns="0" rtlCol="0">
            <a:noAutofit/>
          </a:bodyPr>
          <a:lstStyle/>
          <a:p>
            <a:endParaRPr/>
          </a:p>
        </p:txBody>
      </p:sp>
      <p:sp>
        <p:nvSpPr>
          <p:cNvPr id="214" name="object 214"/>
          <p:cNvSpPr/>
          <p:nvPr/>
        </p:nvSpPr>
        <p:spPr>
          <a:xfrm>
            <a:off x="3358374" y="1584280"/>
            <a:ext cx="2336316" cy="2328398"/>
          </a:xfrm>
          <a:custGeom>
            <a:avLst/>
            <a:gdLst/>
            <a:ahLst/>
            <a:cxnLst/>
            <a:rect l="l" t="t" r="r" b="b"/>
            <a:pathLst>
              <a:path w="2336316" h="2328398">
                <a:moveTo>
                  <a:pt x="0" y="1161222"/>
                </a:moveTo>
                <a:lnTo>
                  <a:pt x="5976" y="1280338"/>
                </a:lnTo>
                <a:lnTo>
                  <a:pt x="23907" y="1393476"/>
                </a:lnTo>
                <a:lnTo>
                  <a:pt x="53790" y="1506615"/>
                </a:lnTo>
                <a:lnTo>
                  <a:pt x="95603" y="1613799"/>
                </a:lnTo>
                <a:lnTo>
                  <a:pt x="143417" y="1715056"/>
                </a:lnTo>
                <a:lnTo>
                  <a:pt x="203160" y="1810334"/>
                </a:lnTo>
                <a:lnTo>
                  <a:pt x="268904" y="1899659"/>
                </a:lnTo>
                <a:lnTo>
                  <a:pt x="346577" y="1983005"/>
                </a:lnTo>
                <a:lnTo>
                  <a:pt x="424250" y="2060423"/>
                </a:lnTo>
                <a:lnTo>
                  <a:pt x="519853" y="2125935"/>
                </a:lnTo>
                <a:lnTo>
                  <a:pt x="615457" y="2185493"/>
                </a:lnTo>
                <a:lnTo>
                  <a:pt x="717037" y="2233120"/>
                </a:lnTo>
                <a:lnTo>
                  <a:pt x="824593" y="2274818"/>
                </a:lnTo>
                <a:lnTo>
                  <a:pt x="938127" y="2304585"/>
                </a:lnTo>
                <a:lnTo>
                  <a:pt x="1051661" y="2322445"/>
                </a:lnTo>
                <a:lnTo>
                  <a:pt x="1171171" y="2328398"/>
                </a:lnTo>
                <a:lnTo>
                  <a:pt x="1290681" y="2322445"/>
                </a:lnTo>
                <a:lnTo>
                  <a:pt x="1404215" y="2304585"/>
                </a:lnTo>
                <a:lnTo>
                  <a:pt x="1517748" y="2274818"/>
                </a:lnTo>
                <a:lnTo>
                  <a:pt x="1625305" y="2233120"/>
                </a:lnTo>
                <a:lnTo>
                  <a:pt x="1726885" y="2185493"/>
                </a:lnTo>
                <a:lnTo>
                  <a:pt x="1822489" y="2125935"/>
                </a:lnTo>
                <a:lnTo>
                  <a:pt x="1912115" y="2060423"/>
                </a:lnTo>
                <a:lnTo>
                  <a:pt x="1995814" y="1983005"/>
                </a:lnTo>
                <a:lnTo>
                  <a:pt x="2073438" y="1899659"/>
                </a:lnTo>
                <a:lnTo>
                  <a:pt x="2139157" y="1810334"/>
                </a:lnTo>
                <a:lnTo>
                  <a:pt x="2198925" y="1715056"/>
                </a:lnTo>
                <a:lnTo>
                  <a:pt x="2246789" y="1613799"/>
                </a:lnTo>
                <a:lnTo>
                  <a:pt x="2282500" y="1506615"/>
                </a:lnTo>
                <a:lnTo>
                  <a:pt x="2312508" y="1393476"/>
                </a:lnTo>
                <a:lnTo>
                  <a:pt x="2330364" y="1280338"/>
                </a:lnTo>
                <a:lnTo>
                  <a:pt x="2336316" y="1161222"/>
                </a:lnTo>
                <a:lnTo>
                  <a:pt x="2330364" y="1042131"/>
                </a:lnTo>
                <a:lnTo>
                  <a:pt x="2312508" y="923039"/>
                </a:lnTo>
                <a:lnTo>
                  <a:pt x="2282500" y="815854"/>
                </a:lnTo>
                <a:lnTo>
                  <a:pt x="2246789" y="708669"/>
                </a:lnTo>
                <a:lnTo>
                  <a:pt x="2198925" y="607413"/>
                </a:lnTo>
                <a:lnTo>
                  <a:pt x="2139157" y="512135"/>
                </a:lnTo>
                <a:lnTo>
                  <a:pt x="2073438" y="416857"/>
                </a:lnTo>
                <a:lnTo>
                  <a:pt x="1995814" y="339464"/>
                </a:lnTo>
                <a:lnTo>
                  <a:pt x="1912115" y="262045"/>
                </a:lnTo>
                <a:lnTo>
                  <a:pt x="1822489" y="196460"/>
                </a:lnTo>
                <a:lnTo>
                  <a:pt x="1726885" y="136926"/>
                </a:lnTo>
                <a:lnTo>
                  <a:pt x="1625305" y="89300"/>
                </a:lnTo>
                <a:lnTo>
                  <a:pt x="1517748" y="47626"/>
                </a:lnTo>
                <a:lnTo>
                  <a:pt x="1404215" y="23813"/>
                </a:lnTo>
                <a:lnTo>
                  <a:pt x="1290681" y="5953"/>
                </a:lnTo>
                <a:lnTo>
                  <a:pt x="1171171" y="0"/>
                </a:lnTo>
                <a:lnTo>
                  <a:pt x="1051661" y="5953"/>
                </a:lnTo>
                <a:lnTo>
                  <a:pt x="938127" y="23813"/>
                </a:lnTo>
                <a:lnTo>
                  <a:pt x="824593" y="47626"/>
                </a:lnTo>
                <a:lnTo>
                  <a:pt x="717037" y="89300"/>
                </a:lnTo>
                <a:lnTo>
                  <a:pt x="615457" y="136926"/>
                </a:lnTo>
                <a:lnTo>
                  <a:pt x="519853" y="196460"/>
                </a:lnTo>
                <a:lnTo>
                  <a:pt x="424250" y="262045"/>
                </a:lnTo>
                <a:lnTo>
                  <a:pt x="346577" y="339464"/>
                </a:lnTo>
                <a:lnTo>
                  <a:pt x="268904" y="416857"/>
                </a:lnTo>
                <a:lnTo>
                  <a:pt x="203160" y="512135"/>
                </a:lnTo>
                <a:lnTo>
                  <a:pt x="143417" y="607413"/>
                </a:lnTo>
                <a:lnTo>
                  <a:pt x="95603" y="708669"/>
                </a:lnTo>
                <a:lnTo>
                  <a:pt x="53790" y="815854"/>
                </a:lnTo>
                <a:lnTo>
                  <a:pt x="23907" y="923039"/>
                </a:lnTo>
                <a:lnTo>
                  <a:pt x="5976" y="1042131"/>
                </a:lnTo>
                <a:lnTo>
                  <a:pt x="0" y="1161222"/>
                </a:lnTo>
                <a:close/>
              </a:path>
            </a:pathLst>
          </a:custGeom>
          <a:solidFill>
            <a:srgbClr val="22CFCF"/>
          </a:solidFill>
        </p:spPr>
        <p:txBody>
          <a:bodyPr wrap="square" lIns="0" tIns="0" rIns="0" bIns="0" rtlCol="0">
            <a:noAutofit/>
          </a:bodyPr>
          <a:lstStyle/>
          <a:p>
            <a:endParaRPr/>
          </a:p>
        </p:txBody>
      </p:sp>
      <p:sp>
        <p:nvSpPr>
          <p:cNvPr id="215" name="object 215"/>
          <p:cNvSpPr/>
          <p:nvPr/>
        </p:nvSpPr>
        <p:spPr>
          <a:xfrm>
            <a:off x="3370327" y="1596187"/>
            <a:ext cx="2312459" cy="2304585"/>
          </a:xfrm>
          <a:custGeom>
            <a:avLst/>
            <a:gdLst/>
            <a:ahLst/>
            <a:cxnLst/>
            <a:rect l="l" t="t" r="r" b="b"/>
            <a:pathLst>
              <a:path w="2312459" h="2304585">
                <a:moveTo>
                  <a:pt x="0" y="1155293"/>
                </a:moveTo>
                <a:lnTo>
                  <a:pt x="5976" y="1268432"/>
                </a:lnTo>
                <a:lnTo>
                  <a:pt x="23907" y="1387523"/>
                </a:lnTo>
                <a:lnTo>
                  <a:pt x="53766" y="1494708"/>
                </a:lnTo>
                <a:lnTo>
                  <a:pt x="95603" y="1601893"/>
                </a:lnTo>
                <a:lnTo>
                  <a:pt x="143417" y="1703149"/>
                </a:lnTo>
                <a:lnTo>
                  <a:pt x="203160" y="1798427"/>
                </a:lnTo>
                <a:lnTo>
                  <a:pt x="268879" y="1881774"/>
                </a:lnTo>
                <a:lnTo>
                  <a:pt x="340600" y="1965145"/>
                </a:lnTo>
                <a:lnTo>
                  <a:pt x="424250" y="2042563"/>
                </a:lnTo>
                <a:lnTo>
                  <a:pt x="513877" y="2108075"/>
                </a:lnTo>
                <a:lnTo>
                  <a:pt x="609480" y="2161655"/>
                </a:lnTo>
                <a:lnTo>
                  <a:pt x="711060" y="2215260"/>
                </a:lnTo>
                <a:lnTo>
                  <a:pt x="818617" y="2250980"/>
                </a:lnTo>
                <a:lnTo>
                  <a:pt x="926174" y="2280771"/>
                </a:lnTo>
                <a:lnTo>
                  <a:pt x="1039707" y="2298631"/>
                </a:lnTo>
                <a:lnTo>
                  <a:pt x="1159217" y="2304585"/>
                </a:lnTo>
                <a:lnTo>
                  <a:pt x="1278728" y="2298631"/>
                </a:lnTo>
                <a:lnTo>
                  <a:pt x="1392261" y="2280771"/>
                </a:lnTo>
                <a:lnTo>
                  <a:pt x="1505795" y="2250980"/>
                </a:lnTo>
                <a:lnTo>
                  <a:pt x="1613352" y="2215260"/>
                </a:lnTo>
                <a:lnTo>
                  <a:pt x="1708955" y="2161655"/>
                </a:lnTo>
                <a:lnTo>
                  <a:pt x="1804558" y="2108075"/>
                </a:lnTo>
                <a:lnTo>
                  <a:pt x="1894185" y="2042563"/>
                </a:lnTo>
                <a:lnTo>
                  <a:pt x="1977909" y="1965145"/>
                </a:lnTo>
                <a:lnTo>
                  <a:pt x="2049580" y="1881774"/>
                </a:lnTo>
                <a:lnTo>
                  <a:pt x="2121252" y="1798427"/>
                </a:lnTo>
                <a:lnTo>
                  <a:pt x="2175068" y="1703149"/>
                </a:lnTo>
                <a:lnTo>
                  <a:pt x="2222931" y="1601893"/>
                </a:lnTo>
                <a:lnTo>
                  <a:pt x="2264595" y="1494708"/>
                </a:lnTo>
                <a:lnTo>
                  <a:pt x="2288651" y="1387523"/>
                </a:lnTo>
                <a:lnTo>
                  <a:pt x="2306507" y="1268432"/>
                </a:lnTo>
                <a:lnTo>
                  <a:pt x="2312459" y="1155293"/>
                </a:lnTo>
                <a:lnTo>
                  <a:pt x="2306507" y="1036177"/>
                </a:lnTo>
                <a:lnTo>
                  <a:pt x="2288651" y="923039"/>
                </a:lnTo>
                <a:lnTo>
                  <a:pt x="2264595" y="809901"/>
                </a:lnTo>
                <a:lnTo>
                  <a:pt x="2222931" y="702716"/>
                </a:lnTo>
                <a:lnTo>
                  <a:pt x="2175068" y="601460"/>
                </a:lnTo>
                <a:lnTo>
                  <a:pt x="2121252" y="506182"/>
                </a:lnTo>
                <a:lnTo>
                  <a:pt x="2049580" y="416857"/>
                </a:lnTo>
                <a:lnTo>
                  <a:pt x="1977909" y="333510"/>
                </a:lnTo>
                <a:lnTo>
                  <a:pt x="1894185" y="262045"/>
                </a:lnTo>
                <a:lnTo>
                  <a:pt x="1804558" y="196534"/>
                </a:lnTo>
                <a:lnTo>
                  <a:pt x="1708955" y="136926"/>
                </a:lnTo>
                <a:lnTo>
                  <a:pt x="1613352" y="89300"/>
                </a:lnTo>
                <a:lnTo>
                  <a:pt x="1505795" y="47626"/>
                </a:lnTo>
                <a:lnTo>
                  <a:pt x="1392261" y="23813"/>
                </a:lnTo>
                <a:lnTo>
                  <a:pt x="1278728" y="5953"/>
                </a:lnTo>
                <a:lnTo>
                  <a:pt x="1159217" y="0"/>
                </a:lnTo>
                <a:lnTo>
                  <a:pt x="1039707" y="5953"/>
                </a:lnTo>
                <a:lnTo>
                  <a:pt x="926174" y="23813"/>
                </a:lnTo>
                <a:lnTo>
                  <a:pt x="818617" y="47626"/>
                </a:lnTo>
                <a:lnTo>
                  <a:pt x="711060" y="89300"/>
                </a:lnTo>
                <a:lnTo>
                  <a:pt x="609480" y="136926"/>
                </a:lnTo>
                <a:lnTo>
                  <a:pt x="513877" y="196534"/>
                </a:lnTo>
                <a:lnTo>
                  <a:pt x="424250" y="262045"/>
                </a:lnTo>
                <a:lnTo>
                  <a:pt x="340600" y="333510"/>
                </a:lnTo>
                <a:lnTo>
                  <a:pt x="268879" y="416857"/>
                </a:lnTo>
                <a:lnTo>
                  <a:pt x="203160" y="506182"/>
                </a:lnTo>
                <a:lnTo>
                  <a:pt x="143417" y="601460"/>
                </a:lnTo>
                <a:lnTo>
                  <a:pt x="95603" y="702716"/>
                </a:lnTo>
                <a:lnTo>
                  <a:pt x="53766" y="809901"/>
                </a:lnTo>
                <a:lnTo>
                  <a:pt x="23907" y="923039"/>
                </a:lnTo>
                <a:lnTo>
                  <a:pt x="5976" y="1036177"/>
                </a:lnTo>
                <a:lnTo>
                  <a:pt x="0" y="1155293"/>
                </a:lnTo>
                <a:close/>
              </a:path>
            </a:pathLst>
          </a:custGeom>
          <a:solidFill>
            <a:srgbClr val="25D0D0"/>
          </a:solidFill>
        </p:spPr>
        <p:txBody>
          <a:bodyPr wrap="square" lIns="0" tIns="0" rIns="0" bIns="0" rtlCol="0">
            <a:noAutofit/>
          </a:bodyPr>
          <a:lstStyle/>
          <a:p>
            <a:endParaRPr/>
          </a:p>
        </p:txBody>
      </p:sp>
      <p:sp>
        <p:nvSpPr>
          <p:cNvPr id="216" name="object 216"/>
          <p:cNvSpPr/>
          <p:nvPr/>
        </p:nvSpPr>
        <p:spPr>
          <a:xfrm>
            <a:off x="3388258" y="1608094"/>
            <a:ext cx="2288576" cy="2286725"/>
          </a:xfrm>
          <a:custGeom>
            <a:avLst/>
            <a:gdLst/>
            <a:ahLst/>
            <a:cxnLst/>
            <a:rect l="l" t="t" r="r" b="b"/>
            <a:pathLst>
              <a:path w="2288576" h="2286725">
                <a:moveTo>
                  <a:pt x="0" y="1143387"/>
                </a:moveTo>
                <a:lnTo>
                  <a:pt x="5976" y="1256525"/>
                </a:lnTo>
                <a:lnTo>
                  <a:pt x="23907" y="1369663"/>
                </a:lnTo>
                <a:lnTo>
                  <a:pt x="53766" y="1482801"/>
                </a:lnTo>
                <a:lnTo>
                  <a:pt x="89626" y="1584033"/>
                </a:lnTo>
                <a:lnTo>
                  <a:pt x="137440" y="1685264"/>
                </a:lnTo>
                <a:lnTo>
                  <a:pt x="197183" y="1780542"/>
                </a:lnTo>
                <a:lnTo>
                  <a:pt x="262902" y="1869867"/>
                </a:lnTo>
                <a:lnTo>
                  <a:pt x="334623" y="1947285"/>
                </a:lnTo>
                <a:lnTo>
                  <a:pt x="418273" y="2024703"/>
                </a:lnTo>
                <a:lnTo>
                  <a:pt x="501923" y="2090215"/>
                </a:lnTo>
                <a:lnTo>
                  <a:pt x="597526" y="2143795"/>
                </a:lnTo>
                <a:lnTo>
                  <a:pt x="699106" y="2191446"/>
                </a:lnTo>
                <a:lnTo>
                  <a:pt x="800686" y="2233120"/>
                </a:lnTo>
                <a:lnTo>
                  <a:pt x="914220" y="2262911"/>
                </a:lnTo>
                <a:lnTo>
                  <a:pt x="1027754" y="2280771"/>
                </a:lnTo>
                <a:lnTo>
                  <a:pt x="1141287" y="2286725"/>
                </a:lnTo>
                <a:lnTo>
                  <a:pt x="1260797" y="2280771"/>
                </a:lnTo>
                <a:lnTo>
                  <a:pt x="1374331" y="2262911"/>
                </a:lnTo>
                <a:lnTo>
                  <a:pt x="1481888" y="2233120"/>
                </a:lnTo>
                <a:lnTo>
                  <a:pt x="1589445" y="2191446"/>
                </a:lnTo>
                <a:lnTo>
                  <a:pt x="1691025" y="2143795"/>
                </a:lnTo>
                <a:lnTo>
                  <a:pt x="1786628" y="2090215"/>
                </a:lnTo>
                <a:lnTo>
                  <a:pt x="1870278" y="2024703"/>
                </a:lnTo>
                <a:lnTo>
                  <a:pt x="1954027" y="1947285"/>
                </a:lnTo>
                <a:lnTo>
                  <a:pt x="2025698" y="1869867"/>
                </a:lnTo>
                <a:lnTo>
                  <a:pt x="2091418" y="1780542"/>
                </a:lnTo>
                <a:lnTo>
                  <a:pt x="2151185" y="1685264"/>
                </a:lnTo>
                <a:lnTo>
                  <a:pt x="2199049" y="1584033"/>
                </a:lnTo>
                <a:lnTo>
                  <a:pt x="2240713" y="1482801"/>
                </a:lnTo>
                <a:lnTo>
                  <a:pt x="2264769" y="1369663"/>
                </a:lnTo>
                <a:lnTo>
                  <a:pt x="2282624" y="1256525"/>
                </a:lnTo>
                <a:lnTo>
                  <a:pt x="2288576" y="1143387"/>
                </a:lnTo>
                <a:lnTo>
                  <a:pt x="2282624" y="1024271"/>
                </a:lnTo>
                <a:lnTo>
                  <a:pt x="2264769" y="911132"/>
                </a:lnTo>
                <a:lnTo>
                  <a:pt x="2240713" y="803948"/>
                </a:lnTo>
                <a:lnTo>
                  <a:pt x="2199049" y="696763"/>
                </a:lnTo>
                <a:lnTo>
                  <a:pt x="2151185" y="595531"/>
                </a:lnTo>
                <a:lnTo>
                  <a:pt x="2091418" y="506206"/>
                </a:lnTo>
                <a:lnTo>
                  <a:pt x="2025698" y="416882"/>
                </a:lnTo>
                <a:lnTo>
                  <a:pt x="1954027" y="333510"/>
                </a:lnTo>
                <a:lnTo>
                  <a:pt x="1870278" y="262045"/>
                </a:lnTo>
                <a:lnTo>
                  <a:pt x="1786628" y="196534"/>
                </a:lnTo>
                <a:lnTo>
                  <a:pt x="1691025" y="136926"/>
                </a:lnTo>
                <a:lnTo>
                  <a:pt x="1589445" y="89300"/>
                </a:lnTo>
                <a:lnTo>
                  <a:pt x="1481888" y="53580"/>
                </a:lnTo>
                <a:lnTo>
                  <a:pt x="1374331" y="23813"/>
                </a:lnTo>
                <a:lnTo>
                  <a:pt x="1260797" y="5953"/>
                </a:lnTo>
                <a:lnTo>
                  <a:pt x="1141287" y="0"/>
                </a:lnTo>
                <a:lnTo>
                  <a:pt x="1027754" y="5953"/>
                </a:lnTo>
                <a:lnTo>
                  <a:pt x="914220" y="23813"/>
                </a:lnTo>
                <a:lnTo>
                  <a:pt x="800686" y="53580"/>
                </a:lnTo>
                <a:lnTo>
                  <a:pt x="699106" y="89300"/>
                </a:lnTo>
                <a:lnTo>
                  <a:pt x="597526" y="136926"/>
                </a:lnTo>
                <a:lnTo>
                  <a:pt x="501923" y="196534"/>
                </a:lnTo>
                <a:lnTo>
                  <a:pt x="418273" y="262045"/>
                </a:lnTo>
                <a:lnTo>
                  <a:pt x="334623" y="333510"/>
                </a:lnTo>
                <a:lnTo>
                  <a:pt x="262902" y="416882"/>
                </a:lnTo>
                <a:lnTo>
                  <a:pt x="197183" y="506206"/>
                </a:lnTo>
                <a:lnTo>
                  <a:pt x="137440" y="595531"/>
                </a:lnTo>
                <a:lnTo>
                  <a:pt x="89626" y="696763"/>
                </a:lnTo>
                <a:lnTo>
                  <a:pt x="53766" y="803948"/>
                </a:lnTo>
                <a:lnTo>
                  <a:pt x="23907" y="911132"/>
                </a:lnTo>
                <a:lnTo>
                  <a:pt x="5976" y="1024271"/>
                </a:lnTo>
                <a:lnTo>
                  <a:pt x="0" y="1143387"/>
                </a:lnTo>
                <a:close/>
              </a:path>
            </a:pathLst>
          </a:custGeom>
          <a:solidFill>
            <a:srgbClr val="29D0D0"/>
          </a:solidFill>
        </p:spPr>
        <p:txBody>
          <a:bodyPr wrap="square" lIns="0" tIns="0" rIns="0" bIns="0" rtlCol="0">
            <a:noAutofit/>
          </a:bodyPr>
          <a:lstStyle/>
          <a:p>
            <a:endParaRPr/>
          </a:p>
        </p:txBody>
      </p:sp>
      <p:sp>
        <p:nvSpPr>
          <p:cNvPr id="217" name="object 217"/>
          <p:cNvSpPr/>
          <p:nvPr/>
        </p:nvSpPr>
        <p:spPr>
          <a:xfrm>
            <a:off x="3400211" y="1625954"/>
            <a:ext cx="2264719" cy="2256958"/>
          </a:xfrm>
          <a:custGeom>
            <a:avLst/>
            <a:gdLst/>
            <a:ahLst/>
            <a:cxnLst/>
            <a:rect l="l" t="t" r="r" b="b"/>
            <a:pathLst>
              <a:path w="2264719" h="2256958">
                <a:moveTo>
                  <a:pt x="0" y="1125527"/>
                </a:moveTo>
                <a:lnTo>
                  <a:pt x="5976" y="1238665"/>
                </a:lnTo>
                <a:lnTo>
                  <a:pt x="23882" y="1351803"/>
                </a:lnTo>
                <a:lnTo>
                  <a:pt x="53766" y="1458988"/>
                </a:lnTo>
                <a:lnTo>
                  <a:pt x="89626" y="1566173"/>
                </a:lnTo>
                <a:lnTo>
                  <a:pt x="137415" y="1661451"/>
                </a:lnTo>
                <a:lnTo>
                  <a:pt x="197183" y="1756729"/>
                </a:lnTo>
                <a:lnTo>
                  <a:pt x="262902" y="1846054"/>
                </a:lnTo>
                <a:lnTo>
                  <a:pt x="334623" y="1923472"/>
                </a:lnTo>
                <a:lnTo>
                  <a:pt x="412296" y="1994937"/>
                </a:lnTo>
                <a:lnTo>
                  <a:pt x="501923" y="2060448"/>
                </a:lnTo>
                <a:lnTo>
                  <a:pt x="597526" y="2119982"/>
                </a:lnTo>
                <a:lnTo>
                  <a:pt x="693130" y="2167633"/>
                </a:lnTo>
                <a:lnTo>
                  <a:pt x="800686" y="2203353"/>
                </a:lnTo>
                <a:lnTo>
                  <a:pt x="908243" y="2233145"/>
                </a:lnTo>
                <a:lnTo>
                  <a:pt x="1021777" y="2251005"/>
                </a:lnTo>
                <a:lnTo>
                  <a:pt x="1135310" y="2256958"/>
                </a:lnTo>
                <a:lnTo>
                  <a:pt x="1254821" y="2251005"/>
                </a:lnTo>
                <a:lnTo>
                  <a:pt x="1362378" y="2233145"/>
                </a:lnTo>
                <a:lnTo>
                  <a:pt x="1469934" y="2203353"/>
                </a:lnTo>
                <a:lnTo>
                  <a:pt x="1577491" y="2167633"/>
                </a:lnTo>
                <a:lnTo>
                  <a:pt x="1673094" y="2119982"/>
                </a:lnTo>
                <a:lnTo>
                  <a:pt x="1768698" y="2060448"/>
                </a:lnTo>
                <a:lnTo>
                  <a:pt x="1858324" y="1994937"/>
                </a:lnTo>
                <a:lnTo>
                  <a:pt x="1936121" y="1923472"/>
                </a:lnTo>
                <a:lnTo>
                  <a:pt x="2007793" y="1846054"/>
                </a:lnTo>
                <a:lnTo>
                  <a:pt x="2073512" y="1756729"/>
                </a:lnTo>
                <a:lnTo>
                  <a:pt x="2133280" y="1661451"/>
                </a:lnTo>
                <a:lnTo>
                  <a:pt x="2174944" y="1566173"/>
                </a:lnTo>
                <a:lnTo>
                  <a:pt x="2216855" y="1458988"/>
                </a:lnTo>
                <a:lnTo>
                  <a:pt x="2240663" y="1351803"/>
                </a:lnTo>
                <a:lnTo>
                  <a:pt x="2258767" y="1238665"/>
                </a:lnTo>
                <a:lnTo>
                  <a:pt x="2264719" y="1125527"/>
                </a:lnTo>
                <a:lnTo>
                  <a:pt x="2258767" y="1006411"/>
                </a:lnTo>
                <a:lnTo>
                  <a:pt x="2240663" y="899226"/>
                </a:lnTo>
                <a:lnTo>
                  <a:pt x="2216855" y="792041"/>
                </a:lnTo>
                <a:lnTo>
                  <a:pt x="2174944" y="684856"/>
                </a:lnTo>
                <a:lnTo>
                  <a:pt x="2133280" y="589578"/>
                </a:lnTo>
                <a:lnTo>
                  <a:pt x="2073512" y="494300"/>
                </a:lnTo>
                <a:lnTo>
                  <a:pt x="2007793" y="410928"/>
                </a:lnTo>
                <a:lnTo>
                  <a:pt x="1936121" y="327557"/>
                </a:lnTo>
                <a:lnTo>
                  <a:pt x="1858324" y="256092"/>
                </a:lnTo>
                <a:lnTo>
                  <a:pt x="1768698" y="190581"/>
                </a:lnTo>
                <a:lnTo>
                  <a:pt x="1673094" y="136926"/>
                </a:lnTo>
                <a:lnTo>
                  <a:pt x="1577491" y="89300"/>
                </a:lnTo>
                <a:lnTo>
                  <a:pt x="1469934" y="47626"/>
                </a:lnTo>
                <a:lnTo>
                  <a:pt x="1362378" y="23813"/>
                </a:lnTo>
                <a:lnTo>
                  <a:pt x="1254821" y="5953"/>
                </a:lnTo>
                <a:lnTo>
                  <a:pt x="1135310" y="0"/>
                </a:lnTo>
                <a:lnTo>
                  <a:pt x="1021777" y="5953"/>
                </a:lnTo>
                <a:lnTo>
                  <a:pt x="908243" y="23813"/>
                </a:lnTo>
                <a:lnTo>
                  <a:pt x="800686" y="47626"/>
                </a:lnTo>
                <a:lnTo>
                  <a:pt x="693130" y="89300"/>
                </a:lnTo>
                <a:lnTo>
                  <a:pt x="597526" y="136926"/>
                </a:lnTo>
                <a:lnTo>
                  <a:pt x="501923" y="190581"/>
                </a:lnTo>
                <a:lnTo>
                  <a:pt x="412296" y="256092"/>
                </a:lnTo>
                <a:lnTo>
                  <a:pt x="334623" y="327557"/>
                </a:lnTo>
                <a:lnTo>
                  <a:pt x="262902" y="410928"/>
                </a:lnTo>
                <a:lnTo>
                  <a:pt x="197183" y="494300"/>
                </a:lnTo>
                <a:lnTo>
                  <a:pt x="137415" y="589578"/>
                </a:lnTo>
                <a:lnTo>
                  <a:pt x="89626" y="684856"/>
                </a:lnTo>
                <a:lnTo>
                  <a:pt x="53766" y="792041"/>
                </a:lnTo>
                <a:lnTo>
                  <a:pt x="23882" y="899226"/>
                </a:lnTo>
                <a:lnTo>
                  <a:pt x="5976" y="1006411"/>
                </a:lnTo>
                <a:lnTo>
                  <a:pt x="0" y="1125527"/>
                </a:lnTo>
                <a:close/>
              </a:path>
            </a:pathLst>
          </a:custGeom>
          <a:solidFill>
            <a:srgbClr val="2CD1D1"/>
          </a:solidFill>
        </p:spPr>
        <p:txBody>
          <a:bodyPr wrap="square" lIns="0" tIns="0" rIns="0" bIns="0" rtlCol="0">
            <a:noAutofit/>
          </a:bodyPr>
          <a:lstStyle/>
          <a:p>
            <a:endParaRPr/>
          </a:p>
        </p:txBody>
      </p:sp>
      <p:sp>
        <p:nvSpPr>
          <p:cNvPr id="218" name="object 218"/>
          <p:cNvSpPr/>
          <p:nvPr/>
        </p:nvSpPr>
        <p:spPr>
          <a:xfrm>
            <a:off x="3412165" y="1637860"/>
            <a:ext cx="2246813" cy="2239098"/>
          </a:xfrm>
          <a:custGeom>
            <a:avLst/>
            <a:gdLst/>
            <a:ahLst/>
            <a:cxnLst/>
            <a:rect l="l" t="t" r="r" b="b"/>
            <a:pathLst>
              <a:path w="2246813" h="2239098">
                <a:moveTo>
                  <a:pt x="0" y="1119573"/>
                </a:moveTo>
                <a:lnTo>
                  <a:pt x="5976" y="1232712"/>
                </a:lnTo>
                <a:lnTo>
                  <a:pt x="23882" y="1345850"/>
                </a:lnTo>
                <a:lnTo>
                  <a:pt x="53766" y="1453035"/>
                </a:lnTo>
                <a:lnTo>
                  <a:pt x="89626" y="1554266"/>
                </a:lnTo>
                <a:lnTo>
                  <a:pt x="137415" y="1649544"/>
                </a:lnTo>
                <a:lnTo>
                  <a:pt x="197183" y="1744822"/>
                </a:lnTo>
                <a:lnTo>
                  <a:pt x="256926" y="1828194"/>
                </a:lnTo>
                <a:lnTo>
                  <a:pt x="334599" y="1905612"/>
                </a:lnTo>
                <a:lnTo>
                  <a:pt x="412296" y="1983030"/>
                </a:lnTo>
                <a:lnTo>
                  <a:pt x="495946" y="2042588"/>
                </a:lnTo>
                <a:lnTo>
                  <a:pt x="591550" y="2102122"/>
                </a:lnTo>
                <a:lnTo>
                  <a:pt x="687153" y="2149773"/>
                </a:lnTo>
                <a:lnTo>
                  <a:pt x="788733" y="2185493"/>
                </a:lnTo>
                <a:lnTo>
                  <a:pt x="896290" y="2215285"/>
                </a:lnTo>
                <a:lnTo>
                  <a:pt x="1009823" y="2233145"/>
                </a:lnTo>
                <a:lnTo>
                  <a:pt x="1123357" y="2239098"/>
                </a:lnTo>
                <a:lnTo>
                  <a:pt x="1236890" y="2233145"/>
                </a:lnTo>
                <a:lnTo>
                  <a:pt x="1350424" y="2215285"/>
                </a:lnTo>
                <a:lnTo>
                  <a:pt x="1457981" y="2185493"/>
                </a:lnTo>
                <a:lnTo>
                  <a:pt x="1559561" y="2149773"/>
                </a:lnTo>
                <a:lnTo>
                  <a:pt x="1661141" y="2102122"/>
                </a:lnTo>
                <a:lnTo>
                  <a:pt x="1750767" y="2042588"/>
                </a:lnTo>
                <a:lnTo>
                  <a:pt x="1840394" y="1983030"/>
                </a:lnTo>
                <a:lnTo>
                  <a:pt x="1917968" y="1905612"/>
                </a:lnTo>
                <a:lnTo>
                  <a:pt x="1989887" y="1828194"/>
                </a:lnTo>
                <a:lnTo>
                  <a:pt x="2055607" y="1744822"/>
                </a:lnTo>
                <a:lnTo>
                  <a:pt x="2109174" y="1649544"/>
                </a:lnTo>
                <a:lnTo>
                  <a:pt x="2157038" y="1554266"/>
                </a:lnTo>
                <a:lnTo>
                  <a:pt x="2198950" y="1453035"/>
                </a:lnTo>
                <a:lnTo>
                  <a:pt x="2222758" y="1345850"/>
                </a:lnTo>
                <a:lnTo>
                  <a:pt x="2240861" y="1232712"/>
                </a:lnTo>
                <a:lnTo>
                  <a:pt x="2246813" y="1119573"/>
                </a:lnTo>
                <a:lnTo>
                  <a:pt x="2240861" y="1006411"/>
                </a:lnTo>
                <a:lnTo>
                  <a:pt x="2222758" y="893272"/>
                </a:lnTo>
                <a:lnTo>
                  <a:pt x="2198950" y="786088"/>
                </a:lnTo>
                <a:lnTo>
                  <a:pt x="2157038" y="684856"/>
                </a:lnTo>
                <a:lnTo>
                  <a:pt x="2109174" y="583625"/>
                </a:lnTo>
                <a:lnTo>
                  <a:pt x="2055607" y="494300"/>
                </a:lnTo>
                <a:lnTo>
                  <a:pt x="1989887" y="404975"/>
                </a:lnTo>
                <a:lnTo>
                  <a:pt x="1917968" y="327557"/>
                </a:lnTo>
                <a:lnTo>
                  <a:pt x="1840394" y="256092"/>
                </a:lnTo>
                <a:lnTo>
                  <a:pt x="1750767" y="190581"/>
                </a:lnTo>
                <a:lnTo>
                  <a:pt x="1661141" y="136926"/>
                </a:lnTo>
                <a:lnTo>
                  <a:pt x="1559561" y="89300"/>
                </a:lnTo>
                <a:lnTo>
                  <a:pt x="1457981" y="47626"/>
                </a:lnTo>
                <a:lnTo>
                  <a:pt x="1350424" y="23813"/>
                </a:lnTo>
                <a:lnTo>
                  <a:pt x="1236890" y="5953"/>
                </a:lnTo>
                <a:lnTo>
                  <a:pt x="1123357" y="0"/>
                </a:lnTo>
                <a:lnTo>
                  <a:pt x="1009823" y="5953"/>
                </a:lnTo>
                <a:lnTo>
                  <a:pt x="896290" y="23813"/>
                </a:lnTo>
                <a:lnTo>
                  <a:pt x="788733" y="47626"/>
                </a:lnTo>
                <a:lnTo>
                  <a:pt x="687153" y="89300"/>
                </a:lnTo>
                <a:lnTo>
                  <a:pt x="591550" y="136926"/>
                </a:lnTo>
                <a:lnTo>
                  <a:pt x="495946" y="190581"/>
                </a:lnTo>
                <a:lnTo>
                  <a:pt x="412296" y="256092"/>
                </a:lnTo>
                <a:lnTo>
                  <a:pt x="334599" y="327557"/>
                </a:lnTo>
                <a:lnTo>
                  <a:pt x="256926" y="404975"/>
                </a:lnTo>
                <a:lnTo>
                  <a:pt x="197183" y="494300"/>
                </a:lnTo>
                <a:lnTo>
                  <a:pt x="137415" y="583625"/>
                </a:lnTo>
                <a:lnTo>
                  <a:pt x="89626" y="684856"/>
                </a:lnTo>
                <a:lnTo>
                  <a:pt x="53766" y="786088"/>
                </a:lnTo>
                <a:lnTo>
                  <a:pt x="23882" y="893272"/>
                </a:lnTo>
                <a:lnTo>
                  <a:pt x="5976" y="1006411"/>
                </a:lnTo>
                <a:lnTo>
                  <a:pt x="0" y="1119573"/>
                </a:lnTo>
                <a:close/>
              </a:path>
            </a:pathLst>
          </a:custGeom>
          <a:solidFill>
            <a:srgbClr val="2DD2D2"/>
          </a:solidFill>
        </p:spPr>
        <p:txBody>
          <a:bodyPr wrap="square" lIns="0" tIns="0" rIns="0" bIns="0" rtlCol="0">
            <a:noAutofit/>
          </a:bodyPr>
          <a:lstStyle/>
          <a:p>
            <a:endParaRPr/>
          </a:p>
        </p:txBody>
      </p:sp>
      <p:sp>
        <p:nvSpPr>
          <p:cNvPr id="219" name="object 219"/>
          <p:cNvSpPr/>
          <p:nvPr/>
        </p:nvSpPr>
        <p:spPr>
          <a:xfrm>
            <a:off x="3430070" y="1655720"/>
            <a:ext cx="2216756" cy="2209331"/>
          </a:xfrm>
          <a:custGeom>
            <a:avLst/>
            <a:gdLst/>
            <a:ahLst/>
            <a:cxnLst/>
            <a:rect l="l" t="t" r="r" b="b"/>
            <a:pathLst>
              <a:path w="2216756" h="2209331">
                <a:moveTo>
                  <a:pt x="0" y="1101713"/>
                </a:moveTo>
                <a:lnTo>
                  <a:pt x="5976" y="1214852"/>
                </a:lnTo>
                <a:lnTo>
                  <a:pt x="23907" y="1322036"/>
                </a:lnTo>
                <a:lnTo>
                  <a:pt x="53790" y="1429221"/>
                </a:lnTo>
                <a:lnTo>
                  <a:pt x="89651" y="1530453"/>
                </a:lnTo>
                <a:lnTo>
                  <a:pt x="137440" y="1625731"/>
                </a:lnTo>
                <a:lnTo>
                  <a:pt x="191231" y="1721009"/>
                </a:lnTo>
                <a:lnTo>
                  <a:pt x="250974" y="1804380"/>
                </a:lnTo>
                <a:lnTo>
                  <a:pt x="322670" y="1881799"/>
                </a:lnTo>
                <a:lnTo>
                  <a:pt x="406345" y="1953263"/>
                </a:lnTo>
                <a:lnTo>
                  <a:pt x="489994" y="2018775"/>
                </a:lnTo>
                <a:lnTo>
                  <a:pt x="579621" y="2072355"/>
                </a:lnTo>
                <a:lnTo>
                  <a:pt x="675224" y="2120006"/>
                </a:lnTo>
                <a:lnTo>
                  <a:pt x="776804" y="2155726"/>
                </a:lnTo>
                <a:lnTo>
                  <a:pt x="884361" y="2185493"/>
                </a:lnTo>
                <a:lnTo>
                  <a:pt x="991918" y="2203378"/>
                </a:lnTo>
                <a:lnTo>
                  <a:pt x="1105451" y="2209331"/>
                </a:lnTo>
                <a:lnTo>
                  <a:pt x="1218985" y="2203378"/>
                </a:lnTo>
                <a:lnTo>
                  <a:pt x="1332519" y="2185493"/>
                </a:lnTo>
                <a:lnTo>
                  <a:pt x="1440075" y="2155726"/>
                </a:lnTo>
                <a:lnTo>
                  <a:pt x="1541655" y="2120006"/>
                </a:lnTo>
                <a:lnTo>
                  <a:pt x="1637259" y="2072355"/>
                </a:lnTo>
                <a:lnTo>
                  <a:pt x="1726885" y="2018775"/>
                </a:lnTo>
                <a:lnTo>
                  <a:pt x="1816512" y="1953263"/>
                </a:lnTo>
                <a:lnTo>
                  <a:pt x="1894110" y="1881799"/>
                </a:lnTo>
                <a:lnTo>
                  <a:pt x="1966030" y="1804380"/>
                </a:lnTo>
                <a:lnTo>
                  <a:pt x="2031749" y="1721009"/>
                </a:lnTo>
                <a:lnTo>
                  <a:pt x="2085317" y="1625731"/>
                </a:lnTo>
                <a:lnTo>
                  <a:pt x="2133181" y="1530453"/>
                </a:lnTo>
                <a:lnTo>
                  <a:pt x="2169140" y="1429221"/>
                </a:lnTo>
                <a:lnTo>
                  <a:pt x="2192948" y="1322036"/>
                </a:lnTo>
                <a:lnTo>
                  <a:pt x="2210804" y="1214852"/>
                </a:lnTo>
                <a:lnTo>
                  <a:pt x="2216756" y="1101713"/>
                </a:lnTo>
                <a:lnTo>
                  <a:pt x="2210804" y="988551"/>
                </a:lnTo>
                <a:lnTo>
                  <a:pt x="2192948" y="875412"/>
                </a:lnTo>
                <a:lnTo>
                  <a:pt x="2169140" y="774181"/>
                </a:lnTo>
                <a:lnTo>
                  <a:pt x="2133181" y="672949"/>
                </a:lnTo>
                <a:lnTo>
                  <a:pt x="2085317" y="577671"/>
                </a:lnTo>
                <a:lnTo>
                  <a:pt x="2031749" y="482393"/>
                </a:lnTo>
                <a:lnTo>
                  <a:pt x="1966030" y="399022"/>
                </a:lnTo>
                <a:lnTo>
                  <a:pt x="1894110" y="321604"/>
                </a:lnTo>
                <a:lnTo>
                  <a:pt x="1816512" y="250139"/>
                </a:lnTo>
                <a:lnTo>
                  <a:pt x="1726885" y="184652"/>
                </a:lnTo>
                <a:lnTo>
                  <a:pt x="1637259" y="131047"/>
                </a:lnTo>
                <a:lnTo>
                  <a:pt x="1541655" y="83346"/>
                </a:lnTo>
                <a:lnTo>
                  <a:pt x="1440075" y="47626"/>
                </a:lnTo>
                <a:lnTo>
                  <a:pt x="1332519" y="17860"/>
                </a:lnTo>
                <a:lnTo>
                  <a:pt x="1218985" y="5953"/>
                </a:lnTo>
                <a:lnTo>
                  <a:pt x="1105451" y="0"/>
                </a:lnTo>
                <a:lnTo>
                  <a:pt x="991918" y="5953"/>
                </a:lnTo>
                <a:lnTo>
                  <a:pt x="884361" y="17860"/>
                </a:lnTo>
                <a:lnTo>
                  <a:pt x="776804" y="47626"/>
                </a:lnTo>
                <a:lnTo>
                  <a:pt x="675224" y="83346"/>
                </a:lnTo>
                <a:lnTo>
                  <a:pt x="579621" y="131047"/>
                </a:lnTo>
                <a:lnTo>
                  <a:pt x="489994" y="184652"/>
                </a:lnTo>
                <a:lnTo>
                  <a:pt x="406345" y="250139"/>
                </a:lnTo>
                <a:lnTo>
                  <a:pt x="322670" y="321604"/>
                </a:lnTo>
                <a:lnTo>
                  <a:pt x="250974" y="399022"/>
                </a:lnTo>
                <a:lnTo>
                  <a:pt x="191231" y="482393"/>
                </a:lnTo>
                <a:lnTo>
                  <a:pt x="137440" y="577671"/>
                </a:lnTo>
                <a:lnTo>
                  <a:pt x="89651" y="672949"/>
                </a:lnTo>
                <a:lnTo>
                  <a:pt x="53790" y="774181"/>
                </a:lnTo>
                <a:lnTo>
                  <a:pt x="23907" y="875412"/>
                </a:lnTo>
                <a:lnTo>
                  <a:pt x="5976" y="988551"/>
                </a:lnTo>
                <a:lnTo>
                  <a:pt x="0" y="1101713"/>
                </a:lnTo>
                <a:close/>
              </a:path>
            </a:pathLst>
          </a:custGeom>
          <a:solidFill>
            <a:srgbClr val="30D2D2"/>
          </a:solidFill>
        </p:spPr>
        <p:txBody>
          <a:bodyPr wrap="square" lIns="0" tIns="0" rIns="0" bIns="0" rtlCol="0">
            <a:noAutofit/>
          </a:bodyPr>
          <a:lstStyle/>
          <a:p>
            <a:endParaRPr/>
          </a:p>
        </p:txBody>
      </p:sp>
      <p:sp>
        <p:nvSpPr>
          <p:cNvPr id="220" name="object 220"/>
          <p:cNvSpPr/>
          <p:nvPr/>
        </p:nvSpPr>
        <p:spPr>
          <a:xfrm>
            <a:off x="3442024" y="1667627"/>
            <a:ext cx="2192899" cy="2185518"/>
          </a:xfrm>
          <a:custGeom>
            <a:avLst/>
            <a:gdLst/>
            <a:ahLst/>
            <a:cxnLst/>
            <a:rect l="l" t="t" r="r" b="b"/>
            <a:pathLst>
              <a:path w="2192899" h="2185518">
                <a:moveTo>
                  <a:pt x="0" y="1095760"/>
                </a:moveTo>
                <a:lnTo>
                  <a:pt x="5976" y="1208898"/>
                </a:lnTo>
                <a:lnTo>
                  <a:pt x="23907" y="1316083"/>
                </a:lnTo>
                <a:lnTo>
                  <a:pt x="53790" y="1417315"/>
                </a:lnTo>
                <a:lnTo>
                  <a:pt x="89626" y="1518546"/>
                </a:lnTo>
                <a:lnTo>
                  <a:pt x="137440" y="1613824"/>
                </a:lnTo>
                <a:lnTo>
                  <a:pt x="191231" y="1703149"/>
                </a:lnTo>
                <a:lnTo>
                  <a:pt x="250974" y="1786520"/>
                </a:lnTo>
                <a:lnTo>
                  <a:pt x="322670" y="1863939"/>
                </a:lnTo>
                <a:lnTo>
                  <a:pt x="400368" y="1935403"/>
                </a:lnTo>
                <a:lnTo>
                  <a:pt x="484018" y="2000915"/>
                </a:lnTo>
                <a:lnTo>
                  <a:pt x="579621" y="2054495"/>
                </a:lnTo>
                <a:lnTo>
                  <a:pt x="675224" y="2102146"/>
                </a:lnTo>
                <a:lnTo>
                  <a:pt x="776804" y="2137866"/>
                </a:lnTo>
                <a:lnTo>
                  <a:pt x="878384" y="2161680"/>
                </a:lnTo>
                <a:lnTo>
                  <a:pt x="985941" y="2179540"/>
                </a:lnTo>
                <a:lnTo>
                  <a:pt x="1099475" y="2185518"/>
                </a:lnTo>
                <a:lnTo>
                  <a:pt x="1213008" y="2179540"/>
                </a:lnTo>
                <a:lnTo>
                  <a:pt x="1320565" y="2161680"/>
                </a:lnTo>
                <a:lnTo>
                  <a:pt x="1428122" y="2137866"/>
                </a:lnTo>
                <a:lnTo>
                  <a:pt x="1529702" y="2102146"/>
                </a:lnTo>
                <a:lnTo>
                  <a:pt x="1625305" y="2054495"/>
                </a:lnTo>
                <a:lnTo>
                  <a:pt x="1714932" y="2000915"/>
                </a:lnTo>
                <a:lnTo>
                  <a:pt x="1798606" y="1935403"/>
                </a:lnTo>
                <a:lnTo>
                  <a:pt x="1876205" y="1863939"/>
                </a:lnTo>
                <a:lnTo>
                  <a:pt x="1947876" y="1786520"/>
                </a:lnTo>
                <a:lnTo>
                  <a:pt x="2007644" y="1703149"/>
                </a:lnTo>
                <a:lnTo>
                  <a:pt x="2061460" y="1613824"/>
                </a:lnTo>
                <a:lnTo>
                  <a:pt x="2109323" y="1518546"/>
                </a:lnTo>
                <a:lnTo>
                  <a:pt x="2145283" y="1417315"/>
                </a:lnTo>
                <a:lnTo>
                  <a:pt x="2175043" y="1316083"/>
                </a:lnTo>
                <a:lnTo>
                  <a:pt x="2186947" y="1208898"/>
                </a:lnTo>
                <a:lnTo>
                  <a:pt x="2192899" y="1095760"/>
                </a:lnTo>
                <a:lnTo>
                  <a:pt x="2186947" y="982597"/>
                </a:lnTo>
                <a:lnTo>
                  <a:pt x="2175043" y="875412"/>
                </a:lnTo>
                <a:lnTo>
                  <a:pt x="2145283" y="768228"/>
                </a:lnTo>
                <a:lnTo>
                  <a:pt x="2109323" y="666996"/>
                </a:lnTo>
                <a:lnTo>
                  <a:pt x="2061460" y="571718"/>
                </a:lnTo>
                <a:lnTo>
                  <a:pt x="2007644" y="482393"/>
                </a:lnTo>
                <a:lnTo>
                  <a:pt x="1947876" y="399022"/>
                </a:lnTo>
                <a:lnTo>
                  <a:pt x="1876205" y="321604"/>
                </a:lnTo>
                <a:lnTo>
                  <a:pt x="1798606" y="250139"/>
                </a:lnTo>
                <a:lnTo>
                  <a:pt x="1714932" y="184652"/>
                </a:lnTo>
                <a:lnTo>
                  <a:pt x="1625305" y="131047"/>
                </a:lnTo>
                <a:lnTo>
                  <a:pt x="1529702" y="83346"/>
                </a:lnTo>
                <a:lnTo>
                  <a:pt x="1428122" y="47626"/>
                </a:lnTo>
                <a:lnTo>
                  <a:pt x="1320565" y="23813"/>
                </a:lnTo>
                <a:lnTo>
                  <a:pt x="1213008" y="5953"/>
                </a:lnTo>
                <a:lnTo>
                  <a:pt x="1099475" y="0"/>
                </a:lnTo>
                <a:lnTo>
                  <a:pt x="985941" y="5953"/>
                </a:lnTo>
                <a:lnTo>
                  <a:pt x="878384" y="23813"/>
                </a:lnTo>
                <a:lnTo>
                  <a:pt x="776804" y="47626"/>
                </a:lnTo>
                <a:lnTo>
                  <a:pt x="675224" y="83346"/>
                </a:lnTo>
                <a:lnTo>
                  <a:pt x="579621" y="131047"/>
                </a:lnTo>
                <a:lnTo>
                  <a:pt x="484018" y="184652"/>
                </a:lnTo>
                <a:lnTo>
                  <a:pt x="400368" y="250139"/>
                </a:lnTo>
                <a:lnTo>
                  <a:pt x="322670" y="321604"/>
                </a:lnTo>
                <a:lnTo>
                  <a:pt x="250974" y="399022"/>
                </a:lnTo>
                <a:lnTo>
                  <a:pt x="191231" y="482393"/>
                </a:lnTo>
                <a:lnTo>
                  <a:pt x="137440" y="571718"/>
                </a:lnTo>
                <a:lnTo>
                  <a:pt x="89626" y="666996"/>
                </a:lnTo>
                <a:lnTo>
                  <a:pt x="53790" y="768228"/>
                </a:lnTo>
                <a:lnTo>
                  <a:pt x="23907" y="875412"/>
                </a:lnTo>
                <a:lnTo>
                  <a:pt x="5976" y="982597"/>
                </a:lnTo>
                <a:lnTo>
                  <a:pt x="0" y="1095760"/>
                </a:lnTo>
                <a:close/>
              </a:path>
            </a:pathLst>
          </a:custGeom>
          <a:solidFill>
            <a:srgbClr val="34D2D2"/>
          </a:solidFill>
        </p:spPr>
        <p:txBody>
          <a:bodyPr wrap="square" lIns="0" tIns="0" rIns="0" bIns="0" rtlCol="0">
            <a:noAutofit/>
          </a:bodyPr>
          <a:lstStyle/>
          <a:p>
            <a:endParaRPr/>
          </a:p>
        </p:txBody>
      </p:sp>
      <p:sp>
        <p:nvSpPr>
          <p:cNvPr id="221" name="object 221"/>
          <p:cNvSpPr/>
          <p:nvPr/>
        </p:nvSpPr>
        <p:spPr>
          <a:xfrm>
            <a:off x="3459954" y="1685487"/>
            <a:ext cx="2169016" cy="2161680"/>
          </a:xfrm>
          <a:custGeom>
            <a:avLst/>
            <a:gdLst/>
            <a:ahLst/>
            <a:cxnLst/>
            <a:rect l="l" t="t" r="r" b="b"/>
            <a:pathLst>
              <a:path w="2169016" h="2161680">
                <a:moveTo>
                  <a:pt x="0" y="1077900"/>
                </a:moveTo>
                <a:lnTo>
                  <a:pt x="5976" y="1185085"/>
                </a:lnTo>
                <a:lnTo>
                  <a:pt x="23907" y="1292270"/>
                </a:lnTo>
                <a:lnTo>
                  <a:pt x="47814" y="1399455"/>
                </a:lnTo>
                <a:lnTo>
                  <a:pt x="83649" y="1500686"/>
                </a:lnTo>
                <a:lnTo>
                  <a:pt x="131463" y="1595964"/>
                </a:lnTo>
                <a:lnTo>
                  <a:pt x="185229" y="1685289"/>
                </a:lnTo>
                <a:lnTo>
                  <a:pt x="244997" y="1768660"/>
                </a:lnTo>
                <a:lnTo>
                  <a:pt x="316693" y="1840125"/>
                </a:lnTo>
                <a:lnTo>
                  <a:pt x="394366" y="1911590"/>
                </a:lnTo>
                <a:lnTo>
                  <a:pt x="478041" y="1977077"/>
                </a:lnTo>
                <a:lnTo>
                  <a:pt x="567667" y="2030682"/>
                </a:lnTo>
                <a:lnTo>
                  <a:pt x="663271" y="2072355"/>
                </a:lnTo>
                <a:lnTo>
                  <a:pt x="758874" y="2114053"/>
                </a:lnTo>
                <a:lnTo>
                  <a:pt x="866431" y="2137866"/>
                </a:lnTo>
                <a:lnTo>
                  <a:pt x="973988" y="2155726"/>
                </a:lnTo>
                <a:lnTo>
                  <a:pt x="1081544" y="2161680"/>
                </a:lnTo>
                <a:lnTo>
                  <a:pt x="1195078" y="2155726"/>
                </a:lnTo>
                <a:lnTo>
                  <a:pt x="1302635" y="2137866"/>
                </a:lnTo>
                <a:lnTo>
                  <a:pt x="1404215" y="2114053"/>
                </a:lnTo>
                <a:lnTo>
                  <a:pt x="1505795" y="2072355"/>
                </a:lnTo>
                <a:lnTo>
                  <a:pt x="1601398" y="2030682"/>
                </a:lnTo>
                <a:lnTo>
                  <a:pt x="1691025" y="1977077"/>
                </a:lnTo>
                <a:lnTo>
                  <a:pt x="1774699" y="1911590"/>
                </a:lnTo>
                <a:lnTo>
                  <a:pt x="1852323" y="1840125"/>
                </a:lnTo>
                <a:lnTo>
                  <a:pt x="1923994" y="1768660"/>
                </a:lnTo>
                <a:lnTo>
                  <a:pt x="1983762" y="1685289"/>
                </a:lnTo>
                <a:lnTo>
                  <a:pt x="2037577" y="1595964"/>
                </a:lnTo>
                <a:lnTo>
                  <a:pt x="2085441" y="1500686"/>
                </a:lnTo>
                <a:lnTo>
                  <a:pt x="2121153" y="1399455"/>
                </a:lnTo>
                <a:lnTo>
                  <a:pt x="2145209" y="1292270"/>
                </a:lnTo>
                <a:lnTo>
                  <a:pt x="2163064" y="1185085"/>
                </a:lnTo>
                <a:lnTo>
                  <a:pt x="2169016" y="1077900"/>
                </a:lnTo>
                <a:lnTo>
                  <a:pt x="2163064" y="964737"/>
                </a:lnTo>
                <a:lnTo>
                  <a:pt x="2145209" y="857552"/>
                </a:lnTo>
                <a:lnTo>
                  <a:pt x="2121153" y="756321"/>
                </a:lnTo>
                <a:lnTo>
                  <a:pt x="2085441" y="655089"/>
                </a:lnTo>
                <a:lnTo>
                  <a:pt x="2037577" y="559811"/>
                </a:lnTo>
                <a:lnTo>
                  <a:pt x="1983762" y="476440"/>
                </a:lnTo>
                <a:lnTo>
                  <a:pt x="1923994" y="393068"/>
                </a:lnTo>
                <a:lnTo>
                  <a:pt x="1852323" y="315650"/>
                </a:lnTo>
                <a:lnTo>
                  <a:pt x="1774699" y="244210"/>
                </a:lnTo>
                <a:lnTo>
                  <a:pt x="1691025" y="184652"/>
                </a:lnTo>
                <a:lnTo>
                  <a:pt x="1601398" y="131047"/>
                </a:lnTo>
                <a:lnTo>
                  <a:pt x="1505795" y="83346"/>
                </a:lnTo>
                <a:lnTo>
                  <a:pt x="1404215" y="47626"/>
                </a:lnTo>
                <a:lnTo>
                  <a:pt x="1302635" y="17860"/>
                </a:lnTo>
                <a:lnTo>
                  <a:pt x="1195078" y="5953"/>
                </a:lnTo>
                <a:lnTo>
                  <a:pt x="1081544" y="0"/>
                </a:lnTo>
                <a:lnTo>
                  <a:pt x="973988" y="5953"/>
                </a:lnTo>
                <a:lnTo>
                  <a:pt x="866431" y="17860"/>
                </a:lnTo>
                <a:lnTo>
                  <a:pt x="758874" y="47626"/>
                </a:lnTo>
                <a:lnTo>
                  <a:pt x="663271" y="83346"/>
                </a:lnTo>
                <a:lnTo>
                  <a:pt x="567667" y="131047"/>
                </a:lnTo>
                <a:lnTo>
                  <a:pt x="478041" y="184652"/>
                </a:lnTo>
                <a:lnTo>
                  <a:pt x="394366" y="244210"/>
                </a:lnTo>
                <a:lnTo>
                  <a:pt x="316693" y="315650"/>
                </a:lnTo>
                <a:lnTo>
                  <a:pt x="244997" y="393068"/>
                </a:lnTo>
                <a:lnTo>
                  <a:pt x="185229" y="476440"/>
                </a:lnTo>
                <a:lnTo>
                  <a:pt x="131463" y="559811"/>
                </a:lnTo>
                <a:lnTo>
                  <a:pt x="83649" y="655089"/>
                </a:lnTo>
                <a:lnTo>
                  <a:pt x="47814" y="756321"/>
                </a:lnTo>
                <a:lnTo>
                  <a:pt x="23907" y="857552"/>
                </a:lnTo>
                <a:lnTo>
                  <a:pt x="5976" y="964737"/>
                </a:lnTo>
                <a:lnTo>
                  <a:pt x="0" y="1077900"/>
                </a:lnTo>
                <a:close/>
              </a:path>
            </a:pathLst>
          </a:custGeom>
          <a:solidFill>
            <a:srgbClr val="37D3D3"/>
          </a:solidFill>
        </p:spPr>
        <p:txBody>
          <a:bodyPr wrap="square" lIns="0" tIns="0" rIns="0" bIns="0" rtlCol="0">
            <a:noAutofit/>
          </a:bodyPr>
          <a:lstStyle/>
          <a:p>
            <a:endParaRPr/>
          </a:p>
        </p:txBody>
      </p:sp>
      <p:sp>
        <p:nvSpPr>
          <p:cNvPr id="222" name="object 222"/>
          <p:cNvSpPr/>
          <p:nvPr/>
        </p:nvSpPr>
        <p:spPr>
          <a:xfrm>
            <a:off x="3471908" y="1697394"/>
            <a:ext cx="2145159" cy="2137866"/>
          </a:xfrm>
          <a:custGeom>
            <a:avLst/>
            <a:gdLst/>
            <a:ahLst/>
            <a:cxnLst/>
            <a:rect l="l" t="t" r="r" b="b"/>
            <a:pathLst>
              <a:path w="2145159" h="2137866">
                <a:moveTo>
                  <a:pt x="0" y="1071947"/>
                </a:moveTo>
                <a:lnTo>
                  <a:pt x="5976" y="1179132"/>
                </a:lnTo>
                <a:lnTo>
                  <a:pt x="23907" y="1286316"/>
                </a:lnTo>
                <a:lnTo>
                  <a:pt x="47814" y="1387548"/>
                </a:lnTo>
                <a:lnTo>
                  <a:pt x="83649" y="1488779"/>
                </a:lnTo>
                <a:lnTo>
                  <a:pt x="131463" y="1578104"/>
                </a:lnTo>
                <a:lnTo>
                  <a:pt x="185229" y="1667429"/>
                </a:lnTo>
                <a:lnTo>
                  <a:pt x="244997" y="1750800"/>
                </a:lnTo>
                <a:lnTo>
                  <a:pt x="316693" y="1828219"/>
                </a:lnTo>
                <a:lnTo>
                  <a:pt x="394366" y="1893730"/>
                </a:lnTo>
                <a:lnTo>
                  <a:pt x="478041" y="1953263"/>
                </a:lnTo>
                <a:lnTo>
                  <a:pt x="561691" y="2006868"/>
                </a:lnTo>
                <a:lnTo>
                  <a:pt x="657294" y="2054495"/>
                </a:lnTo>
                <a:lnTo>
                  <a:pt x="758874" y="2090240"/>
                </a:lnTo>
                <a:lnTo>
                  <a:pt x="860454" y="2114053"/>
                </a:lnTo>
                <a:lnTo>
                  <a:pt x="968011" y="2131913"/>
                </a:lnTo>
                <a:lnTo>
                  <a:pt x="1075568" y="2137866"/>
                </a:lnTo>
                <a:lnTo>
                  <a:pt x="1189101" y="2131913"/>
                </a:lnTo>
                <a:lnTo>
                  <a:pt x="1290681" y="2114053"/>
                </a:lnTo>
                <a:lnTo>
                  <a:pt x="1392261" y="2090240"/>
                </a:lnTo>
                <a:lnTo>
                  <a:pt x="1493841" y="2054495"/>
                </a:lnTo>
                <a:lnTo>
                  <a:pt x="1589445" y="2006868"/>
                </a:lnTo>
                <a:lnTo>
                  <a:pt x="1673094" y="1953263"/>
                </a:lnTo>
                <a:lnTo>
                  <a:pt x="1756769" y="1893730"/>
                </a:lnTo>
                <a:lnTo>
                  <a:pt x="1834417" y="1828219"/>
                </a:lnTo>
                <a:lnTo>
                  <a:pt x="1900137" y="1750800"/>
                </a:lnTo>
                <a:lnTo>
                  <a:pt x="1965856" y="1667429"/>
                </a:lnTo>
                <a:lnTo>
                  <a:pt x="2019672" y="1578104"/>
                </a:lnTo>
                <a:lnTo>
                  <a:pt x="2061584" y="1488779"/>
                </a:lnTo>
                <a:lnTo>
                  <a:pt x="2097295" y="1387548"/>
                </a:lnTo>
                <a:lnTo>
                  <a:pt x="2127303" y="1286316"/>
                </a:lnTo>
                <a:lnTo>
                  <a:pt x="2139207" y="1179132"/>
                </a:lnTo>
                <a:lnTo>
                  <a:pt x="2145159" y="1071947"/>
                </a:lnTo>
                <a:lnTo>
                  <a:pt x="2139207" y="958784"/>
                </a:lnTo>
                <a:lnTo>
                  <a:pt x="2127303" y="857552"/>
                </a:lnTo>
                <a:lnTo>
                  <a:pt x="2097295" y="750368"/>
                </a:lnTo>
                <a:lnTo>
                  <a:pt x="2061584" y="655089"/>
                </a:lnTo>
                <a:lnTo>
                  <a:pt x="2019672" y="559811"/>
                </a:lnTo>
                <a:lnTo>
                  <a:pt x="1965856" y="470486"/>
                </a:lnTo>
                <a:lnTo>
                  <a:pt x="1900137" y="387115"/>
                </a:lnTo>
                <a:lnTo>
                  <a:pt x="1834417" y="315650"/>
                </a:lnTo>
                <a:lnTo>
                  <a:pt x="1756769" y="244210"/>
                </a:lnTo>
                <a:lnTo>
                  <a:pt x="1673094" y="184652"/>
                </a:lnTo>
                <a:lnTo>
                  <a:pt x="1589445" y="131047"/>
                </a:lnTo>
                <a:lnTo>
                  <a:pt x="1493841" y="83346"/>
                </a:lnTo>
                <a:lnTo>
                  <a:pt x="1392261" y="47626"/>
                </a:lnTo>
                <a:lnTo>
                  <a:pt x="1290681" y="17860"/>
                </a:lnTo>
                <a:lnTo>
                  <a:pt x="1189101" y="5953"/>
                </a:lnTo>
                <a:lnTo>
                  <a:pt x="1075568" y="0"/>
                </a:lnTo>
                <a:lnTo>
                  <a:pt x="968011" y="5953"/>
                </a:lnTo>
                <a:lnTo>
                  <a:pt x="860454" y="17860"/>
                </a:lnTo>
                <a:lnTo>
                  <a:pt x="758874" y="47626"/>
                </a:lnTo>
                <a:lnTo>
                  <a:pt x="657294" y="83346"/>
                </a:lnTo>
                <a:lnTo>
                  <a:pt x="561691" y="131047"/>
                </a:lnTo>
                <a:lnTo>
                  <a:pt x="478041" y="184652"/>
                </a:lnTo>
                <a:lnTo>
                  <a:pt x="394366" y="244210"/>
                </a:lnTo>
                <a:lnTo>
                  <a:pt x="316693" y="315650"/>
                </a:lnTo>
                <a:lnTo>
                  <a:pt x="244997" y="387115"/>
                </a:lnTo>
                <a:lnTo>
                  <a:pt x="185229" y="470486"/>
                </a:lnTo>
                <a:lnTo>
                  <a:pt x="131463" y="559811"/>
                </a:lnTo>
                <a:lnTo>
                  <a:pt x="83649" y="655089"/>
                </a:lnTo>
                <a:lnTo>
                  <a:pt x="47814" y="750368"/>
                </a:lnTo>
                <a:lnTo>
                  <a:pt x="23907" y="857552"/>
                </a:lnTo>
                <a:lnTo>
                  <a:pt x="5976" y="958784"/>
                </a:lnTo>
                <a:lnTo>
                  <a:pt x="0" y="1071947"/>
                </a:lnTo>
                <a:close/>
              </a:path>
            </a:pathLst>
          </a:custGeom>
          <a:solidFill>
            <a:srgbClr val="39D4D4"/>
          </a:solidFill>
        </p:spPr>
        <p:txBody>
          <a:bodyPr wrap="square" lIns="0" tIns="0" rIns="0" bIns="0" rtlCol="0">
            <a:noAutofit/>
          </a:bodyPr>
          <a:lstStyle/>
          <a:p>
            <a:endParaRPr/>
          </a:p>
        </p:txBody>
      </p:sp>
      <p:sp>
        <p:nvSpPr>
          <p:cNvPr id="223" name="object 223"/>
          <p:cNvSpPr/>
          <p:nvPr/>
        </p:nvSpPr>
        <p:spPr>
          <a:xfrm>
            <a:off x="3483861" y="1715254"/>
            <a:ext cx="2127254" cy="2114053"/>
          </a:xfrm>
          <a:custGeom>
            <a:avLst/>
            <a:gdLst/>
            <a:ahLst/>
            <a:cxnLst/>
            <a:rect l="l" t="t" r="r" b="b"/>
            <a:pathLst>
              <a:path w="2127254" h="2114053">
                <a:moveTo>
                  <a:pt x="0" y="1054087"/>
                </a:moveTo>
                <a:lnTo>
                  <a:pt x="5976" y="1161272"/>
                </a:lnTo>
                <a:lnTo>
                  <a:pt x="23907" y="1268456"/>
                </a:lnTo>
                <a:lnTo>
                  <a:pt x="47789" y="1369688"/>
                </a:lnTo>
                <a:lnTo>
                  <a:pt x="83649" y="1464966"/>
                </a:lnTo>
                <a:lnTo>
                  <a:pt x="131463" y="1560244"/>
                </a:lnTo>
                <a:lnTo>
                  <a:pt x="185229" y="1643616"/>
                </a:lnTo>
                <a:lnTo>
                  <a:pt x="244997" y="1726987"/>
                </a:lnTo>
                <a:lnTo>
                  <a:pt x="316693" y="1804405"/>
                </a:lnTo>
                <a:lnTo>
                  <a:pt x="388389" y="1869917"/>
                </a:lnTo>
                <a:lnTo>
                  <a:pt x="472064" y="1929450"/>
                </a:lnTo>
                <a:lnTo>
                  <a:pt x="561691" y="1983055"/>
                </a:lnTo>
                <a:lnTo>
                  <a:pt x="651317" y="2030682"/>
                </a:lnTo>
                <a:lnTo>
                  <a:pt x="746920" y="2066426"/>
                </a:lnTo>
                <a:lnTo>
                  <a:pt x="848500" y="2090240"/>
                </a:lnTo>
                <a:lnTo>
                  <a:pt x="956057" y="2108100"/>
                </a:lnTo>
                <a:lnTo>
                  <a:pt x="1063614" y="2114053"/>
                </a:lnTo>
                <a:lnTo>
                  <a:pt x="1171171" y="2108100"/>
                </a:lnTo>
                <a:lnTo>
                  <a:pt x="1278728" y="2090240"/>
                </a:lnTo>
                <a:lnTo>
                  <a:pt x="1380308" y="2066426"/>
                </a:lnTo>
                <a:lnTo>
                  <a:pt x="1475911" y="2030682"/>
                </a:lnTo>
                <a:lnTo>
                  <a:pt x="1571514" y="1983055"/>
                </a:lnTo>
                <a:lnTo>
                  <a:pt x="1661141" y="1929450"/>
                </a:lnTo>
                <a:lnTo>
                  <a:pt x="1738839" y="1869917"/>
                </a:lnTo>
                <a:lnTo>
                  <a:pt x="1816512" y="1804405"/>
                </a:lnTo>
                <a:lnTo>
                  <a:pt x="1882231" y="1726987"/>
                </a:lnTo>
                <a:lnTo>
                  <a:pt x="1947951" y="1643616"/>
                </a:lnTo>
                <a:lnTo>
                  <a:pt x="2001766" y="1560244"/>
                </a:lnTo>
                <a:lnTo>
                  <a:pt x="2043678" y="1464966"/>
                </a:lnTo>
                <a:lnTo>
                  <a:pt x="2079390" y="1369688"/>
                </a:lnTo>
                <a:lnTo>
                  <a:pt x="2103446" y="1268456"/>
                </a:lnTo>
                <a:lnTo>
                  <a:pt x="2121302" y="1161272"/>
                </a:lnTo>
                <a:lnTo>
                  <a:pt x="2127254" y="1054087"/>
                </a:lnTo>
                <a:lnTo>
                  <a:pt x="2121302" y="946902"/>
                </a:lnTo>
                <a:lnTo>
                  <a:pt x="2103446" y="839692"/>
                </a:lnTo>
                <a:lnTo>
                  <a:pt x="2079390" y="738461"/>
                </a:lnTo>
                <a:lnTo>
                  <a:pt x="2043678" y="643183"/>
                </a:lnTo>
                <a:lnTo>
                  <a:pt x="2001766" y="547905"/>
                </a:lnTo>
                <a:lnTo>
                  <a:pt x="1947951" y="464533"/>
                </a:lnTo>
                <a:lnTo>
                  <a:pt x="1882231" y="381162"/>
                </a:lnTo>
                <a:lnTo>
                  <a:pt x="1816512" y="303768"/>
                </a:lnTo>
                <a:lnTo>
                  <a:pt x="1738839" y="238257"/>
                </a:lnTo>
                <a:lnTo>
                  <a:pt x="1661141" y="178699"/>
                </a:lnTo>
                <a:lnTo>
                  <a:pt x="1571514" y="125119"/>
                </a:lnTo>
                <a:lnTo>
                  <a:pt x="1475911" y="83421"/>
                </a:lnTo>
                <a:lnTo>
                  <a:pt x="1380308" y="47626"/>
                </a:lnTo>
                <a:lnTo>
                  <a:pt x="1278728" y="17860"/>
                </a:lnTo>
                <a:lnTo>
                  <a:pt x="1171171" y="5953"/>
                </a:lnTo>
                <a:lnTo>
                  <a:pt x="1063614" y="0"/>
                </a:lnTo>
                <a:lnTo>
                  <a:pt x="956057" y="5953"/>
                </a:lnTo>
                <a:lnTo>
                  <a:pt x="848500" y="17860"/>
                </a:lnTo>
                <a:lnTo>
                  <a:pt x="746920" y="47626"/>
                </a:lnTo>
                <a:lnTo>
                  <a:pt x="651317" y="83421"/>
                </a:lnTo>
                <a:lnTo>
                  <a:pt x="561691" y="125119"/>
                </a:lnTo>
                <a:lnTo>
                  <a:pt x="472064" y="178699"/>
                </a:lnTo>
                <a:lnTo>
                  <a:pt x="388389" y="238257"/>
                </a:lnTo>
                <a:lnTo>
                  <a:pt x="316693" y="303768"/>
                </a:lnTo>
                <a:lnTo>
                  <a:pt x="244997" y="381162"/>
                </a:lnTo>
                <a:lnTo>
                  <a:pt x="185229" y="464533"/>
                </a:lnTo>
                <a:lnTo>
                  <a:pt x="131463" y="547905"/>
                </a:lnTo>
                <a:lnTo>
                  <a:pt x="83649" y="643183"/>
                </a:lnTo>
                <a:lnTo>
                  <a:pt x="47789" y="738461"/>
                </a:lnTo>
                <a:lnTo>
                  <a:pt x="23907" y="839692"/>
                </a:lnTo>
                <a:lnTo>
                  <a:pt x="5976" y="946902"/>
                </a:lnTo>
                <a:lnTo>
                  <a:pt x="0" y="1054087"/>
                </a:lnTo>
                <a:close/>
              </a:path>
            </a:pathLst>
          </a:custGeom>
          <a:solidFill>
            <a:srgbClr val="3CD4D4"/>
          </a:solidFill>
        </p:spPr>
        <p:txBody>
          <a:bodyPr wrap="square" lIns="0" tIns="0" rIns="0" bIns="0" rtlCol="0">
            <a:noAutofit/>
          </a:bodyPr>
          <a:lstStyle/>
          <a:p>
            <a:endParaRPr/>
          </a:p>
        </p:txBody>
      </p:sp>
      <p:sp>
        <p:nvSpPr>
          <p:cNvPr id="224" name="object 224"/>
          <p:cNvSpPr/>
          <p:nvPr/>
        </p:nvSpPr>
        <p:spPr>
          <a:xfrm>
            <a:off x="3501791" y="1727160"/>
            <a:ext cx="2097419" cy="2090240"/>
          </a:xfrm>
          <a:custGeom>
            <a:avLst/>
            <a:gdLst/>
            <a:ahLst/>
            <a:cxnLst/>
            <a:rect l="l" t="t" r="r" b="b"/>
            <a:pathLst>
              <a:path w="2097419" h="2090240">
                <a:moveTo>
                  <a:pt x="0" y="1048133"/>
                </a:moveTo>
                <a:lnTo>
                  <a:pt x="5976" y="1155318"/>
                </a:lnTo>
                <a:lnTo>
                  <a:pt x="23907" y="1256550"/>
                </a:lnTo>
                <a:lnTo>
                  <a:pt x="47789" y="1357781"/>
                </a:lnTo>
                <a:lnTo>
                  <a:pt x="83649" y="1453059"/>
                </a:lnTo>
                <a:lnTo>
                  <a:pt x="125487" y="1542384"/>
                </a:lnTo>
                <a:lnTo>
                  <a:pt x="179253" y="1631709"/>
                </a:lnTo>
                <a:lnTo>
                  <a:pt x="239020" y="1709127"/>
                </a:lnTo>
                <a:lnTo>
                  <a:pt x="304740" y="1786545"/>
                </a:lnTo>
                <a:lnTo>
                  <a:pt x="382413" y="1852057"/>
                </a:lnTo>
                <a:lnTo>
                  <a:pt x="460086" y="1911590"/>
                </a:lnTo>
                <a:lnTo>
                  <a:pt x="549737" y="1965195"/>
                </a:lnTo>
                <a:lnTo>
                  <a:pt x="639364" y="2006868"/>
                </a:lnTo>
                <a:lnTo>
                  <a:pt x="734967" y="2042613"/>
                </a:lnTo>
                <a:lnTo>
                  <a:pt x="836547" y="2066426"/>
                </a:lnTo>
                <a:lnTo>
                  <a:pt x="938127" y="2084286"/>
                </a:lnTo>
                <a:lnTo>
                  <a:pt x="1045684" y="2090240"/>
                </a:lnTo>
                <a:lnTo>
                  <a:pt x="1153241" y="2084286"/>
                </a:lnTo>
                <a:lnTo>
                  <a:pt x="1260797" y="2066426"/>
                </a:lnTo>
                <a:lnTo>
                  <a:pt x="1362378" y="2042613"/>
                </a:lnTo>
                <a:lnTo>
                  <a:pt x="1457981" y="2006868"/>
                </a:lnTo>
                <a:lnTo>
                  <a:pt x="1547607" y="1965195"/>
                </a:lnTo>
                <a:lnTo>
                  <a:pt x="1637234" y="1911590"/>
                </a:lnTo>
                <a:lnTo>
                  <a:pt x="1714932" y="1852057"/>
                </a:lnTo>
                <a:lnTo>
                  <a:pt x="1792605" y="1786545"/>
                </a:lnTo>
                <a:lnTo>
                  <a:pt x="1858349" y="1709127"/>
                </a:lnTo>
                <a:lnTo>
                  <a:pt x="1918117" y="1631709"/>
                </a:lnTo>
                <a:lnTo>
                  <a:pt x="1971932" y="1542384"/>
                </a:lnTo>
                <a:lnTo>
                  <a:pt x="2013596" y="1453059"/>
                </a:lnTo>
                <a:lnTo>
                  <a:pt x="2049556" y="1357781"/>
                </a:lnTo>
                <a:lnTo>
                  <a:pt x="2079315" y="1256550"/>
                </a:lnTo>
                <a:lnTo>
                  <a:pt x="2091467" y="1155318"/>
                </a:lnTo>
                <a:lnTo>
                  <a:pt x="2097419" y="1048133"/>
                </a:lnTo>
                <a:lnTo>
                  <a:pt x="2091467" y="940949"/>
                </a:lnTo>
                <a:lnTo>
                  <a:pt x="2079315" y="833739"/>
                </a:lnTo>
                <a:lnTo>
                  <a:pt x="2049556" y="732508"/>
                </a:lnTo>
                <a:lnTo>
                  <a:pt x="2013596" y="637229"/>
                </a:lnTo>
                <a:lnTo>
                  <a:pt x="1971932" y="547905"/>
                </a:lnTo>
                <a:lnTo>
                  <a:pt x="1918117" y="458580"/>
                </a:lnTo>
                <a:lnTo>
                  <a:pt x="1858349" y="381186"/>
                </a:lnTo>
                <a:lnTo>
                  <a:pt x="1792605" y="303768"/>
                </a:lnTo>
                <a:lnTo>
                  <a:pt x="1714932" y="238257"/>
                </a:lnTo>
                <a:lnTo>
                  <a:pt x="1637234" y="178699"/>
                </a:lnTo>
                <a:lnTo>
                  <a:pt x="1547607" y="125119"/>
                </a:lnTo>
                <a:lnTo>
                  <a:pt x="1457981" y="83421"/>
                </a:lnTo>
                <a:lnTo>
                  <a:pt x="1362378" y="47626"/>
                </a:lnTo>
                <a:lnTo>
                  <a:pt x="1260797" y="17860"/>
                </a:lnTo>
                <a:lnTo>
                  <a:pt x="1153241" y="5953"/>
                </a:lnTo>
                <a:lnTo>
                  <a:pt x="1045684" y="0"/>
                </a:lnTo>
                <a:lnTo>
                  <a:pt x="938127" y="5953"/>
                </a:lnTo>
                <a:lnTo>
                  <a:pt x="836547" y="17860"/>
                </a:lnTo>
                <a:lnTo>
                  <a:pt x="734967" y="47626"/>
                </a:lnTo>
                <a:lnTo>
                  <a:pt x="639364" y="83421"/>
                </a:lnTo>
                <a:lnTo>
                  <a:pt x="549737" y="125119"/>
                </a:lnTo>
                <a:lnTo>
                  <a:pt x="460086" y="178699"/>
                </a:lnTo>
                <a:lnTo>
                  <a:pt x="382413" y="238257"/>
                </a:lnTo>
                <a:lnTo>
                  <a:pt x="304740" y="303768"/>
                </a:lnTo>
                <a:lnTo>
                  <a:pt x="239020" y="381186"/>
                </a:lnTo>
                <a:lnTo>
                  <a:pt x="179253" y="458580"/>
                </a:lnTo>
                <a:lnTo>
                  <a:pt x="125487" y="547905"/>
                </a:lnTo>
                <a:lnTo>
                  <a:pt x="83649" y="637229"/>
                </a:lnTo>
                <a:lnTo>
                  <a:pt x="47789" y="732508"/>
                </a:lnTo>
                <a:lnTo>
                  <a:pt x="23907" y="833739"/>
                </a:lnTo>
                <a:lnTo>
                  <a:pt x="5976" y="940949"/>
                </a:lnTo>
                <a:lnTo>
                  <a:pt x="0" y="1048133"/>
                </a:lnTo>
                <a:close/>
              </a:path>
            </a:pathLst>
          </a:custGeom>
          <a:solidFill>
            <a:srgbClr val="40D5D5"/>
          </a:solidFill>
        </p:spPr>
        <p:txBody>
          <a:bodyPr wrap="square" lIns="0" tIns="0" rIns="0" bIns="0" rtlCol="0">
            <a:noAutofit/>
          </a:bodyPr>
          <a:lstStyle/>
          <a:p>
            <a:endParaRPr/>
          </a:p>
        </p:txBody>
      </p:sp>
      <p:sp>
        <p:nvSpPr>
          <p:cNvPr id="225" name="object 225"/>
          <p:cNvSpPr/>
          <p:nvPr/>
        </p:nvSpPr>
        <p:spPr>
          <a:xfrm>
            <a:off x="3513745" y="1745020"/>
            <a:ext cx="2073562" cy="2066426"/>
          </a:xfrm>
          <a:custGeom>
            <a:avLst/>
            <a:gdLst/>
            <a:ahLst/>
            <a:cxnLst/>
            <a:rect l="l" t="t" r="r" b="b"/>
            <a:pathLst>
              <a:path w="2073562" h="2066426">
                <a:moveTo>
                  <a:pt x="0" y="1030273"/>
                </a:moveTo>
                <a:lnTo>
                  <a:pt x="5976" y="1137458"/>
                </a:lnTo>
                <a:lnTo>
                  <a:pt x="23882" y="1238690"/>
                </a:lnTo>
                <a:lnTo>
                  <a:pt x="47789" y="1333968"/>
                </a:lnTo>
                <a:lnTo>
                  <a:pt x="83649" y="1429246"/>
                </a:lnTo>
                <a:lnTo>
                  <a:pt x="125462" y="1524524"/>
                </a:lnTo>
                <a:lnTo>
                  <a:pt x="179253" y="1607896"/>
                </a:lnTo>
                <a:lnTo>
                  <a:pt x="238995" y="1685314"/>
                </a:lnTo>
                <a:lnTo>
                  <a:pt x="304740" y="1762732"/>
                </a:lnTo>
                <a:lnTo>
                  <a:pt x="382413" y="1828219"/>
                </a:lnTo>
                <a:lnTo>
                  <a:pt x="460086" y="1887777"/>
                </a:lnTo>
                <a:lnTo>
                  <a:pt x="543760" y="1941382"/>
                </a:lnTo>
                <a:lnTo>
                  <a:pt x="633387" y="1983055"/>
                </a:lnTo>
                <a:lnTo>
                  <a:pt x="728990" y="2018800"/>
                </a:lnTo>
                <a:lnTo>
                  <a:pt x="830570" y="2042613"/>
                </a:lnTo>
                <a:lnTo>
                  <a:pt x="932150" y="2060473"/>
                </a:lnTo>
                <a:lnTo>
                  <a:pt x="1039707" y="2066426"/>
                </a:lnTo>
                <a:lnTo>
                  <a:pt x="1147264" y="2060473"/>
                </a:lnTo>
                <a:lnTo>
                  <a:pt x="1248844" y="2042613"/>
                </a:lnTo>
                <a:lnTo>
                  <a:pt x="1350424" y="2018800"/>
                </a:lnTo>
                <a:lnTo>
                  <a:pt x="1446027" y="1983055"/>
                </a:lnTo>
                <a:lnTo>
                  <a:pt x="1535654" y="1941382"/>
                </a:lnTo>
                <a:lnTo>
                  <a:pt x="1619328" y="1887777"/>
                </a:lnTo>
                <a:lnTo>
                  <a:pt x="1697001" y="1828219"/>
                </a:lnTo>
                <a:lnTo>
                  <a:pt x="1774674" y="1762732"/>
                </a:lnTo>
                <a:lnTo>
                  <a:pt x="1840444" y="1685314"/>
                </a:lnTo>
                <a:lnTo>
                  <a:pt x="1900211" y="1607896"/>
                </a:lnTo>
                <a:lnTo>
                  <a:pt x="1954027" y="1524524"/>
                </a:lnTo>
                <a:lnTo>
                  <a:pt x="1995690" y="1429246"/>
                </a:lnTo>
                <a:lnTo>
                  <a:pt x="2031650" y="1333968"/>
                </a:lnTo>
                <a:lnTo>
                  <a:pt x="2055458" y="1238690"/>
                </a:lnTo>
                <a:lnTo>
                  <a:pt x="2067362" y="1137458"/>
                </a:lnTo>
                <a:lnTo>
                  <a:pt x="2073562" y="1030273"/>
                </a:lnTo>
                <a:lnTo>
                  <a:pt x="2067362" y="923089"/>
                </a:lnTo>
                <a:lnTo>
                  <a:pt x="2055458" y="821857"/>
                </a:lnTo>
                <a:lnTo>
                  <a:pt x="2031650" y="720601"/>
                </a:lnTo>
                <a:lnTo>
                  <a:pt x="1995690" y="625323"/>
                </a:lnTo>
                <a:lnTo>
                  <a:pt x="1954027" y="535998"/>
                </a:lnTo>
                <a:lnTo>
                  <a:pt x="1900211" y="452626"/>
                </a:lnTo>
                <a:lnTo>
                  <a:pt x="1840444" y="375233"/>
                </a:lnTo>
                <a:lnTo>
                  <a:pt x="1774674" y="297815"/>
                </a:lnTo>
                <a:lnTo>
                  <a:pt x="1697001" y="232304"/>
                </a:lnTo>
                <a:lnTo>
                  <a:pt x="1619328" y="172745"/>
                </a:lnTo>
                <a:lnTo>
                  <a:pt x="1535654" y="119165"/>
                </a:lnTo>
                <a:lnTo>
                  <a:pt x="1446027" y="77467"/>
                </a:lnTo>
                <a:lnTo>
                  <a:pt x="1350424" y="41747"/>
                </a:lnTo>
                <a:lnTo>
                  <a:pt x="1248844" y="17860"/>
                </a:lnTo>
                <a:lnTo>
                  <a:pt x="1147264" y="5953"/>
                </a:lnTo>
                <a:lnTo>
                  <a:pt x="1039707" y="0"/>
                </a:lnTo>
                <a:lnTo>
                  <a:pt x="932150" y="5953"/>
                </a:lnTo>
                <a:lnTo>
                  <a:pt x="830570" y="17860"/>
                </a:lnTo>
                <a:lnTo>
                  <a:pt x="728990" y="41747"/>
                </a:lnTo>
                <a:lnTo>
                  <a:pt x="633387" y="77467"/>
                </a:lnTo>
                <a:lnTo>
                  <a:pt x="543760" y="119165"/>
                </a:lnTo>
                <a:lnTo>
                  <a:pt x="460086" y="172745"/>
                </a:lnTo>
                <a:lnTo>
                  <a:pt x="382413" y="232304"/>
                </a:lnTo>
                <a:lnTo>
                  <a:pt x="304740" y="297815"/>
                </a:lnTo>
                <a:lnTo>
                  <a:pt x="238995" y="375233"/>
                </a:lnTo>
                <a:lnTo>
                  <a:pt x="179253" y="452626"/>
                </a:lnTo>
                <a:lnTo>
                  <a:pt x="125462" y="535998"/>
                </a:lnTo>
                <a:lnTo>
                  <a:pt x="83649" y="625323"/>
                </a:lnTo>
                <a:lnTo>
                  <a:pt x="47789" y="720601"/>
                </a:lnTo>
                <a:lnTo>
                  <a:pt x="23882" y="821857"/>
                </a:lnTo>
                <a:lnTo>
                  <a:pt x="5976" y="923089"/>
                </a:lnTo>
                <a:lnTo>
                  <a:pt x="0" y="1030273"/>
                </a:lnTo>
                <a:close/>
              </a:path>
            </a:pathLst>
          </a:custGeom>
          <a:solidFill>
            <a:srgbClr val="43D6D6"/>
          </a:solidFill>
        </p:spPr>
        <p:txBody>
          <a:bodyPr wrap="square" lIns="0" tIns="0" rIns="0" bIns="0" rtlCol="0">
            <a:noAutofit/>
          </a:bodyPr>
          <a:lstStyle/>
          <a:p>
            <a:endParaRPr/>
          </a:p>
        </p:txBody>
      </p:sp>
      <p:sp>
        <p:nvSpPr>
          <p:cNvPr id="226" name="object 226"/>
          <p:cNvSpPr/>
          <p:nvPr/>
        </p:nvSpPr>
        <p:spPr>
          <a:xfrm>
            <a:off x="3525698" y="1756927"/>
            <a:ext cx="2055408" cy="2042613"/>
          </a:xfrm>
          <a:custGeom>
            <a:avLst/>
            <a:gdLst/>
            <a:ahLst/>
            <a:cxnLst/>
            <a:rect l="l" t="t" r="r" b="b"/>
            <a:pathLst>
              <a:path w="2055408" h="2042613">
                <a:moveTo>
                  <a:pt x="0" y="1024320"/>
                </a:moveTo>
                <a:lnTo>
                  <a:pt x="5951" y="1125552"/>
                </a:lnTo>
                <a:lnTo>
                  <a:pt x="23882" y="1226783"/>
                </a:lnTo>
                <a:lnTo>
                  <a:pt x="47789" y="1328015"/>
                </a:lnTo>
                <a:lnTo>
                  <a:pt x="83649" y="1417339"/>
                </a:lnTo>
                <a:lnTo>
                  <a:pt x="125462" y="1506664"/>
                </a:lnTo>
                <a:lnTo>
                  <a:pt x="179253" y="1590036"/>
                </a:lnTo>
                <a:lnTo>
                  <a:pt x="238995" y="1673407"/>
                </a:lnTo>
                <a:lnTo>
                  <a:pt x="304740" y="1744872"/>
                </a:lnTo>
                <a:lnTo>
                  <a:pt x="376436" y="1810359"/>
                </a:lnTo>
                <a:lnTo>
                  <a:pt x="454109" y="1869917"/>
                </a:lnTo>
                <a:lnTo>
                  <a:pt x="537784" y="1917568"/>
                </a:lnTo>
                <a:lnTo>
                  <a:pt x="627410" y="1959242"/>
                </a:lnTo>
                <a:lnTo>
                  <a:pt x="723013" y="1994962"/>
                </a:lnTo>
                <a:lnTo>
                  <a:pt x="824593" y="2018800"/>
                </a:lnTo>
                <a:lnTo>
                  <a:pt x="926174" y="2036660"/>
                </a:lnTo>
                <a:lnTo>
                  <a:pt x="1027754" y="2042613"/>
                </a:lnTo>
                <a:lnTo>
                  <a:pt x="1135310" y="2036660"/>
                </a:lnTo>
                <a:lnTo>
                  <a:pt x="1236890" y="2018800"/>
                </a:lnTo>
                <a:lnTo>
                  <a:pt x="1332494" y="1994962"/>
                </a:lnTo>
                <a:lnTo>
                  <a:pt x="1428097" y="1959242"/>
                </a:lnTo>
                <a:lnTo>
                  <a:pt x="1517724" y="1917568"/>
                </a:lnTo>
                <a:lnTo>
                  <a:pt x="1601398" y="1869917"/>
                </a:lnTo>
                <a:lnTo>
                  <a:pt x="1685048" y="1810359"/>
                </a:lnTo>
                <a:lnTo>
                  <a:pt x="1756744" y="1744872"/>
                </a:lnTo>
                <a:lnTo>
                  <a:pt x="1822538" y="1673407"/>
                </a:lnTo>
                <a:lnTo>
                  <a:pt x="1882306" y="1590036"/>
                </a:lnTo>
                <a:lnTo>
                  <a:pt x="1929921" y="1506664"/>
                </a:lnTo>
                <a:lnTo>
                  <a:pt x="1977785" y="1417339"/>
                </a:lnTo>
                <a:lnTo>
                  <a:pt x="2007793" y="1328015"/>
                </a:lnTo>
                <a:lnTo>
                  <a:pt x="2037553" y="1226783"/>
                </a:lnTo>
                <a:lnTo>
                  <a:pt x="2049456" y="1125552"/>
                </a:lnTo>
                <a:lnTo>
                  <a:pt x="2055408" y="1024320"/>
                </a:lnTo>
                <a:lnTo>
                  <a:pt x="2049456" y="917135"/>
                </a:lnTo>
                <a:lnTo>
                  <a:pt x="2037553" y="815904"/>
                </a:lnTo>
                <a:lnTo>
                  <a:pt x="2007793" y="720626"/>
                </a:lnTo>
                <a:lnTo>
                  <a:pt x="1977785" y="625348"/>
                </a:lnTo>
                <a:lnTo>
                  <a:pt x="1929921" y="536023"/>
                </a:lnTo>
                <a:lnTo>
                  <a:pt x="1882306" y="452651"/>
                </a:lnTo>
                <a:lnTo>
                  <a:pt x="1822538" y="369280"/>
                </a:lnTo>
                <a:lnTo>
                  <a:pt x="1756744" y="297815"/>
                </a:lnTo>
                <a:lnTo>
                  <a:pt x="1685048" y="232304"/>
                </a:lnTo>
                <a:lnTo>
                  <a:pt x="1601398" y="172770"/>
                </a:lnTo>
                <a:lnTo>
                  <a:pt x="1517724" y="125119"/>
                </a:lnTo>
                <a:lnTo>
                  <a:pt x="1428097" y="77492"/>
                </a:lnTo>
                <a:lnTo>
                  <a:pt x="1332494" y="47701"/>
                </a:lnTo>
                <a:lnTo>
                  <a:pt x="1236890" y="17860"/>
                </a:lnTo>
                <a:lnTo>
                  <a:pt x="1135310" y="5953"/>
                </a:lnTo>
                <a:lnTo>
                  <a:pt x="1027754" y="0"/>
                </a:lnTo>
                <a:lnTo>
                  <a:pt x="926174" y="5953"/>
                </a:lnTo>
                <a:lnTo>
                  <a:pt x="824593" y="17860"/>
                </a:lnTo>
                <a:lnTo>
                  <a:pt x="723013" y="47701"/>
                </a:lnTo>
                <a:lnTo>
                  <a:pt x="627410" y="77492"/>
                </a:lnTo>
                <a:lnTo>
                  <a:pt x="537784" y="125119"/>
                </a:lnTo>
                <a:lnTo>
                  <a:pt x="454109" y="172770"/>
                </a:lnTo>
                <a:lnTo>
                  <a:pt x="376436" y="232304"/>
                </a:lnTo>
                <a:lnTo>
                  <a:pt x="304740" y="297815"/>
                </a:lnTo>
                <a:lnTo>
                  <a:pt x="238995" y="369280"/>
                </a:lnTo>
                <a:lnTo>
                  <a:pt x="179253" y="452651"/>
                </a:lnTo>
                <a:lnTo>
                  <a:pt x="125462" y="536023"/>
                </a:lnTo>
                <a:lnTo>
                  <a:pt x="83649" y="625348"/>
                </a:lnTo>
                <a:lnTo>
                  <a:pt x="47789" y="720626"/>
                </a:lnTo>
                <a:lnTo>
                  <a:pt x="23882" y="815904"/>
                </a:lnTo>
                <a:lnTo>
                  <a:pt x="5951" y="917135"/>
                </a:lnTo>
                <a:lnTo>
                  <a:pt x="0" y="1024320"/>
                </a:lnTo>
                <a:close/>
              </a:path>
            </a:pathLst>
          </a:custGeom>
          <a:solidFill>
            <a:srgbClr val="45D7D7"/>
          </a:solidFill>
        </p:spPr>
        <p:txBody>
          <a:bodyPr wrap="square" lIns="0" tIns="0" rIns="0" bIns="0" rtlCol="0">
            <a:noAutofit/>
          </a:bodyPr>
          <a:lstStyle/>
          <a:p>
            <a:endParaRPr/>
          </a:p>
        </p:txBody>
      </p:sp>
      <p:sp>
        <p:nvSpPr>
          <p:cNvPr id="227" name="object 227"/>
          <p:cNvSpPr/>
          <p:nvPr/>
        </p:nvSpPr>
        <p:spPr>
          <a:xfrm>
            <a:off x="3543604" y="1774787"/>
            <a:ext cx="2025599" cy="2018800"/>
          </a:xfrm>
          <a:custGeom>
            <a:avLst/>
            <a:gdLst/>
            <a:ahLst/>
            <a:cxnLst/>
            <a:rect l="l" t="t" r="r" b="b"/>
            <a:pathLst>
              <a:path w="2025599" h="2018800">
                <a:moveTo>
                  <a:pt x="0" y="1006460"/>
                </a:moveTo>
                <a:lnTo>
                  <a:pt x="5976" y="1107692"/>
                </a:lnTo>
                <a:lnTo>
                  <a:pt x="23907" y="1208923"/>
                </a:lnTo>
                <a:lnTo>
                  <a:pt x="47814" y="1304201"/>
                </a:lnTo>
                <a:lnTo>
                  <a:pt x="77697" y="1399479"/>
                </a:lnTo>
                <a:lnTo>
                  <a:pt x="125487" y="1488804"/>
                </a:lnTo>
                <a:lnTo>
                  <a:pt x="173301" y="1572176"/>
                </a:lnTo>
                <a:lnTo>
                  <a:pt x="233043" y="1649594"/>
                </a:lnTo>
                <a:lnTo>
                  <a:pt x="298788" y="1721059"/>
                </a:lnTo>
                <a:lnTo>
                  <a:pt x="370484" y="1786545"/>
                </a:lnTo>
                <a:lnTo>
                  <a:pt x="448157" y="1846103"/>
                </a:lnTo>
                <a:lnTo>
                  <a:pt x="531807" y="1893755"/>
                </a:lnTo>
                <a:lnTo>
                  <a:pt x="615481" y="1935428"/>
                </a:lnTo>
                <a:lnTo>
                  <a:pt x="711085" y="1971148"/>
                </a:lnTo>
                <a:lnTo>
                  <a:pt x="806688" y="1994986"/>
                </a:lnTo>
                <a:lnTo>
                  <a:pt x="908268" y="2012846"/>
                </a:lnTo>
                <a:lnTo>
                  <a:pt x="1009848" y="2018800"/>
                </a:lnTo>
                <a:lnTo>
                  <a:pt x="1117405" y="2012846"/>
                </a:lnTo>
                <a:lnTo>
                  <a:pt x="1218985" y="1994986"/>
                </a:lnTo>
                <a:lnTo>
                  <a:pt x="1314588" y="1971148"/>
                </a:lnTo>
                <a:lnTo>
                  <a:pt x="1410192" y="1935428"/>
                </a:lnTo>
                <a:lnTo>
                  <a:pt x="1493841" y="1893755"/>
                </a:lnTo>
                <a:lnTo>
                  <a:pt x="1577516" y="1846103"/>
                </a:lnTo>
                <a:lnTo>
                  <a:pt x="1661166" y="1786545"/>
                </a:lnTo>
                <a:lnTo>
                  <a:pt x="1732862" y="1721059"/>
                </a:lnTo>
                <a:lnTo>
                  <a:pt x="1798681" y="1649594"/>
                </a:lnTo>
                <a:lnTo>
                  <a:pt x="1852496" y="1572176"/>
                </a:lnTo>
                <a:lnTo>
                  <a:pt x="1906064" y="1488804"/>
                </a:lnTo>
                <a:lnTo>
                  <a:pt x="1947976" y="1399479"/>
                </a:lnTo>
                <a:lnTo>
                  <a:pt x="1983935" y="1304201"/>
                </a:lnTo>
                <a:lnTo>
                  <a:pt x="2007743" y="1208923"/>
                </a:lnTo>
                <a:lnTo>
                  <a:pt x="2019647" y="1107692"/>
                </a:lnTo>
                <a:lnTo>
                  <a:pt x="2025599" y="1006460"/>
                </a:lnTo>
                <a:lnTo>
                  <a:pt x="2019647" y="899275"/>
                </a:lnTo>
                <a:lnTo>
                  <a:pt x="2007743" y="803997"/>
                </a:lnTo>
                <a:lnTo>
                  <a:pt x="1983935" y="702766"/>
                </a:lnTo>
                <a:lnTo>
                  <a:pt x="1947976" y="613441"/>
                </a:lnTo>
                <a:lnTo>
                  <a:pt x="1906064" y="524116"/>
                </a:lnTo>
                <a:lnTo>
                  <a:pt x="1852496" y="440745"/>
                </a:lnTo>
                <a:lnTo>
                  <a:pt x="1798681" y="363326"/>
                </a:lnTo>
                <a:lnTo>
                  <a:pt x="1732862" y="291862"/>
                </a:lnTo>
                <a:lnTo>
                  <a:pt x="1661166" y="226350"/>
                </a:lnTo>
                <a:lnTo>
                  <a:pt x="1577516" y="166817"/>
                </a:lnTo>
                <a:lnTo>
                  <a:pt x="1493841" y="119165"/>
                </a:lnTo>
                <a:lnTo>
                  <a:pt x="1410192" y="77492"/>
                </a:lnTo>
                <a:lnTo>
                  <a:pt x="1314588" y="41747"/>
                </a:lnTo>
                <a:lnTo>
                  <a:pt x="1218985" y="17934"/>
                </a:lnTo>
                <a:lnTo>
                  <a:pt x="1117405" y="5953"/>
                </a:lnTo>
                <a:lnTo>
                  <a:pt x="1009848" y="0"/>
                </a:lnTo>
                <a:lnTo>
                  <a:pt x="908268" y="5953"/>
                </a:lnTo>
                <a:lnTo>
                  <a:pt x="806688" y="17934"/>
                </a:lnTo>
                <a:lnTo>
                  <a:pt x="711085" y="41747"/>
                </a:lnTo>
                <a:lnTo>
                  <a:pt x="615481" y="77492"/>
                </a:lnTo>
                <a:lnTo>
                  <a:pt x="531807" y="119165"/>
                </a:lnTo>
                <a:lnTo>
                  <a:pt x="448157" y="166817"/>
                </a:lnTo>
                <a:lnTo>
                  <a:pt x="370484" y="226350"/>
                </a:lnTo>
                <a:lnTo>
                  <a:pt x="298788" y="291862"/>
                </a:lnTo>
                <a:lnTo>
                  <a:pt x="233043" y="363326"/>
                </a:lnTo>
                <a:lnTo>
                  <a:pt x="173301" y="440745"/>
                </a:lnTo>
                <a:lnTo>
                  <a:pt x="125487" y="524116"/>
                </a:lnTo>
                <a:lnTo>
                  <a:pt x="77697" y="613441"/>
                </a:lnTo>
                <a:lnTo>
                  <a:pt x="47814" y="702766"/>
                </a:lnTo>
                <a:lnTo>
                  <a:pt x="23907" y="803997"/>
                </a:lnTo>
                <a:lnTo>
                  <a:pt x="5976" y="899275"/>
                </a:lnTo>
                <a:lnTo>
                  <a:pt x="0" y="1006460"/>
                </a:lnTo>
                <a:close/>
              </a:path>
            </a:pathLst>
          </a:custGeom>
          <a:solidFill>
            <a:srgbClr val="47D7D7"/>
          </a:solidFill>
        </p:spPr>
        <p:txBody>
          <a:bodyPr wrap="square" lIns="0" tIns="0" rIns="0" bIns="0" rtlCol="0">
            <a:noAutofit/>
          </a:bodyPr>
          <a:lstStyle/>
          <a:p>
            <a:endParaRPr/>
          </a:p>
        </p:txBody>
      </p:sp>
      <p:sp>
        <p:nvSpPr>
          <p:cNvPr id="228" name="object 228"/>
          <p:cNvSpPr/>
          <p:nvPr/>
        </p:nvSpPr>
        <p:spPr>
          <a:xfrm>
            <a:off x="3555557" y="1786768"/>
            <a:ext cx="2001742" cy="1994912"/>
          </a:xfrm>
          <a:custGeom>
            <a:avLst/>
            <a:gdLst/>
            <a:ahLst/>
            <a:cxnLst/>
            <a:rect l="l" t="t" r="r" b="b"/>
            <a:pathLst>
              <a:path w="2001742" h="1994912">
                <a:moveTo>
                  <a:pt x="0" y="1000432"/>
                </a:moveTo>
                <a:lnTo>
                  <a:pt x="5976" y="1101664"/>
                </a:lnTo>
                <a:lnTo>
                  <a:pt x="23907" y="1196942"/>
                </a:lnTo>
                <a:lnTo>
                  <a:pt x="47814" y="1292220"/>
                </a:lnTo>
                <a:lnTo>
                  <a:pt x="83649" y="1387498"/>
                </a:lnTo>
                <a:lnTo>
                  <a:pt x="125487" y="1470870"/>
                </a:lnTo>
                <a:lnTo>
                  <a:pt x="173301" y="1554241"/>
                </a:lnTo>
                <a:lnTo>
                  <a:pt x="233043" y="1631659"/>
                </a:lnTo>
                <a:lnTo>
                  <a:pt x="298763" y="1703124"/>
                </a:lnTo>
                <a:lnTo>
                  <a:pt x="364507" y="1768611"/>
                </a:lnTo>
                <a:lnTo>
                  <a:pt x="442180" y="1822216"/>
                </a:lnTo>
                <a:lnTo>
                  <a:pt x="525830" y="1875796"/>
                </a:lnTo>
                <a:lnTo>
                  <a:pt x="615481" y="1917494"/>
                </a:lnTo>
                <a:lnTo>
                  <a:pt x="705108" y="1947261"/>
                </a:lnTo>
                <a:lnTo>
                  <a:pt x="800711" y="1971074"/>
                </a:lnTo>
                <a:lnTo>
                  <a:pt x="902291" y="1988959"/>
                </a:lnTo>
                <a:lnTo>
                  <a:pt x="1003871" y="1994912"/>
                </a:lnTo>
                <a:lnTo>
                  <a:pt x="1105451" y="1988959"/>
                </a:lnTo>
                <a:lnTo>
                  <a:pt x="1207031" y="1971074"/>
                </a:lnTo>
                <a:lnTo>
                  <a:pt x="1302635" y="1947261"/>
                </a:lnTo>
                <a:lnTo>
                  <a:pt x="1392261" y="1917494"/>
                </a:lnTo>
                <a:lnTo>
                  <a:pt x="1481888" y="1875796"/>
                </a:lnTo>
                <a:lnTo>
                  <a:pt x="1565562" y="1822216"/>
                </a:lnTo>
                <a:lnTo>
                  <a:pt x="1643235" y="1768611"/>
                </a:lnTo>
                <a:lnTo>
                  <a:pt x="1714932" y="1703124"/>
                </a:lnTo>
                <a:lnTo>
                  <a:pt x="1774575" y="1631659"/>
                </a:lnTo>
                <a:lnTo>
                  <a:pt x="1834343" y="1554241"/>
                </a:lnTo>
                <a:lnTo>
                  <a:pt x="1882207" y="1470870"/>
                </a:lnTo>
                <a:lnTo>
                  <a:pt x="1924118" y="1387498"/>
                </a:lnTo>
                <a:lnTo>
                  <a:pt x="1959830" y="1292220"/>
                </a:lnTo>
                <a:lnTo>
                  <a:pt x="1983886" y="1196942"/>
                </a:lnTo>
                <a:lnTo>
                  <a:pt x="1995790" y="1101664"/>
                </a:lnTo>
                <a:lnTo>
                  <a:pt x="2001742" y="1000432"/>
                </a:lnTo>
                <a:lnTo>
                  <a:pt x="1995790" y="899201"/>
                </a:lnTo>
                <a:lnTo>
                  <a:pt x="1983886" y="797969"/>
                </a:lnTo>
                <a:lnTo>
                  <a:pt x="1959830" y="702691"/>
                </a:lnTo>
                <a:lnTo>
                  <a:pt x="1924118" y="607413"/>
                </a:lnTo>
                <a:lnTo>
                  <a:pt x="1882207" y="524042"/>
                </a:lnTo>
                <a:lnTo>
                  <a:pt x="1834343" y="440670"/>
                </a:lnTo>
                <a:lnTo>
                  <a:pt x="1774575" y="363252"/>
                </a:lnTo>
                <a:lnTo>
                  <a:pt x="1714932" y="291787"/>
                </a:lnTo>
                <a:lnTo>
                  <a:pt x="1643235" y="226276"/>
                </a:lnTo>
                <a:lnTo>
                  <a:pt x="1565562" y="166742"/>
                </a:lnTo>
                <a:lnTo>
                  <a:pt x="1481888" y="119091"/>
                </a:lnTo>
                <a:lnTo>
                  <a:pt x="1392261" y="77418"/>
                </a:lnTo>
                <a:lnTo>
                  <a:pt x="1302635" y="41673"/>
                </a:lnTo>
                <a:lnTo>
                  <a:pt x="1207031" y="17860"/>
                </a:lnTo>
                <a:lnTo>
                  <a:pt x="1105451" y="5953"/>
                </a:lnTo>
                <a:lnTo>
                  <a:pt x="1003871" y="0"/>
                </a:lnTo>
                <a:lnTo>
                  <a:pt x="902291" y="5953"/>
                </a:lnTo>
                <a:lnTo>
                  <a:pt x="800711" y="17860"/>
                </a:lnTo>
                <a:lnTo>
                  <a:pt x="705108" y="41673"/>
                </a:lnTo>
                <a:lnTo>
                  <a:pt x="615481" y="77418"/>
                </a:lnTo>
                <a:lnTo>
                  <a:pt x="525830" y="119091"/>
                </a:lnTo>
                <a:lnTo>
                  <a:pt x="442180" y="166742"/>
                </a:lnTo>
                <a:lnTo>
                  <a:pt x="364507" y="226276"/>
                </a:lnTo>
                <a:lnTo>
                  <a:pt x="298763" y="291787"/>
                </a:lnTo>
                <a:lnTo>
                  <a:pt x="233043" y="363252"/>
                </a:lnTo>
                <a:lnTo>
                  <a:pt x="173301" y="440670"/>
                </a:lnTo>
                <a:lnTo>
                  <a:pt x="125487" y="524042"/>
                </a:lnTo>
                <a:lnTo>
                  <a:pt x="83649" y="607413"/>
                </a:lnTo>
                <a:lnTo>
                  <a:pt x="47814" y="702691"/>
                </a:lnTo>
                <a:lnTo>
                  <a:pt x="23907" y="797969"/>
                </a:lnTo>
                <a:lnTo>
                  <a:pt x="5976" y="899201"/>
                </a:lnTo>
                <a:lnTo>
                  <a:pt x="0" y="1000432"/>
                </a:lnTo>
                <a:close/>
              </a:path>
            </a:pathLst>
          </a:custGeom>
          <a:solidFill>
            <a:srgbClr val="4AD9D9"/>
          </a:solidFill>
        </p:spPr>
        <p:txBody>
          <a:bodyPr wrap="square" lIns="0" tIns="0" rIns="0" bIns="0" rtlCol="0">
            <a:noAutofit/>
          </a:bodyPr>
          <a:lstStyle/>
          <a:p>
            <a:endParaRPr/>
          </a:p>
        </p:txBody>
      </p:sp>
      <p:sp>
        <p:nvSpPr>
          <p:cNvPr id="229" name="object 229"/>
          <p:cNvSpPr/>
          <p:nvPr/>
        </p:nvSpPr>
        <p:spPr>
          <a:xfrm>
            <a:off x="3573488" y="1798675"/>
            <a:ext cx="1977859" cy="1977052"/>
          </a:xfrm>
          <a:custGeom>
            <a:avLst/>
            <a:gdLst/>
            <a:ahLst/>
            <a:cxnLst/>
            <a:rect l="l" t="t" r="r" b="b"/>
            <a:pathLst>
              <a:path w="1977859" h="1977052">
                <a:moveTo>
                  <a:pt x="0" y="988526"/>
                </a:moveTo>
                <a:lnTo>
                  <a:pt x="5976" y="1089757"/>
                </a:lnTo>
                <a:lnTo>
                  <a:pt x="17930" y="1185035"/>
                </a:lnTo>
                <a:lnTo>
                  <a:pt x="41837" y="1280314"/>
                </a:lnTo>
                <a:lnTo>
                  <a:pt x="77673" y="1369638"/>
                </a:lnTo>
                <a:lnTo>
                  <a:pt x="119510" y="1458963"/>
                </a:lnTo>
                <a:lnTo>
                  <a:pt x="167324" y="1536381"/>
                </a:lnTo>
                <a:lnTo>
                  <a:pt x="227067" y="1613799"/>
                </a:lnTo>
                <a:lnTo>
                  <a:pt x="286809" y="1685264"/>
                </a:lnTo>
                <a:lnTo>
                  <a:pt x="358530" y="1750751"/>
                </a:lnTo>
                <a:lnTo>
                  <a:pt x="436204" y="1804356"/>
                </a:lnTo>
                <a:lnTo>
                  <a:pt x="513877" y="1857936"/>
                </a:lnTo>
                <a:lnTo>
                  <a:pt x="603503" y="1899634"/>
                </a:lnTo>
                <a:lnTo>
                  <a:pt x="693154" y="1929401"/>
                </a:lnTo>
                <a:lnTo>
                  <a:pt x="788758" y="1953214"/>
                </a:lnTo>
                <a:lnTo>
                  <a:pt x="884361" y="1971099"/>
                </a:lnTo>
                <a:lnTo>
                  <a:pt x="985941" y="1977052"/>
                </a:lnTo>
                <a:lnTo>
                  <a:pt x="1087521" y="1971099"/>
                </a:lnTo>
                <a:lnTo>
                  <a:pt x="1189101" y="1953214"/>
                </a:lnTo>
                <a:lnTo>
                  <a:pt x="1284704" y="1929401"/>
                </a:lnTo>
                <a:lnTo>
                  <a:pt x="1374331" y="1899634"/>
                </a:lnTo>
                <a:lnTo>
                  <a:pt x="1457981" y="1857936"/>
                </a:lnTo>
                <a:lnTo>
                  <a:pt x="1541655" y="1804356"/>
                </a:lnTo>
                <a:lnTo>
                  <a:pt x="1619328" y="1750751"/>
                </a:lnTo>
                <a:lnTo>
                  <a:pt x="1691025" y="1685264"/>
                </a:lnTo>
                <a:lnTo>
                  <a:pt x="1750693" y="1613799"/>
                </a:lnTo>
                <a:lnTo>
                  <a:pt x="1810461" y="1536381"/>
                </a:lnTo>
                <a:lnTo>
                  <a:pt x="1858324" y="1458963"/>
                </a:lnTo>
                <a:lnTo>
                  <a:pt x="1900236" y="1369638"/>
                </a:lnTo>
                <a:lnTo>
                  <a:pt x="1935948" y="1280314"/>
                </a:lnTo>
                <a:lnTo>
                  <a:pt x="1960004" y="1185035"/>
                </a:lnTo>
                <a:lnTo>
                  <a:pt x="1971907" y="1089757"/>
                </a:lnTo>
                <a:lnTo>
                  <a:pt x="1977859" y="988526"/>
                </a:lnTo>
                <a:lnTo>
                  <a:pt x="1971907" y="887294"/>
                </a:lnTo>
                <a:lnTo>
                  <a:pt x="1960004" y="786063"/>
                </a:lnTo>
                <a:lnTo>
                  <a:pt x="1935948" y="696738"/>
                </a:lnTo>
                <a:lnTo>
                  <a:pt x="1900236" y="601460"/>
                </a:lnTo>
                <a:lnTo>
                  <a:pt x="1858324" y="518088"/>
                </a:lnTo>
                <a:lnTo>
                  <a:pt x="1810461" y="434717"/>
                </a:lnTo>
                <a:lnTo>
                  <a:pt x="1750693" y="357299"/>
                </a:lnTo>
                <a:lnTo>
                  <a:pt x="1691025" y="291787"/>
                </a:lnTo>
                <a:lnTo>
                  <a:pt x="1619328" y="226301"/>
                </a:lnTo>
                <a:lnTo>
                  <a:pt x="1541655" y="166742"/>
                </a:lnTo>
                <a:lnTo>
                  <a:pt x="1457981" y="119091"/>
                </a:lnTo>
                <a:lnTo>
                  <a:pt x="1374331" y="77418"/>
                </a:lnTo>
                <a:lnTo>
                  <a:pt x="1284704" y="41698"/>
                </a:lnTo>
                <a:lnTo>
                  <a:pt x="1189101" y="17860"/>
                </a:lnTo>
                <a:lnTo>
                  <a:pt x="1087521" y="5953"/>
                </a:lnTo>
                <a:lnTo>
                  <a:pt x="985941" y="0"/>
                </a:lnTo>
                <a:lnTo>
                  <a:pt x="884361" y="5953"/>
                </a:lnTo>
                <a:lnTo>
                  <a:pt x="788758" y="17860"/>
                </a:lnTo>
                <a:lnTo>
                  <a:pt x="693154" y="41698"/>
                </a:lnTo>
                <a:lnTo>
                  <a:pt x="603503" y="77418"/>
                </a:lnTo>
                <a:lnTo>
                  <a:pt x="513877" y="119091"/>
                </a:lnTo>
                <a:lnTo>
                  <a:pt x="436204" y="166742"/>
                </a:lnTo>
                <a:lnTo>
                  <a:pt x="358530" y="226301"/>
                </a:lnTo>
                <a:lnTo>
                  <a:pt x="286809" y="291787"/>
                </a:lnTo>
                <a:lnTo>
                  <a:pt x="227067" y="357299"/>
                </a:lnTo>
                <a:lnTo>
                  <a:pt x="167324" y="434717"/>
                </a:lnTo>
                <a:lnTo>
                  <a:pt x="119510" y="518088"/>
                </a:lnTo>
                <a:lnTo>
                  <a:pt x="77673" y="601460"/>
                </a:lnTo>
                <a:lnTo>
                  <a:pt x="41837" y="696738"/>
                </a:lnTo>
                <a:lnTo>
                  <a:pt x="17930" y="786063"/>
                </a:lnTo>
                <a:lnTo>
                  <a:pt x="5976" y="887294"/>
                </a:lnTo>
                <a:lnTo>
                  <a:pt x="0" y="988526"/>
                </a:lnTo>
                <a:close/>
              </a:path>
            </a:pathLst>
          </a:custGeom>
          <a:solidFill>
            <a:srgbClr val="4EDADA"/>
          </a:solidFill>
        </p:spPr>
        <p:txBody>
          <a:bodyPr wrap="square" lIns="0" tIns="0" rIns="0" bIns="0" rtlCol="0">
            <a:noAutofit/>
          </a:bodyPr>
          <a:lstStyle/>
          <a:p>
            <a:endParaRPr/>
          </a:p>
        </p:txBody>
      </p:sp>
      <p:sp>
        <p:nvSpPr>
          <p:cNvPr id="230" name="object 230"/>
          <p:cNvSpPr/>
          <p:nvPr/>
        </p:nvSpPr>
        <p:spPr>
          <a:xfrm>
            <a:off x="3585441" y="1816535"/>
            <a:ext cx="1954002" cy="1947285"/>
          </a:xfrm>
          <a:custGeom>
            <a:avLst/>
            <a:gdLst/>
            <a:ahLst/>
            <a:cxnLst/>
            <a:rect l="l" t="t" r="r" b="b"/>
            <a:pathLst>
              <a:path w="1954002" h="1947285">
                <a:moveTo>
                  <a:pt x="0" y="976619"/>
                </a:moveTo>
                <a:lnTo>
                  <a:pt x="5976" y="1071897"/>
                </a:lnTo>
                <a:lnTo>
                  <a:pt x="23907" y="1173129"/>
                </a:lnTo>
                <a:lnTo>
                  <a:pt x="47814" y="1262454"/>
                </a:lnTo>
                <a:lnTo>
                  <a:pt x="77673" y="1351778"/>
                </a:lnTo>
                <a:lnTo>
                  <a:pt x="119510" y="1435150"/>
                </a:lnTo>
                <a:lnTo>
                  <a:pt x="167299" y="1518521"/>
                </a:lnTo>
                <a:lnTo>
                  <a:pt x="227067" y="1589986"/>
                </a:lnTo>
                <a:lnTo>
                  <a:pt x="286809" y="1661426"/>
                </a:lnTo>
                <a:lnTo>
                  <a:pt x="358530" y="1726938"/>
                </a:lnTo>
                <a:lnTo>
                  <a:pt x="430227" y="1780542"/>
                </a:lnTo>
                <a:lnTo>
                  <a:pt x="513877" y="1828169"/>
                </a:lnTo>
                <a:lnTo>
                  <a:pt x="597526" y="1869867"/>
                </a:lnTo>
                <a:lnTo>
                  <a:pt x="687178" y="1905587"/>
                </a:lnTo>
                <a:lnTo>
                  <a:pt x="782781" y="1929401"/>
                </a:lnTo>
                <a:lnTo>
                  <a:pt x="878384" y="1941307"/>
                </a:lnTo>
                <a:lnTo>
                  <a:pt x="979964" y="1947285"/>
                </a:lnTo>
                <a:lnTo>
                  <a:pt x="1081544" y="1941307"/>
                </a:lnTo>
                <a:lnTo>
                  <a:pt x="1177148" y="1929401"/>
                </a:lnTo>
                <a:lnTo>
                  <a:pt x="1272751" y="1905587"/>
                </a:lnTo>
                <a:lnTo>
                  <a:pt x="1362378" y="1869867"/>
                </a:lnTo>
                <a:lnTo>
                  <a:pt x="1446027" y="1828169"/>
                </a:lnTo>
                <a:lnTo>
                  <a:pt x="1523725" y="1780542"/>
                </a:lnTo>
                <a:lnTo>
                  <a:pt x="1601398" y="1726938"/>
                </a:lnTo>
                <a:lnTo>
                  <a:pt x="1673094" y="1661426"/>
                </a:lnTo>
                <a:lnTo>
                  <a:pt x="1732788" y="1589986"/>
                </a:lnTo>
                <a:lnTo>
                  <a:pt x="1792555" y="1518521"/>
                </a:lnTo>
                <a:lnTo>
                  <a:pt x="1840419" y="1435150"/>
                </a:lnTo>
                <a:lnTo>
                  <a:pt x="1882331" y="1351778"/>
                </a:lnTo>
                <a:lnTo>
                  <a:pt x="1912090" y="1262454"/>
                </a:lnTo>
                <a:lnTo>
                  <a:pt x="1935898" y="1173129"/>
                </a:lnTo>
                <a:lnTo>
                  <a:pt x="1948050" y="1071897"/>
                </a:lnTo>
                <a:lnTo>
                  <a:pt x="1954002" y="976619"/>
                </a:lnTo>
                <a:lnTo>
                  <a:pt x="1948050" y="875388"/>
                </a:lnTo>
                <a:lnTo>
                  <a:pt x="1935898" y="780109"/>
                </a:lnTo>
                <a:lnTo>
                  <a:pt x="1912090" y="684831"/>
                </a:lnTo>
                <a:lnTo>
                  <a:pt x="1882331" y="595506"/>
                </a:lnTo>
                <a:lnTo>
                  <a:pt x="1840419" y="506182"/>
                </a:lnTo>
                <a:lnTo>
                  <a:pt x="1792555" y="428764"/>
                </a:lnTo>
                <a:lnTo>
                  <a:pt x="1732788" y="351345"/>
                </a:lnTo>
                <a:lnTo>
                  <a:pt x="1673094" y="285834"/>
                </a:lnTo>
                <a:lnTo>
                  <a:pt x="1601398" y="220347"/>
                </a:lnTo>
                <a:lnTo>
                  <a:pt x="1523725" y="166742"/>
                </a:lnTo>
                <a:lnTo>
                  <a:pt x="1446027" y="113162"/>
                </a:lnTo>
                <a:lnTo>
                  <a:pt x="1362378" y="77418"/>
                </a:lnTo>
                <a:lnTo>
                  <a:pt x="1272751" y="41698"/>
                </a:lnTo>
                <a:lnTo>
                  <a:pt x="1177148" y="17884"/>
                </a:lnTo>
                <a:lnTo>
                  <a:pt x="1081544" y="5953"/>
                </a:lnTo>
                <a:lnTo>
                  <a:pt x="979964" y="0"/>
                </a:lnTo>
                <a:lnTo>
                  <a:pt x="878384" y="5953"/>
                </a:lnTo>
                <a:lnTo>
                  <a:pt x="782781" y="17884"/>
                </a:lnTo>
                <a:lnTo>
                  <a:pt x="687178" y="41698"/>
                </a:lnTo>
                <a:lnTo>
                  <a:pt x="597526" y="77418"/>
                </a:lnTo>
                <a:lnTo>
                  <a:pt x="513877" y="113162"/>
                </a:lnTo>
                <a:lnTo>
                  <a:pt x="430227" y="166742"/>
                </a:lnTo>
                <a:lnTo>
                  <a:pt x="358530" y="220347"/>
                </a:lnTo>
                <a:lnTo>
                  <a:pt x="286809" y="285834"/>
                </a:lnTo>
                <a:lnTo>
                  <a:pt x="227067" y="351345"/>
                </a:lnTo>
                <a:lnTo>
                  <a:pt x="167299" y="428764"/>
                </a:lnTo>
                <a:lnTo>
                  <a:pt x="119510" y="506182"/>
                </a:lnTo>
                <a:lnTo>
                  <a:pt x="77673" y="595506"/>
                </a:lnTo>
                <a:lnTo>
                  <a:pt x="47814" y="684831"/>
                </a:lnTo>
                <a:lnTo>
                  <a:pt x="23907" y="780109"/>
                </a:lnTo>
                <a:lnTo>
                  <a:pt x="5976" y="875388"/>
                </a:lnTo>
                <a:lnTo>
                  <a:pt x="0" y="976619"/>
                </a:lnTo>
                <a:close/>
              </a:path>
            </a:pathLst>
          </a:custGeom>
          <a:solidFill>
            <a:srgbClr val="51DADA"/>
          </a:solidFill>
        </p:spPr>
        <p:txBody>
          <a:bodyPr wrap="square" lIns="0" tIns="0" rIns="0" bIns="0" rtlCol="0">
            <a:noAutofit/>
          </a:bodyPr>
          <a:lstStyle/>
          <a:p>
            <a:endParaRPr/>
          </a:p>
        </p:txBody>
      </p:sp>
      <p:sp>
        <p:nvSpPr>
          <p:cNvPr id="231" name="object 231"/>
          <p:cNvSpPr/>
          <p:nvPr/>
        </p:nvSpPr>
        <p:spPr>
          <a:xfrm>
            <a:off x="3597395" y="1828441"/>
            <a:ext cx="1936097" cy="1929401"/>
          </a:xfrm>
          <a:custGeom>
            <a:avLst/>
            <a:gdLst/>
            <a:ahLst/>
            <a:cxnLst/>
            <a:rect l="l" t="t" r="r" b="b"/>
            <a:pathLst>
              <a:path w="1936097" h="1929401">
                <a:moveTo>
                  <a:pt x="0" y="964712"/>
                </a:moveTo>
                <a:lnTo>
                  <a:pt x="5976" y="1059991"/>
                </a:lnTo>
                <a:lnTo>
                  <a:pt x="23907" y="1155269"/>
                </a:lnTo>
                <a:lnTo>
                  <a:pt x="47789" y="1250547"/>
                </a:lnTo>
                <a:lnTo>
                  <a:pt x="77673" y="1339872"/>
                </a:lnTo>
                <a:lnTo>
                  <a:pt x="119510" y="1423243"/>
                </a:lnTo>
                <a:lnTo>
                  <a:pt x="167299" y="1500661"/>
                </a:lnTo>
                <a:lnTo>
                  <a:pt x="221090" y="1578079"/>
                </a:lnTo>
                <a:lnTo>
                  <a:pt x="286809" y="1643566"/>
                </a:lnTo>
                <a:lnTo>
                  <a:pt x="352554" y="1709078"/>
                </a:lnTo>
                <a:lnTo>
                  <a:pt x="430227" y="1762682"/>
                </a:lnTo>
                <a:lnTo>
                  <a:pt x="507900" y="1810309"/>
                </a:lnTo>
                <a:lnTo>
                  <a:pt x="591550" y="1852007"/>
                </a:lnTo>
                <a:lnTo>
                  <a:pt x="681201" y="1881774"/>
                </a:lnTo>
                <a:lnTo>
                  <a:pt x="776804" y="1905587"/>
                </a:lnTo>
                <a:lnTo>
                  <a:pt x="872408" y="1923447"/>
                </a:lnTo>
                <a:lnTo>
                  <a:pt x="968011" y="1929401"/>
                </a:lnTo>
                <a:lnTo>
                  <a:pt x="1069591" y="1923447"/>
                </a:lnTo>
                <a:lnTo>
                  <a:pt x="1165194" y="1905587"/>
                </a:lnTo>
                <a:lnTo>
                  <a:pt x="1254821" y="1881774"/>
                </a:lnTo>
                <a:lnTo>
                  <a:pt x="1344447" y="1852007"/>
                </a:lnTo>
                <a:lnTo>
                  <a:pt x="1428122" y="1810309"/>
                </a:lnTo>
                <a:lnTo>
                  <a:pt x="1511772" y="1762682"/>
                </a:lnTo>
                <a:lnTo>
                  <a:pt x="1583468" y="1709078"/>
                </a:lnTo>
                <a:lnTo>
                  <a:pt x="1655164" y="1643566"/>
                </a:lnTo>
                <a:lnTo>
                  <a:pt x="1714882" y="1578079"/>
                </a:lnTo>
                <a:lnTo>
                  <a:pt x="1768698" y="1500661"/>
                </a:lnTo>
                <a:lnTo>
                  <a:pt x="1816561" y="1423243"/>
                </a:lnTo>
                <a:lnTo>
                  <a:pt x="1858225" y="1339872"/>
                </a:lnTo>
                <a:lnTo>
                  <a:pt x="1894185" y="1250547"/>
                </a:lnTo>
                <a:lnTo>
                  <a:pt x="1917993" y="1155269"/>
                </a:lnTo>
                <a:lnTo>
                  <a:pt x="1930145" y="1059991"/>
                </a:lnTo>
                <a:lnTo>
                  <a:pt x="1936097" y="964712"/>
                </a:lnTo>
                <a:lnTo>
                  <a:pt x="1930145" y="863481"/>
                </a:lnTo>
                <a:lnTo>
                  <a:pt x="1917993" y="768203"/>
                </a:lnTo>
                <a:lnTo>
                  <a:pt x="1894185" y="678878"/>
                </a:lnTo>
                <a:lnTo>
                  <a:pt x="1858225" y="589553"/>
                </a:lnTo>
                <a:lnTo>
                  <a:pt x="1816561" y="506182"/>
                </a:lnTo>
                <a:lnTo>
                  <a:pt x="1768698" y="422810"/>
                </a:lnTo>
                <a:lnTo>
                  <a:pt x="1714882" y="351345"/>
                </a:lnTo>
                <a:lnTo>
                  <a:pt x="1655164" y="279905"/>
                </a:lnTo>
                <a:lnTo>
                  <a:pt x="1583468" y="220347"/>
                </a:lnTo>
                <a:lnTo>
                  <a:pt x="1511772" y="166742"/>
                </a:lnTo>
                <a:lnTo>
                  <a:pt x="1428122" y="119116"/>
                </a:lnTo>
                <a:lnTo>
                  <a:pt x="1344447" y="77418"/>
                </a:lnTo>
                <a:lnTo>
                  <a:pt x="1254821" y="41698"/>
                </a:lnTo>
                <a:lnTo>
                  <a:pt x="1165194" y="17884"/>
                </a:lnTo>
                <a:lnTo>
                  <a:pt x="1069591" y="5978"/>
                </a:lnTo>
                <a:lnTo>
                  <a:pt x="968011" y="0"/>
                </a:lnTo>
                <a:lnTo>
                  <a:pt x="872408" y="5978"/>
                </a:lnTo>
                <a:lnTo>
                  <a:pt x="776804" y="17884"/>
                </a:lnTo>
                <a:lnTo>
                  <a:pt x="681201" y="41698"/>
                </a:lnTo>
                <a:lnTo>
                  <a:pt x="591550" y="77418"/>
                </a:lnTo>
                <a:lnTo>
                  <a:pt x="507900" y="119116"/>
                </a:lnTo>
                <a:lnTo>
                  <a:pt x="430227" y="166742"/>
                </a:lnTo>
                <a:lnTo>
                  <a:pt x="352554" y="220347"/>
                </a:lnTo>
                <a:lnTo>
                  <a:pt x="286809" y="279905"/>
                </a:lnTo>
                <a:lnTo>
                  <a:pt x="221090" y="351345"/>
                </a:lnTo>
                <a:lnTo>
                  <a:pt x="167299" y="422810"/>
                </a:lnTo>
                <a:lnTo>
                  <a:pt x="119510" y="506182"/>
                </a:lnTo>
                <a:lnTo>
                  <a:pt x="77673" y="589553"/>
                </a:lnTo>
                <a:lnTo>
                  <a:pt x="47789" y="678878"/>
                </a:lnTo>
                <a:lnTo>
                  <a:pt x="23907" y="768203"/>
                </a:lnTo>
                <a:lnTo>
                  <a:pt x="5976" y="863481"/>
                </a:lnTo>
                <a:lnTo>
                  <a:pt x="0" y="964712"/>
                </a:lnTo>
                <a:close/>
              </a:path>
            </a:pathLst>
          </a:custGeom>
          <a:solidFill>
            <a:srgbClr val="53DBDB"/>
          </a:solidFill>
        </p:spPr>
        <p:txBody>
          <a:bodyPr wrap="square" lIns="0" tIns="0" rIns="0" bIns="0" rtlCol="0">
            <a:noAutofit/>
          </a:bodyPr>
          <a:lstStyle/>
          <a:p>
            <a:endParaRPr/>
          </a:p>
        </p:txBody>
      </p:sp>
      <p:sp>
        <p:nvSpPr>
          <p:cNvPr id="232" name="object 232"/>
          <p:cNvSpPr/>
          <p:nvPr/>
        </p:nvSpPr>
        <p:spPr>
          <a:xfrm>
            <a:off x="3615325" y="1846326"/>
            <a:ext cx="1906014" cy="1899609"/>
          </a:xfrm>
          <a:custGeom>
            <a:avLst/>
            <a:gdLst/>
            <a:ahLst/>
            <a:cxnLst/>
            <a:rect l="l" t="t" r="r" b="b"/>
            <a:pathLst>
              <a:path w="1906014" h="1899609">
                <a:moveTo>
                  <a:pt x="0" y="952781"/>
                </a:moveTo>
                <a:lnTo>
                  <a:pt x="5976" y="1048059"/>
                </a:lnTo>
                <a:lnTo>
                  <a:pt x="17930" y="1143337"/>
                </a:lnTo>
                <a:lnTo>
                  <a:pt x="41812" y="1232662"/>
                </a:lnTo>
                <a:lnTo>
                  <a:pt x="77673" y="1321987"/>
                </a:lnTo>
                <a:lnTo>
                  <a:pt x="113533" y="1405358"/>
                </a:lnTo>
                <a:lnTo>
                  <a:pt x="161322" y="1482776"/>
                </a:lnTo>
                <a:lnTo>
                  <a:pt x="215113" y="1554241"/>
                </a:lnTo>
                <a:lnTo>
                  <a:pt x="280833" y="1619728"/>
                </a:lnTo>
                <a:lnTo>
                  <a:pt x="346552" y="1685239"/>
                </a:lnTo>
                <a:lnTo>
                  <a:pt x="418273" y="1738844"/>
                </a:lnTo>
                <a:lnTo>
                  <a:pt x="495946" y="1786471"/>
                </a:lnTo>
                <a:lnTo>
                  <a:pt x="579596" y="1822216"/>
                </a:lnTo>
                <a:lnTo>
                  <a:pt x="669223" y="1857936"/>
                </a:lnTo>
                <a:lnTo>
                  <a:pt x="758874" y="1881749"/>
                </a:lnTo>
                <a:lnTo>
                  <a:pt x="854477" y="1893656"/>
                </a:lnTo>
                <a:lnTo>
                  <a:pt x="950081" y="1899609"/>
                </a:lnTo>
                <a:lnTo>
                  <a:pt x="1051661" y="1893656"/>
                </a:lnTo>
                <a:lnTo>
                  <a:pt x="1147264" y="1881749"/>
                </a:lnTo>
                <a:lnTo>
                  <a:pt x="1236890" y="1857936"/>
                </a:lnTo>
                <a:lnTo>
                  <a:pt x="1326517" y="1822216"/>
                </a:lnTo>
                <a:lnTo>
                  <a:pt x="1410192" y="1786471"/>
                </a:lnTo>
                <a:lnTo>
                  <a:pt x="1487865" y="1738844"/>
                </a:lnTo>
                <a:lnTo>
                  <a:pt x="1559561" y="1685239"/>
                </a:lnTo>
                <a:lnTo>
                  <a:pt x="1625305" y="1619728"/>
                </a:lnTo>
                <a:lnTo>
                  <a:pt x="1691000" y="1554241"/>
                </a:lnTo>
                <a:lnTo>
                  <a:pt x="1744816" y="1482776"/>
                </a:lnTo>
                <a:lnTo>
                  <a:pt x="1792679" y="1405358"/>
                </a:lnTo>
                <a:lnTo>
                  <a:pt x="1834343" y="1321987"/>
                </a:lnTo>
                <a:lnTo>
                  <a:pt x="1864351" y="1232662"/>
                </a:lnTo>
                <a:lnTo>
                  <a:pt x="1888158" y="1143337"/>
                </a:lnTo>
                <a:lnTo>
                  <a:pt x="1900062" y="1048059"/>
                </a:lnTo>
                <a:lnTo>
                  <a:pt x="1906014" y="952781"/>
                </a:lnTo>
                <a:lnTo>
                  <a:pt x="1900062" y="851549"/>
                </a:lnTo>
                <a:lnTo>
                  <a:pt x="1888158" y="756271"/>
                </a:lnTo>
                <a:lnTo>
                  <a:pt x="1864351" y="666947"/>
                </a:lnTo>
                <a:lnTo>
                  <a:pt x="1834343" y="577622"/>
                </a:lnTo>
                <a:lnTo>
                  <a:pt x="1792679" y="494250"/>
                </a:lnTo>
                <a:lnTo>
                  <a:pt x="1744816" y="416832"/>
                </a:lnTo>
                <a:lnTo>
                  <a:pt x="1691000" y="345367"/>
                </a:lnTo>
                <a:lnTo>
                  <a:pt x="1625305" y="273927"/>
                </a:lnTo>
                <a:lnTo>
                  <a:pt x="1559561" y="214369"/>
                </a:lnTo>
                <a:lnTo>
                  <a:pt x="1487865" y="160764"/>
                </a:lnTo>
                <a:lnTo>
                  <a:pt x="1410192" y="113138"/>
                </a:lnTo>
                <a:lnTo>
                  <a:pt x="1326517" y="71440"/>
                </a:lnTo>
                <a:lnTo>
                  <a:pt x="1236890" y="41673"/>
                </a:lnTo>
                <a:lnTo>
                  <a:pt x="1147264" y="17860"/>
                </a:lnTo>
                <a:lnTo>
                  <a:pt x="1051661" y="5953"/>
                </a:lnTo>
                <a:lnTo>
                  <a:pt x="950081" y="0"/>
                </a:lnTo>
                <a:lnTo>
                  <a:pt x="854477" y="5953"/>
                </a:lnTo>
                <a:lnTo>
                  <a:pt x="758874" y="17860"/>
                </a:lnTo>
                <a:lnTo>
                  <a:pt x="669223" y="41673"/>
                </a:lnTo>
                <a:lnTo>
                  <a:pt x="579596" y="71440"/>
                </a:lnTo>
                <a:lnTo>
                  <a:pt x="495946" y="113138"/>
                </a:lnTo>
                <a:lnTo>
                  <a:pt x="418273" y="160764"/>
                </a:lnTo>
                <a:lnTo>
                  <a:pt x="346552" y="214369"/>
                </a:lnTo>
                <a:lnTo>
                  <a:pt x="280833" y="273927"/>
                </a:lnTo>
                <a:lnTo>
                  <a:pt x="215113" y="345367"/>
                </a:lnTo>
                <a:lnTo>
                  <a:pt x="161322" y="416832"/>
                </a:lnTo>
                <a:lnTo>
                  <a:pt x="113533" y="494250"/>
                </a:lnTo>
                <a:lnTo>
                  <a:pt x="77673" y="577622"/>
                </a:lnTo>
                <a:lnTo>
                  <a:pt x="41812" y="666947"/>
                </a:lnTo>
                <a:lnTo>
                  <a:pt x="17930" y="756271"/>
                </a:lnTo>
                <a:lnTo>
                  <a:pt x="5976" y="851549"/>
                </a:lnTo>
                <a:lnTo>
                  <a:pt x="0" y="952781"/>
                </a:lnTo>
                <a:close/>
              </a:path>
            </a:pathLst>
          </a:custGeom>
          <a:solidFill>
            <a:srgbClr val="56DCDC"/>
          </a:solidFill>
        </p:spPr>
        <p:txBody>
          <a:bodyPr wrap="square" lIns="0" tIns="0" rIns="0" bIns="0" rtlCol="0">
            <a:noAutofit/>
          </a:bodyPr>
          <a:lstStyle/>
          <a:p>
            <a:endParaRPr/>
          </a:p>
        </p:txBody>
      </p:sp>
      <p:sp>
        <p:nvSpPr>
          <p:cNvPr id="233" name="object 233"/>
          <p:cNvSpPr/>
          <p:nvPr/>
        </p:nvSpPr>
        <p:spPr>
          <a:xfrm>
            <a:off x="3627278" y="1858233"/>
            <a:ext cx="1882157" cy="1881749"/>
          </a:xfrm>
          <a:custGeom>
            <a:avLst/>
            <a:gdLst/>
            <a:ahLst/>
            <a:cxnLst/>
            <a:rect l="l" t="t" r="r" b="b"/>
            <a:pathLst>
              <a:path w="1882157" h="1881749">
                <a:moveTo>
                  <a:pt x="0" y="940874"/>
                </a:moveTo>
                <a:lnTo>
                  <a:pt x="5976" y="1036152"/>
                </a:lnTo>
                <a:lnTo>
                  <a:pt x="17905" y="1131431"/>
                </a:lnTo>
                <a:lnTo>
                  <a:pt x="41812" y="1220755"/>
                </a:lnTo>
                <a:lnTo>
                  <a:pt x="77673" y="1304127"/>
                </a:lnTo>
                <a:lnTo>
                  <a:pt x="113533" y="1387498"/>
                </a:lnTo>
                <a:lnTo>
                  <a:pt x="161322" y="1464916"/>
                </a:lnTo>
                <a:lnTo>
                  <a:pt x="215113" y="1536381"/>
                </a:lnTo>
                <a:lnTo>
                  <a:pt x="280833" y="1601868"/>
                </a:lnTo>
                <a:lnTo>
                  <a:pt x="346552" y="1661426"/>
                </a:lnTo>
                <a:lnTo>
                  <a:pt x="418273" y="1720984"/>
                </a:lnTo>
                <a:lnTo>
                  <a:pt x="495946" y="1768611"/>
                </a:lnTo>
                <a:lnTo>
                  <a:pt x="579596" y="1804331"/>
                </a:lnTo>
                <a:lnTo>
                  <a:pt x="663246" y="1840076"/>
                </a:lnTo>
                <a:lnTo>
                  <a:pt x="752897" y="1857936"/>
                </a:lnTo>
                <a:lnTo>
                  <a:pt x="848500" y="1875796"/>
                </a:lnTo>
                <a:lnTo>
                  <a:pt x="944104" y="1881749"/>
                </a:lnTo>
                <a:lnTo>
                  <a:pt x="1039707" y="1875796"/>
                </a:lnTo>
                <a:lnTo>
                  <a:pt x="1135310" y="1857936"/>
                </a:lnTo>
                <a:lnTo>
                  <a:pt x="1224937" y="1840076"/>
                </a:lnTo>
                <a:lnTo>
                  <a:pt x="1308587" y="1804331"/>
                </a:lnTo>
                <a:lnTo>
                  <a:pt x="1392261" y="1768611"/>
                </a:lnTo>
                <a:lnTo>
                  <a:pt x="1469934" y="1720984"/>
                </a:lnTo>
                <a:lnTo>
                  <a:pt x="1541631" y="1661426"/>
                </a:lnTo>
                <a:lnTo>
                  <a:pt x="1607375" y="1601868"/>
                </a:lnTo>
                <a:lnTo>
                  <a:pt x="1673094" y="1536381"/>
                </a:lnTo>
                <a:lnTo>
                  <a:pt x="1726910" y="1464916"/>
                </a:lnTo>
                <a:lnTo>
                  <a:pt x="1768822" y="1387498"/>
                </a:lnTo>
                <a:lnTo>
                  <a:pt x="1810485" y="1304127"/>
                </a:lnTo>
                <a:lnTo>
                  <a:pt x="1840493" y="1220755"/>
                </a:lnTo>
                <a:lnTo>
                  <a:pt x="1864301" y="1131431"/>
                </a:lnTo>
                <a:lnTo>
                  <a:pt x="1882157" y="1036152"/>
                </a:lnTo>
                <a:lnTo>
                  <a:pt x="1882157" y="845596"/>
                </a:lnTo>
                <a:lnTo>
                  <a:pt x="1864301" y="750318"/>
                </a:lnTo>
                <a:lnTo>
                  <a:pt x="1840493" y="660993"/>
                </a:lnTo>
                <a:lnTo>
                  <a:pt x="1810485" y="571668"/>
                </a:lnTo>
                <a:lnTo>
                  <a:pt x="1768822" y="494250"/>
                </a:lnTo>
                <a:lnTo>
                  <a:pt x="1726910" y="416832"/>
                </a:lnTo>
                <a:lnTo>
                  <a:pt x="1673094" y="339414"/>
                </a:lnTo>
                <a:lnTo>
                  <a:pt x="1607375" y="273927"/>
                </a:lnTo>
                <a:lnTo>
                  <a:pt x="1541631" y="214369"/>
                </a:lnTo>
                <a:lnTo>
                  <a:pt x="1469934" y="160789"/>
                </a:lnTo>
                <a:lnTo>
                  <a:pt x="1392261" y="113138"/>
                </a:lnTo>
                <a:lnTo>
                  <a:pt x="1308587" y="71464"/>
                </a:lnTo>
                <a:lnTo>
                  <a:pt x="1224937" y="41673"/>
                </a:lnTo>
                <a:lnTo>
                  <a:pt x="1135310" y="17860"/>
                </a:lnTo>
                <a:lnTo>
                  <a:pt x="1039707" y="5953"/>
                </a:lnTo>
                <a:lnTo>
                  <a:pt x="944104" y="0"/>
                </a:lnTo>
                <a:lnTo>
                  <a:pt x="848500" y="5953"/>
                </a:lnTo>
                <a:lnTo>
                  <a:pt x="752897" y="17860"/>
                </a:lnTo>
                <a:lnTo>
                  <a:pt x="663246" y="41673"/>
                </a:lnTo>
                <a:lnTo>
                  <a:pt x="579596" y="71464"/>
                </a:lnTo>
                <a:lnTo>
                  <a:pt x="495946" y="113138"/>
                </a:lnTo>
                <a:lnTo>
                  <a:pt x="418273" y="160789"/>
                </a:lnTo>
                <a:lnTo>
                  <a:pt x="346552" y="214369"/>
                </a:lnTo>
                <a:lnTo>
                  <a:pt x="280833" y="273927"/>
                </a:lnTo>
                <a:lnTo>
                  <a:pt x="215113" y="339414"/>
                </a:lnTo>
                <a:lnTo>
                  <a:pt x="161322" y="416832"/>
                </a:lnTo>
                <a:lnTo>
                  <a:pt x="113533" y="494250"/>
                </a:lnTo>
                <a:lnTo>
                  <a:pt x="77673" y="571668"/>
                </a:lnTo>
                <a:lnTo>
                  <a:pt x="41812" y="660993"/>
                </a:lnTo>
                <a:lnTo>
                  <a:pt x="17905" y="750318"/>
                </a:lnTo>
                <a:lnTo>
                  <a:pt x="5976" y="845596"/>
                </a:lnTo>
                <a:lnTo>
                  <a:pt x="0" y="940874"/>
                </a:lnTo>
                <a:close/>
              </a:path>
            </a:pathLst>
          </a:custGeom>
          <a:solidFill>
            <a:srgbClr val="5ADDDD"/>
          </a:solidFill>
        </p:spPr>
        <p:txBody>
          <a:bodyPr wrap="square" lIns="0" tIns="0" rIns="0" bIns="0" rtlCol="0">
            <a:noAutofit/>
          </a:bodyPr>
          <a:lstStyle/>
          <a:p>
            <a:endParaRPr/>
          </a:p>
        </p:txBody>
      </p:sp>
      <p:sp>
        <p:nvSpPr>
          <p:cNvPr id="234" name="object 234"/>
          <p:cNvSpPr/>
          <p:nvPr/>
        </p:nvSpPr>
        <p:spPr>
          <a:xfrm>
            <a:off x="3639207" y="1876093"/>
            <a:ext cx="1864276" cy="1851982"/>
          </a:xfrm>
          <a:custGeom>
            <a:avLst/>
            <a:gdLst/>
            <a:ahLst/>
            <a:cxnLst/>
            <a:rect l="l" t="t" r="r" b="b"/>
            <a:pathLst>
              <a:path w="1864276" h="1851982">
                <a:moveTo>
                  <a:pt x="0" y="923014"/>
                </a:moveTo>
                <a:lnTo>
                  <a:pt x="5976" y="1018292"/>
                </a:lnTo>
                <a:lnTo>
                  <a:pt x="23907" y="1107617"/>
                </a:lnTo>
                <a:lnTo>
                  <a:pt x="41837" y="1196942"/>
                </a:lnTo>
                <a:lnTo>
                  <a:pt x="77697" y="1286267"/>
                </a:lnTo>
                <a:lnTo>
                  <a:pt x="113533" y="1363685"/>
                </a:lnTo>
                <a:lnTo>
                  <a:pt x="161347" y="1441103"/>
                </a:lnTo>
                <a:lnTo>
                  <a:pt x="215113" y="1512543"/>
                </a:lnTo>
                <a:lnTo>
                  <a:pt x="274881" y="1578055"/>
                </a:lnTo>
                <a:lnTo>
                  <a:pt x="340600" y="1637613"/>
                </a:lnTo>
                <a:lnTo>
                  <a:pt x="412321" y="1691193"/>
                </a:lnTo>
                <a:lnTo>
                  <a:pt x="489994" y="1738844"/>
                </a:lnTo>
                <a:lnTo>
                  <a:pt x="573644" y="1780518"/>
                </a:lnTo>
                <a:lnTo>
                  <a:pt x="657294" y="1810309"/>
                </a:lnTo>
                <a:lnTo>
                  <a:pt x="746945" y="1834122"/>
                </a:lnTo>
                <a:lnTo>
                  <a:pt x="836572" y="1846029"/>
                </a:lnTo>
                <a:lnTo>
                  <a:pt x="932175" y="1851982"/>
                </a:lnTo>
                <a:lnTo>
                  <a:pt x="1027778" y="1846029"/>
                </a:lnTo>
                <a:lnTo>
                  <a:pt x="1123382" y="1834122"/>
                </a:lnTo>
                <a:lnTo>
                  <a:pt x="1213008" y="1810309"/>
                </a:lnTo>
                <a:lnTo>
                  <a:pt x="1296658" y="1780518"/>
                </a:lnTo>
                <a:lnTo>
                  <a:pt x="1380333" y="1738844"/>
                </a:lnTo>
                <a:lnTo>
                  <a:pt x="1452029" y="1691193"/>
                </a:lnTo>
                <a:lnTo>
                  <a:pt x="1523725" y="1637613"/>
                </a:lnTo>
                <a:lnTo>
                  <a:pt x="1589469" y="1578055"/>
                </a:lnTo>
                <a:lnTo>
                  <a:pt x="1655189" y="1512543"/>
                </a:lnTo>
                <a:lnTo>
                  <a:pt x="1703077" y="1441103"/>
                </a:lnTo>
                <a:lnTo>
                  <a:pt x="1750693" y="1363685"/>
                </a:lnTo>
                <a:lnTo>
                  <a:pt x="1792605" y="1286267"/>
                </a:lnTo>
                <a:lnTo>
                  <a:pt x="1822613" y="1196942"/>
                </a:lnTo>
                <a:lnTo>
                  <a:pt x="1846420" y="1107617"/>
                </a:lnTo>
                <a:lnTo>
                  <a:pt x="1858324" y="1018292"/>
                </a:lnTo>
                <a:lnTo>
                  <a:pt x="1864276" y="923014"/>
                </a:lnTo>
                <a:lnTo>
                  <a:pt x="1858324" y="827736"/>
                </a:lnTo>
                <a:lnTo>
                  <a:pt x="1846420" y="738411"/>
                </a:lnTo>
                <a:lnTo>
                  <a:pt x="1822613" y="649087"/>
                </a:lnTo>
                <a:lnTo>
                  <a:pt x="1792605" y="559762"/>
                </a:lnTo>
                <a:lnTo>
                  <a:pt x="1750693" y="482344"/>
                </a:lnTo>
                <a:lnTo>
                  <a:pt x="1703077" y="404925"/>
                </a:lnTo>
                <a:lnTo>
                  <a:pt x="1655189" y="333485"/>
                </a:lnTo>
                <a:lnTo>
                  <a:pt x="1589469" y="267974"/>
                </a:lnTo>
                <a:lnTo>
                  <a:pt x="1523725" y="208416"/>
                </a:lnTo>
                <a:lnTo>
                  <a:pt x="1452029" y="154836"/>
                </a:lnTo>
                <a:lnTo>
                  <a:pt x="1380333" y="107184"/>
                </a:lnTo>
                <a:lnTo>
                  <a:pt x="1296658" y="71464"/>
                </a:lnTo>
                <a:lnTo>
                  <a:pt x="1213008" y="41673"/>
                </a:lnTo>
                <a:lnTo>
                  <a:pt x="1123382" y="17860"/>
                </a:lnTo>
                <a:lnTo>
                  <a:pt x="1027778" y="5953"/>
                </a:lnTo>
                <a:lnTo>
                  <a:pt x="932175" y="0"/>
                </a:lnTo>
                <a:lnTo>
                  <a:pt x="836572" y="5953"/>
                </a:lnTo>
                <a:lnTo>
                  <a:pt x="746945" y="17860"/>
                </a:lnTo>
                <a:lnTo>
                  <a:pt x="657294" y="41673"/>
                </a:lnTo>
                <a:lnTo>
                  <a:pt x="573644" y="71464"/>
                </a:lnTo>
                <a:lnTo>
                  <a:pt x="489994" y="107184"/>
                </a:lnTo>
                <a:lnTo>
                  <a:pt x="412321" y="154836"/>
                </a:lnTo>
                <a:lnTo>
                  <a:pt x="340600" y="208416"/>
                </a:lnTo>
                <a:lnTo>
                  <a:pt x="274881" y="267974"/>
                </a:lnTo>
                <a:lnTo>
                  <a:pt x="215113" y="333485"/>
                </a:lnTo>
                <a:lnTo>
                  <a:pt x="161347" y="404925"/>
                </a:lnTo>
                <a:lnTo>
                  <a:pt x="113533" y="482344"/>
                </a:lnTo>
                <a:lnTo>
                  <a:pt x="77697" y="559762"/>
                </a:lnTo>
                <a:lnTo>
                  <a:pt x="41837" y="649087"/>
                </a:lnTo>
                <a:lnTo>
                  <a:pt x="23907" y="738411"/>
                </a:lnTo>
                <a:lnTo>
                  <a:pt x="5976" y="827736"/>
                </a:lnTo>
                <a:lnTo>
                  <a:pt x="0" y="923014"/>
                </a:lnTo>
                <a:close/>
              </a:path>
            </a:pathLst>
          </a:custGeom>
          <a:solidFill>
            <a:srgbClr val="5CDDDD"/>
          </a:solidFill>
        </p:spPr>
        <p:txBody>
          <a:bodyPr wrap="square" lIns="0" tIns="0" rIns="0" bIns="0" rtlCol="0">
            <a:noAutofit/>
          </a:bodyPr>
          <a:lstStyle/>
          <a:p>
            <a:endParaRPr/>
          </a:p>
        </p:txBody>
      </p:sp>
      <p:sp>
        <p:nvSpPr>
          <p:cNvPr id="235" name="object 235"/>
          <p:cNvSpPr/>
          <p:nvPr/>
        </p:nvSpPr>
        <p:spPr>
          <a:xfrm>
            <a:off x="3657137" y="1887999"/>
            <a:ext cx="1834442" cy="1834122"/>
          </a:xfrm>
          <a:custGeom>
            <a:avLst/>
            <a:gdLst/>
            <a:ahLst/>
            <a:cxnLst/>
            <a:rect l="l" t="t" r="r" b="b"/>
            <a:pathLst>
              <a:path w="1834442" h="1834122">
                <a:moveTo>
                  <a:pt x="0" y="917061"/>
                </a:moveTo>
                <a:lnTo>
                  <a:pt x="5976" y="1006386"/>
                </a:lnTo>
                <a:lnTo>
                  <a:pt x="17930" y="1101664"/>
                </a:lnTo>
                <a:lnTo>
                  <a:pt x="41837" y="1185035"/>
                </a:lnTo>
                <a:lnTo>
                  <a:pt x="71721" y="1274360"/>
                </a:lnTo>
                <a:lnTo>
                  <a:pt x="113533" y="1351778"/>
                </a:lnTo>
                <a:lnTo>
                  <a:pt x="155370" y="1429196"/>
                </a:lnTo>
                <a:lnTo>
                  <a:pt x="209136" y="1500636"/>
                </a:lnTo>
                <a:lnTo>
                  <a:pt x="268904" y="1560195"/>
                </a:lnTo>
                <a:lnTo>
                  <a:pt x="334623" y="1619753"/>
                </a:lnTo>
                <a:lnTo>
                  <a:pt x="406345" y="1673333"/>
                </a:lnTo>
                <a:lnTo>
                  <a:pt x="478041" y="1720984"/>
                </a:lnTo>
                <a:lnTo>
                  <a:pt x="561691" y="1756704"/>
                </a:lnTo>
                <a:lnTo>
                  <a:pt x="645340" y="1792449"/>
                </a:lnTo>
                <a:lnTo>
                  <a:pt x="729015" y="1816262"/>
                </a:lnTo>
                <a:lnTo>
                  <a:pt x="824618" y="1828169"/>
                </a:lnTo>
                <a:lnTo>
                  <a:pt x="914245" y="1834122"/>
                </a:lnTo>
                <a:lnTo>
                  <a:pt x="1009848" y="1828169"/>
                </a:lnTo>
                <a:lnTo>
                  <a:pt x="1099475" y="1816262"/>
                </a:lnTo>
                <a:lnTo>
                  <a:pt x="1189101" y="1792449"/>
                </a:lnTo>
                <a:lnTo>
                  <a:pt x="1272751" y="1756704"/>
                </a:lnTo>
                <a:lnTo>
                  <a:pt x="1356426" y="1720984"/>
                </a:lnTo>
                <a:lnTo>
                  <a:pt x="1434099" y="1673333"/>
                </a:lnTo>
                <a:lnTo>
                  <a:pt x="1499818" y="1619753"/>
                </a:lnTo>
                <a:lnTo>
                  <a:pt x="1565562" y="1560195"/>
                </a:lnTo>
                <a:lnTo>
                  <a:pt x="1625305" y="1500636"/>
                </a:lnTo>
                <a:lnTo>
                  <a:pt x="1679195" y="1429196"/>
                </a:lnTo>
                <a:lnTo>
                  <a:pt x="1726811" y="1351778"/>
                </a:lnTo>
                <a:lnTo>
                  <a:pt x="1762771" y="1274360"/>
                </a:lnTo>
                <a:lnTo>
                  <a:pt x="1792530" y="1185035"/>
                </a:lnTo>
                <a:lnTo>
                  <a:pt x="1816586" y="1101664"/>
                </a:lnTo>
                <a:lnTo>
                  <a:pt x="1828490" y="1006386"/>
                </a:lnTo>
                <a:lnTo>
                  <a:pt x="1834442" y="917061"/>
                </a:lnTo>
                <a:lnTo>
                  <a:pt x="1828490" y="821783"/>
                </a:lnTo>
                <a:lnTo>
                  <a:pt x="1816586" y="732458"/>
                </a:lnTo>
                <a:lnTo>
                  <a:pt x="1792530" y="643133"/>
                </a:lnTo>
                <a:lnTo>
                  <a:pt x="1762771" y="559762"/>
                </a:lnTo>
                <a:lnTo>
                  <a:pt x="1726811" y="476390"/>
                </a:lnTo>
                <a:lnTo>
                  <a:pt x="1679195" y="404950"/>
                </a:lnTo>
                <a:lnTo>
                  <a:pt x="1625305" y="333485"/>
                </a:lnTo>
                <a:lnTo>
                  <a:pt x="1565562" y="267974"/>
                </a:lnTo>
                <a:lnTo>
                  <a:pt x="1499818" y="208416"/>
                </a:lnTo>
                <a:lnTo>
                  <a:pt x="1434099" y="154836"/>
                </a:lnTo>
                <a:lnTo>
                  <a:pt x="1356426" y="107184"/>
                </a:lnTo>
                <a:lnTo>
                  <a:pt x="1272751" y="71464"/>
                </a:lnTo>
                <a:lnTo>
                  <a:pt x="1189101" y="41698"/>
                </a:lnTo>
                <a:lnTo>
                  <a:pt x="1099475" y="17860"/>
                </a:lnTo>
                <a:lnTo>
                  <a:pt x="1009848" y="5953"/>
                </a:lnTo>
                <a:lnTo>
                  <a:pt x="914245" y="0"/>
                </a:lnTo>
                <a:lnTo>
                  <a:pt x="824618" y="5953"/>
                </a:lnTo>
                <a:lnTo>
                  <a:pt x="729015" y="17860"/>
                </a:lnTo>
                <a:lnTo>
                  <a:pt x="645340" y="41698"/>
                </a:lnTo>
                <a:lnTo>
                  <a:pt x="561691" y="71464"/>
                </a:lnTo>
                <a:lnTo>
                  <a:pt x="478041" y="107184"/>
                </a:lnTo>
                <a:lnTo>
                  <a:pt x="406345" y="154836"/>
                </a:lnTo>
                <a:lnTo>
                  <a:pt x="334623" y="208416"/>
                </a:lnTo>
                <a:lnTo>
                  <a:pt x="268904" y="267974"/>
                </a:lnTo>
                <a:lnTo>
                  <a:pt x="209136" y="333485"/>
                </a:lnTo>
                <a:lnTo>
                  <a:pt x="155370" y="404950"/>
                </a:lnTo>
                <a:lnTo>
                  <a:pt x="113533" y="476390"/>
                </a:lnTo>
                <a:lnTo>
                  <a:pt x="71721" y="559762"/>
                </a:lnTo>
                <a:lnTo>
                  <a:pt x="41837" y="643133"/>
                </a:lnTo>
                <a:lnTo>
                  <a:pt x="17930" y="732458"/>
                </a:lnTo>
                <a:lnTo>
                  <a:pt x="5976" y="821783"/>
                </a:lnTo>
                <a:lnTo>
                  <a:pt x="0" y="917061"/>
                </a:lnTo>
                <a:close/>
              </a:path>
            </a:pathLst>
          </a:custGeom>
          <a:solidFill>
            <a:srgbClr val="5FDEDE"/>
          </a:solidFill>
        </p:spPr>
        <p:txBody>
          <a:bodyPr wrap="square" lIns="0" tIns="0" rIns="0" bIns="0" rtlCol="0">
            <a:noAutofit/>
          </a:bodyPr>
          <a:lstStyle/>
          <a:p>
            <a:endParaRPr/>
          </a:p>
        </p:txBody>
      </p:sp>
      <p:sp>
        <p:nvSpPr>
          <p:cNvPr id="236" name="object 236"/>
          <p:cNvSpPr/>
          <p:nvPr/>
        </p:nvSpPr>
        <p:spPr>
          <a:xfrm>
            <a:off x="3669091" y="1905859"/>
            <a:ext cx="1816537" cy="1804356"/>
          </a:xfrm>
          <a:custGeom>
            <a:avLst/>
            <a:gdLst/>
            <a:ahLst/>
            <a:cxnLst/>
            <a:rect l="l" t="t" r="r" b="b"/>
            <a:pathLst>
              <a:path w="1816537" h="1804356">
                <a:moveTo>
                  <a:pt x="0" y="899201"/>
                </a:moveTo>
                <a:lnTo>
                  <a:pt x="5976" y="988526"/>
                </a:lnTo>
                <a:lnTo>
                  <a:pt x="17930" y="1077851"/>
                </a:lnTo>
                <a:lnTo>
                  <a:pt x="41837" y="1167175"/>
                </a:lnTo>
                <a:lnTo>
                  <a:pt x="71721" y="1250547"/>
                </a:lnTo>
                <a:lnTo>
                  <a:pt x="113533" y="1327965"/>
                </a:lnTo>
                <a:lnTo>
                  <a:pt x="155370" y="1405383"/>
                </a:lnTo>
                <a:lnTo>
                  <a:pt x="209136" y="1476823"/>
                </a:lnTo>
                <a:lnTo>
                  <a:pt x="268904" y="1536381"/>
                </a:lnTo>
                <a:lnTo>
                  <a:pt x="334623" y="1595939"/>
                </a:lnTo>
                <a:lnTo>
                  <a:pt x="400343" y="1649519"/>
                </a:lnTo>
                <a:lnTo>
                  <a:pt x="478041" y="1697171"/>
                </a:lnTo>
                <a:lnTo>
                  <a:pt x="555714" y="1732891"/>
                </a:lnTo>
                <a:lnTo>
                  <a:pt x="639364" y="1762682"/>
                </a:lnTo>
                <a:lnTo>
                  <a:pt x="728990" y="1786496"/>
                </a:lnTo>
                <a:lnTo>
                  <a:pt x="818642" y="1798402"/>
                </a:lnTo>
                <a:lnTo>
                  <a:pt x="908268" y="1804356"/>
                </a:lnTo>
                <a:lnTo>
                  <a:pt x="1003871" y="1798402"/>
                </a:lnTo>
                <a:lnTo>
                  <a:pt x="1093498" y="1786496"/>
                </a:lnTo>
                <a:lnTo>
                  <a:pt x="1177148" y="1762682"/>
                </a:lnTo>
                <a:lnTo>
                  <a:pt x="1260797" y="1732891"/>
                </a:lnTo>
                <a:lnTo>
                  <a:pt x="1338495" y="1697171"/>
                </a:lnTo>
                <a:lnTo>
                  <a:pt x="1416168" y="1649519"/>
                </a:lnTo>
                <a:lnTo>
                  <a:pt x="1487865" y="1595939"/>
                </a:lnTo>
                <a:lnTo>
                  <a:pt x="1547632" y="1536381"/>
                </a:lnTo>
                <a:lnTo>
                  <a:pt x="1607375" y="1476823"/>
                </a:lnTo>
                <a:lnTo>
                  <a:pt x="1661042" y="1405383"/>
                </a:lnTo>
                <a:lnTo>
                  <a:pt x="1708905" y="1327965"/>
                </a:lnTo>
                <a:lnTo>
                  <a:pt x="1744865" y="1250547"/>
                </a:lnTo>
                <a:lnTo>
                  <a:pt x="1774625" y="1167175"/>
                </a:lnTo>
                <a:lnTo>
                  <a:pt x="1798681" y="1077851"/>
                </a:lnTo>
                <a:lnTo>
                  <a:pt x="1810585" y="988526"/>
                </a:lnTo>
                <a:lnTo>
                  <a:pt x="1816537" y="899201"/>
                </a:lnTo>
                <a:lnTo>
                  <a:pt x="1810585" y="803923"/>
                </a:lnTo>
                <a:lnTo>
                  <a:pt x="1798681" y="714598"/>
                </a:lnTo>
                <a:lnTo>
                  <a:pt x="1774625" y="631227"/>
                </a:lnTo>
                <a:lnTo>
                  <a:pt x="1744865" y="547855"/>
                </a:lnTo>
                <a:lnTo>
                  <a:pt x="1708905" y="470437"/>
                </a:lnTo>
                <a:lnTo>
                  <a:pt x="1661042" y="393044"/>
                </a:lnTo>
                <a:lnTo>
                  <a:pt x="1607375" y="327532"/>
                </a:lnTo>
                <a:lnTo>
                  <a:pt x="1547632" y="262021"/>
                </a:lnTo>
                <a:lnTo>
                  <a:pt x="1487865" y="202487"/>
                </a:lnTo>
                <a:lnTo>
                  <a:pt x="1416168" y="148882"/>
                </a:lnTo>
                <a:lnTo>
                  <a:pt x="1338495" y="107184"/>
                </a:lnTo>
                <a:lnTo>
                  <a:pt x="1260797" y="65511"/>
                </a:lnTo>
                <a:lnTo>
                  <a:pt x="1177148" y="35744"/>
                </a:lnTo>
                <a:lnTo>
                  <a:pt x="1093498" y="17884"/>
                </a:lnTo>
                <a:lnTo>
                  <a:pt x="1003871" y="0"/>
                </a:lnTo>
                <a:lnTo>
                  <a:pt x="818642" y="0"/>
                </a:lnTo>
                <a:lnTo>
                  <a:pt x="728990" y="17884"/>
                </a:lnTo>
                <a:lnTo>
                  <a:pt x="639364" y="35744"/>
                </a:lnTo>
                <a:lnTo>
                  <a:pt x="555714" y="65511"/>
                </a:lnTo>
                <a:lnTo>
                  <a:pt x="478041" y="107184"/>
                </a:lnTo>
                <a:lnTo>
                  <a:pt x="400343" y="148882"/>
                </a:lnTo>
                <a:lnTo>
                  <a:pt x="334623" y="202487"/>
                </a:lnTo>
                <a:lnTo>
                  <a:pt x="268904" y="262021"/>
                </a:lnTo>
                <a:lnTo>
                  <a:pt x="209136" y="327532"/>
                </a:lnTo>
                <a:lnTo>
                  <a:pt x="155370" y="393044"/>
                </a:lnTo>
                <a:lnTo>
                  <a:pt x="113533" y="470437"/>
                </a:lnTo>
                <a:lnTo>
                  <a:pt x="71721" y="547855"/>
                </a:lnTo>
                <a:lnTo>
                  <a:pt x="41837" y="631227"/>
                </a:lnTo>
                <a:lnTo>
                  <a:pt x="17930" y="714598"/>
                </a:lnTo>
                <a:lnTo>
                  <a:pt x="5976" y="803923"/>
                </a:lnTo>
                <a:lnTo>
                  <a:pt x="0" y="899201"/>
                </a:lnTo>
                <a:close/>
              </a:path>
            </a:pathLst>
          </a:custGeom>
          <a:solidFill>
            <a:srgbClr val="61DFDF"/>
          </a:solidFill>
        </p:spPr>
        <p:txBody>
          <a:bodyPr wrap="square" lIns="0" tIns="0" rIns="0" bIns="0" rtlCol="0">
            <a:noAutofit/>
          </a:bodyPr>
          <a:lstStyle/>
          <a:p>
            <a:endParaRPr/>
          </a:p>
        </p:txBody>
      </p:sp>
      <p:sp>
        <p:nvSpPr>
          <p:cNvPr id="237" name="object 237"/>
          <p:cNvSpPr/>
          <p:nvPr/>
        </p:nvSpPr>
        <p:spPr>
          <a:xfrm>
            <a:off x="3687021" y="1917766"/>
            <a:ext cx="1786702" cy="1786496"/>
          </a:xfrm>
          <a:custGeom>
            <a:avLst/>
            <a:gdLst/>
            <a:ahLst/>
            <a:cxnLst/>
            <a:rect l="l" t="t" r="r" b="b"/>
            <a:pathLst>
              <a:path w="1786702" h="1786496">
                <a:moveTo>
                  <a:pt x="0" y="893248"/>
                </a:moveTo>
                <a:lnTo>
                  <a:pt x="5976" y="982572"/>
                </a:lnTo>
                <a:lnTo>
                  <a:pt x="17930" y="1071897"/>
                </a:lnTo>
                <a:lnTo>
                  <a:pt x="41837" y="1155269"/>
                </a:lnTo>
                <a:lnTo>
                  <a:pt x="71696" y="1238640"/>
                </a:lnTo>
                <a:lnTo>
                  <a:pt x="107556" y="1316058"/>
                </a:lnTo>
                <a:lnTo>
                  <a:pt x="149394" y="1387523"/>
                </a:lnTo>
                <a:lnTo>
                  <a:pt x="203160" y="1458963"/>
                </a:lnTo>
                <a:lnTo>
                  <a:pt x="262927" y="1524475"/>
                </a:lnTo>
                <a:lnTo>
                  <a:pt x="322670" y="1578079"/>
                </a:lnTo>
                <a:lnTo>
                  <a:pt x="394366" y="1631659"/>
                </a:lnTo>
                <a:lnTo>
                  <a:pt x="466087" y="1673358"/>
                </a:lnTo>
                <a:lnTo>
                  <a:pt x="543760" y="1715031"/>
                </a:lnTo>
                <a:lnTo>
                  <a:pt x="627410" y="1744798"/>
                </a:lnTo>
                <a:lnTo>
                  <a:pt x="711060" y="1768636"/>
                </a:lnTo>
                <a:lnTo>
                  <a:pt x="800711" y="1780542"/>
                </a:lnTo>
                <a:lnTo>
                  <a:pt x="890338" y="1786496"/>
                </a:lnTo>
                <a:lnTo>
                  <a:pt x="985941" y="1780542"/>
                </a:lnTo>
                <a:lnTo>
                  <a:pt x="1075568" y="1768636"/>
                </a:lnTo>
                <a:lnTo>
                  <a:pt x="1159217" y="1744798"/>
                </a:lnTo>
                <a:lnTo>
                  <a:pt x="1242867" y="1715031"/>
                </a:lnTo>
                <a:lnTo>
                  <a:pt x="1320565" y="1673358"/>
                </a:lnTo>
                <a:lnTo>
                  <a:pt x="1392261" y="1631659"/>
                </a:lnTo>
                <a:lnTo>
                  <a:pt x="1463958" y="1578079"/>
                </a:lnTo>
                <a:lnTo>
                  <a:pt x="1523725" y="1524475"/>
                </a:lnTo>
                <a:lnTo>
                  <a:pt x="1583468" y="1458963"/>
                </a:lnTo>
                <a:lnTo>
                  <a:pt x="1637160" y="1387523"/>
                </a:lnTo>
                <a:lnTo>
                  <a:pt x="1679071" y="1316058"/>
                </a:lnTo>
                <a:lnTo>
                  <a:pt x="1715031" y="1238640"/>
                </a:lnTo>
                <a:lnTo>
                  <a:pt x="1744791" y="1155269"/>
                </a:lnTo>
                <a:lnTo>
                  <a:pt x="1768599" y="1071897"/>
                </a:lnTo>
                <a:lnTo>
                  <a:pt x="1780750" y="982572"/>
                </a:lnTo>
                <a:lnTo>
                  <a:pt x="1786702" y="893248"/>
                </a:lnTo>
                <a:lnTo>
                  <a:pt x="1780750" y="797969"/>
                </a:lnTo>
                <a:lnTo>
                  <a:pt x="1768599" y="714598"/>
                </a:lnTo>
                <a:lnTo>
                  <a:pt x="1744791" y="625273"/>
                </a:lnTo>
                <a:lnTo>
                  <a:pt x="1715031" y="541902"/>
                </a:lnTo>
                <a:lnTo>
                  <a:pt x="1679071" y="464508"/>
                </a:lnTo>
                <a:lnTo>
                  <a:pt x="1637160" y="393044"/>
                </a:lnTo>
                <a:lnTo>
                  <a:pt x="1583468" y="321579"/>
                </a:lnTo>
                <a:lnTo>
                  <a:pt x="1523725" y="262021"/>
                </a:lnTo>
                <a:lnTo>
                  <a:pt x="1463958" y="202487"/>
                </a:lnTo>
                <a:lnTo>
                  <a:pt x="1392261" y="148882"/>
                </a:lnTo>
                <a:lnTo>
                  <a:pt x="1320565" y="107209"/>
                </a:lnTo>
                <a:lnTo>
                  <a:pt x="1242867" y="71464"/>
                </a:lnTo>
                <a:lnTo>
                  <a:pt x="1159217" y="41698"/>
                </a:lnTo>
                <a:lnTo>
                  <a:pt x="1075568" y="17884"/>
                </a:lnTo>
                <a:lnTo>
                  <a:pt x="985941" y="5978"/>
                </a:lnTo>
                <a:lnTo>
                  <a:pt x="890338" y="0"/>
                </a:lnTo>
                <a:lnTo>
                  <a:pt x="800711" y="5978"/>
                </a:lnTo>
                <a:lnTo>
                  <a:pt x="711060" y="17884"/>
                </a:lnTo>
                <a:lnTo>
                  <a:pt x="627410" y="41698"/>
                </a:lnTo>
                <a:lnTo>
                  <a:pt x="543760" y="71464"/>
                </a:lnTo>
                <a:lnTo>
                  <a:pt x="466087" y="107209"/>
                </a:lnTo>
                <a:lnTo>
                  <a:pt x="394366" y="148882"/>
                </a:lnTo>
                <a:lnTo>
                  <a:pt x="322670" y="202487"/>
                </a:lnTo>
                <a:lnTo>
                  <a:pt x="262927" y="262021"/>
                </a:lnTo>
                <a:lnTo>
                  <a:pt x="203160" y="321579"/>
                </a:lnTo>
                <a:lnTo>
                  <a:pt x="149394" y="393044"/>
                </a:lnTo>
                <a:lnTo>
                  <a:pt x="107556" y="464508"/>
                </a:lnTo>
                <a:lnTo>
                  <a:pt x="71696" y="541902"/>
                </a:lnTo>
                <a:lnTo>
                  <a:pt x="41837" y="625273"/>
                </a:lnTo>
                <a:lnTo>
                  <a:pt x="17930" y="714598"/>
                </a:lnTo>
                <a:lnTo>
                  <a:pt x="5976" y="797969"/>
                </a:lnTo>
                <a:lnTo>
                  <a:pt x="0" y="893248"/>
                </a:lnTo>
                <a:close/>
              </a:path>
            </a:pathLst>
          </a:custGeom>
          <a:solidFill>
            <a:srgbClr val="64DFDF"/>
          </a:solidFill>
        </p:spPr>
        <p:txBody>
          <a:bodyPr wrap="square" lIns="0" tIns="0" rIns="0" bIns="0" rtlCol="0">
            <a:noAutofit/>
          </a:bodyPr>
          <a:lstStyle/>
          <a:p>
            <a:endParaRPr/>
          </a:p>
        </p:txBody>
      </p:sp>
      <p:sp>
        <p:nvSpPr>
          <p:cNvPr id="238" name="object 238"/>
          <p:cNvSpPr/>
          <p:nvPr/>
        </p:nvSpPr>
        <p:spPr>
          <a:xfrm>
            <a:off x="3698975" y="1935651"/>
            <a:ext cx="1762845" cy="1756704"/>
          </a:xfrm>
          <a:custGeom>
            <a:avLst/>
            <a:gdLst/>
            <a:ahLst/>
            <a:cxnLst/>
            <a:rect l="l" t="t" r="r" b="b"/>
            <a:pathLst>
              <a:path w="1762845" h="1756704">
                <a:moveTo>
                  <a:pt x="0" y="875363"/>
                </a:moveTo>
                <a:lnTo>
                  <a:pt x="5976" y="964688"/>
                </a:lnTo>
                <a:lnTo>
                  <a:pt x="17930" y="1054012"/>
                </a:lnTo>
                <a:lnTo>
                  <a:pt x="41837" y="1137384"/>
                </a:lnTo>
                <a:lnTo>
                  <a:pt x="71696" y="1214802"/>
                </a:lnTo>
                <a:lnTo>
                  <a:pt x="107556" y="1292220"/>
                </a:lnTo>
                <a:lnTo>
                  <a:pt x="149394" y="1369638"/>
                </a:lnTo>
                <a:lnTo>
                  <a:pt x="203160" y="1435125"/>
                </a:lnTo>
                <a:lnTo>
                  <a:pt x="256950" y="1500636"/>
                </a:lnTo>
                <a:lnTo>
                  <a:pt x="322670" y="1554241"/>
                </a:lnTo>
                <a:lnTo>
                  <a:pt x="388389" y="1607821"/>
                </a:lnTo>
                <a:lnTo>
                  <a:pt x="466087" y="1649519"/>
                </a:lnTo>
                <a:lnTo>
                  <a:pt x="543760" y="1685239"/>
                </a:lnTo>
                <a:lnTo>
                  <a:pt x="621433" y="1715006"/>
                </a:lnTo>
                <a:lnTo>
                  <a:pt x="705083" y="1738844"/>
                </a:lnTo>
                <a:lnTo>
                  <a:pt x="794734" y="1750751"/>
                </a:lnTo>
                <a:lnTo>
                  <a:pt x="884361" y="1756704"/>
                </a:lnTo>
                <a:lnTo>
                  <a:pt x="973988" y="1750751"/>
                </a:lnTo>
                <a:lnTo>
                  <a:pt x="1063614" y="1738844"/>
                </a:lnTo>
                <a:lnTo>
                  <a:pt x="1147264" y="1715006"/>
                </a:lnTo>
                <a:lnTo>
                  <a:pt x="1230914" y="1685239"/>
                </a:lnTo>
                <a:lnTo>
                  <a:pt x="1302635" y="1649519"/>
                </a:lnTo>
                <a:lnTo>
                  <a:pt x="1380308" y="1607821"/>
                </a:lnTo>
                <a:lnTo>
                  <a:pt x="1446027" y="1554241"/>
                </a:lnTo>
                <a:lnTo>
                  <a:pt x="1505795" y="1500636"/>
                </a:lnTo>
                <a:lnTo>
                  <a:pt x="1565538" y="1435125"/>
                </a:lnTo>
                <a:lnTo>
                  <a:pt x="1613302" y="1369638"/>
                </a:lnTo>
                <a:lnTo>
                  <a:pt x="1661166" y="1292220"/>
                </a:lnTo>
                <a:lnTo>
                  <a:pt x="1697125" y="1214802"/>
                </a:lnTo>
                <a:lnTo>
                  <a:pt x="1726885" y="1137384"/>
                </a:lnTo>
                <a:lnTo>
                  <a:pt x="1744741" y="1054012"/>
                </a:lnTo>
                <a:lnTo>
                  <a:pt x="1762845" y="964688"/>
                </a:lnTo>
                <a:lnTo>
                  <a:pt x="1762845" y="786038"/>
                </a:lnTo>
                <a:lnTo>
                  <a:pt x="1744741" y="696713"/>
                </a:lnTo>
                <a:lnTo>
                  <a:pt x="1726885" y="613342"/>
                </a:lnTo>
                <a:lnTo>
                  <a:pt x="1697125" y="529970"/>
                </a:lnTo>
                <a:lnTo>
                  <a:pt x="1661166" y="458530"/>
                </a:lnTo>
                <a:lnTo>
                  <a:pt x="1613302" y="381112"/>
                </a:lnTo>
                <a:lnTo>
                  <a:pt x="1565538" y="315601"/>
                </a:lnTo>
                <a:lnTo>
                  <a:pt x="1505795" y="256042"/>
                </a:lnTo>
                <a:lnTo>
                  <a:pt x="1446027" y="196509"/>
                </a:lnTo>
                <a:lnTo>
                  <a:pt x="1380308" y="148858"/>
                </a:lnTo>
                <a:lnTo>
                  <a:pt x="1302635" y="101231"/>
                </a:lnTo>
                <a:lnTo>
                  <a:pt x="1230914" y="65486"/>
                </a:lnTo>
                <a:lnTo>
                  <a:pt x="1147264" y="35720"/>
                </a:lnTo>
                <a:lnTo>
                  <a:pt x="1063614" y="17860"/>
                </a:lnTo>
                <a:lnTo>
                  <a:pt x="973988" y="0"/>
                </a:lnTo>
                <a:lnTo>
                  <a:pt x="794734" y="0"/>
                </a:lnTo>
                <a:lnTo>
                  <a:pt x="705083" y="17860"/>
                </a:lnTo>
                <a:lnTo>
                  <a:pt x="621433" y="35720"/>
                </a:lnTo>
                <a:lnTo>
                  <a:pt x="543760" y="65486"/>
                </a:lnTo>
                <a:lnTo>
                  <a:pt x="466087" y="101231"/>
                </a:lnTo>
                <a:lnTo>
                  <a:pt x="388389" y="148858"/>
                </a:lnTo>
                <a:lnTo>
                  <a:pt x="322670" y="196509"/>
                </a:lnTo>
                <a:lnTo>
                  <a:pt x="256950" y="256042"/>
                </a:lnTo>
                <a:lnTo>
                  <a:pt x="203160" y="315601"/>
                </a:lnTo>
                <a:lnTo>
                  <a:pt x="149394" y="381112"/>
                </a:lnTo>
                <a:lnTo>
                  <a:pt x="107556" y="458530"/>
                </a:lnTo>
                <a:lnTo>
                  <a:pt x="71696" y="529970"/>
                </a:lnTo>
                <a:lnTo>
                  <a:pt x="41837" y="613342"/>
                </a:lnTo>
                <a:lnTo>
                  <a:pt x="17930" y="696713"/>
                </a:lnTo>
                <a:lnTo>
                  <a:pt x="5976" y="786038"/>
                </a:lnTo>
                <a:lnTo>
                  <a:pt x="0" y="875363"/>
                </a:lnTo>
                <a:close/>
              </a:path>
            </a:pathLst>
          </a:custGeom>
          <a:solidFill>
            <a:srgbClr val="68DFDF"/>
          </a:solidFill>
        </p:spPr>
        <p:txBody>
          <a:bodyPr wrap="square" lIns="0" tIns="0" rIns="0" bIns="0" rtlCol="0">
            <a:noAutofit/>
          </a:bodyPr>
          <a:lstStyle/>
          <a:p>
            <a:endParaRPr/>
          </a:p>
        </p:txBody>
      </p:sp>
      <p:sp>
        <p:nvSpPr>
          <p:cNvPr id="239" name="object 239"/>
          <p:cNvSpPr/>
          <p:nvPr/>
        </p:nvSpPr>
        <p:spPr>
          <a:xfrm>
            <a:off x="3710928" y="1947558"/>
            <a:ext cx="1744692" cy="1738844"/>
          </a:xfrm>
          <a:custGeom>
            <a:avLst/>
            <a:gdLst/>
            <a:ahLst/>
            <a:cxnLst/>
            <a:rect l="l" t="t" r="r" b="b"/>
            <a:pathLst>
              <a:path w="1744692" h="1738844">
                <a:moveTo>
                  <a:pt x="0" y="869409"/>
                </a:moveTo>
                <a:lnTo>
                  <a:pt x="5976" y="958734"/>
                </a:lnTo>
                <a:lnTo>
                  <a:pt x="17930" y="1042106"/>
                </a:lnTo>
                <a:lnTo>
                  <a:pt x="41812" y="1125477"/>
                </a:lnTo>
                <a:lnTo>
                  <a:pt x="71696" y="1202895"/>
                </a:lnTo>
                <a:lnTo>
                  <a:pt x="107556" y="1280314"/>
                </a:lnTo>
                <a:lnTo>
                  <a:pt x="149369" y="1351778"/>
                </a:lnTo>
                <a:lnTo>
                  <a:pt x="203160" y="1417265"/>
                </a:lnTo>
                <a:lnTo>
                  <a:pt x="256926" y="1482776"/>
                </a:lnTo>
                <a:lnTo>
                  <a:pt x="322670" y="1536381"/>
                </a:lnTo>
                <a:lnTo>
                  <a:pt x="388389" y="1589961"/>
                </a:lnTo>
                <a:lnTo>
                  <a:pt x="460111" y="1631659"/>
                </a:lnTo>
                <a:lnTo>
                  <a:pt x="537784" y="1667379"/>
                </a:lnTo>
                <a:lnTo>
                  <a:pt x="615457" y="1697146"/>
                </a:lnTo>
                <a:lnTo>
                  <a:pt x="699106" y="1720984"/>
                </a:lnTo>
                <a:lnTo>
                  <a:pt x="782781" y="1732891"/>
                </a:lnTo>
                <a:lnTo>
                  <a:pt x="872408" y="1738844"/>
                </a:lnTo>
                <a:lnTo>
                  <a:pt x="962034" y="1732891"/>
                </a:lnTo>
                <a:lnTo>
                  <a:pt x="1051661" y="1720984"/>
                </a:lnTo>
                <a:lnTo>
                  <a:pt x="1135310" y="1697146"/>
                </a:lnTo>
                <a:lnTo>
                  <a:pt x="1212983" y="1667379"/>
                </a:lnTo>
                <a:lnTo>
                  <a:pt x="1290681" y="1631659"/>
                </a:lnTo>
                <a:lnTo>
                  <a:pt x="1362378" y="1589961"/>
                </a:lnTo>
                <a:lnTo>
                  <a:pt x="1428097" y="1536381"/>
                </a:lnTo>
                <a:lnTo>
                  <a:pt x="1487865" y="1482776"/>
                </a:lnTo>
                <a:lnTo>
                  <a:pt x="1547607" y="1417265"/>
                </a:lnTo>
                <a:lnTo>
                  <a:pt x="1595397" y="1351778"/>
                </a:lnTo>
                <a:lnTo>
                  <a:pt x="1637308" y="1280314"/>
                </a:lnTo>
                <a:lnTo>
                  <a:pt x="1678972" y="1202895"/>
                </a:lnTo>
                <a:lnTo>
                  <a:pt x="1708980" y="1125477"/>
                </a:lnTo>
                <a:lnTo>
                  <a:pt x="1726836" y="1042106"/>
                </a:lnTo>
                <a:lnTo>
                  <a:pt x="1738740" y="958734"/>
                </a:lnTo>
                <a:lnTo>
                  <a:pt x="1744692" y="869409"/>
                </a:lnTo>
                <a:lnTo>
                  <a:pt x="1738740" y="780085"/>
                </a:lnTo>
                <a:lnTo>
                  <a:pt x="1726836" y="690760"/>
                </a:lnTo>
                <a:lnTo>
                  <a:pt x="1708980" y="607388"/>
                </a:lnTo>
                <a:lnTo>
                  <a:pt x="1678972" y="529995"/>
                </a:lnTo>
                <a:lnTo>
                  <a:pt x="1637308" y="452577"/>
                </a:lnTo>
                <a:lnTo>
                  <a:pt x="1595397" y="381112"/>
                </a:lnTo>
                <a:lnTo>
                  <a:pt x="1547607" y="315601"/>
                </a:lnTo>
                <a:lnTo>
                  <a:pt x="1487865" y="256067"/>
                </a:lnTo>
                <a:lnTo>
                  <a:pt x="1428097" y="196509"/>
                </a:lnTo>
                <a:lnTo>
                  <a:pt x="1362378" y="148858"/>
                </a:lnTo>
                <a:lnTo>
                  <a:pt x="1290681" y="101231"/>
                </a:lnTo>
                <a:lnTo>
                  <a:pt x="1212983" y="65486"/>
                </a:lnTo>
                <a:lnTo>
                  <a:pt x="1135310" y="35720"/>
                </a:lnTo>
                <a:lnTo>
                  <a:pt x="1051661" y="17860"/>
                </a:lnTo>
                <a:lnTo>
                  <a:pt x="962034" y="5953"/>
                </a:lnTo>
                <a:lnTo>
                  <a:pt x="872408" y="0"/>
                </a:lnTo>
                <a:lnTo>
                  <a:pt x="782781" y="5953"/>
                </a:lnTo>
                <a:lnTo>
                  <a:pt x="699106" y="17860"/>
                </a:lnTo>
                <a:lnTo>
                  <a:pt x="615457" y="35720"/>
                </a:lnTo>
                <a:lnTo>
                  <a:pt x="537784" y="65486"/>
                </a:lnTo>
                <a:lnTo>
                  <a:pt x="460111" y="101231"/>
                </a:lnTo>
                <a:lnTo>
                  <a:pt x="388389" y="148858"/>
                </a:lnTo>
                <a:lnTo>
                  <a:pt x="322670" y="196509"/>
                </a:lnTo>
                <a:lnTo>
                  <a:pt x="256926" y="256067"/>
                </a:lnTo>
                <a:lnTo>
                  <a:pt x="203160" y="315601"/>
                </a:lnTo>
                <a:lnTo>
                  <a:pt x="149369" y="381112"/>
                </a:lnTo>
                <a:lnTo>
                  <a:pt x="107556" y="452577"/>
                </a:lnTo>
                <a:lnTo>
                  <a:pt x="71696" y="529995"/>
                </a:lnTo>
                <a:lnTo>
                  <a:pt x="41812" y="607388"/>
                </a:lnTo>
                <a:lnTo>
                  <a:pt x="17930" y="690760"/>
                </a:lnTo>
                <a:lnTo>
                  <a:pt x="5976" y="780085"/>
                </a:lnTo>
                <a:lnTo>
                  <a:pt x="0" y="869409"/>
                </a:lnTo>
                <a:close/>
              </a:path>
            </a:pathLst>
          </a:custGeom>
          <a:solidFill>
            <a:srgbClr val="6BE0E0"/>
          </a:solidFill>
        </p:spPr>
        <p:txBody>
          <a:bodyPr wrap="square" lIns="0" tIns="0" rIns="0" bIns="0" rtlCol="0">
            <a:noAutofit/>
          </a:bodyPr>
          <a:lstStyle/>
          <a:p>
            <a:endParaRPr/>
          </a:p>
        </p:txBody>
      </p:sp>
      <p:sp>
        <p:nvSpPr>
          <p:cNvPr id="240" name="object 240"/>
          <p:cNvSpPr/>
          <p:nvPr/>
        </p:nvSpPr>
        <p:spPr>
          <a:xfrm>
            <a:off x="3728858" y="1965418"/>
            <a:ext cx="1714857" cy="1709078"/>
          </a:xfrm>
          <a:custGeom>
            <a:avLst/>
            <a:gdLst/>
            <a:ahLst/>
            <a:cxnLst/>
            <a:rect l="l" t="t" r="r" b="b"/>
            <a:pathLst>
              <a:path w="1714857" h="1709078">
                <a:moveTo>
                  <a:pt x="0" y="851549"/>
                </a:moveTo>
                <a:lnTo>
                  <a:pt x="5976" y="934921"/>
                </a:lnTo>
                <a:lnTo>
                  <a:pt x="17905" y="1024246"/>
                </a:lnTo>
                <a:lnTo>
                  <a:pt x="41812" y="1107617"/>
                </a:lnTo>
                <a:lnTo>
                  <a:pt x="65719" y="1185035"/>
                </a:lnTo>
                <a:lnTo>
                  <a:pt x="101580" y="1256500"/>
                </a:lnTo>
                <a:lnTo>
                  <a:pt x="149369" y="1327940"/>
                </a:lnTo>
                <a:lnTo>
                  <a:pt x="197183" y="1393452"/>
                </a:lnTo>
                <a:lnTo>
                  <a:pt x="250949" y="1458963"/>
                </a:lnTo>
                <a:lnTo>
                  <a:pt x="310716" y="1512543"/>
                </a:lnTo>
                <a:lnTo>
                  <a:pt x="376436" y="1560195"/>
                </a:lnTo>
                <a:lnTo>
                  <a:pt x="448132" y="1601868"/>
                </a:lnTo>
                <a:lnTo>
                  <a:pt x="525830" y="1637613"/>
                </a:lnTo>
                <a:lnTo>
                  <a:pt x="603503" y="1667379"/>
                </a:lnTo>
                <a:lnTo>
                  <a:pt x="681176" y="1691193"/>
                </a:lnTo>
                <a:lnTo>
                  <a:pt x="770803" y="1703124"/>
                </a:lnTo>
                <a:lnTo>
                  <a:pt x="854477" y="1709078"/>
                </a:lnTo>
                <a:lnTo>
                  <a:pt x="944104" y="1703124"/>
                </a:lnTo>
                <a:lnTo>
                  <a:pt x="1027754" y="1691193"/>
                </a:lnTo>
                <a:lnTo>
                  <a:pt x="1111403" y="1667379"/>
                </a:lnTo>
                <a:lnTo>
                  <a:pt x="1189101" y="1637613"/>
                </a:lnTo>
                <a:lnTo>
                  <a:pt x="1266774" y="1601868"/>
                </a:lnTo>
                <a:lnTo>
                  <a:pt x="1338470" y="1560195"/>
                </a:lnTo>
                <a:lnTo>
                  <a:pt x="1404215" y="1512543"/>
                </a:lnTo>
                <a:lnTo>
                  <a:pt x="1463958" y="1458963"/>
                </a:lnTo>
                <a:lnTo>
                  <a:pt x="1517724" y="1393452"/>
                </a:lnTo>
                <a:lnTo>
                  <a:pt x="1571514" y="1327940"/>
                </a:lnTo>
                <a:lnTo>
                  <a:pt x="1613426" y="1256500"/>
                </a:lnTo>
                <a:lnTo>
                  <a:pt x="1649138" y="1185035"/>
                </a:lnTo>
                <a:lnTo>
                  <a:pt x="1679146" y="1107617"/>
                </a:lnTo>
                <a:lnTo>
                  <a:pt x="1697001" y="1024246"/>
                </a:lnTo>
                <a:lnTo>
                  <a:pt x="1714857" y="934921"/>
                </a:lnTo>
                <a:lnTo>
                  <a:pt x="1714857" y="762225"/>
                </a:lnTo>
                <a:lnTo>
                  <a:pt x="1697001" y="678853"/>
                </a:lnTo>
                <a:lnTo>
                  <a:pt x="1679146" y="595482"/>
                </a:lnTo>
                <a:lnTo>
                  <a:pt x="1649138" y="518088"/>
                </a:lnTo>
                <a:lnTo>
                  <a:pt x="1613426" y="440670"/>
                </a:lnTo>
                <a:lnTo>
                  <a:pt x="1571514" y="375159"/>
                </a:lnTo>
                <a:lnTo>
                  <a:pt x="1517724" y="309647"/>
                </a:lnTo>
                <a:lnTo>
                  <a:pt x="1463958" y="244161"/>
                </a:lnTo>
                <a:lnTo>
                  <a:pt x="1404215" y="190556"/>
                </a:lnTo>
                <a:lnTo>
                  <a:pt x="1338470" y="142929"/>
                </a:lnTo>
                <a:lnTo>
                  <a:pt x="1266774" y="101231"/>
                </a:lnTo>
                <a:lnTo>
                  <a:pt x="1189101" y="65511"/>
                </a:lnTo>
                <a:lnTo>
                  <a:pt x="1111403" y="35720"/>
                </a:lnTo>
                <a:lnTo>
                  <a:pt x="1027754" y="17860"/>
                </a:lnTo>
                <a:lnTo>
                  <a:pt x="944104" y="0"/>
                </a:lnTo>
                <a:lnTo>
                  <a:pt x="770803" y="0"/>
                </a:lnTo>
                <a:lnTo>
                  <a:pt x="681176" y="17860"/>
                </a:lnTo>
                <a:lnTo>
                  <a:pt x="603503" y="35720"/>
                </a:lnTo>
                <a:lnTo>
                  <a:pt x="525830" y="65511"/>
                </a:lnTo>
                <a:lnTo>
                  <a:pt x="448132" y="101231"/>
                </a:lnTo>
                <a:lnTo>
                  <a:pt x="376436" y="142929"/>
                </a:lnTo>
                <a:lnTo>
                  <a:pt x="310716" y="190556"/>
                </a:lnTo>
                <a:lnTo>
                  <a:pt x="250949" y="244161"/>
                </a:lnTo>
                <a:lnTo>
                  <a:pt x="197183" y="309647"/>
                </a:lnTo>
                <a:lnTo>
                  <a:pt x="149369" y="375159"/>
                </a:lnTo>
                <a:lnTo>
                  <a:pt x="101580" y="440670"/>
                </a:lnTo>
                <a:lnTo>
                  <a:pt x="65719" y="518088"/>
                </a:lnTo>
                <a:lnTo>
                  <a:pt x="41812" y="595482"/>
                </a:lnTo>
                <a:lnTo>
                  <a:pt x="17905" y="678853"/>
                </a:lnTo>
                <a:lnTo>
                  <a:pt x="5976" y="762225"/>
                </a:lnTo>
                <a:lnTo>
                  <a:pt x="0" y="851549"/>
                </a:lnTo>
                <a:close/>
              </a:path>
            </a:pathLst>
          </a:custGeom>
          <a:solidFill>
            <a:srgbClr val="6DE1E1"/>
          </a:solidFill>
        </p:spPr>
        <p:txBody>
          <a:bodyPr wrap="square" lIns="0" tIns="0" rIns="0" bIns="0" rtlCol="0">
            <a:noAutofit/>
          </a:bodyPr>
          <a:lstStyle/>
          <a:p>
            <a:endParaRPr/>
          </a:p>
        </p:txBody>
      </p:sp>
      <p:sp>
        <p:nvSpPr>
          <p:cNvPr id="241" name="object 241"/>
          <p:cNvSpPr/>
          <p:nvPr/>
        </p:nvSpPr>
        <p:spPr>
          <a:xfrm>
            <a:off x="3740812" y="1977324"/>
            <a:ext cx="1696952" cy="1691218"/>
          </a:xfrm>
          <a:custGeom>
            <a:avLst/>
            <a:gdLst/>
            <a:ahLst/>
            <a:cxnLst/>
            <a:rect l="l" t="t" r="r" b="b"/>
            <a:pathLst>
              <a:path w="1696952" h="1691218">
                <a:moveTo>
                  <a:pt x="0" y="845596"/>
                </a:moveTo>
                <a:lnTo>
                  <a:pt x="5951" y="928968"/>
                </a:lnTo>
                <a:lnTo>
                  <a:pt x="17905" y="1012339"/>
                </a:lnTo>
                <a:lnTo>
                  <a:pt x="41812" y="1095711"/>
                </a:lnTo>
                <a:lnTo>
                  <a:pt x="65719" y="1173129"/>
                </a:lnTo>
                <a:lnTo>
                  <a:pt x="101580" y="1244594"/>
                </a:lnTo>
                <a:lnTo>
                  <a:pt x="143392" y="1316034"/>
                </a:lnTo>
                <a:lnTo>
                  <a:pt x="197183" y="1381545"/>
                </a:lnTo>
                <a:lnTo>
                  <a:pt x="250949" y="1441103"/>
                </a:lnTo>
                <a:lnTo>
                  <a:pt x="310716" y="1494683"/>
                </a:lnTo>
                <a:lnTo>
                  <a:pt x="376436" y="1542335"/>
                </a:lnTo>
                <a:lnTo>
                  <a:pt x="448132" y="1584008"/>
                </a:lnTo>
                <a:lnTo>
                  <a:pt x="519853" y="1619753"/>
                </a:lnTo>
                <a:lnTo>
                  <a:pt x="597526" y="1649519"/>
                </a:lnTo>
                <a:lnTo>
                  <a:pt x="681176" y="1673333"/>
                </a:lnTo>
                <a:lnTo>
                  <a:pt x="764826" y="1685239"/>
                </a:lnTo>
                <a:lnTo>
                  <a:pt x="848500" y="1691218"/>
                </a:lnTo>
                <a:lnTo>
                  <a:pt x="938127" y="1685239"/>
                </a:lnTo>
                <a:lnTo>
                  <a:pt x="1021777" y="1673333"/>
                </a:lnTo>
                <a:lnTo>
                  <a:pt x="1099450" y="1649519"/>
                </a:lnTo>
                <a:lnTo>
                  <a:pt x="1177148" y="1619753"/>
                </a:lnTo>
                <a:lnTo>
                  <a:pt x="1254821" y="1584008"/>
                </a:lnTo>
                <a:lnTo>
                  <a:pt x="1320540" y="1542335"/>
                </a:lnTo>
                <a:lnTo>
                  <a:pt x="1386285" y="1494683"/>
                </a:lnTo>
                <a:lnTo>
                  <a:pt x="1446027" y="1441103"/>
                </a:lnTo>
                <a:lnTo>
                  <a:pt x="1499818" y="1381545"/>
                </a:lnTo>
                <a:lnTo>
                  <a:pt x="1553584" y="1316034"/>
                </a:lnTo>
                <a:lnTo>
                  <a:pt x="1595521" y="1244594"/>
                </a:lnTo>
                <a:lnTo>
                  <a:pt x="1631232" y="1173129"/>
                </a:lnTo>
                <a:lnTo>
                  <a:pt x="1661240" y="1095711"/>
                </a:lnTo>
                <a:lnTo>
                  <a:pt x="1679096" y="1012339"/>
                </a:lnTo>
                <a:lnTo>
                  <a:pt x="1691000" y="928968"/>
                </a:lnTo>
                <a:lnTo>
                  <a:pt x="1696952" y="845596"/>
                </a:lnTo>
                <a:lnTo>
                  <a:pt x="1691000" y="756271"/>
                </a:lnTo>
                <a:lnTo>
                  <a:pt x="1679096" y="672900"/>
                </a:lnTo>
                <a:lnTo>
                  <a:pt x="1661240" y="589553"/>
                </a:lnTo>
                <a:lnTo>
                  <a:pt x="1631232" y="512135"/>
                </a:lnTo>
                <a:lnTo>
                  <a:pt x="1595521" y="440670"/>
                </a:lnTo>
                <a:lnTo>
                  <a:pt x="1553584" y="369205"/>
                </a:lnTo>
                <a:lnTo>
                  <a:pt x="1499818" y="303694"/>
                </a:lnTo>
                <a:lnTo>
                  <a:pt x="1446027" y="244161"/>
                </a:lnTo>
                <a:lnTo>
                  <a:pt x="1386285" y="190556"/>
                </a:lnTo>
                <a:lnTo>
                  <a:pt x="1320540" y="142929"/>
                </a:lnTo>
                <a:lnTo>
                  <a:pt x="1254821" y="101231"/>
                </a:lnTo>
                <a:lnTo>
                  <a:pt x="1177148" y="65511"/>
                </a:lnTo>
                <a:lnTo>
                  <a:pt x="1099450" y="35720"/>
                </a:lnTo>
                <a:lnTo>
                  <a:pt x="1021777" y="17860"/>
                </a:lnTo>
                <a:lnTo>
                  <a:pt x="938127" y="0"/>
                </a:lnTo>
                <a:lnTo>
                  <a:pt x="764826" y="0"/>
                </a:lnTo>
                <a:lnTo>
                  <a:pt x="681176" y="17860"/>
                </a:lnTo>
                <a:lnTo>
                  <a:pt x="597526" y="35720"/>
                </a:lnTo>
                <a:lnTo>
                  <a:pt x="519853" y="65511"/>
                </a:lnTo>
                <a:lnTo>
                  <a:pt x="448132" y="101231"/>
                </a:lnTo>
                <a:lnTo>
                  <a:pt x="376436" y="142929"/>
                </a:lnTo>
                <a:lnTo>
                  <a:pt x="310716" y="190556"/>
                </a:lnTo>
                <a:lnTo>
                  <a:pt x="250949" y="244161"/>
                </a:lnTo>
                <a:lnTo>
                  <a:pt x="197183" y="303694"/>
                </a:lnTo>
                <a:lnTo>
                  <a:pt x="143392" y="369205"/>
                </a:lnTo>
                <a:lnTo>
                  <a:pt x="101580" y="440670"/>
                </a:lnTo>
                <a:lnTo>
                  <a:pt x="65719" y="512135"/>
                </a:lnTo>
                <a:lnTo>
                  <a:pt x="41812" y="589553"/>
                </a:lnTo>
                <a:lnTo>
                  <a:pt x="17905" y="672900"/>
                </a:lnTo>
                <a:lnTo>
                  <a:pt x="5951" y="756271"/>
                </a:lnTo>
                <a:lnTo>
                  <a:pt x="0" y="845596"/>
                </a:lnTo>
                <a:close/>
              </a:path>
            </a:pathLst>
          </a:custGeom>
          <a:solidFill>
            <a:srgbClr val="70E1E1"/>
          </a:solidFill>
        </p:spPr>
        <p:txBody>
          <a:bodyPr wrap="square" lIns="0" tIns="0" rIns="0" bIns="0" rtlCol="0">
            <a:noAutofit/>
          </a:bodyPr>
          <a:lstStyle/>
          <a:p>
            <a:endParaRPr/>
          </a:p>
        </p:txBody>
      </p:sp>
      <p:sp>
        <p:nvSpPr>
          <p:cNvPr id="242" name="object 242"/>
          <p:cNvSpPr/>
          <p:nvPr/>
        </p:nvSpPr>
        <p:spPr>
          <a:xfrm>
            <a:off x="3752741" y="1989231"/>
            <a:ext cx="1673119" cy="1667379"/>
          </a:xfrm>
          <a:custGeom>
            <a:avLst/>
            <a:gdLst/>
            <a:ahLst/>
            <a:cxnLst/>
            <a:rect l="l" t="t" r="r" b="b"/>
            <a:pathLst>
              <a:path w="1673119" h="1667379">
                <a:moveTo>
                  <a:pt x="0" y="833689"/>
                </a:moveTo>
                <a:lnTo>
                  <a:pt x="5976" y="917061"/>
                </a:lnTo>
                <a:lnTo>
                  <a:pt x="17930" y="1000432"/>
                </a:lnTo>
                <a:lnTo>
                  <a:pt x="41837" y="1077851"/>
                </a:lnTo>
                <a:lnTo>
                  <a:pt x="65744" y="1155269"/>
                </a:lnTo>
                <a:lnTo>
                  <a:pt x="101580" y="1232687"/>
                </a:lnTo>
                <a:lnTo>
                  <a:pt x="143417" y="1298174"/>
                </a:lnTo>
                <a:lnTo>
                  <a:pt x="191231" y="1363685"/>
                </a:lnTo>
                <a:lnTo>
                  <a:pt x="244997" y="1423243"/>
                </a:lnTo>
                <a:lnTo>
                  <a:pt x="304764" y="1476823"/>
                </a:lnTo>
                <a:lnTo>
                  <a:pt x="370484" y="1524475"/>
                </a:lnTo>
                <a:lnTo>
                  <a:pt x="442180" y="1566148"/>
                </a:lnTo>
                <a:lnTo>
                  <a:pt x="513901" y="1601893"/>
                </a:lnTo>
                <a:lnTo>
                  <a:pt x="591574" y="1625706"/>
                </a:lnTo>
                <a:lnTo>
                  <a:pt x="669247" y="1649519"/>
                </a:lnTo>
                <a:lnTo>
                  <a:pt x="752897" y="1661426"/>
                </a:lnTo>
                <a:lnTo>
                  <a:pt x="836572" y="1667379"/>
                </a:lnTo>
                <a:lnTo>
                  <a:pt x="926198" y="1661426"/>
                </a:lnTo>
                <a:lnTo>
                  <a:pt x="1003871" y="1649519"/>
                </a:lnTo>
                <a:lnTo>
                  <a:pt x="1087521" y="1625706"/>
                </a:lnTo>
                <a:lnTo>
                  <a:pt x="1165219" y="1601893"/>
                </a:lnTo>
                <a:lnTo>
                  <a:pt x="1236915" y="1566148"/>
                </a:lnTo>
                <a:lnTo>
                  <a:pt x="1302635" y="1524475"/>
                </a:lnTo>
                <a:lnTo>
                  <a:pt x="1368379" y="1476823"/>
                </a:lnTo>
                <a:lnTo>
                  <a:pt x="1428122" y="1423243"/>
                </a:lnTo>
                <a:lnTo>
                  <a:pt x="1481913" y="1363685"/>
                </a:lnTo>
                <a:lnTo>
                  <a:pt x="1529702" y="1298174"/>
                </a:lnTo>
                <a:lnTo>
                  <a:pt x="1571440" y="1232687"/>
                </a:lnTo>
                <a:lnTo>
                  <a:pt x="1607400" y="1155269"/>
                </a:lnTo>
                <a:lnTo>
                  <a:pt x="1637160" y="1077851"/>
                </a:lnTo>
                <a:lnTo>
                  <a:pt x="1655263" y="1000432"/>
                </a:lnTo>
                <a:lnTo>
                  <a:pt x="1673119" y="917061"/>
                </a:lnTo>
                <a:lnTo>
                  <a:pt x="1673119" y="750318"/>
                </a:lnTo>
                <a:lnTo>
                  <a:pt x="1655263" y="666947"/>
                </a:lnTo>
                <a:lnTo>
                  <a:pt x="1637160" y="583600"/>
                </a:lnTo>
                <a:lnTo>
                  <a:pt x="1607400" y="506182"/>
                </a:lnTo>
                <a:lnTo>
                  <a:pt x="1571440" y="434717"/>
                </a:lnTo>
                <a:lnTo>
                  <a:pt x="1529702" y="369205"/>
                </a:lnTo>
                <a:lnTo>
                  <a:pt x="1481913" y="303719"/>
                </a:lnTo>
                <a:lnTo>
                  <a:pt x="1428122" y="244161"/>
                </a:lnTo>
                <a:lnTo>
                  <a:pt x="1368379" y="190556"/>
                </a:lnTo>
                <a:lnTo>
                  <a:pt x="1302635" y="142929"/>
                </a:lnTo>
                <a:lnTo>
                  <a:pt x="1236915" y="101231"/>
                </a:lnTo>
                <a:lnTo>
                  <a:pt x="1165219" y="65511"/>
                </a:lnTo>
                <a:lnTo>
                  <a:pt x="1087521" y="35744"/>
                </a:lnTo>
                <a:lnTo>
                  <a:pt x="1003871" y="17860"/>
                </a:lnTo>
                <a:lnTo>
                  <a:pt x="926198" y="5953"/>
                </a:lnTo>
                <a:lnTo>
                  <a:pt x="836572" y="0"/>
                </a:lnTo>
                <a:lnTo>
                  <a:pt x="752897" y="5953"/>
                </a:lnTo>
                <a:lnTo>
                  <a:pt x="669247" y="17860"/>
                </a:lnTo>
                <a:lnTo>
                  <a:pt x="591574" y="35744"/>
                </a:lnTo>
                <a:lnTo>
                  <a:pt x="513901" y="65511"/>
                </a:lnTo>
                <a:lnTo>
                  <a:pt x="442180" y="101231"/>
                </a:lnTo>
                <a:lnTo>
                  <a:pt x="370484" y="142929"/>
                </a:lnTo>
                <a:lnTo>
                  <a:pt x="304764" y="190556"/>
                </a:lnTo>
                <a:lnTo>
                  <a:pt x="244997" y="244161"/>
                </a:lnTo>
                <a:lnTo>
                  <a:pt x="191231" y="303719"/>
                </a:lnTo>
                <a:lnTo>
                  <a:pt x="143417" y="369205"/>
                </a:lnTo>
                <a:lnTo>
                  <a:pt x="101580" y="434717"/>
                </a:lnTo>
                <a:lnTo>
                  <a:pt x="65744" y="506182"/>
                </a:lnTo>
                <a:lnTo>
                  <a:pt x="41837" y="583600"/>
                </a:lnTo>
                <a:lnTo>
                  <a:pt x="17930" y="666947"/>
                </a:lnTo>
                <a:lnTo>
                  <a:pt x="5976" y="750318"/>
                </a:lnTo>
                <a:lnTo>
                  <a:pt x="0" y="833689"/>
                </a:lnTo>
                <a:close/>
              </a:path>
            </a:pathLst>
          </a:custGeom>
          <a:solidFill>
            <a:srgbClr val="73E2E2"/>
          </a:solidFill>
        </p:spPr>
        <p:txBody>
          <a:bodyPr wrap="square" lIns="0" tIns="0" rIns="0" bIns="0" rtlCol="0">
            <a:noAutofit/>
          </a:bodyPr>
          <a:lstStyle/>
          <a:p>
            <a:endParaRPr/>
          </a:p>
        </p:txBody>
      </p:sp>
      <p:sp>
        <p:nvSpPr>
          <p:cNvPr id="243" name="object 243"/>
          <p:cNvSpPr/>
          <p:nvPr/>
        </p:nvSpPr>
        <p:spPr>
          <a:xfrm>
            <a:off x="3770671" y="2007091"/>
            <a:ext cx="1643285" cy="1637613"/>
          </a:xfrm>
          <a:custGeom>
            <a:avLst/>
            <a:gdLst/>
            <a:ahLst/>
            <a:cxnLst/>
            <a:rect l="l" t="t" r="r" b="b"/>
            <a:pathLst>
              <a:path w="1643285" h="1637613">
                <a:moveTo>
                  <a:pt x="0" y="821783"/>
                </a:moveTo>
                <a:lnTo>
                  <a:pt x="5976" y="905154"/>
                </a:lnTo>
                <a:lnTo>
                  <a:pt x="17930" y="982572"/>
                </a:lnTo>
                <a:lnTo>
                  <a:pt x="35860" y="1065944"/>
                </a:lnTo>
                <a:lnTo>
                  <a:pt x="65744" y="1137409"/>
                </a:lnTo>
                <a:lnTo>
                  <a:pt x="101580" y="1208873"/>
                </a:lnTo>
                <a:lnTo>
                  <a:pt x="143417" y="1280314"/>
                </a:lnTo>
                <a:lnTo>
                  <a:pt x="191206" y="1339872"/>
                </a:lnTo>
                <a:lnTo>
                  <a:pt x="239020" y="1399430"/>
                </a:lnTo>
                <a:lnTo>
                  <a:pt x="298763" y="1453010"/>
                </a:lnTo>
                <a:lnTo>
                  <a:pt x="364507" y="1500661"/>
                </a:lnTo>
                <a:lnTo>
                  <a:pt x="430227" y="1536381"/>
                </a:lnTo>
                <a:lnTo>
                  <a:pt x="501948" y="1572126"/>
                </a:lnTo>
                <a:lnTo>
                  <a:pt x="579621" y="1601893"/>
                </a:lnTo>
                <a:lnTo>
                  <a:pt x="657294" y="1619753"/>
                </a:lnTo>
                <a:lnTo>
                  <a:pt x="740944" y="1631659"/>
                </a:lnTo>
                <a:lnTo>
                  <a:pt x="824618" y="1637613"/>
                </a:lnTo>
                <a:lnTo>
                  <a:pt x="908268" y="1631659"/>
                </a:lnTo>
                <a:lnTo>
                  <a:pt x="991918" y="1619753"/>
                </a:lnTo>
                <a:lnTo>
                  <a:pt x="1069591" y="1601893"/>
                </a:lnTo>
                <a:lnTo>
                  <a:pt x="1147289" y="1572126"/>
                </a:lnTo>
                <a:lnTo>
                  <a:pt x="1218985" y="1536381"/>
                </a:lnTo>
                <a:lnTo>
                  <a:pt x="1284704" y="1500661"/>
                </a:lnTo>
                <a:lnTo>
                  <a:pt x="1344472" y="1453010"/>
                </a:lnTo>
                <a:lnTo>
                  <a:pt x="1404215" y="1399430"/>
                </a:lnTo>
                <a:lnTo>
                  <a:pt x="1458006" y="1339872"/>
                </a:lnTo>
                <a:lnTo>
                  <a:pt x="1505795" y="1280314"/>
                </a:lnTo>
                <a:lnTo>
                  <a:pt x="1547558" y="1208873"/>
                </a:lnTo>
                <a:lnTo>
                  <a:pt x="1583517" y="1137409"/>
                </a:lnTo>
                <a:lnTo>
                  <a:pt x="1607325" y="1065944"/>
                </a:lnTo>
                <a:lnTo>
                  <a:pt x="1631381" y="982572"/>
                </a:lnTo>
                <a:lnTo>
                  <a:pt x="1643285" y="905154"/>
                </a:lnTo>
                <a:lnTo>
                  <a:pt x="1643285" y="738411"/>
                </a:lnTo>
                <a:lnTo>
                  <a:pt x="1631381" y="655065"/>
                </a:lnTo>
                <a:lnTo>
                  <a:pt x="1607325" y="577646"/>
                </a:lnTo>
                <a:lnTo>
                  <a:pt x="1583517" y="500228"/>
                </a:lnTo>
                <a:lnTo>
                  <a:pt x="1547558" y="428764"/>
                </a:lnTo>
                <a:lnTo>
                  <a:pt x="1505795" y="363252"/>
                </a:lnTo>
                <a:lnTo>
                  <a:pt x="1458006" y="297765"/>
                </a:lnTo>
                <a:lnTo>
                  <a:pt x="1404215" y="238207"/>
                </a:lnTo>
                <a:lnTo>
                  <a:pt x="1344472" y="184602"/>
                </a:lnTo>
                <a:lnTo>
                  <a:pt x="1284704" y="136976"/>
                </a:lnTo>
                <a:lnTo>
                  <a:pt x="1218985" y="95278"/>
                </a:lnTo>
                <a:lnTo>
                  <a:pt x="1147289" y="65511"/>
                </a:lnTo>
                <a:lnTo>
                  <a:pt x="1069591" y="35744"/>
                </a:lnTo>
                <a:lnTo>
                  <a:pt x="991918" y="17884"/>
                </a:lnTo>
                <a:lnTo>
                  <a:pt x="908268" y="0"/>
                </a:lnTo>
                <a:lnTo>
                  <a:pt x="740944" y="0"/>
                </a:lnTo>
                <a:lnTo>
                  <a:pt x="657294" y="17884"/>
                </a:lnTo>
                <a:lnTo>
                  <a:pt x="579621" y="35744"/>
                </a:lnTo>
                <a:lnTo>
                  <a:pt x="501948" y="65511"/>
                </a:lnTo>
                <a:lnTo>
                  <a:pt x="430227" y="95278"/>
                </a:lnTo>
                <a:lnTo>
                  <a:pt x="364507" y="136976"/>
                </a:lnTo>
                <a:lnTo>
                  <a:pt x="298763" y="184602"/>
                </a:lnTo>
                <a:lnTo>
                  <a:pt x="239020" y="238207"/>
                </a:lnTo>
                <a:lnTo>
                  <a:pt x="191206" y="297765"/>
                </a:lnTo>
                <a:lnTo>
                  <a:pt x="143417" y="363252"/>
                </a:lnTo>
                <a:lnTo>
                  <a:pt x="101580" y="428764"/>
                </a:lnTo>
                <a:lnTo>
                  <a:pt x="65744" y="500228"/>
                </a:lnTo>
                <a:lnTo>
                  <a:pt x="35860" y="577646"/>
                </a:lnTo>
                <a:lnTo>
                  <a:pt x="17930" y="655065"/>
                </a:lnTo>
                <a:lnTo>
                  <a:pt x="5976" y="738411"/>
                </a:lnTo>
                <a:lnTo>
                  <a:pt x="0" y="821783"/>
                </a:lnTo>
                <a:close/>
              </a:path>
            </a:pathLst>
          </a:custGeom>
          <a:solidFill>
            <a:srgbClr val="76E3E3"/>
          </a:solidFill>
        </p:spPr>
        <p:txBody>
          <a:bodyPr wrap="square" lIns="0" tIns="0" rIns="0" bIns="0" rtlCol="0">
            <a:noAutofit/>
          </a:bodyPr>
          <a:lstStyle/>
          <a:p>
            <a:endParaRPr/>
          </a:p>
        </p:txBody>
      </p:sp>
      <p:sp>
        <p:nvSpPr>
          <p:cNvPr id="244" name="object 244"/>
          <p:cNvSpPr/>
          <p:nvPr/>
        </p:nvSpPr>
        <p:spPr>
          <a:xfrm>
            <a:off x="3782624" y="2019022"/>
            <a:ext cx="1625380" cy="1619728"/>
          </a:xfrm>
          <a:custGeom>
            <a:avLst/>
            <a:gdLst/>
            <a:ahLst/>
            <a:cxnLst/>
            <a:rect l="l" t="t" r="r" b="b"/>
            <a:pathLst>
              <a:path w="1625380" h="1619728">
                <a:moveTo>
                  <a:pt x="0" y="809851"/>
                </a:moveTo>
                <a:lnTo>
                  <a:pt x="5976" y="893223"/>
                </a:lnTo>
                <a:lnTo>
                  <a:pt x="17930" y="970641"/>
                </a:lnTo>
                <a:lnTo>
                  <a:pt x="35860" y="1048059"/>
                </a:lnTo>
                <a:lnTo>
                  <a:pt x="65744" y="1125477"/>
                </a:lnTo>
                <a:lnTo>
                  <a:pt x="101580" y="1196942"/>
                </a:lnTo>
                <a:lnTo>
                  <a:pt x="143417" y="1262429"/>
                </a:lnTo>
                <a:lnTo>
                  <a:pt x="185229" y="1321987"/>
                </a:lnTo>
                <a:lnTo>
                  <a:pt x="239020" y="1381545"/>
                </a:lnTo>
                <a:lnTo>
                  <a:pt x="298763" y="1435125"/>
                </a:lnTo>
                <a:lnTo>
                  <a:pt x="358530" y="1482776"/>
                </a:lnTo>
                <a:lnTo>
                  <a:pt x="424250" y="1518496"/>
                </a:lnTo>
                <a:lnTo>
                  <a:pt x="495971" y="1554216"/>
                </a:lnTo>
                <a:lnTo>
                  <a:pt x="573644" y="1584008"/>
                </a:lnTo>
                <a:lnTo>
                  <a:pt x="651317" y="1601868"/>
                </a:lnTo>
                <a:lnTo>
                  <a:pt x="728990" y="1613775"/>
                </a:lnTo>
                <a:lnTo>
                  <a:pt x="812665" y="1619728"/>
                </a:lnTo>
                <a:lnTo>
                  <a:pt x="896315" y="1613775"/>
                </a:lnTo>
                <a:lnTo>
                  <a:pt x="979964" y="1601868"/>
                </a:lnTo>
                <a:lnTo>
                  <a:pt x="1057637" y="1584008"/>
                </a:lnTo>
                <a:lnTo>
                  <a:pt x="1129358" y="1554216"/>
                </a:lnTo>
                <a:lnTo>
                  <a:pt x="1201055" y="1518496"/>
                </a:lnTo>
                <a:lnTo>
                  <a:pt x="1266774" y="1482776"/>
                </a:lnTo>
                <a:lnTo>
                  <a:pt x="1332519" y="1435125"/>
                </a:lnTo>
                <a:lnTo>
                  <a:pt x="1386285" y="1381545"/>
                </a:lnTo>
                <a:lnTo>
                  <a:pt x="1440075" y="1321987"/>
                </a:lnTo>
                <a:lnTo>
                  <a:pt x="1487865" y="1262429"/>
                </a:lnTo>
                <a:lnTo>
                  <a:pt x="1529652" y="1196942"/>
                </a:lnTo>
                <a:lnTo>
                  <a:pt x="1559660" y="1125477"/>
                </a:lnTo>
                <a:lnTo>
                  <a:pt x="1589420" y="1048059"/>
                </a:lnTo>
                <a:lnTo>
                  <a:pt x="1607276" y="970641"/>
                </a:lnTo>
                <a:lnTo>
                  <a:pt x="1619428" y="893223"/>
                </a:lnTo>
                <a:lnTo>
                  <a:pt x="1625380" y="809851"/>
                </a:lnTo>
                <a:lnTo>
                  <a:pt x="1619428" y="726480"/>
                </a:lnTo>
                <a:lnTo>
                  <a:pt x="1607276" y="643133"/>
                </a:lnTo>
                <a:lnTo>
                  <a:pt x="1589420" y="565715"/>
                </a:lnTo>
                <a:lnTo>
                  <a:pt x="1559660" y="494250"/>
                </a:lnTo>
                <a:lnTo>
                  <a:pt x="1529652" y="422785"/>
                </a:lnTo>
                <a:lnTo>
                  <a:pt x="1487865" y="357274"/>
                </a:lnTo>
                <a:lnTo>
                  <a:pt x="1440075" y="297741"/>
                </a:lnTo>
                <a:lnTo>
                  <a:pt x="1386285" y="238182"/>
                </a:lnTo>
                <a:lnTo>
                  <a:pt x="1332519" y="184602"/>
                </a:lnTo>
                <a:lnTo>
                  <a:pt x="1266774" y="136951"/>
                </a:lnTo>
                <a:lnTo>
                  <a:pt x="1201055" y="95278"/>
                </a:lnTo>
                <a:lnTo>
                  <a:pt x="1129358" y="65486"/>
                </a:lnTo>
                <a:lnTo>
                  <a:pt x="1057637" y="35720"/>
                </a:lnTo>
                <a:lnTo>
                  <a:pt x="979964" y="17860"/>
                </a:lnTo>
                <a:lnTo>
                  <a:pt x="896315" y="5953"/>
                </a:lnTo>
                <a:lnTo>
                  <a:pt x="812665" y="0"/>
                </a:lnTo>
                <a:lnTo>
                  <a:pt x="728990" y="5953"/>
                </a:lnTo>
                <a:lnTo>
                  <a:pt x="651317" y="17860"/>
                </a:lnTo>
                <a:lnTo>
                  <a:pt x="573644" y="35720"/>
                </a:lnTo>
                <a:lnTo>
                  <a:pt x="495971" y="65486"/>
                </a:lnTo>
                <a:lnTo>
                  <a:pt x="424250" y="95278"/>
                </a:lnTo>
                <a:lnTo>
                  <a:pt x="358530" y="136951"/>
                </a:lnTo>
                <a:lnTo>
                  <a:pt x="298763" y="184602"/>
                </a:lnTo>
                <a:lnTo>
                  <a:pt x="239020" y="238182"/>
                </a:lnTo>
                <a:lnTo>
                  <a:pt x="185229" y="297741"/>
                </a:lnTo>
                <a:lnTo>
                  <a:pt x="143417" y="357274"/>
                </a:lnTo>
                <a:lnTo>
                  <a:pt x="101580" y="422785"/>
                </a:lnTo>
                <a:lnTo>
                  <a:pt x="65744" y="494250"/>
                </a:lnTo>
                <a:lnTo>
                  <a:pt x="35860" y="565715"/>
                </a:lnTo>
                <a:lnTo>
                  <a:pt x="17930" y="643133"/>
                </a:lnTo>
                <a:lnTo>
                  <a:pt x="5976" y="726480"/>
                </a:lnTo>
                <a:lnTo>
                  <a:pt x="0" y="809851"/>
                </a:lnTo>
                <a:close/>
              </a:path>
            </a:pathLst>
          </a:custGeom>
          <a:solidFill>
            <a:srgbClr val="79E4E4"/>
          </a:solidFill>
        </p:spPr>
        <p:txBody>
          <a:bodyPr wrap="square" lIns="0" tIns="0" rIns="0" bIns="0" rtlCol="0">
            <a:noAutofit/>
          </a:bodyPr>
          <a:lstStyle/>
          <a:p>
            <a:endParaRPr/>
          </a:p>
        </p:txBody>
      </p:sp>
      <p:sp>
        <p:nvSpPr>
          <p:cNvPr id="245" name="object 245"/>
          <p:cNvSpPr/>
          <p:nvPr/>
        </p:nvSpPr>
        <p:spPr>
          <a:xfrm>
            <a:off x="3794578" y="2036882"/>
            <a:ext cx="1601522" cy="1589961"/>
          </a:xfrm>
          <a:custGeom>
            <a:avLst/>
            <a:gdLst/>
            <a:ahLst/>
            <a:cxnLst/>
            <a:rect l="l" t="t" r="r" b="b"/>
            <a:pathLst>
              <a:path w="1601522" h="1589961">
                <a:moveTo>
                  <a:pt x="0" y="797945"/>
                </a:moveTo>
                <a:lnTo>
                  <a:pt x="5976" y="875363"/>
                </a:lnTo>
                <a:lnTo>
                  <a:pt x="17930" y="958734"/>
                </a:lnTo>
                <a:lnTo>
                  <a:pt x="35860" y="1030199"/>
                </a:lnTo>
                <a:lnTo>
                  <a:pt x="65719" y="1107617"/>
                </a:lnTo>
                <a:lnTo>
                  <a:pt x="101580" y="1173129"/>
                </a:lnTo>
                <a:lnTo>
                  <a:pt x="137440" y="1238615"/>
                </a:lnTo>
                <a:lnTo>
                  <a:pt x="185229" y="1304127"/>
                </a:lnTo>
                <a:lnTo>
                  <a:pt x="239020" y="1357732"/>
                </a:lnTo>
                <a:lnTo>
                  <a:pt x="292786" y="1411312"/>
                </a:lnTo>
                <a:lnTo>
                  <a:pt x="358530" y="1453010"/>
                </a:lnTo>
                <a:lnTo>
                  <a:pt x="424250" y="1494683"/>
                </a:lnTo>
                <a:lnTo>
                  <a:pt x="489970" y="1524450"/>
                </a:lnTo>
                <a:lnTo>
                  <a:pt x="567667" y="1554241"/>
                </a:lnTo>
                <a:lnTo>
                  <a:pt x="639364" y="1572101"/>
                </a:lnTo>
                <a:lnTo>
                  <a:pt x="723013" y="1584008"/>
                </a:lnTo>
                <a:lnTo>
                  <a:pt x="800711" y="1589961"/>
                </a:lnTo>
                <a:lnTo>
                  <a:pt x="884361" y="1584008"/>
                </a:lnTo>
                <a:lnTo>
                  <a:pt x="962034" y="1572101"/>
                </a:lnTo>
                <a:lnTo>
                  <a:pt x="1039707" y="1554241"/>
                </a:lnTo>
                <a:lnTo>
                  <a:pt x="1111428" y="1524450"/>
                </a:lnTo>
                <a:lnTo>
                  <a:pt x="1183124" y="1494683"/>
                </a:lnTo>
                <a:lnTo>
                  <a:pt x="1248844" y="1453010"/>
                </a:lnTo>
                <a:lnTo>
                  <a:pt x="1314588" y="1411312"/>
                </a:lnTo>
                <a:lnTo>
                  <a:pt x="1368354" y="1357732"/>
                </a:lnTo>
                <a:lnTo>
                  <a:pt x="1422145" y="1304127"/>
                </a:lnTo>
                <a:lnTo>
                  <a:pt x="1463958" y="1238615"/>
                </a:lnTo>
                <a:lnTo>
                  <a:pt x="1505795" y="1173129"/>
                </a:lnTo>
                <a:lnTo>
                  <a:pt x="1541755" y="1107617"/>
                </a:lnTo>
                <a:lnTo>
                  <a:pt x="1565562" y="1030199"/>
                </a:lnTo>
                <a:lnTo>
                  <a:pt x="1589370" y="958734"/>
                </a:lnTo>
                <a:lnTo>
                  <a:pt x="1601522" y="875363"/>
                </a:lnTo>
                <a:lnTo>
                  <a:pt x="1601522" y="714598"/>
                </a:lnTo>
                <a:lnTo>
                  <a:pt x="1589370" y="637180"/>
                </a:lnTo>
                <a:lnTo>
                  <a:pt x="1565562" y="559762"/>
                </a:lnTo>
                <a:lnTo>
                  <a:pt x="1541755" y="482344"/>
                </a:lnTo>
                <a:lnTo>
                  <a:pt x="1505795" y="416832"/>
                </a:lnTo>
                <a:lnTo>
                  <a:pt x="1463958" y="351345"/>
                </a:lnTo>
                <a:lnTo>
                  <a:pt x="1422145" y="285834"/>
                </a:lnTo>
                <a:lnTo>
                  <a:pt x="1368354" y="232229"/>
                </a:lnTo>
                <a:lnTo>
                  <a:pt x="1314588" y="178649"/>
                </a:lnTo>
                <a:lnTo>
                  <a:pt x="1248844" y="136951"/>
                </a:lnTo>
                <a:lnTo>
                  <a:pt x="1183124" y="95278"/>
                </a:lnTo>
                <a:lnTo>
                  <a:pt x="1111428" y="59533"/>
                </a:lnTo>
                <a:lnTo>
                  <a:pt x="1039707" y="35720"/>
                </a:lnTo>
                <a:lnTo>
                  <a:pt x="962034" y="11906"/>
                </a:lnTo>
                <a:lnTo>
                  <a:pt x="884361" y="0"/>
                </a:lnTo>
                <a:lnTo>
                  <a:pt x="723013" y="0"/>
                </a:lnTo>
                <a:lnTo>
                  <a:pt x="639364" y="11906"/>
                </a:lnTo>
                <a:lnTo>
                  <a:pt x="567667" y="35720"/>
                </a:lnTo>
                <a:lnTo>
                  <a:pt x="489970" y="59533"/>
                </a:lnTo>
                <a:lnTo>
                  <a:pt x="424250" y="95278"/>
                </a:lnTo>
                <a:lnTo>
                  <a:pt x="358530" y="136951"/>
                </a:lnTo>
                <a:lnTo>
                  <a:pt x="292786" y="178649"/>
                </a:lnTo>
                <a:lnTo>
                  <a:pt x="239020" y="232229"/>
                </a:lnTo>
                <a:lnTo>
                  <a:pt x="185229" y="285834"/>
                </a:lnTo>
                <a:lnTo>
                  <a:pt x="137440" y="351345"/>
                </a:lnTo>
                <a:lnTo>
                  <a:pt x="101580" y="416832"/>
                </a:lnTo>
                <a:lnTo>
                  <a:pt x="65719" y="482344"/>
                </a:lnTo>
                <a:lnTo>
                  <a:pt x="35860" y="559762"/>
                </a:lnTo>
                <a:lnTo>
                  <a:pt x="17930" y="637180"/>
                </a:lnTo>
                <a:lnTo>
                  <a:pt x="5976" y="714598"/>
                </a:lnTo>
                <a:lnTo>
                  <a:pt x="0" y="797945"/>
                </a:lnTo>
                <a:close/>
              </a:path>
            </a:pathLst>
          </a:custGeom>
          <a:solidFill>
            <a:srgbClr val="7BE4E4"/>
          </a:solidFill>
        </p:spPr>
        <p:txBody>
          <a:bodyPr wrap="square" lIns="0" tIns="0" rIns="0" bIns="0" rtlCol="0">
            <a:noAutofit/>
          </a:bodyPr>
          <a:lstStyle/>
          <a:p>
            <a:endParaRPr/>
          </a:p>
        </p:txBody>
      </p:sp>
      <p:sp>
        <p:nvSpPr>
          <p:cNvPr id="246" name="object 246"/>
          <p:cNvSpPr/>
          <p:nvPr/>
        </p:nvSpPr>
        <p:spPr>
          <a:xfrm>
            <a:off x="3812508" y="2048789"/>
            <a:ext cx="1571440" cy="1572101"/>
          </a:xfrm>
          <a:custGeom>
            <a:avLst/>
            <a:gdLst/>
            <a:ahLst/>
            <a:cxnLst/>
            <a:rect l="l" t="t" r="r" b="b"/>
            <a:pathLst>
              <a:path w="1571440" h="1572101">
                <a:moveTo>
                  <a:pt x="0" y="786038"/>
                </a:moveTo>
                <a:lnTo>
                  <a:pt x="5976" y="863456"/>
                </a:lnTo>
                <a:lnTo>
                  <a:pt x="17930" y="940874"/>
                </a:lnTo>
                <a:lnTo>
                  <a:pt x="35860" y="1018292"/>
                </a:lnTo>
                <a:lnTo>
                  <a:pt x="65719" y="1089757"/>
                </a:lnTo>
                <a:lnTo>
                  <a:pt x="95603" y="1161222"/>
                </a:lnTo>
                <a:lnTo>
                  <a:pt x="137440" y="1226709"/>
                </a:lnTo>
                <a:lnTo>
                  <a:pt x="179253" y="1286267"/>
                </a:lnTo>
                <a:lnTo>
                  <a:pt x="233043" y="1339847"/>
                </a:lnTo>
                <a:lnTo>
                  <a:pt x="286809" y="1393452"/>
                </a:lnTo>
                <a:lnTo>
                  <a:pt x="346577" y="1435150"/>
                </a:lnTo>
                <a:lnTo>
                  <a:pt x="412296" y="1476823"/>
                </a:lnTo>
                <a:lnTo>
                  <a:pt x="483993" y="1506590"/>
                </a:lnTo>
                <a:lnTo>
                  <a:pt x="555714" y="1536381"/>
                </a:lnTo>
                <a:lnTo>
                  <a:pt x="633387" y="1554241"/>
                </a:lnTo>
                <a:lnTo>
                  <a:pt x="711060" y="1566148"/>
                </a:lnTo>
                <a:lnTo>
                  <a:pt x="788733" y="1572101"/>
                </a:lnTo>
                <a:lnTo>
                  <a:pt x="872408" y="1566148"/>
                </a:lnTo>
                <a:lnTo>
                  <a:pt x="950081" y="1554241"/>
                </a:lnTo>
                <a:lnTo>
                  <a:pt x="1021777" y="1536381"/>
                </a:lnTo>
                <a:lnTo>
                  <a:pt x="1093498" y="1506590"/>
                </a:lnTo>
                <a:lnTo>
                  <a:pt x="1165194" y="1476823"/>
                </a:lnTo>
                <a:lnTo>
                  <a:pt x="1230914" y="1435150"/>
                </a:lnTo>
                <a:lnTo>
                  <a:pt x="1290681" y="1393452"/>
                </a:lnTo>
                <a:lnTo>
                  <a:pt x="1344447" y="1339847"/>
                </a:lnTo>
                <a:lnTo>
                  <a:pt x="1398238" y="1286267"/>
                </a:lnTo>
                <a:lnTo>
                  <a:pt x="1440051" y="1226709"/>
                </a:lnTo>
                <a:lnTo>
                  <a:pt x="1481888" y="1161222"/>
                </a:lnTo>
                <a:lnTo>
                  <a:pt x="1511672" y="1089757"/>
                </a:lnTo>
                <a:lnTo>
                  <a:pt x="1541680" y="1018292"/>
                </a:lnTo>
                <a:lnTo>
                  <a:pt x="1559536" y="940874"/>
                </a:lnTo>
                <a:lnTo>
                  <a:pt x="1571440" y="863456"/>
                </a:lnTo>
                <a:lnTo>
                  <a:pt x="1571440" y="702691"/>
                </a:lnTo>
                <a:lnTo>
                  <a:pt x="1559536" y="625273"/>
                </a:lnTo>
                <a:lnTo>
                  <a:pt x="1541680" y="553808"/>
                </a:lnTo>
                <a:lnTo>
                  <a:pt x="1511672" y="482344"/>
                </a:lnTo>
                <a:lnTo>
                  <a:pt x="1481888" y="410879"/>
                </a:lnTo>
                <a:lnTo>
                  <a:pt x="1440051" y="345392"/>
                </a:lnTo>
                <a:lnTo>
                  <a:pt x="1398238" y="285834"/>
                </a:lnTo>
                <a:lnTo>
                  <a:pt x="1344447" y="232229"/>
                </a:lnTo>
                <a:lnTo>
                  <a:pt x="1290681" y="178649"/>
                </a:lnTo>
                <a:lnTo>
                  <a:pt x="1230914" y="136951"/>
                </a:lnTo>
                <a:lnTo>
                  <a:pt x="1165194" y="95278"/>
                </a:lnTo>
                <a:lnTo>
                  <a:pt x="1093498" y="59558"/>
                </a:lnTo>
                <a:lnTo>
                  <a:pt x="1021777" y="35720"/>
                </a:lnTo>
                <a:lnTo>
                  <a:pt x="950081" y="17860"/>
                </a:lnTo>
                <a:lnTo>
                  <a:pt x="872408" y="0"/>
                </a:lnTo>
                <a:lnTo>
                  <a:pt x="711060" y="0"/>
                </a:lnTo>
                <a:lnTo>
                  <a:pt x="633387" y="17860"/>
                </a:lnTo>
                <a:lnTo>
                  <a:pt x="555714" y="35720"/>
                </a:lnTo>
                <a:lnTo>
                  <a:pt x="483993" y="59558"/>
                </a:lnTo>
                <a:lnTo>
                  <a:pt x="412296" y="95278"/>
                </a:lnTo>
                <a:lnTo>
                  <a:pt x="346577" y="136951"/>
                </a:lnTo>
                <a:lnTo>
                  <a:pt x="286809" y="178649"/>
                </a:lnTo>
                <a:lnTo>
                  <a:pt x="233043" y="232229"/>
                </a:lnTo>
                <a:lnTo>
                  <a:pt x="179253" y="285834"/>
                </a:lnTo>
                <a:lnTo>
                  <a:pt x="137440" y="345392"/>
                </a:lnTo>
                <a:lnTo>
                  <a:pt x="95603" y="410879"/>
                </a:lnTo>
                <a:lnTo>
                  <a:pt x="65719" y="482344"/>
                </a:lnTo>
                <a:lnTo>
                  <a:pt x="35860" y="553808"/>
                </a:lnTo>
                <a:lnTo>
                  <a:pt x="17930" y="625273"/>
                </a:lnTo>
                <a:lnTo>
                  <a:pt x="5976" y="702691"/>
                </a:lnTo>
                <a:lnTo>
                  <a:pt x="0" y="786038"/>
                </a:lnTo>
                <a:close/>
              </a:path>
            </a:pathLst>
          </a:custGeom>
          <a:solidFill>
            <a:srgbClr val="7EE6E6"/>
          </a:solidFill>
        </p:spPr>
        <p:txBody>
          <a:bodyPr wrap="square" lIns="0" tIns="0" rIns="0" bIns="0" rtlCol="0">
            <a:noAutofit/>
          </a:bodyPr>
          <a:lstStyle/>
          <a:p>
            <a:endParaRPr/>
          </a:p>
        </p:txBody>
      </p:sp>
      <p:sp>
        <p:nvSpPr>
          <p:cNvPr id="247" name="object 247"/>
          <p:cNvSpPr/>
          <p:nvPr/>
        </p:nvSpPr>
        <p:spPr>
          <a:xfrm>
            <a:off x="3824462" y="2066649"/>
            <a:ext cx="1553535" cy="1542335"/>
          </a:xfrm>
          <a:custGeom>
            <a:avLst/>
            <a:gdLst/>
            <a:ahLst/>
            <a:cxnLst/>
            <a:rect l="l" t="t" r="r" b="b"/>
            <a:pathLst>
              <a:path w="1553535" h="1542335">
                <a:moveTo>
                  <a:pt x="0" y="774156"/>
                </a:moveTo>
                <a:lnTo>
                  <a:pt x="5976" y="851549"/>
                </a:lnTo>
                <a:lnTo>
                  <a:pt x="17930" y="928968"/>
                </a:lnTo>
                <a:lnTo>
                  <a:pt x="35835" y="1000432"/>
                </a:lnTo>
                <a:lnTo>
                  <a:pt x="65719" y="1071897"/>
                </a:lnTo>
                <a:lnTo>
                  <a:pt x="95603" y="1137384"/>
                </a:lnTo>
                <a:lnTo>
                  <a:pt x="137415" y="1202895"/>
                </a:lnTo>
                <a:lnTo>
                  <a:pt x="179253" y="1262454"/>
                </a:lnTo>
                <a:lnTo>
                  <a:pt x="227067" y="1316034"/>
                </a:lnTo>
                <a:lnTo>
                  <a:pt x="286809" y="1363685"/>
                </a:lnTo>
                <a:lnTo>
                  <a:pt x="346577" y="1411312"/>
                </a:lnTo>
                <a:lnTo>
                  <a:pt x="406320" y="1447056"/>
                </a:lnTo>
                <a:lnTo>
                  <a:pt x="478016" y="1482776"/>
                </a:lnTo>
                <a:lnTo>
                  <a:pt x="549737" y="1506590"/>
                </a:lnTo>
                <a:lnTo>
                  <a:pt x="621433" y="1524475"/>
                </a:lnTo>
                <a:lnTo>
                  <a:pt x="699106" y="1536381"/>
                </a:lnTo>
                <a:lnTo>
                  <a:pt x="776779" y="1542335"/>
                </a:lnTo>
                <a:lnTo>
                  <a:pt x="860454" y="1536381"/>
                </a:lnTo>
                <a:lnTo>
                  <a:pt x="932150" y="1524475"/>
                </a:lnTo>
                <a:lnTo>
                  <a:pt x="1009823" y="1506590"/>
                </a:lnTo>
                <a:lnTo>
                  <a:pt x="1081544" y="1482776"/>
                </a:lnTo>
                <a:lnTo>
                  <a:pt x="1147264" y="1447056"/>
                </a:lnTo>
                <a:lnTo>
                  <a:pt x="1212983" y="1411312"/>
                </a:lnTo>
                <a:lnTo>
                  <a:pt x="1272751" y="1363685"/>
                </a:lnTo>
                <a:lnTo>
                  <a:pt x="1326517" y="1316034"/>
                </a:lnTo>
                <a:lnTo>
                  <a:pt x="1374331" y="1262454"/>
                </a:lnTo>
                <a:lnTo>
                  <a:pt x="1422120" y="1202895"/>
                </a:lnTo>
                <a:lnTo>
                  <a:pt x="1457981" y="1137384"/>
                </a:lnTo>
                <a:lnTo>
                  <a:pt x="1493767" y="1071897"/>
                </a:lnTo>
                <a:lnTo>
                  <a:pt x="1517823" y="1000432"/>
                </a:lnTo>
                <a:lnTo>
                  <a:pt x="1541631" y="928968"/>
                </a:lnTo>
                <a:lnTo>
                  <a:pt x="1553535" y="851549"/>
                </a:lnTo>
                <a:lnTo>
                  <a:pt x="1553535" y="690785"/>
                </a:lnTo>
                <a:lnTo>
                  <a:pt x="1541631" y="613367"/>
                </a:lnTo>
                <a:lnTo>
                  <a:pt x="1517823" y="541902"/>
                </a:lnTo>
                <a:lnTo>
                  <a:pt x="1493767" y="470437"/>
                </a:lnTo>
                <a:lnTo>
                  <a:pt x="1457981" y="404925"/>
                </a:lnTo>
                <a:lnTo>
                  <a:pt x="1422120" y="339439"/>
                </a:lnTo>
                <a:lnTo>
                  <a:pt x="1374331" y="279881"/>
                </a:lnTo>
                <a:lnTo>
                  <a:pt x="1326517" y="226301"/>
                </a:lnTo>
                <a:lnTo>
                  <a:pt x="1272751" y="172696"/>
                </a:lnTo>
                <a:lnTo>
                  <a:pt x="1212983" y="130998"/>
                </a:lnTo>
                <a:lnTo>
                  <a:pt x="1147264" y="89324"/>
                </a:lnTo>
                <a:lnTo>
                  <a:pt x="1081544" y="59558"/>
                </a:lnTo>
                <a:lnTo>
                  <a:pt x="1009823" y="29766"/>
                </a:lnTo>
                <a:lnTo>
                  <a:pt x="932150" y="11906"/>
                </a:lnTo>
                <a:lnTo>
                  <a:pt x="860454" y="0"/>
                </a:lnTo>
                <a:lnTo>
                  <a:pt x="699106" y="0"/>
                </a:lnTo>
                <a:lnTo>
                  <a:pt x="621433" y="11906"/>
                </a:lnTo>
                <a:lnTo>
                  <a:pt x="549737" y="29766"/>
                </a:lnTo>
                <a:lnTo>
                  <a:pt x="478016" y="59558"/>
                </a:lnTo>
                <a:lnTo>
                  <a:pt x="406320" y="89324"/>
                </a:lnTo>
                <a:lnTo>
                  <a:pt x="346577" y="130998"/>
                </a:lnTo>
                <a:lnTo>
                  <a:pt x="286809" y="172696"/>
                </a:lnTo>
                <a:lnTo>
                  <a:pt x="227067" y="226301"/>
                </a:lnTo>
                <a:lnTo>
                  <a:pt x="179253" y="279881"/>
                </a:lnTo>
                <a:lnTo>
                  <a:pt x="137415" y="339439"/>
                </a:lnTo>
                <a:lnTo>
                  <a:pt x="95603" y="404925"/>
                </a:lnTo>
                <a:lnTo>
                  <a:pt x="65719" y="470437"/>
                </a:lnTo>
                <a:lnTo>
                  <a:pt x="35835" y="541902"/>
                </a:lnTo>
                <a:lnTo>
                  <a:pt x="17930" y="613367"/>
                </a:lnTo>
                <a:lnTo>
                  <a:pt x="5976" y="690785"/>
                </a:lnTo>
                <a:lnTo>
                  <a:pt x="0" y="774156"/>
                </a:lnTo>
                <a:close/>
              </a:path>
            </a:pathLst>
          </a:custGeom>
          <a:solidFill>
            <a:srgbClr val="82E7E7"/>
          </a:solidFill>
        </p:spPr>
        <p:txBody>
          <a:bodyPr wrap="square" lIns="0" tIns="0" rIns="0" bIns="0" rtlCol="0">
            <a:noAutofit/>
          </a:bodyPr>
          <a:lstStyle/>
          <a:p>
            <a:endParaRPr/>
          </a:p>
        </p:txBody>
      </p:sp>
      <p:sp>
        <p:nvSpPr>
          <p:cNvPr id="248" name="object 248"/>
          <p:cNvSpPr/>
          <p:nvPr/>
        </p:nvSpPr>
        <p:spPr>
          <a:xfrm>
            <a:off x="3842392" y="2078556"/>
            <a:ext cx="1523700" cy="1524475"/>
          </a:xfrm>
          <a:custGeom>
            <a:avLst/>
            <a:gdLst/>
            <a:ahLst/>
            <a:cxnLst/>
            <a:rect l="l" t="t" r="r" b="b"/>
            <a:pathLst>
              <a:path w="1523700" h="1524475">
                <a:moveTo>
                  <a:pt x="0" y="762249"/>
                </a:moveTo>
                <a:lnTo>
                  <a:pt x="5976" y="839643"/>
                </a:lnTo>
                <a:lnTo>
                  <a:pt x="17905" y="917061"/>
                </a:lnTo>
                <a:lnTo>
                  <a:pt x="35835" y="988526"/>
                </a:lnTo>
                <a:lnTo>
                  <a:pt x="59742" y="1059991"/>
                </a:lnTo>
                <a:lnTo>
                  <a:pt x="89626" y="1125477"/>
                </a:lnTo>
                <a:lnTo>
                  <a:pt x="131439" y="1185035"/>
                </a:lnTo>
                <a:lnTo>
                  <a:pt x="173276" y="1244594"/>
                </a:lnTo>
                <a:lnTo>
                  <a:pt x="221090" y="1298174"/>
                </a:lnTo>
                <a:lnTo>
                  <a:pt x="274856" y="1345825"/>
                </a:lnTo>
                <a:lnTo>
                  <a:pt x="334599" y="1393452"/>
                </a:lnTo>
                <a:lnTo>
                  <a:pt x="400343" y="1429196"/>
                </a:lnTo>
                <a:lnTo>
                  <a:pt x="466062" y="1464916"/>
                </a:lnTo>
                <a:lnTo>
                  <a:pt x="531807" y="1488730"/>
                </a:lnTo>
                <a:lnTo>
                  <a:pt x="609480" y="1506615"/>
                </a:lnTo>
                <a:lnTo>
                  <a:pt x="681176" y="1518521"/>
                </a:lnTo>
                <a:lnTo>
                  <a:pt x="758849" y="1524475"/>
                </a:lnTo>
                <a:lnTo>
                  <a:pt x="836547" y="1518521"/>
                </a:lnTo>
                <a:lnTo>
                  <a:pt x="914220" y="1506615"/>
                </a:lnTo>
                <a:lnTo>
                  <a:pt x="985916" y="1488730"/>
                </a:lnTo>
                <a:lnTo>
                  <a:pt x="1057637" y="1464916"/>
                </a:lnTo>
                <a:lnTo>
                  <a:pt x="1123357" y="1429196"/>
                </a:lnTo>
                <a:lnTo>
                  <a:pt x="1189076" y="1393452"/>
                </a:lnTo>
                <a:lnTo>
                  <a:pt x="1248844" y="1345825"/>
                </a:lnTo>
                <a:lnTo>
                  <a:pt x="1302610" y="1298174"/>
                </a:lnTo>
                <a:lnTo>
                  <a:pt x="1350424" y="1244594"/>
                </a:lnTo>
                <a:lnTo>
                  <a:pt x="1398238" y="1185035"/>
                </a:lnTo>
                <a:lnTo>
                  <a:pt x="1434074" y="1125477"/>
                </a:lnTo>
                <a:lnTo>
                  <a:pt x="1463933" y="1059991"/>
                </a:lnTo>
                <a:lnTo>
                  <a:pt x="1493941" y="988526"/>
                </a:lnTo>
                <a:lnTo>
                  <a:pt x="1511796" y="917061"/>
                </a:lnTo>
                <a:lnTo>
                  <a:pt x="1523700" y="839643"/>
                </a:lnTo>
                <a:lnTo>
                  <a:pt x="1523700" y="684831"/>
                </a:lnTo>
                <a:lnTo>
                  <a:pt x="1511796" y="607413"/>
                </a:lnTo>
                <a:lnTo>
                  <a:pt x="1493941" y="535948"/>
                </a:lnTo>
                <a:lnTo>
                  <a:pt x="1463933" y="464484"/>
                </a:lnTo>
                <a:lnTo>
                  <a:pt x="1434074" y="398997"/>
                </a:lnTo>
                <a:lnTo>
                  <a:pt x="1398238" y="333485"/>
                </a:lnTo>
                <a:lnTo>
                  <a:pt x="1350424" y="273927"/>
                </a:lnTo>
                <a:lnTo>
                  <a:pt x="1302610" y="220347"/>
                </a:lnTo>
                <a:lnTo>
                  <a:pt x="1248844" y="172696"/>
                </a:lnTo>
                <a:lnTo>
                  <a:pt x="1189076" y="131022"/>
                </a:lnTo>
                <a:lnTo>
                  <a:pt x="1123357" y="89324"/>
                </a:lnTo>
                <a:lnTo>
                  <a:pt x="1057637" y="59558"/>
                </a:lnTo>
                <a:lnTo>
                  <a:pt x="985916" y="35744"/>
                </a:lnTo>
                <a:lnTo>
                  <a:pt x="914220" y="11906"/>
                </a:lnTo>
                <a:lnTo>
                  <a:pt x="836547" y="0"/>
                </a:lnTo>
                <a:lnTo>
                  <a:pt x="681176" y="0"/>
                </a:lnTo>
                <a:lnTo>
                  <a:pt x="609480" y="11906"/>
                </a:lnTo>
                <a:lnTo>
                  <a:pt x="531807" y="35744"/>
                </a:lnTo>
                <a:lnTo>
                  <a:pt x="466062" y="59558"/>
                </a:lnTo>
                <a:lnTo>
                  <a:pt x="400343" y="89324"/>
                </a:lnTo>
                <a:lnTo>
                  <a:pt x="334599" y="131022"/>
                </a:lnTo>
                <a:lnTo>
                  <a:pt x="274856" y="172696"/>
                </a:lnTo>
                <a:lnTo>
                  <a:pt x="221090" y="220347"/>
                </a:lnTo>
                <a:lnTo>
                  <a:pt x="173276" y="273927"/>
                </a:lnTo>
                <a:lnTo>
                  <a:pt x="131439" y="333485"/>
                </a:lnTo>
                <a:lnTo>
                  <a:pt x="89626" y="398997"/>
                </a:lnTo>
                <a:lnTo>
                  <a:pt x="59742" y="464484"/>
                </a:lnTo>
                <a:lnTo>
                  <a:pt x="35835" y="535948"/>
                </a:lnTo>
                <a:lnTo>
                  <a:pt x="17905" y="607413"/>
                </a:lnTo>
                <a:lnTo>
                  <a:pt x="5976" y="684831"/>
                </a:lnTo>
                <a:lnTo>
                  <a:pt x="0" y="762249"/>
                </a:lnTo>
                <a:close/>
              </a:path>
            </a:pathLst>
          </a:custGeom>
          <a:solidFill>
            <a:srgbClr val="85E7E7"/>
          </a:solidFill>
        </p:spPr>
        <p:txBody>
          <a:bodyPr wrap="square" lIns="0" tIns="0" rIns="0" bIns="0" rtlCol="0">
            <a:noAutofit/>
          </a:bodyPr>
          <a:lstStyle/>
          <a:p>
            <a:endParaRPr/>
          </a:p>
        </p:txBody>
      </p:sp>
      <p:sp>
        <p:nvSpPr>
          <p:cNvPr id="249" name="object 249"/>
          <p:cNvSpPr/>
          <p:nvPr/>
        </p:nvSpPr>
        <p:spPr>
          <a:xfrm>
            <a:off x="3854321" y="2096416"/>
            <a:ext cx="1505820" cy="1494708"/>
          </a:xfrm>
          <a:custGeom>
            <a:avLst/>
            <a:gdLst/>
            <a:ahLst/>
            <a:cxnLst/>
            <a:rect l="l" t="t" r="r" b="b"/>
            <a:pathLst>
              <a:path w="1505820" h="1494708">
                <a:moveTo>
                  <a:pt x="0" y="750343"/>
                </a:moveTo>
                <a:lnTo>
                  <a:pt x="5976" y="827736"/>
                </a:lnTo>
                <a:lnTo>
                  <a:pt x="17930" y="899201"/>
                </a:lnTo>
                <a:lnTo>
                  <a:pt x="35860" y="970666"/>
                </a:lnTo>
                <a:lnTo>
                  <a:pt x="59767" y="1036177"/>
                </a:lnTo>
                <a:lnTo>
                  <a:pt x="89651" y="1101664"/>
                </a:lnTo>
                <a:lnTo>
                  <a:pt x="131463" y="1167175"/>
                </a:lnTo>
                <a:lnTo>
                  <a:pt x="173301" y="1220780"/>
                </a:lnTo>
                <a:lnTo>
                  <a:pt x="221090" y="1274360"/>
                </a:lnTo>
                <a:lnTo>
                  <a:pt x="274881" y="1322012"/>
                </a:lnTo>
                <a:lnTo>
                  <a:pt x="334623" y="1369638"/>
                </a:lnTo>
                <a:lnTo>
                  <a:pt x="394391" y="1405383"/>
                </a:lnTo>
                <a:lnTo>
                  <a:pt x="460111" y="1435150"/>
                </a:lnTo>
                <a:lnTo>
                  <a:pt x="531832" y="1458963"/>
                </a:lnTo>
                <a:lnTo>
                  <a:pt x="603528" y="1476823"/>
                </a:lnTo>
                <a:lnTo>
                  <a:pt x="675224" y="1488755"/>
                </a:lnTo>
                <a:lnTo>
                  <a:pt x="752897" y="1494708"/>
                </a:lnTo>
                <a:lnTo>
                  <a:pt x="830595" y="1488755"/>
                </a:lnTo>
                <a:lnTo>
                  <a:pt x="908268" y="1476823"/>
                </a:lnTo>
                <a:lnTo>
                  <a:pt x="979964" y="1458963"/>
                </a:lnTo>
                <a:lnTo>
                  <a:pt x="1045709" y="1435150"/>
                </a:lnTo>
                <a:lnTo>
                  <a:pt x="1111428" y="1405383"/>
                </a:lnTo>
                <a:lnTo>
                  <a:pt x="1171196" y="1369638"/>
                </a:lnTo>
                <a:lnTo>
                  <a:pt x="1230938" y="1322012"/>
                </a:lnTo>
                <a:lnTo>
                  <a:pt x="1284704" y="1274360"/>
                </a:lnTo>
                <a:lnTo>
                  <a:pt x="1332519" y="1220780"/>
                </a:lnTo>
                <a:lnTo>
                  <a:pt x="1374356" y="1167175"/>
                </a:lnTo>
                <a:lnTo>
                  <a:pt x="1416168" y="1101664"/>
                </a:lnTo>
                <a:lnTo>
                  <a:pt x="1446052" y="1036177"/>
                </a:lnTo>
                <a:lnTo>
                  <a:pt x="1469860" y="970666"/>
                </a:lnTo>
                <a:lnTo>
                  <a:pt x="1493916" y="899201"/>
                </a:lnTo>
                <a:lnTo>
                  <a:pt x="1505820" y="827736"/>
                </a:lnTo>
                <a:lnTo>
                  <a:pt x="1505820" y="672925"/>
                </a:lnTo>
                <a:lnTo>
                  <a:pt x="1493916" y="595506"/>
                </a:lnTo>
                <a:lnTo>
                  <a:pt x="1469860" y="524042"/>
                </a:lnTo>
                <a:lnTo>
                  <a:pt x="1446052" y="458530"/>
                </a:lnTo>
                <a:lnTo>
                  <a:pt x="1416168" y="387090"/>
                </a:lnTo>
                <a:lnTo>
                  <a:pt x="1374356" y="327532"/>
                </a:lnTo>
                <a:lnTo>
                  <a:pt x="1332519" y="267974"/>
                </a:lnTo>
                <a:lnTo>
                  <a:pt x="1284704" y="214394"/>
                </a:lnTo>
                <a:lnTo>
                  <a:pt x="1230938" y="166742"/>
                </a:lnTo>
                <a:lnTo>
                  <a:pt x="1171196" y="125069"/>
                </a:lnTo>
                <a:lnTo>
                  <a:pt x="1111428" y="89324"/>
                </a:lnTo>
                <a:lnTo>
                  <a:pt x="1045709" y="53604"/>
                </a:lnTo>
                <a:lnTo>
                  <a:pt x="979964" y="29791"/>
                </a:lnTo>
                <a:lnTo>
                  <a:pt x="908268" y="11931"/>
                </a:lnTo>
                <a:lnTo>
                  <a:pt x="830595" y="0"/>
                </a:lnTo>
                <a:lnTo>
                  <a:pt x="675224" y="0"/>
                </a:lnTo>
                <a:lnTo>
                  <a:pt x="603528" y="11931"/>
                </a:lnTo>
                <a:lnTo>
                  <a:pt x="531832" y="29791"/>
                </a:lnTo>
                <a:lnTo>
                  <a:pt x="460111" y="53604"/>
                </a:lnTo>
                <a:lnTo>
                  <a:pt x="394391" y="89324"/>
                </a:lnTo>
                <a:lnTo>
                  <a:pt x="334623" y="125069"/>
                </a:lnTo>
                <a:lnTo>
                  <a:pt x="274881" y="166742"/>
                </a:lnTo>
                <a:lnTo>
                  <a:pt x="221090" y="214394"/>
                </a:lnTo>
                <a:lnTo>
                  <a:pt x="173301" y="267974"/>
                </a:lnTo>
                <a:lnTo>
                  <a:pt x="131463" y="327532"/>
                </a:lnTo>
                <a:lnTo>
                  <a:pt x="89651" y="387090"/>
                </a:lnTo>
                <a:lnTo>
                  <a:pt x="59767" y="458530"/>
                </a:lnTo>
                <a:lnTo>
                  <a:pt x="35860" y="524042"/>
                </a:lnTo>
                <a:lnTo>
                  <a:pt x="17930" y="595506"/>
                </a:lnTo>
                <a:lnTo>
                  <a:pt x="5976" y="672925"/>
                </a:lnTo>
                <a:lnTo>
                  <a:pt x="0" y="750343"/>
                </a:lnTo>
                <a:close/>
              </a:path>
            </a:pathLst>
          </a:custGeom>
          <a:solidFill>
            <a:srgbClr val="87E8E8"/>
          </a:solidFill>
        </p:spPr>
        <p:txBody>
          <a:bodyPr wrap="square" lIns="0" tIns="0" rIns="0" bIns="0" rtlCol="0">
            <a:noAutofit/>
          </a:bodyPr>
          <a:lstStyle/>
          <a:p>
            <a:endParaRPr/>
          </a:p>
        </p:txBody>
      </p:sp>
      <p:sp>
        <p:nvSpPr>
          <p:cNvPr id="250" name="object 250"/>
          <p:cNvSpPr/>
          <p:nvPr/>
        </p:nvSpPr>
        <p:spPr>
          <a:xfrm>
            <a:off x="3866274" y="2108347"/>
            <a:ext cx="1481962" cy="1476823"/>
          </a:xfrm>
          <a:custGeom>
            <a:avLst/>
            <a:gdLst/>
            <a:ahLst/>
            <a:cxnLst/>
            <a:rect l="l" t="t" r="r" b="b"/>
            <a:pathLst>
              <a:path w="1481962" h="1476823">
                <a:moveTo>
                  <a:pt x="0" y="738411"/>
                </a:moveTo>
                <a:lnTo>
                  <a:pt x="5976" y="809851"/>
                </a:lnTo>
                <a:lnTo>
                  <a:pt x="17930" y="887269"/>
                </a:lnTo>
                <a:lnTo>
                  <a:pt x="35860" y="958734"/>
                </a:lnTo>
                <a:lnTo>
                  <a:pt x="59767" y="1024246"/>
                </a:lnTo>
                <a:lnTo>
                  <a:pt x="89651" y="1089732"/>
                </a:lnTo>
                <a:lnTo>
                  <a:pt x="131463" y="1149291"/>
                </a:lnTo>
                <a:lnTo>
                  <a:pt x="173301" y="1208849"/>
                </a:lnTo>
                <a:lnTo>
                  <a:pt x="221090" y="1256475"/>
                </a:lnTo>
                <a:lnTo>
                  <a:pt x="274881" y="1304127"/>
                </a:lnTo>
                <a:lnTo>
                  <a:pt x="328647" y="1345800"/>
                </a:lnTo>
                <a:lnTo>
                  <a:pt x="388414" y="1387498"/>
                </a:lnTo>
                <a:lnTo>
                  <a:pt x="454134" y="1417265"/>
                </a:lnTo>
                <a:lnTo>
                  <a:pt x="525830" y="1441078"/>
                </a:lnTo>
                <a:lnTo>
                  <a:pt x="591574" y="1458938"/>
                </a:lnTo>
                <a:lnTo>
                  <a:pt x="669247" y="1470870"/>
                </a:lnTo>
                <a:lnTo>
                  <a:pt x="740944" y="1476823"/>
                </a:lnTo>
                <a:lnTo>
                  <a:pt x="818642" y="1470870"/>
                </a:lnTo>
                <a:lnTo>
                  <a:pt x="890338" y="1458938"/>
                </a:lnTo>
                <a:lnTo>
                  <a:pt x="962034" y="1441078"/>
                </a:lnTo>
                <a:lnTo>
                  <a:pt x="1033755" y="1417265"/>
                </a:lnTo>
                <a:lnTo>
                  <a:pt x="1093498" y="1387498"/>
                </a:lnTo>
                <a:lnTo>
                  <a:pt x="1159242" y="1345800"/>
                </a:lnTo>
                <a:lnTo>
                  <a:pt x="1213008" y="1304127"/>
                </a:lnTo>
                <a:lnTo>
                  <a:pt x="1266799" y="1256475"/>
                </a:lnTo>
                <a:lnTo>
                  <a:pt x="1314588" y="1208849"/>
                </a:lnTo>
                <a:lnTo>
                  <a:pt x="1356426" y="1149291"/>
                </a:lnTo>
                <a:lnTo>
                  <a:pt x="1392261" y="1089732"/>
                </a:lnTo>
                <a:lnTo>
                  <a:pt x="1428122" y="1024246"/>
                </a:lnTo>
                <a:lnTo>
                  <a:pt x="1451954" y="958734"/>
                </a:lnTo>
                <a:lnTo>
                  <a:pt x="1470058" y="887269"/>
                </a:lnTo>
                <a:lnTo>
                  <a:pt x="1481962" y="809851"/>
                </a:lnTo>
                <a:lnTo>
                  <a:pt x="1481962" y="660993"/>
                </a:lnTo>
                <a:lnTo>
                  <a:pt x="1470058" y="589528"/>
                </a:lnTo>
                <a:lnTo>
                  <a:pt x="1451954" y="518064"/>
                </a:lnTo>
                <a:lnTo>
                  <a:pt x="1428122" y="452552"/>
                </a:lnTo>
                <a:lnTo>
                  <a:pt x="1392261" y="387065"/>
                </a:lnTo>
                <a:lnTo>
                  <a:pt x="1356426" y="327507"/>
                </a:lnTo>
                <a:lnTo>
                  <a:pt x="1314588" y="267949"/>
                </a:lnTo>
                <a:lnTo>
                  <a:pt x="1266799" y="214369"/>
                </a:lnTo>
                <a:lnTo>
                  <a:pt x="1213008" y="166718"/>
                </a:lnTo>
                <a:lnTo>
                  <a:pt x="1159242" y="125044"/>
                </a:lnTo>
                <a:lnTo>
                  <a:pt x="1093498" y="89300"/>
                </a:lnTo>
                <a:lnTo>
                  <a:pt x="1033755" y="59533"/>
                </a:lnTo>
                <a:lnTo>
                  <a:pt x="962034" y="29766"/>
                </a:lnTo>
                <a:lnTo>
                  <a:pt x="890338" y="11906"/>
                </a:lnTo>
                <a:lnTo>
                  <a:pt x="818642" y="0"/>
                </a:lnTo>
                <a:lnTo>
                  <a:pt x="669247" y="0"/>
                </a:lnTo>
                <a:lnTo>
                  <a:pt x="591574" y="11906"/>
                </a:lnTo>
                <a:lnTo>
                  <a:pt x="525830" y="29766"/>
                </a:lnTo>
                <a:lnTo>
                  <a:pt x="454134" y="59533"/>
                </a:lnTo>
                <a:lnTo>
                  <a:pt x="388414" y="89300"/>
                </a:lnTo>
                <a:lnTo>
                  <a:pt x="328647" y="125044"/>
                </a:lnTo>
                <a:lnTo>
                  <a:pt x="274881" y="166718"/>
                </a:lnTo>
                <a:lnTo>
                  <a:pt x="221090" y="214369"/>
                </a:lnTo>
                <a:lnTo>
                  <a:pt x="173301" y="267949"/>
                </a:lnTo>
                <a:lnTo>
                  <a:pt x="131463" y="327507"/>
                </a:lnTo>
                <a:lnTo>
                  <a:pt x="89651" y="387065"/>
                </a:lnTo>
                <a:lnTo>
                  <a:pt x="59767" y="452552"/>
                </a:lnTo>
                <a:lnTo>
                  <a:pt x="35860" y="518064"/>
                </a:lnTo>
                <a:lnTo>
                  <a:pt x="17930" y="589528"/>
                </a:lnTo>
                <a:lnTo>
                  <a:pt x="5976" y="660993"/>
                </a:lnTo>
                <a:lnTo>
                  <a:pt x="0" y="738411"/>
                </a:lnTo>
                <a:close/>
              </a:path>
            </a:pathLst>
          </a:custGeom>
          <a:solidFill>
            <a:srgbClr val="89E9E9"/>
          </a:solidFill>
        </p:spPr>
        <p:txBody>
          <a:bodyPr wrap="square" lIns="0" tIns="0" rIns="0" bIns="0" rtlCol="0">
            <a:noAutofit/>
          </a:bodyPr>
          <a:lstStyle/>
          <a:p>
            <a:endParaRPr/>
          </a:p>
        </p:txBody>
      </p:sp>
      <p:sp>
        <p:nvSpPr>
          <p:cNvPr id="251" name="object 251"/>
          <p:cNvSpPr/>
          <p:nvPr/>
        </p:nvSpPr>
        <p:spPr>
          <a:xfrm>
            <a:off x="3884204" y="2126207"/>
            <a:ext cx="1452128" cy="1447032"/>
          </a:xfrm>
          <a:custGeom>
            <a:avLst/>
            <a:gdLst/>
            <a:ahLst/>
            <a:cxnLst/>
            <a:rect l="l" t="t" r="r" b="b"/>
            <a:pathLst>
              <a:path w="1452128" h="1447032">
                <a:moveTo>
                  <a:pt x="0" y="720551"/>
                </a:moveTo>
                <a:lnTo>
                  <a:pt x="5976" y="791991"/>
                </a:lnTo>
                <a:lnTo>
                  <a:pt x="17930" y="863456"/>
                </a:lnTo>
                <a:lnTo>
                  <a:pt x="35860" y="934921"/>
                </a:lnTo>
                <a:lnTo>
                  <a:pt x="59767" y="1000432"/>
                </a:lnTo>
                <a:lnTo>
                  <a:pt x="89626" y="1065919"/>
                </a:lnTo>
                <a:lnTo>
                  <a:pt x="125487" y="1125477"/>
                </a:lnTo>
                <a:lnTo>
                  <a:pt x="167324" y="1185035"/>
                </a:lnTo>
                <a:lnTo>
                  <a:pt x="215113" y="1232662"/>
                </a:lnTo>
                <a:lnTo>
                  <a:pt x="262927" y="1280314"/>
                </a:lnTo>
                <a:lnTo>
                  <a:pt x="322670" y="1321987"/>
                </a:lnTo>
                <a:lnTo>
                  <a:pt x="382437" y="1357732"/>
                </a:lnTo>
                <a:lnTo>
                  <a:pt x="448157" y="1387498"/>
                </a:lnTo>
                <a:lnTo>
                  <a:pt x="513877" y="1411312"/>
                </a:lnTo>
                <a:lnTo>
                  <a:pt x="585598" y="1429172"/>
                </a:lnTo>
                <a:lnTo>
                  <a:pt x="657294" y="1441078"/>
                </a:lnTo>
                <a:lnTo>
                  <a:pt x="728990" y="1447032"/>
                </a:lnTo>
                <a:lnTo>
                  <a:pt x="806688" y="1441078"/>
                </a:lnTo>
                <a:lnTo>
                  <a:pt x="878384" y="1429172"/>
                </a:lnTo>
                <a:lnTo>
                  <a:pt x="944104" y="1411312"/>
                </a:lnTo>
                <a:lnTo>
                  <a:pt x="1009848" y="1387498"/>
                </a:lnTo>
                <a:lnTo>
                  <a:pt x="1075568" y="1357732"/>
                </a:lnTo>
                <a:lnTo>
                  <a:pt x="1135335" y="1321987"/>
                </a:lnTo>
                <a:lnTo>
                  <a:pt x="1189101" y="1280314"/>
                </a:lnTo>
                <a:lnTo>
                  <a:pt x="1242892" y="1232662"/>
                </a:lnTo>
                <a:lnTo>
                  <a:pt x="1290681" y="1185035"/>
                </a:lnTo>
                <a:lnTo>
                  <a:pt x="1332519" y="1125477"/>
                </a:lnTo>
                <a:lnTo>
                  <a:pt x="1368354" y="1065919"/>
                </a:lnTo>
                <a:lnTo>
                  <a:pt x="1398238" y="1000432"/>
                </a:lnTo>
                <a:lnTo>
                  <a:pt x="1422120" y="934921"/>
                </a:lnTo>
                <a:lnTo>
                  <a:pt x="1439976" y="863456"/>
                </a:lnTo>
                <a:lnTo>
                  <a:pt x="1452128" y="791991"/>
                </a:lnTo>
                <a:lnTo>
                  <a:pt x="1452128" y="643133"/>
                </a:lnTo>
                <a:lnTo>
                  <a:pt x="1439976" y="571668"/>
                </a:lnTo>
                <a:lnTo>
                  <a:pt x="1422120" y="506157"/>
                </a:lnTo>
                <a:lnTo>
                  <a:pt x="1398238" y="440670"/>
                </a:lnTo>
                <a:lnTo>
                  <a:pt x="1368354" y="375159"/>
                </a:lnTo>
                <a:lnTo>
                  <a:pt x="1332519" y="315601"/>
                </a:lnTo>
                <a:lnTo>
                  <a:pt x="1290681" y="262021"/>
                </a:lnTo>
                <a:lnTo>
                  <a:pt x="1242892" y="208416"/>
                </a:lnTo>
                <a:lnTo>
                  <a:pt x="1189101" y="160764"/>
                </a:lnTo>
                <a:lnTo>
                  <a:pt x="1135335" y="119091"/>
                </a:lnTo>
                <a:lnTo>
                  <a:pt x="1075568" y="83371"/>
                </a:lnTo>
                <a:lnTo>
                  <a:pt x="1009848" y="53580"/>
                </a:lnTo>
                <a:lnTo>
                  <a:pt x="944104" y="29766"/>
                </a:lnTo>
                <a:lnTo>
                  <a:pt x="878384" y="11906"/>
                </a:lnTo>
                <a:lnTo>
                  <a:pt x="806688" y="0"/>
                </a:lnTo>
                <a:lnTo>
                  <a:pt x="657294" y="0"/>
                </a:lnTo>
                <a:lnTo>
                  <a:pt x="585598" y="11906"/>
                </a:lnTo>
                <a:lnTo>
                  <a:pt x="513877" y="29766"/>
                </a:lnTo>
                <a:lnTo>
                  <a:pt x="448157" y="53580"/>
                </a:lnTo>
                <a:lnTo>
                  <a:pt x="382437" y="83371"/>
                </a:lnTo>
                <a:lnTo>
                  <a:pt x="322670" y="119091"/>
                </a:lnTo>
                <a:lnTo>
                  <a:pt x="262927" y="160764"/>
                </a:lnTo>
                <a:lnTo>
                  <a:pt x="215113" y="208416"/>
                </a:lnTo>
                <a:lnTo>
                  <a:pt x="167324" y="262021"/>
                </a:lnTo>
                <a:lnTo>
                  <a:pt x="125487" y="315601"/>
                </a:lnTo>
                <a:lnTo>
                  <a:pt x="89626" y="375159"/>
                </a:lnTo>
                <a:lnTo>
                  <a:pt x="59767" y="440670"/>
                </a:lnTo>
                <a:lnTo>
                  <a:pt x="35860" y="506157"/>
                </a:lnTo>
                <a:lnTo>
                  <a:pt x="17930" y="571668"/>
                </a:lnTo>
                <a:lnTo>
                  <a:pt x="5976" y="643133"/>
                </a:lnTo>
                <a:lnTo>
                  <a:pt x="0" y="720551"/>
                </a:lnTo>
                <a:close/>
              </a:path>
            </a:pathLst>
          </a:custGeom>
          <a:solidFill>
            <a:srgbClr val="8DEAEA"/>
          </a:solidFill>
        </p:spPr>
        <p:txBody>
          <a:bodyPr wrap="square" lIns="0" tIns="0" rIns="0" bIns="0" rtlCol="0">
            <a:noAutofit/>
          </a:bodyPr>
          <a:lstStyle/>
          <a:p>
            <a:endParaRPr/>
          </a:p>
        </p:txBody>
      </p:sp>
      <p:sp>
        <p:nvSpPr>
          <p:cNvPr id="252" name="object 252"/>
          <p:cNvSpPr/>
          <p:nvPr/>
        </p:nvSpPr>
        <p:spPr>
          <a:xfrm>
            <a:off x="3896158" y="2138114"/>
            <a:ext cx="1433975" cy="1429172"/>
          </a:xfrm>
          <a:custGeom>
            <a:avLst/>
            <a:gdLst/>
            <a:ahLst/>
            <a:cxnLst/>
            <a:rect l="l" t="t" r="r" b="b"/>
            <a:pathLst>
              <a:path w="1433975" h="1429172">
                <a:moveTo>
                  <a:pt x="0" y="714598"/>
                </a:moveTo>
                <a:lnTo>
                  <a:pt x="5976" y="786038"/>
                </a:lnTo>
                <a:lnTo>
                  <a:pt x="17930" y="857503"/>
                </a:lnTo>
                <a:lnTo>
                  <a:pt x="35860" y="923014"/>
                </a:lnTo>
                <a:lnTo>
                  <a:pt x="59767" y="988526"/>
                </a:lnTo>
                <a:lnTo>
                  <a:pt x="89626" y="1054012"/>
                </a:lnTo>
                <a:lnTo>
                  <a:pt x="125487" y="1113571"/>
                </a:lnTo>
                <a:lnTo>
                  <a:pt x="167324" y="1167175"/>
                </a:lnTo>
                <a:lnTo>
                  <a:pt x="209136" y="1214802"/>
                </a:lnTo>
                <a:lnTo>
                  <a:pt x="262927" y="1262454"/>
                </a:lnTo>
                <a:lnTo>
                  <a:pt x="316693" y="1304127"/>
                </a:lnTo>
                <a:lnTo>
                  <a:pt x="376461" y="1339847"/>
                </a:lnTo>
                <a:lnTo>
                  <a:pt x="442180" y="1369638"/>
                </a:lnTo>
                <a:lnTo>
                  <a:pt x="507900" y="1393452"/>
                </a:lnTo>
                <a:lnTo>
                  <a:pt x="573644" y="1411312"/>
                </a:lnTo>
                <a:lnTo>
                  <a:pt x="645340" y="1423218"/>
                </a:lnTo>
                <a:lnTo>
                  <a:pt x="717037" y="1429172"/>
                </a:lnTo>
                <a:lnTo>
                  <a:pt x="788758" y="1423218"/>
                </a:lnTo>
                <a:lnTo>
                  <a:pt x="860454" y="1411312"/>
                </a:lnTo>
                <a:lnTo>
                  <a:pt x="932150" y="1393452"/>
                </a:lnTo>
                <a:lnTo>
                  <a:pt x="997895" y="1369638"/>
                </a:lnTo>
                <a:lnTo>
                  <a:pt x="1057637" y="1339847"/>
                </a:lnTo>
                <a:lnTo>
                  <a:pt x="1117405" y="1304127"/>
                </a:lnTo>
                <a:lnTo>
                  <a:pt x="1171171" y="1262454"/>
                </a:lnTo>
                <a:lnTo>
                  <a:pt x="1224962" y="1214802"/>
                </a:lnTo>
                <a:lnTo>
                  <a:pt x="1272751" y="1167175"/>
                </a:lnTo>
                <a:lnTo>
                  <a:pt x="1314588" y="1113571"/>
                </a:lnTo>
                <a:lnTo>
                  <a:pt x="1350424" y="1054012"/>
                </a:lnTo>
                <a:lnTo>
                  <a:pt x="1380308" y="988526"/>
                </a:lnTo>
                <a:lnTo>
                  <a:pt x="1404215" y="923014"/>
                </a:lnTo>
                <a:lnTo>
                  <a:pt x="1422071" y="857503"/>
                </a:lnTo>
                <a:lnTo>
                  <a:pt x="1433975" y="786038"/>
                </a:lnTo>
                <a:lnTo>
                  <a:pt x="1433975" y="637180"/>
                </a:lnTo>
                <a:lnTo>
                  <a:pt x="1422071" y="571668"/>
                </a:lnTo>
                <a:lnTo>
                  <a:pt x="1404215" y="500204"/>
                </a:lnTo>
                <a:lnTo>
                  <a:pt x="1380308" y="434717"/>
                </a:lnTo>
                <a:lnTo>
                  <a:pt x="1350424" y="375159"/>
                </a:lnTo>
                <a:lnTo>
                  <a:pt x="1314588" y="315601"/>
                </a:lnTo>
                <a:lnTo>
                  <a:pt x="1272751" y="256067"/>
                </a:lnTo>
                <a:lnTo>
                  <a:pt x="1224962" y="208416"/>
                </a:lnTo>
                <a:lnTo>
                  <a:pt x="1171171" y="160789"/>
                </a:lnTo>
                <a:lnTo>
                  <a:pt x="1117405" y="119091"/>
                </a:lnTo>
                <a:lnTo>
                  <a:pt x="1057637" y="83371"/>
                </a:lnTo>
                <a:lnTo>
                  <a:pt x="997895" y="53580"/>
                </a:lnTo>
                <a:lnTo>
                  <a:pt x="932150" y="29766"/>
                </a:lnTo>
                <a:lnTo>
                  <a:pt x="860454" y="11906"/>
                </a:lnTo>
                <a:lnTo>
                  <a:pt x="788758" y="0"/>
                </a:lnTo>
                <a:lnTo>
                  <a:pt x="645340" y="0"/>
                </a:lnTo>
                <a:lnTo>
                  <a:pt x="573644" y="11906"/>
                </a:lnTo>
                <a:lnTo>
                  <a:pt x="507900" y="29766"/>
                </a:lnTo>
                <a:lnTo>
                  <a:pt x="442180" y="53580"/>
                </a:lnTo>
                <a:lnTo>
                  <a:pt x="376461" y="83371"/>
                </a:lnTo>
                <a:lnTo>
                  <a:pt x="316693" y="119091"/>
                </a:lnTo>
                <a:lnTo>
                  <a:pt x="262927" y="160789"/>
                </a:lnTo>
                <a:lnTo>
                  <a:pt x="209136" y="208416"/>
                </a:lnTo>
                <a:lnTo>
                  <a:pt x="167324" y="256067"/>
                </a:lnTo>
                <a:lnTo>
                  <a:pt x="125487" y="315601"/>
                </a:lnTo>
                <a:lnTo>
                  <a:pt x="89626" y="375159"/>
                </a:lnTo>
                <a:lnTo>
                  <a:pt x="59767" y="434717"/>
                </a:lnTo>
                <a:lnTo>
                  <a:pt x="35860" y="500204"/>
                </a:lnTo>
                <a:lnTo>
                  <a:pt x="17930" y="571668"/>
                </a:lnTo>
                <a:lnTo>
                  <a:pt x="5976" y="637180"/>
                </a:lnTo>
                <a:lnTo>
                  <a:pt x="0" y="714598"/>
                </a:lnTo>
                <a:close/>
              </a:path>
            </a:pathLst>
          </a:custGeom>
          <a:solidFill>
            <a:srgbClr val="90EAEA"/>
          </a:solidFill>
        </p:spPr>
        <p:txBody>
          <a:bodyPr wrap="square" lIns="0" tIns="0" rIns="0" bIns="0" rtlCol="0">
            <a:noAutofit/>
          </a:bodyPr>
          <a:lstStyle/>
          <a:p>
            <a:endParaRPr/>
          </a:p>
        </p:txBody>
      </p:sp>
      <p:sp>
        <p:nvSpPr>
          <p:cNvPr id="253" name="object 253"/>
          <p:cNvSpPr/>
          <p:nvPr/>
        </p:nvSpPr>
        <p:spPr>
          <a:xfrm>
            <a:off x="3908112" y="2155974"/>
            <a:ext cx="1410117" cy="1399405"/>
          </a:xfrm>
          <a:custGeom>
            <a:avLst/>
            <a:gdLst/>
            <a:ahLst/>
            <a:cxnLst/>
            <a:rect l="l" t="t" r="r" b="b"/>
            <a:pathLst>
              <a:path w="1410117" h="1399405">
                <a:moveTo>
                  <a:pt x="0" y="696738"/>
                </a:moveTo>
                <a:lnTo>
                  <a:pt x="5976" y="768178"/>
                </a:lnTo>
                <a:lnTo>
                  <a:pt x="17930" y="839643"/>
                </a:lnTo>
                <a:lnTo>
                  <a:pt x="35860" y="905154"/>
                </a:lnTo>
                <a:lnTo>
                  <a:pt x="59742" y="970666"/>
                </a:lnTo>
                <a:lnTo>
                  <a:pt x="89626" y="1030199"/>
                </a:lnTo>
                <a:lnTo>
                  <a:pt x="125487" y="1089757"/>
                </a:lnTo>
                <a:lnTo>
                  <a:pt x="167299" y="1143362"/>
                </a:lnTo>
                <a:lnTo>
                  <a:pt x="209136" y="1190989"/>
                </a:lnTo>
                <a:lnTo>
                  <a:pt x="256950" y="1238640"/>
                </a:lnTo>
                <a:lnTo>
                  <a:pt x="316693" y="1280314"/>
                </a:lnTo>
                <a:lnTo>
                  <a:pt x="370484" y="1316034"/>
                </a:lnTo>
                <a:lnTo>
                  <a:pt x="436204" y="1345825"/>
                </a:lnTo>
                <a:lnTo>
                  <a:pt x="495946" y="1369638"/>
                </a:lnTo>
                <a:lnTo>
                  <a:pt x="567667" y="1381545"/>
                </a:lnTo>
                <a:lnTo>
                  <a:pt x="633387" y="1393452"/>
                </a:lnTo>
                <a:lnTo>
                  <a:pt x="705083" y="1399405"/>
                </a:lnTo>
                <a:lnTo>
                  <a:pt x="776804" y="1393452"/>
                </a:lnTo>
                <a:lnTo>
                  <a:pt x="848500" y="1381545"/>
                </a:lnTo>
                <a:lnTo>
                  <a:pt x="914220" y="1369638"/>
                </a:lnTo>
                <a:lnTo>
                  <a:pt x="979964" y="1345825"/>
                </a:lnTo>
                <a:lnTo>
                  <a:pt x="1045684" y="1316034"/>
                </a:lnTo>
                <a:lnTo>
                  <a:pt x="1099475" y="1280314"/>
                </a:lnTo>
                <a:lnTo>
                  <a:pt x="1153241" y="1238640"/>
                </a:lnTo>
                <a:lnTo>
                  <a:pt x="1207031" y="1190989"/>
                </a:lnTo>
                <a:lnTo>
                  <a:pt x="1248844" y="1143362"/>
                </a:lnTo>
                <a:lnTo>
                  <a:pt x="1290681" y="1089757"/>
                </a:lnTo>
                <a:lnTo>
                  <a:pt x="1326542" y="1030199"/>
                </a:lnTo>
                <a:lnTo>
                  <a:pt x="1356401" y="970666"/>
                </a:lnTo>
                <a:lnTo>
                  <a:pt x="1380308" y="905154"/>
                </a:lnTo>
                <a:lnTo>
                  <a:pt x="1398213" y="839643"/>
                </a:lnTo>
                <a:lnTo>
                  <a:pt x="1410117" y="768178"/>
                </a:lnTo>
                <a:lnTo>
                  <a:pt x="1410117" y="625273"/>
                </a:lnTo>
                <a:lnTo>
                  <a:pt x="1398213" y="553808"/>
                </a:lnTo>
                <a:lnTo>
                  <a:pt x="1380308" y="488297"/>
                </a:lnTo>
                <a:lnTo>
                  <a:pt x="1356401" y="422810"/>
                </a:lnTo>
                <a:lnTo>
                  <a:pt x="1326542" y="363252"/>
                </a:lnTo>
                <a:lnTo>
                  <a:pt x="1290681" y="303694"/>
                </a:lnTo>
                <a:lnTo>
                  <a:pt x="1248844" y="250114"/>
                </a:lnTo>
                <a:lnTo>
                  <a:pt x="1207031" y="202462"/>
                </a:lnTo>
                <a:lnTo>
                  <a:pt x="1153241" y="154836"/>
                </a:lnTo>
                <a:lnTo>
                  <a:pt x="1099475" y="119091"/>
                </a:lnTo>
                <a:lnTo>
                  <a:pt x="1045684" y="83371"/>
                </a:lnTo>
                <a:lnTo>
                  <a:pt x="979964" y="53604"/>
                </a:lnTo>
                <a:lnTo>
                  <a:pt x="914220" y="29766"/>
                </a:lnTo>
                <a:lnTo>
                  <a:pt x="848500" y="11906"/>
                </a:lnTo>
                <a:lnTo>
                  <a:pt x="776804" y="0"/>
                </a:lnTo>
                <a:lnTo>
                  <a:pt x="633387" y="0"/>
                </a:lnTo>
                <a:lnTo>
                  <a:pt x="567667" y="11906"/>
                </a:lnTo>
                <a:lnTo>
                  <a:pt x="495946" y="29766"/>
                </a:lnTo>
                <a:lnTo>
                  <a:pt x="436204" y="53604"/>
                </a:lnTo>
                <a:lnTo>
                  <a:pt x="370484" y="83371"/>
                </a:lnTo>
                <a:lnTo>
                  <a:pt x="316693" y="119091"/>
                </a:lnTo>
                <a:lnTo>
                  <a:pt x="256950" y="154836"/>
                </a:lnTo>
                <a:lnTo>
                  <a:pt x="209136" y="202462"/>
                </a:lnTo>
                <a:lnTo>
                  <a:pt x="167299" y="250114"/>
                </a:lnTo>
                <a:lnTo>
                  <a:pt x="125487" y="303694"/>
                </a:lnTo>
                <a:lnTo>
                  <a:pt x="89626" y="363252"/>
                </a:lnTo>
                <a:lnTo>
                  <a:pt x="59742" y="422810"/>
                </a:lnTo>
                <a:lnTo>
                  <a:pt x="35860" y="488297"/>
                </a:lnTo>
                <a:lnTo>
                  <a:pt x="17930" y="553808"/>
                </a:lnTo>
                <a:lnTo>
                  <a:pt x="5976" y="625273"/>
                </a:lnTo>
                <a:lnTo>
                  <a:pt x="0" y="696738"/>
                </a:lnTo>
                <a:close/>
              </a:path>
            </a:pathLst>
          </a:custGeom>
          <a:solidFill>
            <a:srgbClr val="92EBEB"/>
          </a:solidFill>
        </p:spPr>
        <p:txBody>
          <a:bodyPr wrap="square" lIns="0" tIns="0" rIns="0" bIns="0" rtlCol="0">
            <a:noAutofit/>
          </a:bodyPr>
          <a:lstStyle/>
          <a:p>
            <a:endParaRPr/>
          </a:p>
        </p:txBody>
      </p:sp>
      <p:sp>
        <p:nvSpPr>
          <p:cNvPr id="254" name="object 254"/>
          <p:cNvSpPr/>
          <p:nvPr/>
        </p:nvSpPr>
        <p:spPr>
          <a:xfrm>
            <a:off x="3926042" y="2167881"/>
            <a:ext cx="1386235" cy="1381545"/>
          </a:xfrm>
          <a:custGeom>
            <a:avLst/>
            <a:gdLst/>
            <a:ahLst/>
            <a:cxnLst/>
            <a:rect l="l" t="t" r="r" b="b"/>
            <a:pathLst>
              <a:path w="1386235" h="1381545">
                <a:moveTo>
                  <a:pt x="0" y="690785"/>
                </a:moveTo>
                <a:lnTo>
                  <a:pt x="5976" y="762225"/>
                </a:lnTo>
                <a:lnTo>
                  <a:pt x="17930" y="827736"/>
                </a:lnTo>
                <a:lnTo>
                  <a:pt x="29883" y="893248"/>
                </a:lnTo>
                <a:lnTo>
                  <a:pt x="53766" y="958759"/>
                </a:lnTo>
                <a:lnTo>
                  <a:pt x="83649" y="1018292"/>
                </a:lnTo>
                <a:lnTo>
                  <a:pt x="119510" y="1071897"/>
                </a:lnTo>
                <a:lnTo>
                  <a:pt x="161322" y="1125477"/>
                </a:lnTo>
                <a:lnTo>
                  <a:pt x="203160" y="1179082"/>
                </a:lnTo>
                <a:lnTo>
                  <a:pt x="250949" y="1220755"/>
                </a:lnTo>
                <a:lnTo>
                  <a:pt x="304740" y="1262454"/>
                </a:lnTo>
                <a:lnTo>
                  <a:pt x="364482" y="1298174"/>
                </a:lnTo>
                <a:lnTo>
                  <a:pt x="424250" y="1322012"/>
                </a:lnTo>
                <a:lnTo>
                  <a:pt x="489970" y="1345825"/>
                </a:lnTo>
                <a:lnTo>
                  <a:pt x="555714" y="1363685"/>
                </a:lnTo>
                <a:lnTo>
                  <a:pt x="621433" y="1375592"/>
                </a:lnTo>
                <a:lnTo>
                  <a:pt x="693130" y="1381545"/>
                </a:lnTo>
                <a:lnTo>
                  <a:pt x="764851" y="1375592"/>
                </a:lnTo>
                <a:lnTo>
                  <a:pt x="830570" y="1363685"/>
                </a:lnTo>
                <a:lnTo>
                  <a:pt x="902266" y="1345825"/>
                </a:lnTo>
                <a:lnTo>
                  <a:pt x="962034" y="1322012"/>
                </a:lnTo>
                <a:lnTo>
                  <a:pt x="1021777" y="1298174"/>
                </a:lnTo>
                <a:lnTo>
                  <a:pt x="1081544" y="1262454"/>
                </a:lnTo>
                <a:lnTo>
                  <a:pt x="1135310" y="1220755"/>
                </a:lnTo>
                <a:lnTo>
                  <a:pt x="1183124" y="1179082"/>
                </a:lnTo>
                <a:lnTo>
                  <a:pt x="1224937" y="1125477"/>
                </a:lnTo>
                <a:lnTo>
                  <a:pt x="1266774" y="1071897"/>
                </a:lnTo>
                <a:lnTo>
                  <a:pt x="1302635" y="1018292"/>
                </a:lnTo>
                <a:lnTo>
                  <a:pt x="1332494" y="958759"/>
                </a:lnTo>
                <a:lnTo>
                  <a:pt x="1356401" y="893248"/>
                </a:lnTo>
                <a:lnTo>
                  <a:pt x="1374331" y="827736"/>
                </a:lnTo>
                <a:lnTo>
                  <a:pt x="1386235" y="762225"/>
                </a:lnTo>
                <a:lnTo>
                  <a:pt x="1386235" y="619320"/>
                </a:lnTo>
                <a:lnTo>
                  <a:pt x="1374331" y="547855"/>
                </a:lnTo>
                <a:lnTo>
                  <a:pt x="1356401" y="482344"/>
                </a:lnTo>
                <a:lnTo>
                  <a:pt x="1332494" y="422810"/>
                </a:lnTo>
                <a:lnTo>
                  <a:pt x="1302635" y="357299"/>
                </a:lnTo>
                <a:lnTo>
                  <a:pt x="1266774" y="303694"/>
                </a:lnTo>
                <a:lnTo>
                  <a:pt x="1224937" y="250114"/>
                </a:lnTo>
                <a:lnTo>
                  <a:pt x="1183124" y="202462"/>
                </a:lnTo>
                <a:lnTo>
                  <a:pt x="1135310" y="154836"/>
                </a:lnTo>
                <a:lnTo>
                  <a:pt x="1081544" y="119091"/>
                </a:lnTo>
                <a:lnTo>
                  <a:pt x="1021777" y="83371"/>
                </a:lnTo>
                <a:lnTo>
                  <a:pt x="962034" y="53604"/>
                </a:lnTo>
                <a:lnTo>
                  <a:pt x="902266" y="29766"/>
                </a:lnTo>
                <a:lnTo>
                  <a:pt x="830570" y="11906"/>
                </a:lnTo>
                <a:lnTo>
                  <a:pt x="764851" y="0"/>
                </a:lnTo>
                <a:lnTo>
                  <a:pt x="621433" y="0"/>
                </a:lnTo>
                <a:lnTo>
                  <a:pt x="555714" y="11906"/>
                </a:lnTo>
                <a:lnTo>
                  <a:pt x="489970" y="29766"/>
                </a:lnTo>
                <a:lnTo>
                  <a:pt x="424250" y="53604"/>
                </a:lnTo>
                <a:lnTo>
                  <a:pt x="364482" y="83371"/>
                </a:lnTo>
                <a:lnTo>
                  <a:pt x="304740" y="119091"/>
                </a:lnTo>
                <a:lnTo>
                  <a:pt x="250949" y="154836"/>
                </a:lnTo>
                <a:lnTo>
                  <a:pt x="203160" y="202462"/>
                </a:lnTo>
                <a:lnTo>
                  <a:pt x="161322" y="250114"/>
                </a:lnTo>
                <a:lnTo>
                  <a:pt x="119510" y="303694"/>
                </a:lnTo>
                <a:lnTo>
                  <a:pt x="83649" y="357299"/>
                </a:lnTo>
                <a:lnTo>
                  <a:pt x="53766" y="422810"/>
                </a:lnTo>
                <a:lnTo>
                  <a:pt x="29883" y="482344"/>
                </a:lnTo>
                <a:lnTo>
                  <a:pt x="17930" y="547855"/>
                </a:lnTo>
                <a:lnTo>
                  <a:pt x="5976" y="619320"/>
                </a:lnTo>
                <a:lnTo>
                  <a:pt x="0" y="690785"/>
                </a:lnTo>
                <a:close/>
              </a:path>
            </a:pathLst>
          </a:custGeom>
          <a:solidFill>
            <a:srgbClr val="95EBEB"/>
          </a:solidFill>
        </p:spPr>
        <p:txBody>
          <a:bodyPr wrap="square" lIns="0" tIns="0" rIns="0" bIns="0" rtlCol="0">
            <a:noAutofit/>
          </a:bodyPr>
          <a:lstStyle/>
          <a:p>
            <a:endParaRPr/>
          </a:p>
        </p:txBody>
      </p:sp>
      <p:sp>
        <p:nvSpPr>
          <p:cNvPr id="255" name="object 255"/>
          <p:cNvSpPr/>
          <p:nvPr/>
        </p:nvSpPr>
        <p:spPr>
          <a:xfrm>
            <a:off x="3937995" y="2179787"/>
            <a:ext cx="1362378" cy="1357732"/>
          </a:xfrm>
          <a:custGeom>
            <a:avLst/>
            <a:gdLst/>
            <a:ahLst/>
            <a:cxnLst/>
            <a:rect l="l" t="t" r="r" b="b"/>
            <a:pathLst>
              <a:path w="1362378" h="1357732">
                <a:moveTo>
                  <a:pt x="0" y="678878"/>
                </a:moveTo>
                <a:lnTo>
                  <a:pt x="5976" y="744365"/>
                </a:lnTo>
                <a:lnTo>
                  <a:pt x="17930" y="815829"/>
                </a:lnTo>
                <a:lnTo>
                  <a:pt x="29858" y="881341"/>
                </a:lnTo>
                <a:lnTo>
                  <a:pt x="53766" y="940899"/>
                </a:lnTo>
                <a:lnTo>
                  <a:pt x="83649" y="1000432"/>
                </a:lnTo>
                <a:lnTo>
                  <a:pt x="119510" y="1059991"/>
                </a:lnTo>
                <a:lnTo>
                  <a:pt x="155346" y="1107617"/>
                </a:lnTo>
                <a:lnTo>
                  <a:pt x="203160" y="1161222"/>
                </a:lnTo>
                <a:lnTo>
                  <a:pt x="250949" y="1202895"/>
                </a:lnTo>
                <a:lnTo>
                  <a:pt x="304740" y="1238640"/>
                </a:lnTo>
                <a:lnTo>
                  <a:pt x="358506" y="1274360"/>
                </a:lnTo>
                <a:lnTo>
                  <a:pt x="418273" y="1304152"/>
                </a:lnTo>
                <a:lnTo>
                  <a:pt x="478016" y="1327965"/>
                </a:lnTo>
                <a:lnTo>
                  <a:pt x="543760" y="1345825"/>
                </a:lnTo>
                <a:lnTo>
                  <a:pt x="615457" y="1351778"/>
                </a:lnTo>
                <a:lnTo>
                  <a:pt x="681176" y="1357732"/>
                </a:lnTo>
                <a:lnTo>
                  <a:pt x="752897" y="1351778"/>
                </a:lnTo>
                <a:lnTo>
                  <a:pt x="818617" y="1345825"/>
                </a:lnTo>
                <a:lnTo>
                  <a:pt x="884336" y="1327965"/>
                </a:lnTo>
                <a:lnTo>
                  <a:pt x="950081" y="1304152"/>
                </a:lnTo>
                <a:lnTo>
                  <a:pt x="1009823" y="1274360"/>
                </a:lnTo>
                <a:lnTo>
                  <a:pt x="1063614" y="1238640"/>
                </a:lnTo>
                <a:lnTo>
                  <a:pt x="1117380" y="1202895"/>
                </a:lnTo>
                <a:lnTo>
                  <a:pt x="1165194" y="1161222"/>
                </a:lnTo>
                <a:lnTo>
                  <a:pt x="1207007" y="1107617"/>
                </a:lnTo>
                <a:lnTo>
                  <a:pt x="1248844" y="1059991"/>
                </a:lnTo>
                <a:lnTo>
                  <a:pt x="1278728" y="1000432"/>
                </a:lnTo>
                <a:lnTo>
                  <a:pt x="1308587" y="940899"/>
                </a:lnTo>
                <a:lnTo>
                  <a:pt x="1332494" y="881341"/>
                </a:lnTo>
                <a:lnTo>
                  <a:pt x="1350424" y="815829"/>
                </a:lnTo>
                <a:lnTo>
                  <a:pt x="1362378" y="744365"/>
                </a:lnTo>
                <a:lnTo>
                  <a:pt x="1362378" y="607413"/>
                </a:lnTo>
                <a:lnTo>
                  <a:pt x="1350424" y="541902"/>
                </a:lnTo>
                <a:lnTo>
                  <a:pt x="1332494" y="476390"/>
                </a:lnTo>
                <a:lnTo>
                  <a:pt x="1308587" y="416857"/>
                </a:lnTo>
                <a:lnTo>
                  <a:pt x="1278728" y="357299"/>
                </a:lnTo>
                <a:lnTo>
                  <a:pt x="1248844" y="297765"/>
                </a:lnTo>
                <a:lnTo>
                  <a:pt x="1207007" y="250114"/>
                </a:lnTo>
                <a:lnTo>
                  <a:pt x="1165194" y="196509"/>
                </a:lnTo>
                <a:lnTo>
                  <a:pt x="1117380" y="154836"/>
                </a:lnTo>
                <a:lnTo>
                  <a:pt x="1063614" y="119116"/>
                </a:lnTo>
                <a:lnTo>
                  <a:pt x="1009823" y="83371"/>
                </a:lnTo>
                <a:lnTo>
                  <a:pt x="950081" y="53604"/>
                </a:lnTo>
                <a:lnTo>
                  <a:pt x="884336" y="29791"/>
                </a:lnTo>
                <a:lnTo>
                  <a:pt x="818617" y="11906"/>
                </a:lnTo>
                <a:lnTo>
                  <a:pt x="752897" y="0"/>
                </a:lnTo>
                <a:lnTo>
                  <a:pt x="615457" y="0"/>
                </a:lnTo>
                <a:lnTo>
                  <a:pt x="543760" y="11906"/>
                </a:lnTo>
                <a:lnTo>
                  <a:pt x="478016" y="29791"/>
                </a:lnTo>
                <a:lnTo>
                  <a:pt x="418273" y="53604"/>
                </a:lnTo>
                <a:lnTo>
                  <a:pt x="358506" y="83371"/>
                </a:lnTo>
                <a:lnTo>
                  <a:pt x="304740" y="119116"/>
                </a:lnTo>
                <a:lnTo>
                  <a:pt x="250949" y="154836"/>
                </a:lnTo>
                <a:lnTo>
                  <a:pt x="203160" y="196509"/>
                </a:lnTo>
                <a:lnTo>
                  <a:pt x="155346" y="250114"/>
                </a:lnTo>
                <a:lnTo>
                  <a:pt x="119510" y="297765"/>
                </a:lnTo>
                <a:lnTo>
                  <a:pt x="83649" y="357299"/>
                </a:lnTo>
                <a:lnTo>
                  <a:pt x="53766" y="416857"/>
                </a:lnTo>
                <a:lnTo>
                  <a:pt x="29858" y="476390"/>
                </a:lnTo>
                <a:lnTo>
                  <a:pt x="17930" y="541902"/>
                </a:lnTo>
                <a:lnTo>
                  <a:pt x="5976" y="607413"/>
                </a:lnTo>
                <a:lnTo>
                  <a:pt x="0" y="678878"/>
                </a:lnTo>
                <a:close/>
              </a:path>
            </a:pathLst>
          </a:custGeom>
          <a:solidFill>
            <a:srgbClr val="99EBEB"/>
          </a:solidFill>
        </p:spPr>
        <p:txBody>
          <a:bodyPr wrap="square" lIns="0" tIns="0" rIns="0" bIns="0" rtlCol="0">
            <a:noAutofit/>
          </a:bodyPr>
          <a:lstStyle/>
          <a:p>
            <a:endParaRPr/>
          </a:p>
        </p:txBody>
      </p:sp>
      <p:sp>
        <p:nvSpPr>
          <p:cNvPr id="256" name="object 256"/>
          <p:cNvSpPr/>
          <p:nvPr/>
        </p:nvSpPr>
        <p:spPr>
          <a:xfrm>
            <a:off x="3955926" y="2197647"/>
            <a:ext cx="1332494" cy="1333918"/>
          </a:xfrm>
          <a:custGeom>
            <a:avLst/>
            <a:gdLst/>
            <a:ahLst/>
            <a:cxnLst/>
            <a:rect l="l" t="t" r="r" b="b"/>
            <a:pathLst>
              <a:path w="1332494" h="1333918">
                <a:moveTo>
                  <a:pt x="0" y="666971"/>
                </a:moveTo>
                <a:lnTo>
                  <a:pt x="5951" y="732458"/>
                </a:lnTo>
                <a:lnTo>
                  <a:pt x="11928" y="797969"/>
                </a:lnTo>
                <a:lnTo>
                  <a:pt x="29858" y="863481"/>
                </a:lnTo>
                <a:lnTo>
                  <a:pt x="53766" y="923039"/>
                </a:lnTo>
                <a:lnTo>
                  <a:pt x="77673" y="982572"/>
                </a:lnTo>
                <a:lnTo>
                  <a:pt x="113508" y="1036177"/>
                </a:lnTo>
                <a:lnTo>
                  <a:pt x="149369" y="1089757"/>
                </a:lnTo>
                <a:lnTo>
                  <a:pt x="197183" y="1137409"/>
                </a:lnTo>
                <a:lnTo>
                  <a:pt x="238995" y="1179082"/>
                </a:lnTo>
                <a:lnTo>
                  <a:pt x="292786" y="1214827"/>
                </a:lnTo>
                <a:lnTo>
                  <a:pt x="346552" y="1250547"/>
                </a:lnTo>
                <a:lnTo>
                  <a:pt x="406320" y="1280314"/>
                </a:lnTo>
                <a:lnTo>
                  <a:pt x="466062" y="1304152"/>
                </a:lnTo>
                <a:lnTo>
                  <a:pt x="531807" y="1316058"/>
                </a:lnTo>
                <a:lnTo>
                  <a:pt x="597526" y="1327965"/>
                </a:lnTo>
                <a:lnTo>
                  <a:pt x="663246" y="1333918"/>
                </a:lnTo>
                <a:lnTo>
                  <a:pt x="734967" y="1327965"/>
                </a:lnTo>
                <a:lnTo>
                  <a:pt x="800686" y="1316058"/>
                </a:lnTo>
                <a:lnTo>
                  <a:pt x="866406" y="1304152"/>
                </a:lnTo>
                <a:lnTo>
                  <a:pt x="926174" y="1280314"/>
                </a:lnTo>
                <a:lnTo>
                  <a:pt x="985916" y="1250547"/>
                </a:lnTo>
                <a:lnTo>
                  <a:pt x="1039707" y="1214827"/>
                </a:lnTo>
                <a:lnTo>
                  <a:pt x="1093473" y="1179082"/>
                </a:lnTo>
                <a:lnTo>
                  <a:pt x="1141287" y="1137409"/>
                </a:lnTo>
                <a:lnTo>
                  <a:pt x="1183100" y="1089757"/>
                </a:lnTo>
                <a:lnTo>
                  <a:pt x="1218960" y="1036177"/>
                </a:lnTo>
                <a:lnTo>
                  <a:pt x="1254821" y="982572"/>
                </a:lnTo>
                <a:lnTo>
                  <a:pt x="1284704" y="923039"/>
                </a:lnTo>
                <a:lnTo>
                  <a:pt x="1302610" y="863481"/>
                </a:lnTo>
                <a:lnTo>
                  <a:pt x="1320540" y="797969"/>
                </a:lnTo>
                <a:lnTo>
                  <a:pt x="1332494" y="732458"/>
                </a:lnTo>
                <a:lnTo>
                  <a:pt x="1332494" y="595506"/>
                </a:lnTo>
                <a:lnTo>
                  <a:pt x="1320540" y="529995"/>
                </a:lnTo>
                <a:lnTo>
                  <a:pt x="1302610" y="464508"/>
                </a:lnTo>
                <a:lnTo>
                  <a:pt x="1284704" y="404950"/>
                </a:lnTo>
                <a:lnTo>
                  <a:pt x="1254821" y="345392"/>
                </a:lnTo>
                <a:lnTo>
                  <a:pt x="1218960" y="291812"/>
                </a:lnTo>
                <a:lnTo>
                  <a:pt x="1183100" y="238207"/>
                </a:lnTo>
                <a:lnTo>
                  <a:pt x="1141287" y="196534"/>
                </a:lnTo>
                <a:lnTo>
                  <a:pt x="1093473" y="148882"/>
                </a:lnTo>
                <a:lnTo>
                  <a:pt x="1039707" y="113162"/>
                </a:lnTo>
                <a:lnTo>
                  <a:pt x="985916" y="77418"/>
                </a:lnTo>
                <a:lnTo>
                  <a:pt x="926174" y="53604"/>
                </a:lnTo>
                <a:lnTo>
                  <a:pt x="866406" y="29791"/>
                </a:lnTo>
                <a:lnTo>
                  <a:pt x="800686" y="11931"/>
                </a:lnTo>
                <a:lnTo>
                  <a:pt x="734967" y="0"/>
                </a:lnTo>
                <a:lnTo>
                  <a:pt x="597526" y="0"/>
                </a:lnTo>
                <a:lnTo>
                  <a:pt x="531807" y="11931"/>
                </a:lnTo>
                <a:lnTo>
                  <a:pt x="466062" y="29791"/>
                </a:lnTo>
                <a:lnTo>
                  <a:pt x="406320" y="53604"/>
                </a:lnTo>
                <a:lnTo>
                  <a:pt x="346552" y="77418"/>
                </a:lnTo>
                <a:lnTo>
                  <a:pt x="292786" y="113162"/>
                </a:lnTo>
                <a:lnTo>
                  <a:pt x="238995" y="148882"/>
                </a:lnTo>
                <a:lnTo>
                  <a:pt x="197183" y="196534"/>
                </a:lnTo>
                <a:lnTo>
                  <a:pt x="149369" y="238207"/>
                </a:lnTo>
                <a:lnTo>
                  <a:pt x="113508" y="291812"/>
                </a:lnTo>
                <a:lnTo>
                  <a:pt x="77673" y="345392"/>
                </a:lnTo>
                <a:lnTo>
                  <a:pt x="53766" y="404950"/>
                </a:lnTo>
                <a:lnTo>
                  <a:pt x="29858" y="464508"/>
                </a:lnTo>
                <a:lnTo>
                  <a:pt x="11928" y="529995"/>
                </a:lnTo>
                <a:lnTo>
                  <a:pt x="5951" y="595506"/>
                </a:lnTo>
                <a:lnTo>
                  <a:pt x="0" y="666971"/>
                </a:lnTo>
                <a:close/>
              </a:path>
            </a:pathLst>
          </a:custGeom>
          <a:solidFill>
            <a:srgbClr val="9CECEC"/>
          </a:solidFill>
        </p:spPr>
        <p:txBody>
          <a:bodyPr wrap="square" lIns="0" tIns="0" rIns="0" bIns="0" rtlCol="0">
            <a:noAutofit/>
          </a:bodyPr>
          <a:lstStyle/>
          <a:p>
            <a:endParaRPr/>
          </a:p>
        </p:txBody>
      </p:sp>
      <p:sp>
        <p:nvSpPr>
          <p:cNvPr id="257" name="object 257"/>
          <p:cNvSpPr/>
          <p:nvPr/>
        </p:nvSpPr>
        <p:spPr>
          <a:xfrm>
            <a:off x="3967854" y="2209579"/>
            <a:ext cx="1314588" cy="1310080"/>
          </a:xfrm>
          <a:custGeom>
            <a:avLst/>
            <a:gdLst/>
            <a:ahLst/>
            <a:cxnLst/>
            <a:rect l="l" t="t" r="r" b="b"/>
            <a:pathLst>
              <a:path w="1314588" h="1310080">
                <a:moveTo>
                  <a:pt x="0" y="655040"/>
                </a:moveTo>
                <a:lnTo>
                  <a:pt x="5976" y="720527"/>
                </a:lnTo>
                <a:lnTo>
                  <a:pt x="11953" y="786038"/>
                </a:lnTo>
                <a:lnTo>
                  <a:pt x="29883" y="851549"/>
                </a:lnTo>
                <a:lnTo>
                  <a:pt x="53790" y="911108"/>
                </a:lnTo>
                <a:lnTo>
                  <a:pt x="77697" y="964688"/>
                </a:lnTo>
                <a:lnTo>
                  <a:pt x="113533" y="1018292"/>
                </a:lnTo>
                <a:lnTo>
                  <a:pt x="149394" y="1071872"/>
                </a:lnTo>
                <a:lnTo>
                  <a:pt x="191231" y="1119524"/>
                </a:lnTo>
                <a:lnTo>
                  <a:pt x="239020" y="1161197"/>
                </a:lnTo>
                <a:lnTo>
                  <a:pt x="292811" y="1196942"/>
                </a:lnTo>
                <a:lnTo>
                  <a:pt x="346577" y="1232662"/>
                </a:lnTo>
                <a:lnTo>
                  <a:pt x="400368" y="1256475"/>
                </a:lnTo>
                <a:lnTo>
                  <a:pt x="460111" y="1280314"/>
                </a:lnTo>
                <a:lnTo>
                  <a:pt x="525855" y="1298174"/>
                </a:lnTo>
                <a:lnTo>
                  <a:pt x="591574" y="1304127"/>
                </a:lnTo>
                <a:lnTo>
                  <a:pt x="657294" y="1310080"/>
                </a:lnTo>
                <a:lnTo>
                  <a:pt x="723038" y="1304127"/>
                </a:lnTo>
                <a:lnTo>
                  <a:pt x="788758" y="1298174"/>
                </a:lnTo>
                <a:lnTo>
                  <a:pt x="854477" y="1280314"/>
                </a:lnTo>
                <a:lnTo>
                  <a:pt x="914245" y="1256475"/>
                </a:lnTo>
                <a:lnTo>
                  <a:pt x="973988" y="1232662"/>
                </a:lnTo>
                <a:lnTo>
                  <a:pt x="1027778" y="1196942"/>
                </a:lnTo>
                <a:lnTo>
                  <a:pt x="1075568" y="1161197"/>
                </a:lnTo>
                <a:lnTo>
                  <a:pt x="1123382" y="1119524"/>
                </a:lnTo>
                <a:lnTo>
                  <a:pt x="1165219" y="1071872"/>
                </a:lnTo>
                <a:lnTo>
                  <a:pt x="1201055" y="1018292"/>
                </a:lnTo>
                <a:lnTo>
                  <a:pt x="1236915" y="964688"/>
                </a:lnTo>
                <a:lnTo>
                  <a:pt x="1260822" y="911108"/>
                </a:lnTo>
                <a:lnTo>
                  <a:pt x="1284704" y="851549"/>
                </a:lnTo>
                <a:lnTo>
                  <a:pt x="1302635" y="786038"/>
                </a:lnTo>
                <a:lnTo>
                  <a:pt x="1314588" y="720527"/>
                </a:lnTo>
                <a:lnTo>
                  <a:pt x="1314588" y="589528"/>
                </a:lnTo>
                <a:lnTo>
                  <a:pt x="1302635" y="524017"/>
                </a:lnTo>
                <a:lnTo>
                  <a:pt x="1284704" y="458530"/>
                </a:lnTo>
                <a:lnTo>
                  <a:pt x="1260822" y="398972"/>
                </a:lnTo>
                <a:lnTo>
                  <a:pt x="1236915" y="345367"/>
                </a:lnTo>
                <a:lnTo>
                  <a:pt x="1201055" y="291787"/>
                </a:lnTo>
                <a:lnTo>
                  <a:pt x="1165219" y="238182"/>
                </a:lnTo>
                <a:lnTo>
                  <a:pt x="1123382" y="190556"/>
                </a:lnTo>
                <a:lnTo>
                  <a:pt x="1075568" y="148858"/>
                </a:lnTo>
                <a:lnTo>
                  <a:pt x="1027778" y="113138"/>
                </a:lnTo>
                <a:lnTo>
                  <a:pt x="973988" y="77393"/>
                </a:lnTo>
                <a:lnTo>
                  <a:pt x="914245" y="53580"/>
                </a:lnTo>
                <a:lnTo>
                  <a:pt x="854477" y="29766"/>
                </a:lnTo>
                <a:lnTo>
                  <a:pt x="788758" y="11906"/>
                </a:lnTo>
                <a:lnTo>
                  <a:pt x="723038" y="0"/>
                </a:lnTo>
                <a:lnTo>
                  <a:pt x="591574" y="0"/>
                </a:lnTo>
                <a:lnTo>
                  <a:pt x="525855" y="11906"/>
                </a:lnTo>
                <a:lnTo>
                  <a:pt x="460111" y="29766"/>
                </a:lnTo>
                <a:lnTo>
                  <a:pt x="400368" y="53580"/>
                </a:lnTo>
                <a:lnTo>
                  <a:pt x="346577" y="77393"/>
                </a:lnTo>
                <a:lnTo>
                  <a:pt x="292811" y="113138"/>
                </a:lnTo>
                <a:lnTo>
                  <a:pt x="239020" y="148858"/>
                </a:lnTo>
                <a:lnTo>
                  <a:pt x="191231" y="190556"/>
                </a:lnTo>
                <a:lnTo>
                  <a:pt x="149394" y="238182"/>
                </a:lnTo>
                <a:lnTo>
                  <a:pt x="113533" y="291787"/>
                </a:lnTo>
                <a:lnTo>
                  <a:pt x="77697" y="345367"/>
                </a:lnTo>
                <a:lnTo>
                  <a:pt x="53790" y="398972"/>
                </a:lnTo>
                <a:lnTo>
                  <a:pt x="29883" y="458530"/>
                </a:lnTo>
                <a:lnTo>
                  <a:pt x="11953" y="524017"/>
                </a:lnTo>
                <a:lnTo>
                  <a:pt x="5976" y="589528"/>
                </a:lnTo>
                <a:lnTo>
                  <a:pt x="0" y="655040"/>
                </a:lnTo>
                <a:close/>
              </a:path>
            </a:pathLst>
          </a:custGeom>
          <a:solidFill>
            <a:srgbClr val="9FEDED"/>
          </a:solidFill>
        </p:spPr>
        <p:txBody>
          <a:bodyPr wrap="square" lIns="0" tIns="0" rIns="0" bIns="0" rtlCol="0">
            <a:noAutofit/>
          </a:bodyPr>
          <a:lstStyle/>
          <a:p>
            <a:endParaRPr/>
          </a:p>
        </p:txBody>
      </p:sp>
      <p:sp>
        <p:nvSpPr>
          <p:cNvPr id="258" name="object 258"/>
          <p:cNvSpPr/>
          <p:nvPr/>
        </p:nvSpPr>
        <p:spPr>
          <a:xfrm>
            <a:off x="3979808" y="2227439"/>
            <a:ext cx="1290681" cy="1286267"/>
          </a:xfrm>
          <a:custGeom>
            <a:avLst/>
            <a:gdLst/>
            <a:ahLst/>
            <a:cxnLst/>
            <a:rect l="l" t="t" r="r" b="b"/>
            <a:pathLst>
              <a:path w="1290681" h="1286267">
                <a:moveTo>
                  <a:pt x="0" y="643133"/>
                </a:moveTo>
                <a:lnTo>
                  <a:pt x="5976" y="708645"/>
                </a:lnTo>
                <a:lnTo>
                  <a:pt x="17930" y="768178"/>
                </a:lnTo>
                <a:lnTo>
                  <a:pt x="29883" y="833689"/>
                </a:lnTo>
                <a:lnTo>
                  <a:pt x="53790" y="893248"/>
                </a:lnTo>
                <a:lnTo>
                  <a:pt x="77697" y="946828"/>
                </a:lnTo>
                <a:lnTo>
                  <a:pt x="113533" y="1000432"/>
                </a:lnTo>
                <a:lnTo>
                  <a:pt x="149394" y="1048059"/>
                </a:lnTo>
                <a:lnTo>
                  <a:pt x="191231" y="1095711"/>
                </a:lnTo>
                <a:lnTo>
                  <a:pt x="239020" y="1137384"/>
                </a:lnTo>
                <a:lnTo>
                  <a:pt x="286834" y="1173129"/>
                </a:lnTo>
                <a:lnTo>
                  <a:pt x="340600" y="1208849"/>
                </a:lnTo>
                <a:lnTo>
                  <a:pt x="394391" y="1232662"/>
                </a:lnTo>
                <a:lnTo>
                  <a:pt x="454134" y="1256500"/>
                </a:lnTo>
                <a:lnTo>
                  <a:pt x="519853" y="1268407"/>
                </a:lnTo>
                <a:lnTo>
                  <a:pt x="579621" y="1280314"/>
                </a:lnTo>
                <a:lnTo>
                  <a:pt x="645340" y="1286267"/>
                </a:lnTo>
                <a:lnTo>
                  <a:pt x="711085" y="1280314"/>
                </a:lnTo>
                <a:lnTo>
                  <a:pt x="776804" y="1268407"/>
                </a:lnTo>
                <a:lnTo>
                  <a:pt x="836547" y="1256500"/>
                </a:lnTo>
                <a:lnTo>
                  <a:pt x="896315" y="1232662"/>
                </a:lnTo>
                <a:lnTo>
                  <a:pt x="956057" y="1208849"/>
                </a:lnTo>
                <a:lnTo>
                  <a:pt x="1009848" y="1173129"/>
                </a:lnTo>
                <a:lnTo>
                  <a:pt x="1057637" y="1137384"/>
                </a:lnTo>
                <a:lnTo>
                  <a:pt x="1105451" y="1095711"/>
                </a:lnTo>
                <a:lnTo>
                  <a:pt x="1147289" y="1048059"/>
                </a:lnTo>
                <a:lnTo>
                  <a:pt x="1183124" y="1000432"/>
                </a:lnTo>
                <a:lnTo>
                  <a:pt x="1213008" y="946828"/>
                </a:lnTo>
                <a:lnTo>
                  <a:pt x="1242892" y="893248"/>
                </a:lnTo>
                <a:lnTo>
                  <a:pt x="1260822" y="833689"/>
                </a:lnTo>
                <a:lnTo>
                  <a:pt x="1278728" y="768178"/>
                </a:lnTo>
                <a:lnTo>
                  <a:pt x="1290681" y="708645"/>
                </a:lnTo>
                <a:lnTo>
                  <a:pt x="1290681" y="577622"/>
                </a:lnTo>
                <a:lnTo>
                  <a:pt x="1278728" y="512110"/>
                </a:lnTo>
                <a:lnTo>
                  <a:pt x="1260822" y="452577"/>
                </a:lnTo>
                <a:lnTo>
                  <a:pt x="1242892" y="393019"/>
                </a:lnTo>
                <a:lnTo>
                  <a:pt x="1213008" y="333461"/>
                </a:lnTo>
                <a:lnTo>
                  <a:pt x="1183124" y="279881"/>
                </a:lnTo>
                <a:lnTo>
                  <a:pt x="1147289" y="232229"/>
                </a:lnTo>
                <a:lnTo>
                  <a:pt x="1105451" y="184602"/>
                </a:lnTo>
                <a:lnTo>
                  <a:pt x="1057637" y="142904"/>
                </a:lnTo>
                <a:lnTo>
                  <a:pt x="1009848" y="107184"/>
                </a:lnTo>
                <a:lnTo>
                  <a:pt x="956057" y="77418"/>
                </a:lnTo>
                <a:lnTo>
                  <a:pt x="896315" y="47626"/>
                </a:lnTo>
                <a:lnTo>
                  <a:pt x="836547" y="29766"/>
                </a:lnTo>
                <a:lnTo>
                  <a:pt x="776804" y="11906"/>
                </a:lnTo>
                <a:lnTo>
                  <a:pt x="711085" y="0"/>
                </a:lnTo>
                <a:lnTo>
                  <a:pt x="579621" y="0"/>
                </a:lnTo>
                <a:lnTo>
                  <a:pt x="519853" y="11906"/>
                </a:lnTo>
                <a:lnTo>
                  <a:pt x="454134" y="29766"/>
                </a:lnTo>
                <a:lnTo>
                  <a:pt x="394391" y="47626"/>
                </a:lnTo>
                <a:lnTo>
                  <a:pt x="340600" y="77418"/>
                </a:lnTo>
                <a:lnTo>
                  <a:pt x="286834" y="107184"/>
                </a:lnTo>
                <a:lnTo>
                  <a:pt x="239020" y="142904"/>
                </a:lnTo>
                <a:lnTo>
                  <a:pt x="191231" y="184602"/>
                </a:lnTo>
                <a:lnTo>
                  <a:pt x="149394" y="232229"/>
                </a:lnTo>
                <a:lnTo>
                  <a:pt x="113533" y="279881"/>
                </a:lnTo>
                <a:lnTo>
                  <a:pt x="77697" y="333461"/>
                </a:lnTo>
                <a:lnTo>
                  <a:pt x="53790" y="393019"/>
                </a:lnTo>
                <a:lnTo>
                  <a:pt x="29883" y="452577"/>
                </a:lnTo>
                <a:lnTo>
                  <a:pt x="17930" y="512110"/>
                </a:lnTo>
                <a:lnTo>
                  <a:pt x="5976" y="577622"/>
                </a:lnTo>
                <a:lnTo>
                  <a:pt x="0" y="643133"/>
                </a:lnTo>
                <a:close/>
              </a:path>
            </a:pathLst>
          </a:custGeom>
          <a:solidFill>
            <a:srgbClr val="A0EEEE"/>
          </a:solidFill>
        </p:spPr>
        <p:txBody>
          <a:bodyPr wrap="square" lIns="0" tIns="0" rIns="0" bIns="0" rtlCol="0">
            <a:noAutofit/>
          </a:bodyPr>
          <a:lstStyle/>
          <a:p>
            <a:endParaRPr/>
          </a:p>
        </p:txBody>
      </p:sp>
      <p:sp>
        <p:nvSpPr>
          <p:cNvPr id="259" name="object 259"/>
          <p:cNvSpPr/>
          <p:nvPr/>
        </p:nvSpPr>
        <p:spPr>
          <a:xfrm>
            <a:off x="3997738" y="2239345"/>
            <a:ext cx="1260797" cy="1262454"/>
          </a:xfrm>
          <a:custGeom>
            <a:avLst/>
            <a:gdLst/>
            <a:ahLst/>
            <a:cxnLst/>
            <a:rect l="l" t="t" r="r" b="b"/>
            <a:pathLst>
              <a:path w="1260797" h="1262454">
                <a:moveTo>
                  <a:pt x="0" y="631227"/>
                </a:moveTo>
                <a:lnTo>
                  <a:pt x="5976" y="696738"/>
                </a:lnTo>
                <a:lnTo>
                  <a:pt x="11953" y="756271"/>
                </a:lnTo>
                <a:lnTo>
                  <a:pt x="29883" y="815829"/>
                </a:lnTo>
                <a:lnTo>
                  <a:pt x="47814" y="875363"/>
                </a:lnTo>
                <a:lnTo>
                  <a:pt x="77673" y="928968"/>
                </a:lnTo>
                <a:lnTo>
                  <a:pt x="107556" y="982572"/>
                </a:lnTo>
                <a:lnTo>
                  <a:pt x="143417" y="1030199"/>
                </a:lnTo>
                <a:lnTo>
                  <a:pt x="185229" y="1077851"/>
                </a:lnTo>
                <a:lnTo>
                  <a:pt x="233043" y="1119524"/>
                </a:lnTo>
                <a:lnTo>
                  <a:pt x="280857" y="1155269"/>
                </a:lnTo>
                <a:lnTo>
                  <a:pt x="328647" y="1185035"/>
                </a:lnTo>
                <a:lnTo>
                  <a:pt x="388414" y="1214802"/>
                </a:lnTo>
                <a:lnTo>
                  <a:pt x="448157" y="1232662"/>
                </a:lnTo>
                <a:lnTo>
                  <a:pt x="507900" y="1250547"/>
                </a:lnTo>
                <a:lnTo>
                  <a:pt x="567667" y="1256500"/>
                </a:lnTo>
                <a:lnTo>
                  <a:pt x="633387" y="1262454"/>
                </a:lnTo>
                <a:lnTo>
                  <a:pt x="699131" y="1256500"/>
                </a:lnTo>
                <a:lnTo>
                  <a:pt x="758874" y="1250547"/>
                </a:lnTo>
                <a:lnTo>
                  <a:pt x="824593" y="1232662"/>
                </a:lnTo>
                <a:lnTo>
                  <a:pt x="878384" y="1214802"/>
                </a:lnTo>
                <a:lnTo>
                  <a:pt x="932150" y="1185035"/>
                </a:lnTo>
                <a:lnTo>
                  <a:pt x="985941" y="1155269"/>
                </a:lnTo>
                <a:lnTo>
                  <a:pt x="1033730" y="1119524"/>
                </a:lnTo>
                <a:lnTo>
                  <a:pt x="1081544" y="1077851"/>
                </a:lnTo>
                <a:lnTo>
                  <a:pt x="1117405" y="1030199"/>
                </a:lnTo>
                <a:lnTo>
                  <a:pt x="1159217" y="982572"/>
                </a:lnTo>
                <a:lnTo>
                  <a:pt x="1189101" y="928968"/>
                </a:lnTo>
                <a:lnTo>
                  <a:pt x="1213008" y="875363"/>
                </a:lnTo>
                <a:lnTo>
                  <a:pt x="1236915" y="815829"/>
                </a:lnTo>
                <a:lnTo>
                  <a:pt x="1248844" y="756271"/>
                </a:lnTo>
                <a:lnTo>
                  <a:pt x="1260797" y="696738"/>
                </a:lnTo>
                <a:lnTo>
                  <a:pt x="1260797" y="565715"/>
                </a:lnTo>
                <a:lnTo>
                  <a:pt x="1248844" y="500204"/>
                </a:lnTo>
                <a:lnTo>
                  <a:pt x="1236915" y="440670"/>
                </a:lnTo>
                <a:lnTo>
                  <a:pt x="1213008" y="387065"/>
                </a:lnTo>
                <a:lnTo>
                  <a:pt x="1189101" y="327532"/>
                </a:lnTo>
                <a:lnTo>
                  <a:pt x="1159217" y="279881"/>
                </a:lnTo>
                <a:lnTo>
                  <a:pt x="1117405" y="232229"/>
                </a:lnTo>
                <a:lnTo>
                  <a:pt x="1081544" y="184602"/>
                </a:lnTo>
                <a:lnTo>
                  <a:pt x="1033730" y="142929"/>
                </a:lnTo>
                <a:lnTo>
                  <a:pt x="985941" y="107184"/>
                </a:lnTo>
                <a:lnTo>
                  <a:pt x="932150" y="77418"/>
                </a:lnTo>
                <a:lnTo>
                  <a:pt x="878384" y="47626"/>
                </a:lnTo>
                <a:lnTo>
                  <a:pt x="824593" y="29766"/>
                </a:lnTo>
                <a:lnTo>
                  <a:pt x="758874" y="11906"/>
                </a:lnTo>
                <a:lnTo>
                  <a:pt x="699131" y="0"/>
                </a:lnTo>
                <a:lnTo>
                  <a:pt x="567667" y="0"/>
                </a:lnTo>
                <a:lnTo>
                  <a:pt x="507900" y="11906"/>
                </a:lnTo>
                <a:lnTo>
                  <a:pt x="448157" y="29766"/>
                </a:lnTo>
                <a:lnTo>
                  <a:pt x="388414" y="47626"/>
                </a:lnTo>
                <a:lnTo>
                  <a:pt x="328647" y="77418"/>
                </a:lnTo>
                <a:lnTo>
                  <a:pt x="280857" y="107184"/>
                </a:lnTo>
                <a:lnTo>
                  <a:pt x="233043" y="142929"/>
                </a:lnTo>
                <a:lnTo>
                  <a:pt x="185229" y="184602"/>
                </a:lnTo>
                <a:lnTo>
                  <a:pt x="143417" y="232229"/>
                </a:lnTo>
                <a:lnTo>
                  <a:pt x="107556" y="279881"/>
                </a:lnTo>
                <a:lnTo>
                  <a:pt x="77673" y="327532"/>
                </a:lnTo>
                <a:lnTo>
                  <a:pt x="47814" y="387065"/>
                </a:lnTo>
                <a:lnTo>
                  <a:pt x="29883" y="440670"/>
                </a:lnTo>
                <a:lnTo>
                  <a:pt x="11953" y="500204"/>
                </a:lnTo>
                <a:lnTo>
                  <a:pt x="5976" y="565715"/>
                </a:lnTo>
                <a:lnTo>
                  <a:pt x="0" y="631227"/>
                </a:lnTo>
                <a:close/>
              </a:path>
            </a:pathLst>
          </a:custGeom>
          <a:solidFill>
            <a:srgbClr val="A3EEEE"/>
          </a:solidFill>
        </p:spPr>
        <p:txBody>
          <a:bodyPr wrap="square" lIns="0" tIns="0" rIns="0" bIns="0" rtlCol="0">
            <a:noAutofit/>
          </a:bodyPr>
          <a:lstStyle/>
          <a:p>
            <a:endParaRPr/>
          </a:p>
        </p:txBody>
      </p:sp>
      <p:sp>
        <p:nvSpPr>
          <p:cNvPr id="260" name="object 260"/>
          <p:cNvSpPr/>
          <p:nvPr/>
        </p:nvSpPr>
        <p:spPr>
          <a:xfrm>
            <a:off x="4009692" y="2257205"/>
            <a:ext cx="1242867" cy="1238640"/>
          </a:xfrm>
          <a:custGeom>
            <a:avLst/>
            <a:gdLst/>
            <a:ahLst/>
            <a:cxnLst/>
            <a:rect l="l" t="t" r="r" b="b"/>
            <a:pathLst>
              <a:path w="1242867" h="1238640">
                <a:moveTo>
                  <a:pt x="0" y="619320"/>
                </a:moveTo>
                <a:lnTo>
                  <a:pt x="5976" y="678878"/>
                </a:lnTo>
                <a:lnTo>
                  <a:pt x="11953" y="744365"/>
                </a:lnTo>
                <a:lnTo>
                  <a:pt x="29883" y="803923"/>
                </a:lnTo>
                <a:lnTo>
                  <a:pt x="47814" y="857503"/>
                </a:lnTo>
                <a:lnTo>
                  <a:pt x="77673" y="911108"/>
                </a:lnTo>
                <a:lnTo>
                  <a:pt x="107556" y="964712"/>
                </a:lnTo>
                <a:lnTo>
                  <a:pt x="143417" y="1012339"/>
                </a:lnTo>
                <a:lnTo>
                  <a:pt x="185229" y="1054037"/>
                </a:lnTo>
                <a:lnTo>
                  <a:pt x="227067" y="1095711"/>
                </a:lnTo>
                <a:lnTo>
                  <a:pt x="274856" y="1131431"/>
                </a:lnTo>
                <a:lnTo>
                  <a:pt x="328647" y="1161222"/>
                </a:lnTo>
                <a:lnTo>
                  <a:pt x="382413" y="1185035"/>
                </a:lnTo>
                <a:lnTo>
                  <a:pt x="436204" y="1208849"/>
                </a:lnTo>
                <a:lnTo>
                  <a:pt x="495946" y="1226734"/>
                </a:lnTo>
                <a:lnTo>
                  <a:pt x="561691" y="1232687"/>
                </a:lnTo>
                <a:lnTo>
                  <a:pt x="621433" y="1238640"/>
                </a:lnTo>
                <a:lnTo>
                  <a:pt x="687178" y="1232687"/>
                </a:lnTo>
                <a:lnTo>
                  <a:pt x="746920" y="1226734"/>
                </a:lnTo>
                <a:lnTo>
                  <a:pt x="806663" y="1208849"/>
                </a:lnTo>
                <a:lnTo>
                  <a:pt x="866431" y="1185035"/>
                </a:lnTo>
                <a:lnTo>
                  <a:pt x="920197" y="1161222"/>
                </a:lnTo>
                <a:lnTo>
                  <a:pt x="968011" y="1131431"/>
                </a:lnTo>
                <a:lnTo>
                  <a:pt x="1015825" y="1095711"/>
                </a:lnTo>
                <a:lnTo>
                  <a:pt x="1063614" y="1054037"/>
                </a:lnTo>
                <a:lnTo>
                  <a:pt x="1099475" y="1012339"/>
                </a:lnTo>
                <a:lnTo>
                  <a:pt x="1135310" y="964712"/>
                </a:lnTo>
                <a:lnTo>
                  <a:pt x="1171171" y="911108"/>
                </a:lnTo>
                <a:lnTo>
                  <a:pt x="1195078" y="857503"/>
                </a:lnTo>
                <a:lnTo>
                  <a:pt x="1218985" y="803923"/>
                </a:lnTo>
                <a:lnTo>
                  <a:pt x="1230938" y="744365"/>
                </a:lnTo>
                <a:lnTo>
                  <a:pt x="1242867" y="678878"/>
                </a:lnTo>
                <a:lnTo>
                  <a:pt x="1242867" y="553808"/>
                </a:lnTo>
                <a:lnTo>
                  <a:pt x="1230938" y="494275"/>
                </a:lnTo>
                <a:lnTo>
                  <a:pt x="1218985" y="434717"/>
                </a:lnTo>
                <a:lnTo>
                  <a:pt x="1195078" y="375159"/>
                </a:lnTo>
                <a:lnTo>
                  <a:pt x="1171171" y="321579"/>
                </a:lnTo>
                <a:lnTo>
                  <a:pt x="1135310" y="267974"/>
                </a:lnTo>
                <a:lnTo>
                  <a:pt x="1099475" y="220347"/>
                </a:lnTo>
                <a:lnTo>
                  <a:pt x="1063614" y="178649"/>
                </a:lnTo>
                <a:lnTo>
                  <a:pt x="1015825" y="136976"/>
                </a:lnTo>
                <a:lnTo>
                  <a:pt x="968011" y="101231"/>
                </a:lnTo>
                <a:lnTo>
                  <a:pt x="920197" y="71464"/>
                </a:lnTo>
                <a:lnTo>
                  <a:pt x="866431" y="47651"/>
                </a:lnTo>
                <a:lnTo>
                  <a:pt x="806663" y="23813"/>
                </a:lnTo>
                <a:lnTo>
                  <a:pt x="746920" y="11906"/>
                </a:lnTo>
                <a:lnTo>
                  <a:pt x="687178" y="0"/>
                </a:lnTo>
                <a:lnTo>
                  <a:pt x="561691" y="0"/>
                </a:lnTo>
                <a:lnTo>
                  <a:pt x="495946" y="11906"/>
                </a:lnTo>
                <a:lnTo>
                  <a:pt x="436204" y="23813"/>
                </a:lnTo>
                <a:lnTo>
                  <a:pt x="382413" y="47651"/>
                </a:lnTo>
                <a:lnTo>
                  <a:pt x="328647" y="71464"/>
                </a:lnTo>
                <a:lnTo>
                  <a:pt x="274856" y="101231"/>
                </a:lnTo>
                <a:lnTo>
                  <a:pt x="227067" y="136976"/>
                </a:lnTo>
                <a:lnTo>
                  <a:pt x="185229" y="178649"/>
                </a:lnTo>
                <a:lnTo>
                  <a:pt x="143417" y="220347"/>
                </a:lnTo>
                <a:lnTo>
                  <a:pt x="107556" y="267974"/>
                </a:lnTo>
                <a:lnTo>
                  <a:pt x="77673" y="321579"/>
                </a:lnTo>
                <a:lnTo>
                  <a:pt x="47814" y="375159"/>
                </a:lnTo>
                <a:lnTo>
                  <a:pt x="29883" y="434717"/>
                </a:lnTo>
                <a:lnTo>
                  <a:pt x="11953" y="494275"/>
                </a:lnTo>
                <a:lnTo>
                  <a:pt x="5976" y="553808"/>
                </a:lnTo>
                <a:lnTo>
                  <a:pt x="0" y="619320"/>
                </a:lnTo>
                <a:close/>
              </a:path>
            </a:pathLst>
          </a:custGeom>
          <a:solidFill>
            <a:srgbClr val="A7EFEF"/>
          </a:solidFill>
        </p:spPr>
        <p:txBody>
          <a:bodyPr wrap="square" lIns="0" tIns="0" rIns="0" bIns="0" rtlCol="0">
            <a:noAutofit/>
          </a:bodyPr>
          <a:lstStyle/>
          <a:p>
            <a:endParaRPr/>
          </a:p>
        </p:txBody>
      </p:sp>
      <p:sp>
        <p:nvSpPr>
          <p:cNvPr id="261" name="object 261"/>
          <p:cNvSpPr/>
          <p:nvPr/>
        </p:nvSpPr>
        <p:spPr>
          <a:xfrm>
            <a:off x="4021645" y="2269112"/>
            <a:ext cx="1218985" cy="1214827"/>
          </a:xfrm>
          <a:custGeom>
            <a:avLst/>
            <a:gdLst/>
            <a:ahLst/>
            <a:cxnLst/>
            <a:rect l="l" t="t" r="r" b="b"/>
            <a:pathLst>
              <a:path w="1218985" h="1214827">
                <a:moveTo>
                  <a:pt x="0" y="607413"/>
                </a:moveTo>
                <a:lnTo>
                  <a:pt x="5976" y="666971"/>
                </a:lnTo>
                <a:lnTo>
                  <a:pt x="11953" y="726505"/>
                </a:lnTo>
                <a:lnTo>
                  <a:pt x="29883" y="786063"/>
                </a:lnTo>
                <a:lnTo>
                  <a:pt x="47789" y="845596"/>
                </a:lnTo>
                <a:lnTo>
                  <a:pt x="77673" y="893248"/>
                </a:lnTo>
                <a:lnTo>
                  <a:pt x="107556" y="946852"/>
                </a:lnTo>
                <a:lnTo>
                  <a:pt x="143417" y="994479"/>
                </a:lnTo>
                <a:lnTo>
                  <a:pt x="179253" y="1036177"/>
                </a:lnTo>
                <a:lnTo>
                  <a:pt x="227067" y="1077851"/>
                </a:lnTo>
                <a:lnTo>
                  <a:pt x="268879" y="1107617"/>
                </a:lnTo>
                <a:lnTo>
                  <a:pt x="322670" y="1143362"/>
                </a:lnTo>
                <a:lnTo>
                  <a:pt x="376436" y="1167175"/>
                </a:lnTo>
                <a:lnTo>
                  <a:pt x="430227" y="1185035"/>
                </a:lnTo>
                <a:lnTo>
                  <a:pt x="489970" y="1202895"/>
                </a:lnTo>
                <a:lnTo>
                  <a:pt x="549737" y="1208849"/>
                </a:lnTo>
                <a:lnTo>
                  <a:pt x="609480" y="1214827"/>
                </a:lnTo>
                <a:lnTo>
                  <a:pt x="675224" y="1208849"/>
                </a:lnTo>
                <a:lnTo>
                  <a:pt x="734967" y="1202895"/>
                </a:lnTo>
                <a:lnTo>
                  <a:pt x="794710" y="1185035"/>
                </a:lnTo>
                <a:lnTo>
                  <a:pt x="848500" y="1167175"/>
                </a:lnTo>
                <a:lnTo>
                  <a:pt x="902266" y="1143362"/>
                </a:lnTo>
                <a:lnTo>
                  <a:pt x="950081" y="1107617"/>
                </a:lnTo>
                <a:lnTo>
                  <a:pt x="997895" y="1077851"/>
                </a:lnTo>
                <a:lnTo>
                  <a:pt x="1045684" y="1036177"/>
                </a:lnTo>
                <a:lnTo>
                  <a:pt x="1081544" y="994479"/>
                </a:lnTo>
                <a:lnTo>
                  <a:pt x="1117380" y="946852"/>
                </a:lnTo>
                <a:lnTo>
                  <a:pt x="1147264" y="893248"/>
                </a:lnTo>
                <a:lnTo>
                  <a:pt x="1171171" y="845596"/>
                </a:lnTo>
                <a:lnTo>
                  <a:pt x="1195078" y="786063"/>
                </a:lnTo>
                <a:lnTo>
                  <a:pt x="1207031" y="726505"/>
                </a:lnTo>
                <a:lnTo>
                  <a:pt x="1218985" y="666971"/>
                </a:lnTo>
                <a:lnTo>
                  <a:pt x="1218985" y="541902"/>
                </a:lnTo>
                <a:lnTo>
                  <a:pt x="1207031" y="482368"/>
                </a:lnTo>
                <a:lnTo>
                  <a:pt x="1195078" y="428764"/>
                </a:lnTo>
                <a:lnTo>
                  <a:pt x="1171171" y="369205"/>
                </a:lnTo>
                <a:lnTo>
                  <a:pt x="1147264" y="315625"/>
                </a:lnTo>
                <a:lnTo>
                  <a:pt x="1117380" y="267974"/>
                </a:lnTo>
                <a:lnTo>
                  <a:pt x="1081544" y="220347"/>
                </a:lnTo>
                <a:lnTo>
                  <a:pt x="1045684" y="178649"/>
                </a:lnTo>
                <a:lnTo>
                  <a:pt x="997895" y="136976"/>
                </a:lnTo>
                <a:lnTo>
                  <a:pt x="950081" y="101231"/>
                </a:lnTo>
                <a:lnTo>
                  <a:pt x="902266" y="71464"/>
                </a:lnTo>
                <a:lnTo>
                  <a:pt x="848500" y="47651"/>
                </a:lnTo>
                <a:lnTo>
                  <a:pt x="794710" y="23838"/>
                </a:lnTo>
                <a:lnTo>
                  <a:pt x="734967" y="11906"/>
                </a:lnTo>
                <a:lnTo>
                  <a:pt x="675224" y="0"/>
                </a:lnTo>
                <a:lnTo>
                  <a:pt x="549737" y="0"/>
                </a:lnTo>
                <a:lnTo>
                  <a:pt x="489970" y="11906"/>
                </a:lnTo>
                <a:lnTo>
                  <a:pt x="430227" y="23838"/>
                </a:lnTo>
                <a:lnTo>
                  <a:pt x="376436" y="47651"/>
                </a:lnTo>
                <a:lnTo>
                  <a:pt x="322670" y="71464"/>
                </a:lnTo>
                <a:lnTo>
                  <a:pt x="268879" y="101231"/>
                </a:lnTo>
                <a:lnTo>
                  <a:pt x="227067" y="136976"/>
                </a:lnTo>
                <a:lnTo>
                  <a:pt x="179253" y="178649"/>
                </a:lnTo>
                <a:lnTo>
                  <a:pt x="143417" y="220347"/>
                </a:lnTo>
                <a:lnTo>
                  <a:pt x="107556" y="267974"/>
                </a:lnTo>
                <a:lnTo>
                  <a:pt x="77673" y="315625"/>
                </a:lnTo>
                <a:lnTo>
                  <a:pt x="47789" y="369205"/>
                </a:lnTo>
                <a:lnTo>
                  <a:pt x="29883" y="428764"/>
                </a:lnTo>
                <a:lnTo>
                  <a:pt x="11953" y="482368"/>
                </a:lnTo>
                <a:lnTo>
                  <a:pt x="5976" y="541902"/>
                </a:lnTo>
                <a:lnTo>
                  <a:pt x="0" y="607413"/>
                </a:lnTo>
                <a:close/>
              </a:path>
            </a:pathLst>
          </a:custGeom>
          <a:solidFill>
            <a:srgbClr val="AAF0F0"/>
          </a:solidFill>
        </p:spPr>
        <p:txBody>
          <a:bodyPr wrap="square" lIns="0" tIns="0" rIns="0" bIns="0" rtlCol="0">
            <a:noAutofit/>
          </a:bodyPr>
          <a:lstStyle/>
          <a:p>
            <a:endParaRPr/>
          </a:p>
        </p:txBody>
      </p:sp>
      <p:sp>
        <p:nvSpPr>
          <p:cNvPr id="262" name="object 262"/>
          <p:cNvSpPr/>
          <p:nvPr/>
        </p:nvSpPr>
        <p:spPr>
          <a:xfrm>
            <a:off x="4039575" y="2286972"/>
            <a:ext cx="1195078" cy="1190989"/>
          </a:xfrm>
          <a:custGeom>
            <a:avLst/>
            <a:gdLst/>
            <a:ahLst/>
            <a:cxnLst/>
            <a:rect l="l" t="t" r="r" b="b"/>
            <a:pathLst>
              <a:path w="1195078" h="1190989">
                <a:moveTo>
                  <a:pt x="0" y="595506"/>
                </a:moveTo>
                <a:lnTo>
                  <a:pt x="5976" y="655065"/>
                </a:lnTo>
                <a:lnTo>
                  <a:pt x="11953" y="714598"/>
                </a:lnTo>
                <a:lnTo>
                  <a:pt x="29858" y="768203"/>
                </a:lnTo>
                <a:lnTo>
                  <a:pt x="47789" y="821783"/>
                </a:lnTo>
                <a:lnTo>
                  <a:pt x="71696" y="875388"/>
                </a:lnTo>
                <a:lnTo>
                  <a:pt x="101580" y="923039"/>
                </a:lnTo>
                <a:lnTo>
                  <a:pt x="137415" y="970666"/>
                </a:lnTo>
                <a:lnTo>
                  <a:pt x="173276" y="1012364"/>
                </a:lnTo>
                <a:lnTo>
                  <a:pt x="215113" y="1054037"/>
                </a:lnTo>
                <a:lnTo>
                  <a:pt x="262902" y="1083804"/>
                </a:lnTo>
                <a:lnTo>
                  <a:pt x="310716" y="1113595"/>
                </a:lnTo>
                <a:lnTo>
                  <a:pt x="364482" y="1143362"/>
                </a:lnTo>
                <a:lnTo>
                  <a:pt x="418273" y="1161222"/>
                </a:lnTo>
                <a:lnTo>
                  <a:pt x="478016" y="1179082"/>
                </a:lnTo>
                <a:lnTo>
                  <a:pt x="537784" y="1185035"/>
                </a:lnTo>
                <a:lnTo>
                  <a:pt x="597526" y="1190989"/>
                </a:lnTo>
                <a:lnTo>
                  <a:pt x="657294" y="1185035"/>
                </a:lnTo>
                <a:lnTo>
                  <a:pt x="717037" y="1179082"/>
                </a:lnTo>
                <a:lnTo>
                  <a:pt x="776779" y="1161222"/>
                </a:lnTo>
                <a:lnTo>
                  <a:pt x="830570" y="1143362"/>
                </a:lnTo>
                <a:lnTo>
                  <a:pt x="884336" y="1113595"/>
                </a:lnTo>
                <a:lnTo>
                  <a:pt x="932150" y="1083804"/>
                </a:lnTo>
                <a:lnTo>
                  <a:pt x="979964" y="1054037"/>
                </a:lnTo>
                <a:lnTo>
                  <a:pt x="1021777" y="1012364"/>
                </a:lnTo>
                <a:lnTo>
                  <a:pt x="1057637" y="970666"/>
                </a:lnTo>
                <a:lnTo>
                  <a:pt x="1093498" y="923039"/>
                </a:lnTo>
                <a:lnTo>
                  <a:pt x="1123357" y="875388"/>
                </a:lnTo>
                <a:lnTo>
                  <a:pt x="1147264" y="821783"/>
                </a:lnTo>
                <a:lnTo>
                  <a:pt x="1171171" y="768203"/>
                </a:lnTo>
                <a:lnTo>
                  <a:pt x="1183124" y="714598"/>
                </a:lnTo>
                <a:lnTo>
                  <a:pt x="1195078" y="655065"/>
                </a:lnTo>
                <a:lnTo>
                  <a:pt x="1195078" y="529995"/>
                </a:lnTo>
                <a:lnTo>
                  <a:pt x="1183124" y="470462"/>
                </a:lnTo>
                <a:lnTo>
                  <a:pt x="1171171" y="416857"/>
                </a:lnTo>
                <a:lnTo>
                  <a:pt x="1147264" y="363252"/>
                </a:lnTo>
                <a:lnTo>
                  <a:pt x="1123357" y="309672"/>
                </a:lnTo>
                <a:lnTo>
                  <a:pt x="1093498" y="262021"/>
                </a:lnTo>
                <a:lnTo>
                  <a:pt x="1057637" y="214394"/>
                </a:lnTo>
                <a:lnTo>
                  <a:pt x="1021777" y="172696"/>
                </a:lnTo>
                <a:lnTo>
                  <a:pt x="979964" y="131022"/>
                </a:lnTo>
                <a:lnTo>
                  <a:pt x="932150" y="101256"/>
                </a:lnTo>
                <a:lnTo>
                  <a:pt x="884336" y="71464"/>
                </a:lnTo>
                <a:lnTo>
                  <a:pt x="830570" y="41698"/>
                </a:lnTo>
                <a:lnTo>
                  <a:pt x="776779" y="23838"/>
                </a:lnTo>
                <a:lnTo>
                  <a:pt x="717037" y="11931"/>
                </a:lnTo>
                <a:lnTo>
                  <a:pt x="657294" y="0"/>
                </a:lnTo>
                <a:lnTo>
                  <a:pt x="537784" y="0"/>
                </a:lnTo>
                <a:lnTo>
                  <a:pt x="478016" y="11931"/>
                </a:lnTo>
                <a:lnTo>
                  <a:pt x="418273" y="23838"/>
                </a:lnTo>
                <a:lnTo>
                  <a:pt x="364482" y="41698"/>
                </a:lnTo>
                <a:lnTo>
                  <a:pt x="310716" y="71464"/>
                </a:lnTo>
                <a:lnTo>
                  <a:pt x="262902" y="101256"/>
                </a:lnTo>
                <a:lnTo>
                  <a:pt x="215113" y="131022"/>
                </a:lnTo>
                <a:lnTo>
                  <a:pt x="173276" y="172696"/>
                </a:lnTo>
                <a:lnTo>
                  <a:pt x="137415" y="214394"/>
                </a:lnTo>
                <a:lnTo>
                  <a:pt x="101580" y="262021"/>
                </a:lnTo>
                <a:lnTo>
                  <a:pt x="71696" y="309672"/>
                </a:lnTo>
                <a:lnTo>
                  <a:pt x="47789" y="363252"/>
                </a:lnTo>
                <a:lnTo>
                  <a:pt x="29858" y="416857"/>
                </a:lnTo>
                <a:lnTo>
                  <a:pt x="11953" y="470462"/>
                </a:lnTo>
                <a:lnTo>
                  <a:pt x="5976" y="529995"/>
                </a:lnTo>
                <a:lnTo>
                  <a:pt x="0" y="595506"/>
                </a:lnTo>
                <a:close/>
              </a:path>
            </a:pathLst>
          </a:custGeom>
          <a:solidFill>
            <a:srgbClr val="ACF1F1"/>
          </a:solidFill>
        </p:spPr>
        <p:txBody>
          <a:bodyPr wrap="square" lIns="0" tIns="0" rIns="0" bIns="0" rtlCol="0">
            <a:noAutofit/>
          </a:bodyPr>
          <a:lstStyle/>
          <a:p>
            <a:endParaRPr/>
          </a:p>
        </p:txBody>
      </p:sp>
      <p:sp>
        <p:nvSpPr>
          <p:cNvPr id="263" name="object 263"/>
          <p:cNvSpPr/>
          <p:nvPr/>
        </p:nvSpPr>
        <p:spPr>
          <a:xfrm>
            <a:off x="4051529" y="2298903"/>
            <a:ext cx="1171171" cy="1167151"/>
          </a:xfrm>
          <a:custGeom>
            <a:avLst/>
            <a:gdLst/>
            <a:ahLst/>
            <a:cxnLst/>
            <a:rect l="l" t="t" r="r" b="b"/>
            <a:pathLst>
              <a:path w="1171171" h="1167151">
                <a:moveTo>
                  <a:pt x="0" y="583575"/>
                </a:moveTo>
                <a:lnTo>
                  <a:pt x="5976" y="643133"/>
                </a:lnTo>
                <a:lnTo>
                  <a:pt x="11953" y="702667"/>
                </a:lnTo>
                <a:lnTo>
                  <a:pt x="29858" y="756271"/>
                </a:lnTo>
                <a:lnTo>
                  <a:pt x="47789" y="809851"/>
                </a:lnTo>
                <a:lnTo>
                  <a:pt x="71696" y="863456"/>
                </a:lnTo>
                <a:lnTo>
                  <a:pt x="101580" y="911108"/>
                </a:lnTo>
                <a:lnTo>
                  <a:pt x="137415" y="952781"/>
                </a:lnTo>
                <a:lnTo>
                  <a:pt x="173276" y="994454"/>
                </a:lnTo>
                <a:lnTo>
                  <a:pt x="215113" y="1030199"/>
                </a:lnTo>
                <a:lnTo>
                  <a:pt x="262902" y="1065919"/>
                </a:lnTo>
                <a:lnTo>
                  <a:pt x="310716" y="1095711"/>
                </a:lnTo>
                <a:lnTo>
                  <a:pt x="358506" y="1119524"/>
                </a:lnTo>
                <a:lnTo>
                  <a:pt x="412296" y="1137384"/>
                </a:lnTo>
                <a:lnTo>
                  <a:pt x="472039" y="1155244"/>
                </a:lnTo>
                <a:lnTo>
                  <a:pt x="525830" y="1161197"/>
                </a:lnTo>
                <a:lnTo>
                  <a:pt x="585573" y="1167151"/>
                </a:lnTo>
                <a:lnTo>
                  <a:pt x="645340" y="1161197"/>
                </a:lnTo>
                <a:lnTo>
                  <a:pt x="705083" y="1155244"/>
                </a:lnTo>
                <a:lnTo>
                  <a:pt x="758874" y="1137384"/>
                </a:lnTo>
                <a:lnTo>
                  <a:pt x="812640" y="1119524"/>
                </a:lnTo>
                <a:lnTo>
                  <a:pt x="866431" y="1095711"/>
                </a:lnTo>
                <a:lnTo>
                  <a:pt x="914220" y="1065919"/>
                </a:lnTo>
                <a:lnTo>
                  <a:pt x="962034" y="1030199"/>
                </a:lnTo>
                <a:lnTo>
                  <a:pt x="1003847" y="994454"/>
                </a:lnTo>
                <a:lnTo>
                  <a:pt x="1039707" y="952781"/>
                </a:lnTo>
                <a:lnTo>
                  <a:pt x="1075568" y="911108"/>
                </a:lnTo>
                <a:lnTo>
                  <a:pt x="1099450" y="863456"/>
                </a:lnTo>
                <a:lnTo>
                  <a:pt x="1129334" y="809851"/>
                </a:lnTo>
                <a:lnTo>
                  <a:pt x="1147264" y="756271"/>
                </a:lnTo>
                <a:lnTo>
                  <a:pt x="1159217" y="702667"/>
                </a:lnTo>
                <a:lnTo>
                  <a:pt x="1171171" y="643133"/>
                </a:lnTo>
                <a:lnTo>
                  <a:pt x="1171171" y="524017"/>
                </a:lnTo>
                <a:lnTo>
                  <a:pt x="1159217" y="464484"/>
                </a:lnTo>
                <a:lnTo>
                  <a:pt x="1147264" y="410879"/>
                </a:lnTo>
                <a:lnTo>
                  <a:pt x="1129334" y="357274"/>
                </a:lnTo>
                <a:lnTo>
                  <a:pt x="1099450" y="303694"/>
                </a:lnTo>
                <a:lnTo>
                  <a:pt x="1075568" y="256042"/>
                </a:lnTo>
                <a:lnTo>
                  <a:pt x="1039707" y="214369"/>
                </a:lnTo>
                <a:lnTo>
                  <a:pt x="1003847" y="172671"/>
                </a:lnTo>
                <a:lnTo>
                  <a:pt x="962034" y="130998"/>
                </a:lnTo>
                <a:lnTo>
                  <a:pt x="914220" y="101231"/>
                </a:lnTo>
                <a:lnTo>
                  <a:pt x="866431" y="71440"/>
                </a:lnTo>
                <a:lnTo>
                  <a:pt x="812640" y="47626"/>
                </a:lnTo>
                <a:lnTo>
                  <a:pt x="758874" y="23813"/>
                </a:lnTo>
                <a:lnTo>
                  <a:pt x="705083" y="11906"/>
                </a:lnTo>
                <a:lnTo>
                  <a:pt x="645340" y="0"/>
                </a:lnTo>
                <a:lnTo>
                  <a:pt x="525830" y="0"/>
                </a:lnTo>
                <a:lnTo>
                  <a:pt x="472039" y="11906"/>
                </a:lnTo>
                <a:lnTo>
                  <a:pt x="412296" y="23813"/>
                </a:lnTo>
                <a:lnTo>
                  <a:pt x="358506" y="47626"/>
                </a:lnTo>
                <a:lnTo>
                  <a:pt x="310716" y="71440"/>
                </a:lnTo>
                <a:lnTo>
                  <a:pt x="262902" y="101231"/>
                </a:lnTo>
                <a:lnTo>
                  <a:pt x="215113" y="130998"/>
                </a:lnTo>
                <a:lnTo>
                  <a:pt x="173276" y="172671"/>
                </a:lnTo>
                <a:lnTo>
                  <a:pt x="137415" y="214369"/>
                </a:lnTo>
                <a:lnTo>
                  <a:pt x="101580" y="256042"/>
                </a:lnTo>
                <a:lnTo>
                  <a:pt x="71696" y="303694"/>
                </a:lnTo>
                <a:lnTo>
                  <a:pt x="47789" y="357274"/>
                </a:lnTo>
                <a:lnTo>
                  <a:pt x="29858" y="410879"/>
                </a:lnTo>
                <a:lnTo>
                  <a:pt x="11953" y="464484"/>
                </a:lnTo>
                <a:lnTo>
                  <a:pt x="5976" y="524017"/>
                </a:lnTo>
                <a:lnTo>
                  <a:pt x="0" y="583575"/>
                </a:lnTo>
                <a:close/>
              </a:path>
            </a:pathLst>
          </a:custGeom>
          <a:solidFill>
            <a:srgbClr val="AFF1F1"/>
          </a:solidFill>
        </p:spPr>
        <p:txBody>
          <a:bodyPr wrap="square" lIns="0" tIns="0" rIns="0" bIns="0" rtlCol="0">
            <a:noAutofit/>
          </a:bodyPr>
          <a:lstStyle/>
          <a:p>
            <a:endParaRPr/>
          </a:p>
        </p:txBody>
      </p:sp>
      <p:sp>
        <p:nvSpPr>
          <p:cNvPr id="264" name="object 264"/>
          <p:cNvSpPr/>
          <p:nvPr/>
        </p:nvSpPr>
        <p:spPr>
          <a:xfrm>
            <a:off x="4069434" y="2316763"/>
            <a:ext cx="1141312" cy="1143337"/>
          </a:xfrm>
          <a:custGeom>
            <a:avLst/>
            <a:gdLst/>
            <a:ahLst/>
            <a:cxnLst/>
            <a:rect l="l" t="t" r="r" b="b"/>
            <a:pathLst>
              <a:path w="1141312" h="1143337">
                <a:moveTo>
                  <a:pt x="0" y="571668"/>
                </a:moveTo>
                <a:lnTo>
                  <a:pt x="5976" y="625273"/>
                </a:lnTo>
                <a:lnTo>
                  <a:pt x="11953" y="684807"/>
                </a:lnTo>
                <a:lnTo>
                  <a:pt x="23907" y="738411"/>
                </a:lnTo>
                <a:lnTo>
                  <a:pt x="47814" y="791991"/>
                </a:lnTo>
                <a:lnTo>
                  <a:pt x="65744" y="839643"/>
                </a:lnTo>
                <a:lnTo>
                  <a:pt x="95628" y="887269"/>
                </a:lnTo>
                <a:lnTo>
                  <a:pt x="131463" y="928968"/>
                </a:lnTo>
                <a:lnTo>
                  <a:pt x="167324" y="970641"/>
                </a:lnTo>
                <a:lnTo>
                  <a:pt x="209161" y="1006386"/>
                </a:lnTo>
                <a:lnTo>
                  <a:pt x="250974" y="1042106"/>
                </a:lnTo>
                <a:lnTo>
                  <a:pt x="298788" y="1071872"/>
                </a:lnTo>
                <a:lnTo>
                  <a:pt x="346577" y="1095711"/>
                </a:lnTo>
                <a:lnTo>
                  <a:pt x="400368" y="1113571"/>
                </a:lnTo>
                <a:lnTo>
                  <a:pt x="454134" y="1131431"/>
                </a:lnTo>
                <a:lnTo>
                  <a:pt x="513901" y="1137384"/>
                </a:lnTo>
                <a:lnTo>
                  <a:pt x="567667" y="1143337"/>
                </a:lnTo>
                <a:lnTo>
                  <a:pt x="627435" y="1137384"/>
                </a:lnTo>
                <a:lnTo>
                  <a:pt x="687178" y="1131431"/>
                </a:lnTo>
                <a:lnTo>
                  <a:pt x="740968" y="1113571"/>
                </a:lnTo>
                <a:lnTo>
                  <a:pt x="794734" y="1095711"/>
                </a:lnTo>
                <a:lnTo>
                  <a:pt x="842549" y="1071872"/>
                </a:lnTo>
                <a:lnTo>
                  <a:pt x="890338" y="1042106"/>
                </a:lnTo>
                <a:lnTo>
                  <a:pt x="938152" y="1006386"/>
                </a:lnTo>
                <a:lnTo>
                  <a:pt x="973988" y="970641"/>
                </a:lnTo>
                <a:lnTo>
                  <a:pt x="1015825" y="928968"/>
                </a:lnTo>
                <a:lnTo>
                  <a:pt x="1045709" y="887269"/>
                </a:lnTo>
                <a:lnTo>
                  <a:pt x="1075568" y="839643"/>
                </a:lnTo>
                <a:lnTo>
                  <a:pt x="1099475" y="791991"/>
                </a:lnTo>
                <a:lnTo>
                  <a:pt x="1117405" y="738411"/>
                </a:lnTo>
                <a:lnTo>
                  <a:pt x="1129358" y="684807"/>
                </a:lnTo>
                <a:lnTo>
                  <a:pt x="1141312" y="625273"/>
                </a:lnTo>
                <a:lnTo>
                  <a:pt x="1141312" y="512110"/>
                </a:lnTo>
                <a:lnTo>
                  <a:pt x="1129358" y="452577"/>
                </a:lnTo>
                <a:lnTo>
                  <a:pt x="1117405" y="398972"/>
                </a:lnTo>
                <a:lnTo>
                  <a:pt x="1099475" y="345392"/>
                </a:lnTo>
                <a:lnTo>
                  <a:pt x="1075568" y="297741"/>
                </a:lnTo>
                <a:lnTo>
                  <a:pt x="1045709" y="250114"/>
                </a:lnTo>
                <a:lnTo>
                  <a:pt x="1015825" y="202462"/>
                </a:lnTo>
                <a:lnTo>
                  <a:pt x="973988" y="166742"/>
                </a:lnTo>
                <a:lnTo>
                  <a:pt x="938152" y="125044"/>
                </a:lnTo>
                <a:lnTo>
                  <a:pt x="890338" y="95278"/>
                </a:lnTo>
                <a:lnTo>
                  <a:pt x="842549" y="65511"/>
                </a:lnTo>
                <a:lnTo>
                  <a:pt x="794734" y="41673"/>
                </a:lnTo>
                <a:lnTo>
                  <a:pt x="740968" y="23813"/>
                </a:lnTo>
                <a:lnTo>
                  <a:pt x="687178" y="11906"/>
                </a:lnTo>
                <a:lnTo>
                  <a:pt x="627435" y="0"/>
                </a:lnTo>
                <a:lnTo>
                  <a:pt x="513901" y="0"/>
                </a:lnTo>
                <a:lnTo>
                  <a:pt x="454134" y="11906"/>
                </a:lnTo>
                <a:lnTo>
                  <a:pt x="400368" y="23813"/>
                </a:lnTo>
                <a:lnTo>
                  <a:pt x="346577" y="41673"/>
                </a:lnTo>
                <a:lnTo>
                  <a:pt x="298788" y="65511"/>
                </a:lnTo>
                <a:lnTo>
                  <a:pt x="250974" y="95278"/>
                </a:lnTo>
                <a:lnTo>
                  <a:pt x="209161" y="125044"/>
                </a:lnTo>
                <a:lnTo>
                  <a:pt x="167324" y="166742"/>
                </a:lnTo>
                <a:lnTo>
                  <a:pt x="131463" y="202462"/>
                </a:lnTo>
                <a:lnTo>
                  <a:pt x="95628" y="250114"/>
                </a:lnTo>
                <a:lnTo>
                  <a:pt x="65744" y="297741"/>
                </a:lnTo>
                <a:lnTo>
                  <a:pt x="47814" y="345392"/>
                </a:lnTo>
                <a:lnTo>
                  <a:pt x="23907" y="398972"/>
                </a:lnTo>
                <a:lnTo>
                  <a:pt x="11953" y="452577"/>
                </a:lnTo>
                <a:lnTo>
                  <a:pt x="5976" y="512110"/>
                </a:lnTo>
                <a:lnTo>
                  <a:pt x="0" y="571668"/>
                </a:lnTo>
                <a:close/>
              </a:path>
            </a:pathLst>
          </a:custGeom>
          <a:solidFill>
            <a:srgbClr val="B3F3F3"/>
          </a:solidFill>
        </p:spPr>
        <p:txBody>
          <a:bodyPr wrap="square" lIns="0" tIns="0" rIns="0" bIns="0" rtlCol="0">
            <a:noAutofit/>
          </a:bodyPr>
          <a:lstStyle/>
          <a:p>
            <a:endParaRPr/>
          </a:p>
        </p:txBody>
      </p:sp>
      <p:sp>
        <p:nvSpPr>
          <p:cNvPr id="265" name="object 265"/>
          <p:cNvSpPr/>
          <p:nvPr/>
        </p:nvSpPr>
        <p:spPr>
          <a:xfrm>
            <a:off x="4081388" y="2328670"/>
            <a:ext cx="1123382" cy="1119524"/>
          </a:xfrm>
          <a:custGeom>
            <a:avLst/>
            <a:gdLst/>
            <a:ahLst/>
            <a:cxnLst/>
            <a:rect l="l" t="t" r="r" b="b"/>
            <a:pathLst>
              <a:path w="1123382" h="1119524">
                <a:moveTo>
                  <a:pt x="0" y="559762"/>
                </a:moveTo>
                <a:lnTo>
                  <a:pt x="5976" y="613367"/>
                </a:lnTo>
                <a:lnTo>
                  <a:pt x="11953" y="672900"/>
                </a:lnTo>
                <a:lnTo>
                  <a:pt x="23907" y="726505"/>
                </a:lnTo>
                <a:lnTo>
                  <a:pt x="47814" y="774131"/>
                </a:lnTo>
                <a:lnTo>
                  <a:pt x="71721" y="827736"/>
                </a:lnTo>
                <a:lnTo>
                  <a:pt x="95603" y="869409"/>
                </a:lnTo>
                <a:lnTo>
                  <a:pt x="131463" y="917061"/>
                </a:lnTo>
                <a:lnTo>
                  <a:pt x="167324" y="952781"/>
                </a:lnTo>
                <a:lnTo>
                  <a:pt x="203160" y="988526"/>
                </a:lnTo>
                <a:lnTo>
                  <a:pt x="250974" y="1024246"/>
                </a:lnTo>
                <a:lnTo>
                  <a:pt x="292811" y="1048059"/>
                </a:lnTo>
                <a:lnTo>
                  <a:pt x="346577" y="1071897"/>
                </a:lnTo>
                <a:lnTo>
                  <a:pt x="394391" y="1095711"/>
                </a:lnTo>
                <a:lnTo>
                  <a:pt x="448157" y="1107617"/>
                </a:lnTo>
                <a:lnTo>
                  <a:pt x="507925" y="1113571"/>
                </a:lnTo>
                <a:lnTo>
                  <a:pt x="561691" y="1119524"/>
                </a:lnTo>
                <a:lnTo>
                  <a:pt x="621458" y="1113571"/>
                </a:lnTo>
                <a:lnTo>
                  <a:pt x="675224" y="1107617"/>
                </a:lnTo>
                <a:lnTo>
                  <a:pt x="729015" y="1095711"/>
                </a:lnTo>
                <a:lnTo>
                  <a:pt x="782781" y="1071897"/>
                </a:lnTo>
                <a:lnTo>
                  <a:pt x="830595" y="1048059"/>
                </a:lnTo>
                <a:lnTo>
                  <a:pt x="878384" y="1024246"/>
                </a:lnTo>
                <a:lnTo>
                  <a:pt x="920222" y="988526"/>
                </a:lnTo>
                <a:lnTo>
                  <a:pt x="962034" y="952781"/>
                </a:lnTo>
                <a:lnTo>
                  <a:pt x="997895" y="917061"/>
                </a:lnTo>
                <a:lnTo>
                  <a:pt x="1027778" y="869409"/>
                </a:lnTo>
                <a:lnTo>
                  <a:pt x="1057637" y="827736"/>
                </a:lnTo>
                <a:lnTo>
                  <a:pt x="1081544" y="774131"/>
                </a:lnTo>
                <a:lnTo>
                  <a:pt x="1099475" y="726505"/>
                </a:lnTo>
                <a:lnTo>
                  <a:pt x="1111428" y="672900"/>
                </a:lnTo>
                <a:lnTo>
                  <a:pt x="1123382" y="613367"/>
                </a:lnTo>
                <a:lnTo>
                  <a:pt x="1123382" y="500204"/>
                </a:lnTo>
                <a:lnTo>
                  <a:pt x="1111428" y="446624"/>
                </a:lnTo>
                <a:lnTo>
                  <a:pt x="1099475" y="393019"/>
                </a:lnTo>
                <a:lnTo>
                  <a:pt x="1081544" y="339439"/>
                </a:lnTo>
                <a:lnTo>
                  <a:pt x="1057637" y="291787"/>
                </a:lnTo>
                <a:lnTo>
                  <a:pt x="1027778" y="244161"/>
                </a:lnTo>
                <a:lnTo>
                  <a:pt x="997895" y="202462"/>
                </a:lnTo>
                <a:lnTo>
                  <a:pt x="962034" y="160789"/>
                </a:lnTo>
                <a:lnTo>
                  <a:pt x="920222" y="125044"/>
                </a:lnTo>
                <a:lnTo>
                  <a:pt x="878384" y="95278"/>
                </a:lnTo>
                <a:lnTo>
                  <a:pt x="830595" y="65511"/>
                </a:lnTo>
                <a:lnTo>
                  <a:pt x="782781" y="41673"/>
                </a:lnTo>
                <a:lnTo>
                  <a:pt x="729015" y="23813"/>
                </a:lnTo>
                <a:lnTo>
                  <a:pt x="675224" y="11906"/>
                </a:lnTo>
                <a:lnTo>
                  <a:pt x="621458" y="0"/>
                </a:lnTo>
                <a:lnTo>
                  <a:pt x="507925" y="0"/>
                </a:lnTo>
                <a:lnTo>
                  <a:pt x="448157" y="11906"/>
                </a:lnTo>
                <a:lnTo>
                  <a:pt x="394391" y="23813"/>
                </a:lnTo>
                <a:lnTo>
                  <a:pt x="346577" y="41673"/>
                </a:lnTo>
                <a:lnTo>
                  <a:pt x="292811" y="65511"/>
                </a:lnTo>
                <a:lnTo>
                  <a:pt x="250974" y="95278"/>
                </a:lnTo>
                <a:lnTo>
                  <a:pt x="203160" y="125044"/>
                </a:lnTo>
                <a:lnTo>
                  <a:pt x="167324" y="160789"/>
                </a:lnTo>
                <a:lnTo>
                  <a:pt x="131463" y="202462"/>
                </a:lnTo>
                <a:lnTo>
                  <a:pt x="95603" y="244161"/>
                </a:lnTo>
                <a:lnTo>
                  <a:pt x="71721" y="291787"/>
                </a:lnTo>
                <a:lnTo>
                  <a:pt x="47814" y="339439"/>
                </a:lnTo>
                <a:lnTo>
                  <a:pt x="23907" y="393019"/>
                </a:lnTo>
                <a:lnTo>
                  <a:pt x="11953" y="446624"/>
                </a:lnTo>
                <a:lnTo>
                  <a:pt x="5976" y="500204"/>
                </a:lnTo>
                <a:lnTo>
                  <a:pt x="0" y="559762"/>
                </a:lnTo>
                <a:close/>
              </a:path>
            </a:pathLst>
          </a:custGeom>
          <a:solidFill>
            <a:srgbClr val="B6F4F4"/>
          </a:solidFill>
        </p:spPr>
        <p:txBody>
          <a:bodyPr wrap="square" lIns="0" tIns="0" rIns="0" bIns="0" rtlCol="0">
            <a:noAutofit/>
          </a:bodyPr>
          <a:lstStyle/>
          <a:p>
            <a:endParaRPr/>
          </a:p>
        </p:txBody>
      </p:sp>
      <p:sp>
        <p:nvSpPr>
          <p:cNvPr id="266" name="object 266"/>
          <p:cNvSpPr/>
          <p:nvPr/>
        </p:nvSpPr>
        <p:spPr>
          <a:xfrm>
            <a:off x="4093341" y="2346530"/>
            <a:ext cx="1099475" cy="1089757"/>
          </a:xfrm>
          <a:custGeom>
            <a:avLst/>
            <a:gdLst/>
            <a:ahLst/>
            <a:cxnLst/>
            <a:rect l="l" t="t" r="r" b="b"/>
            <a:pathLst>
              <a:path w="1099475" h="1089757">
                <a:moveTo>
                  <a:pt x="0" y="547855"/>
                </a:moveTo>
                <a:lnTo>
                  <a:pt x="5976" y="601460"/>
                </a:lnTo>
                <a:lnTo>
                  <a:pt x="11953" y="655040"/>
                </a:lnTo>
                <a:lnTo>
                  <a:pt x="29883" y="708645"/>
                </a:lnTo>
                <a:lnTo>
                  <a:pt x="47814" y="756271"/>
                </a:lnTo>
                <a:lnTo>
                  <a:pt x="71721" y="803923"/>
                </a:lnTo>
                <a:lnTo>
                  <a:pt x="95603" y="851549"/>
                </a:lnTo>
                <a:lnTo>
                  <a:pt x="125487" y="893248"/>
                </a:lnTo>
                <a:lnTo>
                  <a:pt x="161347" y="928968"/>
                </a:lnTo>
                <a:lnTo>
                  <a:pt x="203160" y="964712"/>
                </a:lnTo>
                <a:lnTo>
                  <a:pt x="244997" y="994479"/>
                </a:lnTo>
                <a:lnTo>
                  <a:pt x="292811" y="1024246"/>
                </a:lnTo>
                <a:lnTo>
                  <a:pt x="340600" y="1048084"/>
                </a:lnTo>
                <a:lnTo>
                  <a:pt x="388414" y="1065944"/>
                </a:lnTo>
                <a:lnTo>
                  <a:pt x="442180" y="1077851"/>
                </a:lnTo>
                <a:lnTo>
                  <a:pt x="495971" y="1083804"/>
                </a:lnTo>
                <a:lnTo>
                  <a:pt x="549737" y="1089757"/>
                </a:lnTo>
                <a:lnTo>
                  <a:pt x="609505" y="1083804"/>
                </a:lnTo>
                <a:lnTo>
                  <a:pt x="663271" y="1077851"/>
                </a:lnTo>
                <a:lnTo>
                  <a:pt x="717061" y="1065944"/>
                </a:lnTo>
                <a:lnTo>
                  <a:pt x="764851" y="1048084"/>
                </a:lnTo>
                <a:lnTo>
                  <a:pt x="812665" y="1024246"/>
                </a:lnTo>
                <a:lnTo>
                  <a:pt x="860454" y="994479"/>
                </a:lnTo>
                <a:lnTo>
                  <a:pt x="902291" y="964712"/>
                </a:lnTo>
                <a:lnTo>
                  <a:pt x="938127" y="928968"/>
                </a:lnTo>
                <a:lnTo>
                  <a:pt x="973988" y="893248"/>
                </a:lnTo>
                <a:lnTo>
                  <a:pt x="1009848" y="851549"/>
                </a:lnTo>
                <a:lnTo>
                  <a:pt x="1033755" y="803923"/>
                </a:lnTo>
                <a:lnTo>
                  <a:pt x="1057637" y="756271"/>
                </a:lnTo>
                <a:lnTo>
                  <a:pt x="1075568" y="708645"/>
                </a:lnTo>
                <a:lnTo>
                  <a:pt x="1087521" y="655040"/>
                </a:lnTo>
                <a:lnTo>
                  <a:pt x="1099475" y="601460"/>
                </a:lnTo>
                <a:lnTo>
                  <a:pt x="1099475" y="488297"/>
                </a:lnTo>
                <a:lnTo>
                  <a:pt x="1087521" y="434717"/>
                </a:lnTo>
                <a:lnTo>
                  <a:pt x="1075568" y="381112"/>
                </a:lnTo>
                <a:lnTo>
                  <a:pt x="1057637" y="333485"/>
                </a:lnTo>
                <a:lnTo>
                  <a:pt x="1033755" y="285834"/>
                </a:lnTo>
                <a:lnTo>
                  <a:pt x="1009848" y="238207"/>
                </a:lnTo>
                <a:lnTo>
                  <a:pt x="973988" y="196509"/>
                </a:lnTo>
                <a:lnTo>
                  <a:pt x="938127" y="154836"/>
                </a:lnTo>
                <a:lnTo>
                  <a:pt x="902291" y="119091"/>
                </a:lnTo>
                <a:lnTo>
                  <a:pt x="860454" y="89324"/>
                </a:lnTo>
                <a:lnTo>
                  <a:pt x="812665" y="65511"/>
                </a:lnTo>
                <a:lnTo>
                  <a:pt x="764851" y="41698"/>
                </a:lnTo>
                <a:lnTo>
                  <a:pt x="717061" y="23813"/>
                </a:lnTo>
                <a:lnTo>
                  <a:pt x="663271" y="5953"/>
                </a:lnTo>
                <a:lnTo>
                  <a:pt x="609505" y="0"/>
                </a:lnTo>
                <a:lnTo>
                  <a:pt x="495971" y="0"/>
                </a:lnTo>
                <a:lnTo>
                  <a:pt x="442180" y="5953"/>
                </a:lnTo>
                <a:lnTo>
                  <a:pt x="388414" y="23813"/>
                </a:lnTo>
                <a:lnTo>
                  <a:pt x="340600" y="41698"/>
                </a:lnTo>
                <a:lnTo>
                  <a:pt x="292811" y="65511"/>
                </a:lnTo>
                <a:lnTo>
                  <a:pt x="244997" y="89324"/>
                </a:lnTo>
                <a:lnTo>
                  <a:pt x="203160" y="119091"/>
                </a:lnTo>
                <a:lnTo>
                  <a:pt x="161347" y="154836"/>
                </a:lnTo>
                <a:lnTo>
                  <a:pt x="125487" y="196509"/>
                </a:lnTo>
                <a:lnTo>
                  <a:pt x="95603" y="238207"/>
                </a:lnTo>
                <a:lnTo>
                  <a:pt x="71721" y="285834"/>
                </a:lnTo>
                <a:lnTo>
                  <a:pt x="47814" y="333485"/>
                </a:lnTo>
                <a:lnTo>
                  <a:pt x="29883" y="381112"/>
                </a:lnTo>
                <a:lnTo>
                  <a:pt x="11953" y="434717"/>
                </a:lnTo>
                <a:lnTo>
                  <a:pt x="5976" y="488297"/>
                </a:lnTo>
                <a:lnTo>
                  <a:pt x="0" y="547855"/>
                </a:lnTo>
                <a:close/>
              </a:path>
            </a:pathLst>
          </a:custGeom>
          <a:solidFill>
            <a:srgbClr val="B8F4F4"/>
          </a:solidFill>
        </p:spPr>
        <p:txBody>
          <a:bodyPr wrap="square" lIns="0" tIns="0" rIns="0" bIns="0" rtlCol="0">
            <a:noAutofit/>
          </a:bodyPr>
          <a:lstStyle/>
          <a:p>
            <a:endParaRPr/>
          </a:p>
        </p:txBody>
      </p:sp>
      <p:sp>
        <p:nvSpPr>
          <p:cNvPr id="267" name="object 267"/>
          <p:cNvSpPr/>
          <p:nvPr/>
        </p:nvSpPr>
        <p:spPr>
          <a:xfrm>
            <a:off x="4111272" y="2358437"/>
            <a:ext cx="1075568" cy="1071897"/>
          </a:xfrm>
          <a:custGeom>
            <a:avLst/>
            <a:gdLst/>
            <a:ahLst/>
            <a:cxnLst/>
            <a:rect l="l" t="t" r="r" b="b"/>
            <a:pathLst>
              <a:path w="1075568" h="1071897">
                <a:moveTo>
                  <a:pt x="0" y="535948"/>
                </a:moveTo>
                <a:lnTo>
                  <a:pt x="5976" y="589553"/>
                </a:lnTo>
                <a:lnTo>
                  <a:pt x="11953" y="643133"/>
                </a:lnTo>
                <a:lnTo>
                  <a:pt x="23907" y="696738"/>
                </a:lnTo>
                <a:lnTo>
                  <a:pt x="41837" y="744365"/>
                </a:lnTo>
                <a:lnTo>
                  <a:pt x="65719" y="792016"/>
                </a:lnTo>
                <a:lnTo>
                  <a:pt x="89626" y="833689"/>
                </a:lnTo>
                <a:lnTo>
                  <a:pt x="125487" y="875388"/>
                </a:lnTo>
                <a:lnTo>
                  <a:pt x="155370" y="911108"/>
                </a:lnTo>
                <a:lnTo>
                  <a:pt x="197183" y="946852"/>
                </a:lnTo>
                <a:lnTo>
                  <a:pt x="239020" y="976619"/>
                </a:lnTo>
                <a:lnTo>
                  <a:pt x="280833" y="1006386"/>
                </a:lnTo>
                <a:lnTo>
                  <a:pt x="328647" y="1030199"/>
                </a:lnTo>
                <a:lnTo>
                  <a:pt x="376461" y="1048084"/>
                </a:lnTo>
                <a:lnTo>
                  <a:pt x="430227" y="1059991"/>
                </a:lnTo>
                <a:lnTo>
                  <a:pt x="484018" y="1065944"/>
                </a:lnTo>
                <a:lnTo>
                  <a:pt x="537784" y="1071897"/>
                </a:lnTo>
                <a:lnTo>
                  <a:pt x="591574" y="1065944"/>
                </a:lnTo>
                <a:lnTo>
                  <a:pt x="645340" y="1059991"/>
                </a:lnTo>
                <a:lnTo>
                  <a:pt x="699131" y="1048084"/>
                </a:lnTo>
                <a:lnTo>
                  <a:pt x="746920" y="1030199"/>
                </a:lnTo>
                <a:lnTo>
                  <a:pt x="794734" y="1006386"/>
                </a:lnTo>
                <a:lnTo>
                  <a:pt x="836547" y="976619"/>
                </a:lnTo>
                <a:lnTo>
                  <a:pt x="878384" y="946852"/>
                </a:lnTo>
                <a:lnTo>
                  <a:pt x="920197" y="911108"/>
                </a:lnTo>
                <a:lnTo>
                  <a:pt x="950081" y="875388"/>
                </a:lnTo>
                <a:lnTo>
                  <a:pt x="985941" y="833689"/>
                </a:lnTo>
                <a:lnTo>
                  <a:pt x="1009848" y="792016"/>
                </a:lnTo>
                <a:lnTo>
                  <a:pt x="1033730" y="744365"/>
                </a:lnTo>
                <a:lnTo>
                  <a:pt x="1051661" y="696738"/>
                </a:lnTo>
                <a:lnTo>
                  <a:pt x="1063614" y="643133"/>
                </a:lnTo>
                <a:lnTo>
                  <a:pt x="1075568" y="589553"/>
                </a:lnTo>
                <a:lnTo>
                  <a:pt x="1075568" y="482368"/>
                </a:lnTo>
                <a:lnTo>
                  <a:pt x="1063614" y="428764"/>
                </a:lnTo>
                <a:lnTo>
                  <a:pt x="1051661" y="375159"/>
                </a:lnTo>
                <a:lnTo>
                  <a:pt x="1033730" y="327532"/>
                </a:lnTo>
                <a:lnTo>
                  <a:pt x="1009848" y="279881"/>
                </a:lnTo>
                <a:lnTo>
                  <a:pt x="985941" y="232254"/>
                </a:lnTo>
                <a:lnTo>
                  <a:pt x="950081" y="196509"/>
                </a:lnTo>
                <a:lnTo>
                  <a:pt x="920197" y="154836"/>
                </a:lnTo>
                <a:lnTo>
                  <a:pt x="878384" y="119116"/>
                </a:lnTo>
                <a:lnTo>
                  <a:pt x="836547" y="89324"/>
                </a:lnTo>
                <a:lnTo>
                  <a:pt x="794734" y="65511"/>
                </a:lnTo>
                <a:lnTo>
                  <a:pt x="746920" y="41698"/>
                </a:lnTo>
                <a:lnTo>
                  <a:pt x="699131" y="23838"/>
                </a:lnTo>
                <a:lnTo>
                  <a:pt x="645340" y="11906"/>
                </a:lnTo>
                <a:lnTo>
                  <a:pt x="591574" y="0"/>
                </a:lnTo>
                <a:lnTo>
                  <a:pt x="484018" y="0"/>
                </a:lnTo>
                <a:lnTo>
                  <a:pt x="430227" y="11906"/>
                </a:lnTo>
                <a:lnTo>
                  <a:pt x="376461" y="23838"/>
                </a:lnTo>
                <a:lnTo>
                  <a:pt x="328647" y="41698"/>
                </a:lnTo>
                <a:lnTo>
                  <a:pt x="280833" y="65511"/>
                </a:lnTo>
                <a:lnTo>
                  <a:pt x="239020" y="89324"/>
                </a:lnTo>
                <a:lnTo>
                  <a:pt x="197183" y="119116"/>
                </a:lnTo>
                <a:lnTo>
                  <a:pt x="155370" y="154836"/>
                </a:lnTo>
                <a:lnTo>
                  <a:pt x="125487" y="196509"/>
                </a:lnTo>
                <a:lnTo>
                  <a:pt x="89626" y="232254"/>
                </a:lnTo>
                <a:lnTo>
                  <a:pt x="65719" y="279881"/>
                </a:lnTo>
                <a:lnTo>
                  <a:pt x="41837" y="327532"/>
                </a:lnTo>
                <a:lnTo>
                  <a:pt x="23907" y="375159"/>
                </a:lnTo>
                <a:lnTo>
                  <a:pt x="11953" y="428764"/>
                </a:lnTo>
                <a:lnTo>
                  <a:pt x="5976" y="482368"/>
                </a:lnTo>
                <a:lnTo>
                  <a:pt x="0" y="535948"/>
                </a:lnTo>
                <a:close/>
              </a:path>
            </a:pathLst>
          </a:custGeom>
          <a:solidFill>
            <a:srgbClr val="BAF5F5"/>
          </a:solidFill>
        </p:spPr>
        <p:txBody>
          <a:bodyPr wrap="square" lIns="0" tIns="0" rIns="0" bIns="0" rtlCol="0">
            <a:noAutofit/>
          </a:bodyPr>
          <a:lstStyle/>
          <a:p>
            <a:endParaRPr/>
          </a:p>
        </p:txBody>
      </p:sp>
      <p:sp>
        <p:nvSpPr>
          <p:cNvPr id="268" name="object 268"/>
          <p:cNvSpPr/>
          <p:nvPr/>
        </p:nvSpPr>
        <p:spPr>
          <a:xfrm>
            <a:off x="4123225" y="2376297"/>
            <a:ext cx="1051661" cy="1042131"/>
          </a:xfrm>
          <a:custGeom>
            <a:avLst/>
            <a:gdLst/>
            <a:ahLst/>
            <a:cxnLst/>
            <a:rect l="l" t="t" r="r" b="b"/>
            <a:pathLst>
              <a:path w="1051661" h="1042131">
                <a:moveTo>
                  <a:pt x="0" y="518088"/>
                </a:moveTo>
                <a:lnTo>
                  <a:pt x="5976" y="571693"/>
                </a:lnTo>
                <a:lnTo>
                  <a:pt x="11953" y="625273"/>
                </a:lnTo>
                <a:lnTo>
                  <a:pt x="23907" y="672925"/>
                </a:lnTo>
                <a:lnTo>
                  <a:pt x="41837" y="720551"/>
                </a:lnTo>
                <a:lnTo>
                  <a:pt x="65719" y="768203"/>
                </a:lnTo>
                <a:lnTo>
                  <a:pt x="89626" y="809876"/>
                </a:lnTo>
                <a:lnTo>
                  <a:pt x="119510" y="851574"/>
                </a:lnTo>
                <a:lnTo>
                  <a:pt x="155370" y="887294"/>
                </a:lnTo>
                <a:lnTo>
                  <a:pt x="191206" y="923039"/>
                </a:lnTo>
                <a:lnTo>
                  <a:pt x="233043" y="952806"/>
                </a:lnTo>
                <a:lnTo>
                  <a:pt x="274856" y="976619"/>
                </a:lnTo>
                <a:lnTo>
                  <a:pt x="322670" y="1000432"/>
                </a:lnTo>
                <a:lnTo>
                  <a:pt x="370484" y="1018317"/>
                </a:lnTo>
                <a:lnTo>
                  <a:pt x="424250" y="1030224"/>
                </a:lnTo>
                <a:lnTo>
                  <a:pt x="472064" y="1036177"/>
                </a:lnTo>
                <a:lnTo>
                  <a:pt x="525830" y="1042131"/>
                </a:lnTo>
                <a:lnTo>
                  <a:pt x="579621" y="1036177"/>
                </a:lnTo>
                <a:lnTo>
                  <a:pt x="633387" y="1030224"/>
                </a:lnTo>
                <a:lnTo>
                  <a:pt x="681201" y="1018317"/>
                </a:lnTo>
                <a:lnTo>
                  <a:pt x="728990" y="1000432"/>
                </a:lnTo>
                <a:lnTo>
                  <a:pt x="776804" y="976619"/>
                </a:lnTo>
                <a:lnTo>
                  <a:pt x="818617" y="952806"/>
                </a:lnTo>
                <a:lnTo>
                  <a:pt x="860454" y="923039"/>
                </a:lnTo>
                <a:lnTo>
                  <a:pt x="896315" y="887294"/>
                </a:lnTo>
                <a:lnTo>
                  <a:pt x="932150" y="851574"/>
                </a:lnTo>
                <a:lnTo>
                  <a:pt x="962034" y="809876"/>
                </a:lnTo>
                <a:lnTo>
                  <a:pt x="991918" y="768203"/>
                </a:lnTo>
                <a:lnTo>
                  <a:pt x="1009848" y="720551"/>
                </a:lnTo>
                <a:lnTo>
                  <a:pt x="1027754" y="672925"/>
                </a:lnTo>
                <a:lnTo>
                  <a:pt x="1039707" y="625273"/>
                </a:lnTo>
                <a:lnTo>
                  <a:pt x="1051661" y="571693"/>
                </a:lnTo>
                <a:lnTo>
                  <a:pt x="1051661" y="464508"/>
                </a:lnTo>
                <a:lnTo>
                  <a:pt x="1039707" y="410904"/>
                </a:lnTo>
                <a:lnTo>
                  <a:pt x="1027754" y="363252"/>
                </a:lnTo>
                <a:lnTo>
                  <a:pt x="1009848" y="315625"/>
                </a:lnTo>
                <a:lnTo>
                  <a:pt x="991918" y="267974"/>
                </a:lnTo>
                <a:lnTo>
                  <a:pt x="962034" y="226301"/>
                </a:lnTo>
                <a:lnTo>
                  <a:pt x="932150" y="184602"/>
                </a:lnTo>
                <a:lnTo>
                  <a:pt x="896315" y="148882"/>
                </a:lnTo>
                <a:lnTo>
                  <a:pt x="860454" y="113162"/>
                </a:lnTo>
                <a:lnTo>
                  <a:pt x="818617" y="83371"/>
                </a:lnTo>
                <a:lnTo>
                  <a:pt x="776804" y="59558"/>
                </a:lnTo>
                <a:lnTo>
                  <a:pt x="728990" y="35744"/>
                </a:lnTo>
                <a:lnTo>
                  <a:pt x="681201" y="17884"/>
                </a:lnTo>
                <a:lnTo>
                  <a:pt x="633387" y="5978"/>
                </a:lnTo>
                <a:lnTo>
                  <a:pt x="579621" y="0"/>
                </a:lnTo>
                <a:lnTo>
                  <a:pt x="472064" y="0"/>
                </a:lnTo>
                <a:lnTo>
                  <a:pt x="424250" y="5978"/>
                </a:lnTo>
                <a:lnTo>
                  <a:pt x="370484" y="17884"/>
                </a:lnTo>
                <a:lnTo>
                  <a:pt x="322670" y="35744"/>
                </a:lnTo>
                <a:lnTo>
                  <a:pt x="274856" y="59558"/>
                </a:lnTo>
                <a:lnTo>
                  <a:pt x="233043" y="83371"/>
                </a:lnTo>
                <a:lnTo>
                  <a:pt x="191206" y="113162"/>
                </a:lnTo>
                <a:lnTo>
                  <a:pt x="155370" y="148882"/>
                </a:lnTo>
                <a:lnTo>
                  <a:pt x="119510" y="184602"/>
                </a:lnTo>
                <a:lnTo>
                  <a:pt x="89626" y="226301"/>
                </a:lnTo>
                <a:lnTo>
                  <a:pt x="65719" y="267974"/>
                </a:lnTo>
                <a:lnTo>
                  <a:pt x="41837" y="315625"/>
                </a:lnTo>
                <a:lnTo>
                  <a:pt x="23907" y="363252"/>
                </a:lnTo>
                <a:lnTo>
                  <a:pt x="11953" y="410904"/>
                </a:lnTo>
                <a:lnTo>
                  <a:pt x="5976" y="464508"/>
                </a:lnTo>
                <a:lnTo>
                  <a:pt x="0" y="518088"/>
                </a:lnTo>
                <a:close/>
              </a:path>
            </a:pathLst>
          </a:custGeom>
          <a:solidFill>
            <a:srgbClr val="BDF6F6"/>
          </a:solidFill>
        </p:spPr>
        <p:txBody>
          <a:bodyPr wrap="square" lIns="0" tIns="0" rIns="0" bIns="0" rtlCol="0">
            <a:noAutofit/>
          </a:bodyPr>
          <a:lstStyle/>
          <a:p>
            <a:endParaRPr/>
          </a:p>
        </p:txBody>
      </p:sp>
      <p:sp>
        <p:nvSpPr>
          <p:cNvPr id="269" name="object 269"/>
          <p:cNvSpPr/>
          <p:nvPr/>
        </p:nvSpPr>
        <p:spPr>
          <a:xfrm>
            <a:off x="4135179" y="2388228"/>
            <a:ext cx="1027754" cy="1024246"/>
          </a:xfrm>
          <a:custGeom>
            <a:avLst/>
            <a:gdLst/>
            <a:ahLst/>
            <a:cxnLst/>
            <a:rect l="l" t="t" r="r" b="b"/>
            <a:pathLst>
              <a:path w="1027754" h="1024246">
                <a:moveTo>
                  <a:pt x="0" y="512110"/>
                </a:moveTo>
                <a:lnTo>
                  <a:pt x="5976" y="565715"/>
                </a:lnTo>
                <a:lnTo>
                  <a:pt x="11953" y="613342"/>
                </a:lnTo>
                <a:lnTo>
                  <a:pt x="23907" y="660993"/>
                </a:lnTo>
                <a:lnTo>
                  <a:pt x="41812" y="708620"/>
                </a:lnTo>
                <a:lnTo>
                  <a:pt x="89626" y="797945"/>
                </a:lnTo>
                <a:lnTo>
                  <a:pt x="155346" y="875363"/>
                </a:lnTo>
                <a:lnTo>
                  <a:pt x="227067" y="934921"/>
                </a:lnTo>
                <a:lnTo>
                  <a:pt x="268879" y="958734"/>
                </a:lnTo>
                <a:lnTo>
                  <a:pt x="316693" y="982548"/>
                </a:lnTo>
                <a:lnTo>
                  <a:pt x="364482" y="1000408"/>
                </a:lnTo>
                <a:lnTo>
                  <a:pt x="412296" y="1012339"/>
                </a:lnTo>
                <a:lnTo>
                  <a:pt x="466062" y="1018292"/>
                </a:lnTo>
                <a:lnTo>
                  <a:pt x="513877" y="1024246"/>
                </a:lnTo>
                <a:lnTo>
                  <a:pt x="567667" y="1018292"/>
                </a:lnTo>
                <a:lnTo>
                  <a:pt x="621433" y="1012339"/>
                </a:lnTo>
                <a:lnTo>
                  <a:pt x="669247" y="1000408"/>
                </a:lnTo>
                <a:lnTo>
                  <a:pt x="717037" y="982548"/>
                </a:lnTo>
                <a:lnTo>
                  <a:pt x="758874" y="958734"/>
                </a:lnTo>
                <a:lnTo>
                  <a:pt x="806663" y="934921"/>
                </a:lnTo>
                <a:lnTo>
                  <a:pt x="878384" y="875363"/>
                </a:lnTo>
                <a:lnTo>
                  <a:pt x="944104" y="797945"/>
                </a:lnTo>
                <a:lnTo>
                  <a:pt x="968011" y="756271"/>
                </a:lnTo>
                <a:lnTo>
                  <a:pt x="991918" y="708620"/>
                </a:lnTo>
                <a:lnTo>
                  <a:pt x="1009823" y="660993"/>
                </a:lnTo>
                <a:lnTo>
                  <a:pt x="1021777" y="613342"/>
                </a:lnTo>
                <a:lnTo>
                  <a:pt x="1027754" y="565715"/>
                </a:lnTo>
                <a:lnTo>
                  <a:pt x="1027754" y="458530"/>
                </a:lnTo>
                <a:lnTo>
                  <a:pt x="1021777" y="404925"/>
                </a:lnTo>
                <a:lnTo>
                  <a:pt x="1009823" y="357274"/>
                </a:lnTo>
                <a:lnTo>
                  <a:pt x="991918" y="309647"/>
                </a:lnTo>
                <a:lnTo>
                  <a:pt x="968011" y="267949"/>
                </a:lnTo>
                <a:lnTo>
                  <a:pt x="944104" y="226276"/>
                </a:lnTo>
                <a:lnTo>
                  <a:pt x="878384" y="148858"/>
                </a:lnTo>
                <a:lnTo>
                  <a:pt x="806663" y="83346"/>
                </a:lnTo>
                <a:lnTo>
                  <a:pt x="758874" y="59533"/>
                </a:lnTo>
                <a:lnTo>
                  <a:pt x="717037" y="35720"/>
                </a:lnTo>
                <a:lnTo>
                  <a:pt x="669247" y="23813"/>
                </a:lnTo>
                <a:lnTo>
                  <a:pt x="621433" y="5953"/>
                </a:lnTo>
                <a:lnTo>
                  <a:pt x="567667" y="0"/>
                </a:lnTo>
                <a:lnTo>
                  <a:pt x="466062" y="0"/>
                </a:lnTo>
                <a:lnTo>
                  <a:pt x="412296" y="5953"/>
                </a:lnTo>
                <a:lnTo>
                  <a:pt x="364482" y="23813"/>
                </a:lnTo>
                <a:lnTo>
                  <a:pt x="316693" y="35720"/>
                </a:lnTo>
                <a:lnTo>
                  <a:pt x="268879" y="59533"/>
                </a:lnTo>
                <a:lnTo>
                  <a:pt x="227067" y="83346"/>
                </a:lnTo>
                <a:lnTo>
                  <a:pt x="155346" y="148858"/>
                </a:lnTo>
                <a:lnTo>
                  <a:pt x="89626" y="226276"/>
                </a:lnTo>
                <a:lnTo>
                  <a:pt x="41812" y="309647"/>
                </a:lnTo>
                <a:lnTo>
                  <a:pt x="23907" y="357274"/>
                </a:lnTo>
                <a:lnTo>
                  <a:pt x="11953" y="404925"/>
                </a:lnTo>
                <a:lnTo>
                  <a:pt x="5976" y="458530"/>
                </a:lnTo>
                <a:lnTo>
                  <a:pt x="0" y="512110"/>
                </a:lnTo>
                <a:close/>
              </a:path>
            </a:pathLst>
          </a:custGeom>
          <a:solidFill>
            <a:srgbClr val="C1F7F7"/>
          </a:solidFill>
        </p:spPr>
        <p:txBody>
          <a:bodyPr wrap="square" lIns="0" tIns="0" rIns="0" bIns="0" rtlCol="0">
            <a:noAutofit/>
          </a:bodyPr>
          <a:lstStyle/>
          <a:p>
            <a:endParaRPr/>
          </a:p>
        </p:txBody>
      </p:sp>
      <p:sp>
        <p:nvSpPr>
          <p:cNvPr id="270" name="object 270"/>
          <p:cNvSpPr/>
          <p:nvPr/>
        </p:nvSpPr>
        <p:spPr>
          <a:xfrm>
            <a:off x="4153109" y="2400135"/>
            <a:ext cx="1003847" cy="1000432"/>
          </a:xfrm>
          <a:custGeom>
            <a:avLst/>
            <a:gdLst/>
            <a:ahLst/>
            <a:cxnLst/>
            <a:rect l="l" t="t" r="r" b="b"/>
            <a:pathLst>
              <a:path w="1003847" h="1000432">
                <a:moveTo>
                  <a:pt x="59742" y="738411"/>
                </a:moveTo>
                <a:lnTo>
                  <a:pt x="83649" y="780085"/>
                </a:lnTo>
                <a:lnTo>
                  <a:pt x="149369" y="851549"/>
                </a:lnTo>
                <a:lnTo>
                  <a:pt x="221090" y="917061"/>
                </a:lnTo>
                <a:lnTo>
                  <a:pt x="262902" y="940874"/>
                </a:lnTo>
                <a:lnTo>
                  <a:pt x="304740" y="958734"/>
                </a:lnTo>
                <a:lnTo>
                  <a:pt x="352529" y="976594"/>
                </a:lnTo>
                <a:lnTo>
                  <a:pt x="400343" y="988501"/>
                </a:lnTo>
                <a:lnTo>
                  <a:pt x="454109" y="994479"/>
                </a:lnTo>
                <a:lnTo>
                  <a:pt x="501923" y="1000432"/>
                </a:lnTo>
                <a:lnTo>
                  <a:pt x="555689" y="994479"/>
                </a:lnTo>
                <a:lnTo>
                  <a:pt x="603503" y="988501"/>
                </a:lnTo>
                <a:lnTo>
                  <a:pt x="651317" y="976594"/>
                </a:lnTo>
                <a:lnTo>
                  <a:pt x="699106" y="958734"/>
                </a:lnTo>
                <a:lnTo>
                  <a:pt x="740944" y="940874"/>
                </a:lnTo>
                <a:lnTo>
                  <a:pt x="782756" y="917061"/>
                </a:lnTo>
                <a:lnTo>
                  <a:pt x="854477" y="851549"/>
                </a:lnTo>
                <a:lnTo>
                  <a:pt x="920197" y="780085"/>
                </a:lnTo>
                <a:lnTo>
                  <a:pt x="962034" y="696713"/>
                </a:lnTo>
                <a:lnTo>
                  <a:pt x="979964" y="649087"/>
                </a:lnTo>
                <a:lnTo>
                  <a:pt x="991893" y="601435"/>
                </a:lnTo>
                <a:lnTo>
                  <a:pt x="1003847" y="547855"/>
                </a:lnTo>
                <a:lnTo>
                  <a:pt x="1003847" y="446624"/>
                </a:lnTo>
                <a:lnTo>
                  <a:pt x="991893" y="398972"/>
                </a:lnTo>
                <a:lnTo>
                  <a:pt x="979964" y="351345"/>
                </a:lnTo>
                <a:lnTo>
                  <a:pt x="962034" y="303694"/>
                </a:lnTo>
                <a:lnTo>
                  <a:pt x="920197" y="220322"/>
                </a:lnTo>
                <a:lnTo>
                  <a:pt x="854477" y="148858"/>
                </a:lnTo>
                <a:lnTo>
                  <a:pt x="782756" y="83371"/>
                </a:lnTo>
                <a:lnTo>
                  <a:pt x="699106" y="41673"/>
                </a:lnTo>
                <a:lnTo>
                  <a:pt x="651317" y="23813"/>
                </a:lnTo>
                <a:lnTo>
                  <a:pt x="603503" y="11906"/>
                </a:lnTo>
                <a:lnTo>
                  <a:pt x="555689" y="0"/>
                </a:lnTo>
                <a:lnTo>
                  <a:pt x="454109" y="0"/>
                </a:lnTo>
                <a:lnTo>
                  <a:pt x="400343" y="11906"/>
                </a:lnTo>
                <a:lnTo>
                  <a:pt x="352529" y="23813"/>
                </a:lnTo>
                <a:lnTo>
                  <a:pt x="304740" y="41673"/>
                </a:lnTo>
                <a:lnTo>
                  <a:pt x="221090" y="83371"/>
                </a:lnTo>
                <a:lnTo>
                  <a:pt x="149369" y="148858"/>
                </a:lnTo>
                <a:lnTo>
                  <a:pt x="83649" y="220322"/>
                </a:lnTo>
                <a:lnTo>
                  <a:pt x="41812" y="303694"/>
                </a:lnTo>
                <a:lnTo>
                  <a:pt x="23882" y="351345"/>
                </a:lnTo>
                <a:lnTo>
                  <a:pt x="11953" y="398972"/>
                </a:lnTo>
                <a:lnTo>
                  <a:pt x="5976" y="446624"/>
                </a:lnTo>
                <a:lnTo>
                  <a:pt x="0" y="500204"/>
                </a:lnTo>
                <a:lnTo>
                  <a:pt x="5976" y="547855"/>
                </a:lnTo>
                <a:lnTo>
                  <a:pt x="11953" y="601435"/>
                </a:lnTo>
                <a:lnTo>
                  <a:pt x="23882" y="649087"/>
                </a:lnTo>
                <a:lnTo>
                  <a:pt x="41812" y="696713"/>
                </a:lnTo>
                <a:lnTo>
                  <a:pt x="59742" y="738411"/>
                </a:lnTo>
                <a:close/>
              </a:path>
            </a:pathLst>
          </a:custGeom>
          <a:solidFill>
            <a:srgbClr val="C4F7F7"/>
          </a:solidFill>
        </p:spPr>
        <p:txBody>
          <a:bodyPr wrap="square" lIns="0" tIns="0" rIns="0" bIns="0" rtlCol="0">
            <a:noAutofit/>
          </a:bodyPr>
          <a:lstStyle/>
          <a:p>
            <a:endParaRPr/>
          </a:p>
        </p:txBody>
      </p:sp>
      <p:sp>
        <p:nvSpPr>
          <p:cNvPr id="271" name="object 271"/>
          <p:cNvSpPr/>
          <p:nvPr/>
        </p:nvSpPr>
        <p:spPr>
          <a:xfrm>
            <a:off x="4165062" y="2417995"/>
            <a:ext cx="979940" cy="976619"/>
          </a:xfrm>
          <a:custGeom>
            <a:avLst/>
            <a:gdLst/>
            <a:ahLst/>
            <a:cxnLst/>
            <a:rect l="l" t="t" r="r" b="b"/>
            <a:pathLst>
              <a:path w="979940" h="976619">
                <a:moveTo>
                  <a:pt x="0" y="488297"/>
                </a:moveTo>
                <a:lnTo>
                  <a:pt x="5976" y="535948"/>
                </a:lnTo>
                <a:lnTo>
                  <a:pt x="11928" y="583575"/>
                </a:lnTo>
                <a:lnTo>
                  <a:pt x="23882" y="631227"/>
                </a:lnTo>
                <a:lnTo>
                  <a:pt x="41812" y="678853"/>
                </a:lnTo>
                <a:lnTo>
                  <a:pt x="83649" y="762225"/>
                </a:lnTo>
                <a:lnTo>
                  <a:pt x="143392" y="833689"/>
                </a:lnTo>
                <a:lnTo>
                  <a:pt x="215113" y="893248"/>
                </a:lnTo>
                <a:lnTo>
                  <a:pt x="298763" y="934921"/>
                </a:lnTo>
                <a:lnTo>
                  <a:pt x="346552" y="952781"/>
                </a:lnTo>
                <a:lnTo>
                  <a:pt x="394366" y="964688"/>
                </a:lnTo>
                <a:lnTo>
                  <a:pt x="442155" y="970641"/>
                </a:lnTo>
                <a:lnTo>
                  <a:pt x="489970" y="976619"/>
                </a:lnTo>
                <a:lnTo>
                  <a:pt x="543736" y="970641"/>
                </a:lnTo>
                <a:lnTo>
                  <a:pt x="591550" y="964688"/>
                </a:lnTo>
                <a:lnTo>
                  <a:pt x="639364" y="952781"/>
                </a:lnTo>
                <a:lnTo>
                  <a:pt x="681176" y="934921"/>
                </a:lnTo>
                <a:lnTo>
                  <a:pt x="764826" y="893248"/>
                </a:lnTo>
                <a:lnTo>
                  <a:pt x="836547" y="833689"/>
                </a:lnTo>
                <a:lnTo>
                  <a:pt x="896290" y="762225"/>
                </a:lnTo>
                <a:lnTo>
                  <a:pt x="944104" y="678853"/>
                </a:lnTo>
                <a:lnTo>
                  <a:pt x="962034" y="631227"/>
                </a:lnTo>
                <a:lnTo>
                  <a:pt x="973963" y="583575"/>
                </a:lnTo>
                <a:lnTo>
                  <a:pt x="979940" y="535948"/>
                </a:lnTo>
                <a:lnTo>
                  <a:pt x="979940" y="434717"/>
                </a:lnTo>
                <a:lnTo>
                  <a:pt x="973963" y="387065"/>
                </a:lnTo>
                <a:lnTo>
                  <a:pt x="962034" y="339439"/>
                </a:lnTo>
                <a:lnTo>
                  <a:pt x="944104" y="297741"/>
                </a:lnTo>
                <a:lnTo>
                  <a:pt x="896290" y="214369"/>
                </a:lnTo>
                <a:lnTo>
                  <a:pt x="836547" y="142904"/>
                </a:lnTo>
                <a:lnTo>
                  <a:pt x="764826" y="83371"/>
                </a:lnTo>
                <a:lnTo>
                  <a:pt x="681176" y="35720"/>
                </a:lnTo>
                <a:lnTo>
                  <a:pt x="639364" y="17860"/>
                </a:lnTo>
                <a:lnTo>
                  <a:pt x="591550" y="5953"/>
                </a:lnTo>
                <a:lnTo>
                  <a:pt x="543736" y="0"/>
                </a:lnTo>
                <a:lnTo>
                  <a:pt x="442155" y="0"/>
                </a:lnTo>
                <a:lnTo>
                  <a:pt x="394366" y="5953"/>
                </a:lnTo>
                <a:lnTo>
                  <a:pt x="346552" y="17860"/>
                </a:lnTo>
                <a:lnTo>
                  <a:pt x="298763" y="35720"/>
                </a:lnTo>
                <a:lnTo>
                  <a:pt x="215113" y="83371"/>
                </a:lnTo>
                <a:lnTo>
                  <a:pt x="143392" y="142904"/>
                </a:lnTo>
                <a:lnTo>
                  <a:pt x="83649" y="214369"/>
                </a:lnTo>
                <a:lnTo>
                  <a:pt x="41812" y="297741"/>
                </a:lnTo>
                <a:lnTo>
                  <a:pt x="23882" y="339439"/>
                </a:lnTo>
                <a:lnTo>
                  <a:pt x="11928" y="387065"/>
                </a:lnTo>
                <a:lnTo>
                  <a:pt x="5976" y="434717"/>
                </a:lnTo>
                <a:lnTo>
                  <a:pt x="0" y="488297"/>
                </a:lnTo>
                <a:close/>
              </a:path>
            </a:pathLst>
          </a:custGeom>
          <a:solidFill>
            <a:srgbClr val="C6F8F8"/>
          </a:solidFill>
        </p:spPr>
        <p:txBody>
          <a:bodyPr wrap="square" lIns="0" tIns="0" rIns="0" bIns="0" rtlCol="0">
            <a:noAutofit/>
          </a:bodyPr>
          <a:lstStyle/>
          <a:p>
            <a:endParaRPr/>
          </a:p>
        </p:txBody>
      </p:sp>
      <p:sp>
        <p:nvSpPr>
          <p:cNvPr id="272" name="object 272"/>
          <p:cNvSpPr/>
          <p:nvPr/>
        </p:nvSpPr>
        <p:spPr>
          <a:xfrm>
            <a:off x="4176991" y="2429902"/>
            <a:ext cx="962034" cy="952781"/>
          </a:xfrm>
          <a:custGeom>
            <a:avLst/>
            <a:gdLst/>
            <a:ahLst/>
            <a:cxnLst/>
            <a:rect l="l" t="t" r="r" b="b"/>
            <a:pathLst>
              <a:path w="962034" h="952781">
                <a:moveTo>
                  <a:pt x="0" y="476390"/>
                </a:moveTo>
                <a:lnTo>
                  <a:pt x="5976" y="524042"/>
                </a:lnTo>
                <a:lnTo>
                  <a:pt x="11953" y="571668"/>
                </a:lnTo>
                <a:lnTo>
                  <a:pt x="41837" y="660993"/>
                </a:lnTo>
                <a:lnTo>
                  <a:pt x="83674" y="744365"/>
                </a:lnTo>
                <a:lnTo>
                  <a:pt x="143417" y="815829"/>
                </a:lnTo>
                <a:lnTo>
                  <a:pt x="215113" y="869434"/>
                </a:lnTo>
                <a:lnTo>
                  <a:pt x="292811" y="917061"/>
                </a:lnTo>
                <a:lnTo>
                  <a:pt x="340600" y="928968"/>
                </a:lnTo>
                <a:lnTo>
                  <a:pt x="382437" y="940874"/>
                </a:lnTo>
                <a:lnTo>
                  <a:pt x="430227" y="946828"/>
                </a:lnTo>
                <a:lnTo>
                  <a:pt x="478041" y="952781"/>
                </a:lnTo>
                <a:lnTo>
                  <a:pt x="531807" y="946828"/>
                </a:lnTo>
                <a:lnTo>
                  <a:pt x="579621" y="940874"/>
                </a:lnTo>
                <a:lnTo>
                  <a:pt x="621458" y="928968"/>
                </a:lnTo>
                <a:lnTo>
                  <a:pt x="669247" y="917061"/>
                </a:lnTo>
                <a:lnTo>
                  <a:pt x="746920" y="869434"/>
                </a:lnTo>
                <a:lnTo>
                  <a:pt x="818642" y="815829"/>
                </a:lnTo>
                <a:lnTo>
                  <a:pt x="878384" y="744365"/>
                </a:lnTo>
                <a:lnTo>
                  <a:pt x="926198" y="660993"/>
                </a:lnTo>
                <a:lnTo>
                  <a:pt x="950105" y="571668"/>
                </a:lnTo>
                <a:lnTo>
                  <a:pt x="962034" y="524042"/>
                </a:lnTo>
                <a:lnTo>
                  <a:pt x="962034" y="428764"/>
                </a:lnTo>
                <a:lnTo>
                  <a:pt x="950105" y="381112"/>
                </a:lnTo>
                <a:lnTo>
                  <a:pt x="926198" y="291787"/>
                </a:lnTo>
                <a:lnTo>
                  <a:pt x="878384" y="208416"/>
                </a:lnTo>
                <a:lnTo>
                  <a:pt x="818642" y="136976"/>
                </a:lnTo>
                <a:lnTo>
                  <a:pt x="746920" y="83371"/>
                </a:lnTo>
                <a:lnTo>
                  <a:pt x="669247" y="35720"/>
                </a:lnTo>
                <a:lnTo>
                  <a:pt x="579621" y="5953"/>
                </a:lnTo>
                <a:lnTo>
                  <a:pt x="531807" y="0"/>
                </a:lnTo>
                <a:lnTo>
                  <a:pt x="430227" y="0"/>
                </a:lnTo>
                <a:lnTo>
                  <a:pt x="382437" y="5953"/>
                </a:lnTo>
                <a:lnTo>
                  <a:pt x="292811" y="35720"/>
                </a:lnTo>
                <a:lnTo>
                  <a:pt x="215113" y="83371"/>
                </a:lnTo>
                <a:lnTo>
                  <a:pt x="143417" y="136976"/>
                </a:lnTo>
                <a:lnTo>
                  <a:pt x="83674" y="208416"/>
                </a:lnTo>
                <a:lnTo>
                  <a:pt x="41837" y="291787"/>
                </a:lnTo>
                <a:lnTo>
                  <a:pt x="11953" y="381112"/>
                </a:lnTo>
                <a:lnTo>
                  <a:pt x="5976" y="428764"/>
                </a:lnTo>
                <a:lnTo>
                  <a:pt x="0" y="476390"/>
                </a:lnTo>
                <a:close/>
              </a:path>
            </a:pathLst>
          </a:custGeom>
          <a:solidFill>
            <a:srgbClr val="C9F8F8"/>
          </a:solidFill>
        </p:spPr>
        <p:txBody>
          <a:bodyPr wrap="square" lIns="0" tIns="0" rIns="0" bIns="0" rtlCol="0">
            <a:noAutofit/>
          </a:bodyPr>
          <a:lstStyle/>
          <a:p>
            <a:endParaRPr/>
          </a:p>
        </p:txBody>
      </p:sp>
      <p:sp>
        <p:nvSpPr>
          <p:cNvPr id="273" name="object 273"/>
          <p:cNvSpPr/>
          <p:nvPr/>
        </p:nvSpPr>
        <p:spPr>
          <a:xfrm>
            <a:off x="4194921" y="2447762"/>
            <a:ext cx="932175" cy="928968"/>
          </a:xfrm>
          <a:custGeom>
            <a:avLst/>
            <a:gdLst/>
            <a:ahLst/>
            <a:cxnLst/>
            <a:rect l="l" t="t" r="r" b="b"/>
            <a:pathLst>
              <a:path w="932175" h="928968">
                <a:moveTo>
                  <a:pt x="0" y="464484"/>
                </a:moveTo>
                <a:lnTo>
                  <a:pt x="5976" y="512135"/>
                </a:lnTo>
                <a:lnTo>
                  <a:pt x="11953" y="553808"/>
                </a:lnTo>
                <a:lnTo>
                  <a:pt x="35860" y="643133"/>
                </a:lnTo>
                <a:lnTo>
                  <a:pt x="77697" y="720551"/>
                </a:lnTo>
                <a:lnTo>
                  <a:pt x="137440" y="792016"/>
                </a:lnTo>
                <a:lnTo>
                  <a:pt x="209136" y="845596"/>
                </a:lnTo>
                <a:lnTo>
                  <a:pt x="286834" y="893248"/>
                </a:lnTo>
                <a:lnTo>
                  <a:pt x="370484" y="917061"/>
                </a:lnTo>
                <a:lnTo>
                  <a:pt x="418273" y="923014"/>
                </a:lnTo>
                <a:lnTo>
                  <a:pt x="466087" y="928968"/>
                </a:lnTo>
                <a:lnTo>
                  <a:pt x="513877" y="923014"/>
                </a:lnTo>
                <a:lnTo>
                  <a:pt x="561691" y="917061"/>
                </a:lnTo>
                <a:lnTo>
                  <a:pt x="651317" y="893248"/>
                </a:lnTo>
                <a:lnTo>
                  <a:pt x="728990" y="845596"/>
                </a:lnTo>
                <a:lnTo>
                  <a:pt x="794734" y="792016"/>
                </a:lnTo>
                <a:lnTo>
                  <a:pt x="854477" y="720551"/>
                </a:lnTo>
                <a:lnTo>
                  <a:pt x="896315" y="643133"/>
                </a:lnTo>
                <a:lnTo>
                  <a:pt x="926198" y="553808"/>
                </a:lnTo>
                <a:lnTo>
                  <a:pt x="932175" y="512135"/>
                </a:lnTo>
                <a:lnTo>
                  <a:pt x="932175" y="416857"/>
                </a:lnTo>
                <a:lnTo>
                  <a:pt x="926198" y="369205"/>
                </a:lnTo>
                <a:lnTo>
                  <a:pt x="896315" y="279881"/>
                </a:lnTo>
                <a:lnTo>
                  <a:pt x="854477" y="202462"/>
                </a:lnTo>
                <a:lnTo>
                  <a:pt x="794734" y="131022"/>
                </a:lnTo>
                <a:lnTo>
                  <a:pt x="728990" y="77418"/>
                </a:lnTo>
                <a:lnTo>
                  <a:pt x="651317" y="35744"/>
                </a:lnTo>
                <a:lnTo>
                  <a:pt x="561691" y="5953"/>
                </a:lnTo>
                <a:lnTo>
                  <a:pt x="513877" y="0"/>
                </a:lnTo>
                <a:lnTo>
                  <a:pt x="418273" y="0"/>
                </a:lnTo>
                <a:lnTo>
                  <a:pt x="370484" y="5953"/>
                </a:lnTo>
                <a:lnTo>
                  <a:pt x="286834" y="35744"/>
                </a:lnTo>
                <a:lnTo>
                  <a:pt x="209136" y="77418"/>
                </a:lnTo>
                <a:lnTo>
                  <a:pt x="137440" y="131022"/>
                </a:lnTo>
                <a:lnTo>
                  <a:pt x="77697" y="202462"/>
                </a:lnTo>
                <a:lnTo>
                  <a:pt x="35860" y="279881"/>
                </a:lnTo>
                <a:lnTo>
                  <a:pt x="11953" y="369205"/>
                </a:lnTo>
                <a:lnTo>
                  <a:pt x="5976" y="416857"/>
                </a:lnTo>
                <a:lnTo>
                  <a:pt x="0" y="464484"/>
                </a:lnTo>
                <a:close/>
              </a:path>
            </a:pathLst>
          </a:custGeom>
          <a:solidFill>
            <a:srgbClr val="CDF8F8"/>
          </a:solidFill>
        </p:spPr>
        <p:txBody>
          <a:bodyPr wrap="square" lIns="0" tIns="0" rIns="0" bIns="0" rtlCol="0">
            <a:noAutofit/>
          </a:bodyPr>
          <a:lstStyle/>
          <a:p>
            <a:endParaRPr/>
          </a:p>
        </p:txBody>
      </p:sp>
      <p:sp>
        <p:nvSpPr>
          <p:cNvPr id="274" name="object 274"/>
          <p:cNvSpPr/>
          <p:nvPr/>
        </p:nvSpPr>
        <p:spPr>
          <a:xfrm>
            <a:off x="4206875" y="2459668"/>
            <a:ext cx="908268" cy="905154"/>
          </a:xfrm>
          <a:custGeom>
            <a:avLst/>
            <a:gdLst/>
            <a:ahLst/>
            <a:cxnLst/>
            <a:rect l="l" t="t" r="r" b="b"/>
            <a:pathLst>
              <a:path w="908268" h="905154">
                <a:moveTo>
                  <a:pt x="0" y="452577"/>
                </a:moveTo>
                <a:lnTo>
                  <a:pt x="5976" y="500228"/>
                </a:lnTo>
                <a:lnTo>
                  <a:pt x="11953" y="541902"/>
                </a:lnTo>
                <a:lnTo>
                  <a:pt x="35860" y="631227"/>
                </a:lnTo>
                <a:lnTo>
                  <a:pt x="77673" y="702691"/>
                </a:lnTo>
                <a:lnTo>
                  <a:pt x="137440" y="774156"/>
                </a:lnTo>
                <a:lnTo>
                  <a:pt x="203160" y="827736"/>
                </a:lnTo>
                <a:lnTo>
                  <a:pt x="280857" y="869434"/>
                </a:lnTo>
                <a:lnTo>
                  <a:pt x="364507" y="893248"/>
                </a:lnTo>
                <a:lnTo>
                  <a:pt x="412296" y="899201"/>
                </a:lnTo>
                <a:lnTo>
                  <a:pt x="454134" y="905154"/>
                </a:lnTo>
                <a:lnTo>
                  <a:pt x="501923" y="899201"/>
                </a:lnTo>
                <a:lnTo>
                  <a:pt x="549737" y="893248"/>
                </a:lnTo>
                <a:lnTo>
                  <a:pt x="633387" y="869434"/>
                </a:lnTo>
                <a:lnTo>
                  <a:pt x="711085" y="827736"/>
                </a:lnTo>
                <a:lnTo>
                  <a:pt x="776804" y="774156"/>
                </a:lnTo>
                <a:lnTo>
                  <a:pt x="830570" y="702691"/>
                </a:lnTo>
                <a:lnTo>
                  <a:pt x="872408" y="631227"/>
                </a:lnTo>
                <a:lnTo>
                  <a:pt x="902291" y="541902"/>
                </a:lnTo>
                <a:lnTo>
                  <a:pt x="908268" y="500228"/>
                </a:lnTo>
                <a:lnTo>
                  <a:pt x="908268" y="404950"/>
                </a:lnTo>
                <a:lnTo>
                  <a:pt x="902291" y="363252"/>
                </a:lnTo>
                <a:lnTo>
                  <a:pt x="872408" y="273927"/>
                </a:lnTo>
                <a:lnTo>
                  <a:pt x="830570" y="196509"/>
                </a:lnTo>
                <a:lnTo>
                  <a:pt x="776804" y="131022"/>
                </a:lnTo>
                <a:lnTo>
                  <a:pt x="711085" y="77418"/>
                </a:lnTo>
                <a:lnTo>
                  <a:pt x="633387" y="35744"/>
                </a:lnTo>
                <a:lnTo>
                  <a:pt x="549737" y="5953"/>
                </a:lnTo>
                <a:lnTo>
                  <a:pt x="454134" y="0"/>
                </a:lnTo>
                <a:lnTo>
                  <a:pt x="412296" y="0"/>
                </a:lnTo>
                <a:lnTo>
                  <a:pt x="364507" y="5953"/>
                </a:lnTo>
                <a:lnTo>
                  <a:pt x="280857" y="35744"/>
                </a:lnTo>
                <a:lnTo>
                  <a:pt x="203160" y="77418"/>
                </a:lnTo>
                <a:lnTo>
                  <a:pt x="137440" y="131022"/>
                </a:lnTo>
                <a:lnTo>
                  <a:pt x="77673" y="196509"/>
                </a:lnTo>
                <a:lnTo>
                  <a:pt x="35860" y="273927"/>
                </a:lnTo>
                <a:lnTo>
                  <a:pt x="11953" y="363252"/>
                </a:lnTo>
                <a:lnTo>
                  <a:pt x="5976" y="404950"/>
                </a:lnTo>
                <a:lnTo>
                  <a:pt x="0" y="452577"/>
                </a:lnTo>
                <a:close/>
              </a:path>
            </a:pathLst>
          </a:custGeom>
          <a:solidFill>
            <a:srgbClr val="D0F9F9"/>
          </a:solidFill>
        </p:spPr>
        <p:txBody>
          <a:bodyPr wrap="square" lIns="0" tIns="0" rIns="0" bIns="0" rtlCol="0">
            <a:noAutofit/>
          </a:bodyPr>
          <a:lstStyle/>
          <a:p>
            <a:endParaRPr/>
          </a:p>
        </p:txBody>
      </p:sp>
      <p:sp>
        <p:nvSpPr>
          <p:cNvPr id="275" name="object 275"/>
          <p:cNvSpPr/>
          <p:nvPr/>
        </p:nvSpPr>
        <p:spPr>
          <a:xfrm>
            <a:off x="4224805" y="2477553"/>
            <a:ext cx="884361" cy="881316"/>
          </a:xfrm>
          <a:custGeom>
            <a:avLst/>
            <a:gdLst/>
            <a:ahLst/>
            <a:cxnLst/>
            <a:rect l="l" t="t" r="r" b="b"/>
            <a:pathLst>
              <a:path w="884361" h="881316">
                <a:moveTo>
                  <a:pt x="0" y="440645"/>
                </a:moveTo>
                <a:lnTo>
                  <a:pt x="5976" y="482344"/>
                </a:lnTo>
                <a:lnTo>
                  <a:pt x="11953" y="529970"/>
                </a:lnTo>
                <a:lnTo>
                  <a:pt x="35860" y="607388"/>
                </a:lnTo>
                <a:lnTo>
                  <a:pt x="77673" y="684807"/>
                </a:lnTo>
                <a:lnTo>
                  <a:pt x="131463" y="750318"/>
                </a:lnTo>
                <a:lnTo>
                  <a:pt x="197183" y="803898"/>
                </a:lnTo>
                <a:lnTo>
                  <a:pt x="268904" y="845596"/>
                </a:lnTo>
                <a:lnTo>
                  <a:pt x="352554" y="869409"/>
                </a:lnTo>
                <a:lnTo>
                  <a:pt x="442180" y="881316"/>
                </a:lnTo>
                <a:lnTo>
                  <a:pt x="531807" y="869409"/>
                </a:lnTo>
                <a:lnTo>
                  <a:pt x="615457" y="845596"/>
                </a:lnTo>
                <a:lnTo>
                  <a:pt x="687178" y="803898"/>
                </a:lnTo>
                <a:lnTo>
                  <a:pt x="752897" y="750318"/>
                </a:lnTo>
                <a:lnTo>
                  <a:pt x="806663" y="684807"/>
                </a:lnTo>
                <a:lnTo>
                  <a:pt x="848500" y="607388"/>
                </a:lnTo>
                <a:lnTo>
                  <a:pt x="878384" y="529970"/>
                </a:lnTo>
                <a:lnTo>
                  <a:pt x="884361" y="440645"/>
                </a:lnTo>
                <a:lnTo>
                  <a:pt x="878384" y="351321"/>
                </a:lnTo>
                <a:lnTo>
                  <a:pt x="848500" y="267949"/>
                </a:lnTo>
                <a:lnTo>
                  <a:pt x="806663" y="190556"/>
                </a:lnTo>
                <a:lnTo>
                  <a:pt x="752897" y="125044"/>
                </a:lnTo>
                <a:lnTo>
                  <a:pt x="687178" y="71440"/>
                </a:lnTo>
                <a:lnTo>
                  <a:pt x="615457" y="29766"/>
                </a:lnTo>
                <a:lnTo>
                  <a:pt x="531807" y="5953"/>
                </a:lnTo>
                <a:lnTo>
                  <a:pt x="489970" y="0"/>
                </a:lnTo>
                <a:lnTo>
                  <a:pt x="400343" y="0"/>
                </a:lnTo>
                <a:lnTo>
                  <a:pt x="352554" y="5953"/>
                </a:lnTo>
                <a:lnTo>
                  <a:pt x="268904" y="29766"/>
                </a:lnTo>
                <a:lnTo>
                  <a:pt x="197183" y="71440"/>
                </a:lnTo>
                <a:lnTo>
                  <a:pt x="131463" y="125044"/>
                </a:lnTo>
                <a:lnTo>
                  <a:pt x="77673" y="190556"/>
                </a:lnTo>
                <a:lnTo>
                  <a:pt x="35860" y="267949"/>
                </a:lnTo>
                <a:lnTo>
                  <a:pt x="11953" y="351321"/>
                </a:lnTo>
                <a:lnTo>
                  <a:pt x="5976" y="393019"/>
                </a:lnTo>
                <a:lnTo>
                  <a:pt x="0" y="440645"/>
                </a:lnTo>
                <a:close/>
              </a:path>
            </a:pathLst>
          </a:custGeom>
          <a:solidFill>
            <a:srgbClr val="D2FAFA"/>
          </a:solidFill>
        </p:spPr>
        <p:txBody>
          <a:bodyPr wrap="square" lIns="0" tIns="0" rIns="0" bIns="0" rtlCol="0">
            <a:noAutofit/>
          </a:bodyPr>
          <a:lstStyle/>
          <a:p>
            <a:endParaRPr/>
          </a:p>
        </p:txBody>
      </p:sp>
      <p:sp>
        <p:nvSpPr>
          <p:cNvPr id="276" name="object 276"/>
          <p:cNvSpPr/>
          <p:nvPr/>
        </p:nvSpPr>
        <p:spPr>
          <a:xfrm>
            <a:off x="4236759" y="2489460"/>
            <a:ext cx="860454" cy="857503"/>
          </a:xfrm>
          <a:custGeom>
            <a:avLst/>
            <a:gdLst/>
            <a:ahLst/>
            <a:cxnLst/>
            <a:rect l="l" t="t" r="r" b="b"/>
            <a:pathLst>
              <a:path w="860454" h="857503">
                <a:moveTo>
                  <a:pt x="0" y="428739"/>
                </a:moveTo>
                <a:lnTo>
                  <a:pt x="11953" y="512110"/>
                </a:lnTo>
                <a:lnTo>
                  <a:pt x="35860" y="595482"/>
                </a:lnTo>
                <a:lnTo>
                  <a:pt x="77673" y="666947"/>
                </a:lnTo>
                <a:lnTo>
                  <a:pt x="125487" y="732458"/>
                </a:lnTo>
                <a:lnTo>
                  <a:pt x="191206" y="786038"/>
                </a:lnTo>
                <a:lnTo>
                  <a:pt x="262902" y="821783"/>
                </a:lnTo>
                <a:lnTo>
                  <a:pt x="346577" y="845596"/>
                </a:lnTo>
                <a:lnTo>
                  <a:pt x="430227" y="857503"/>
                </a:lnTo>
                <a:lnTo>
                  <a:pt x="519853" y="845596"/>
                </a:lnTo>
                <a:lnTo>
                  <a:pt x="597526" y="821783"/>
                </a:lnTo>
                <a:lnTo>
                  <a:pt x="675224" y="786038"/>
                </a:lnTo>
                <a:lnTo>
                  <a:pt x="734967" y="732458"/>
                </a:lnTo>
                <a:lnTo>
                  <a:pt x="788758" y="666947"/>
                </a:lnTo>
                <a:lnTo>
                  <a:pt x="830570" y="595482"/>
                </a:lnTo>
                <a:lnTo>
                  <a:pt x="854477" y="512110"/>
                </a:lnTo>
                <a:lnTo>
                  <a:pt x="860454" y="428739"/>
                </a:lnTo>
                <a:lnTo>
                  <a:pt x="854477" y="339414"/>
                </a:lnTo>
                <a:lnTo>
                  <a:pt x="830570" y="262021"/>
                </a:lnTo>
                <a:lnTo>
                  <a:pt x="788758" y="190556"/>
                </a:lnTo>
                <a:lnTo>
                  <a:pt x="734967" y="125044"/>
                </a:lnTo>
                <a:lnTo>
                  <a:pt x="675224" y="71440"/>
                </a:lnTo>
                <a:lnTo>
                  <a:pt x="597526" y="35720"/>
                </a:lnTo>
                <a:lnTo>
                  <a:pt x="519853" y="5953"/>
                </a:lnTo>
                <a:lnTo>
                  <a:pt x="430227" y="0"/>
                </a:lnTo>
                <a:lnTo>
                  <a:pt x="346577" y="5953"/>
                </a:lnTo>
                <a:lnTo>
                  <a:pt x="262902" y="35720"/>
                </a:lnTo>
                <a:lnTo>
                  <a:pt x="191206" y="71440"/>
                </a:lnTo>
                <a:lnTo>
                  <a:pt x="125487" y="125044"/>
                </a:lnTo>
                <a:lnTo>
                  <a:pt x="77673" y="190556"/>
                </a:lnTo>
                <a:lnTo>
                  <a:pt x="35860" y="262021"/>
                </a:lnTo>
                <a:lnTo>
                  <a:pt x="11953" y="339414"/>
                </a:lnTo>
                <a:lnTo>
                  <a:pt x="0" y="428739"/>
                </a:lnTo>
                <a:close/>
              </a:path>
            </a:pathLst>
          </a:custGeom>
          <a:solidFill>
            <a:srgbClr val="D4FBFB"/>
          </a:solidFill>
        </p:spPr>
        <p:txBody>
          <a:bodyPr wrap="square" lIns="0" tIns="0" rIns="0" bIns="0" rtlCol="0">
            <a:noAutofit/>
          </a:bodyPr>
          <a:lstStyle/>
          <a:p>
            <a:endParaRPr/>
          </a:p>
        </p:txBody>
      </p:sp>
      <p:sp>
        <p:nvSpPr>
          <p:cNvPr id="277" name="object 277"/>
          <p:cNvSpPr/>
          <p:nvPr/>
        </p:nvSpPr>
        <p:spPr>
          <a:xfrm>
            <a:off x="3722882" y="1989231"/>
            <a:ext cx="47789" cy="89324"/>
          </a:xfrm>
          <a:custGeom>
            <a:avLst/>
            <a:gdLst/>
            <a:ahLst/>
            <a:cxnLst/>
            <a:rect l="l" t="t" r="r" b="b"/>
            <a:pathLst>
              <a:path w="47789" h="89324">
                <a:moveTo>
                  <a:pt x="5976" y="77418"/>
                </a:moveTo>
                <a:lnTo>
                  <a:pt x="11953" y="83371"/>
                </a:lnTo>
                <a:lnTo>
                  <a:pt x="23882" y="83371"/>
                </a:lnTo>
                <a:lnTo>
                  <a:pt x="35835" y="89324"/>
                </a:lnTo>
                <a:lnTo>
                  <a:pt x="41812" y="89324"/>
                </a:lnTo>
                <a:lnTo>
                  <a:pt x="41812" y="83371"/>
                </a:lnTo>
                <a:lnTo>
                  <a:pt x="47789" y="77418"/>
                </a:lnTo>
                <a:lnTo>
                  <a:pt x="41812" y="65511"/>
                </a:lnTo>
                <a:lnTo>
                  <a:pt x="47789" y="35744"/>
                </a:lnTo>
                <a:lnTo>
                  <a:pt x="47789" y="23813"/>
                </a:lnTo>
                <a:lnTo>
                  <a:pt x="41812" y="5953"/>
                </a:lnTo>
                <a:lnTo>
                  <a:pt x="41812" y="0"/>
                </a:lnTo>
                <a:lnTo>
                  <a:pt x="35835" y="0"/>
                </a:lnTo>
                <a:lnTo>
                  <a:pt x="29858" y="11906"/>
                </a:lnTo>
                <a:lnTo>
                  <a:pt x="11953" y="35744"/>
                </a:lnTo>
                <a:lnTo>
                  <a:pt x="0" y="71464"/>
                </a:lnTo>
                <a:lnTo>
                  <a:pt x="5976" y="77418"/>
                </a:lnTo>
                <a:close/>
              </a:path>
            </a:pathLst>
          </a:custGeom>
          <a:solidFill>
            <a:srgbClr val="006600"/>
          </a:solidFill>
        </p:spPr>
        <p:txBody>
          <a:bodyPr wrap="square" lIns="0" tIns="0" rIns="0" bIns="0" rtlCol="0">
            <a:noAutofit/>
          </a:bodyPr>
          <a:lstStyle/>
          <a:p>
            <a:endParaRPr/>
          </a:p>
        </p:txBody>
      </p:sp>
      <p:sp>
        <p:nvSpPr>
          <p:cNvPr id="278" name="object 278"/>
          <p:cNvSpPr/>
          <p:nvPr/>
        </p:nvSpPr>
        <p:spPr>
          <a:xfrm>
            <a:off x="3758717" y="1006559"/>
            <a:ext cx="2240762" cy="1494807"/>
          </a:xfrm>
          <a:custGeom>
            <a:avLst/>
            <a:gdLst/>
            <a:ahLst/>
            <a:cxnLst/>
            <a:rect l="l" t="t" r="r" b="b"/>
            <a:pathLst>
              <a:path w="2240762" h="1494807">
                <a:moveTo>
                  <a:pt x="1690950" y="881440"/>
                </a:moveTo>
                <a:lnTo>
                  <a:pt x="1684998" y="887393"/>
                </a:lnTo>
                <a:lnTo>
                  <a:pt x="1684998" y="893347"/>
                </a:lnTo>
                <a:lnTo>
                  <a:pt x="1679046" y="899300"/>
                </a:lnTo>
                <a:lnTo>
                  <a:pt x="1679046" y="929092"/>
                </a:lnTo>
                <a:lnTo>
                  <a:pt x="1684998" y="940998"/>
                </a:lnTo>
                <a:lnTo>
                  <a:pt x="1684998" y="946952"/>
                </a:lnTo>
                <a:lnTo>
                  <a:pt x="1690950" y="952905"/>
                </a:lnTo>
                <a:lnTo>
                  <a:pt x="1720958" y="958858"/>
                </a:lnTo>
                <a:lnTo>
                  <a:pt x="1732862" y="964812"/>
                </a:lnTo>
                <a:lnTo>
                  <a:pt x="1732862" y="976718"/>
                </a:lnTo>
                <a:lnTo>
                  <a:pt x="1738814" y="1006485"/>
                </a:lnTo>
                <a:lnTo>
                  <a:pt x="1744766" y="1024370"/>
                </a:lnTo>
                <a:lnTo>
                  <a:pt x="1744766" y="1030323"/>
                </a:lnTo>
                <a:lnTo>
                  <a:pt x="1750718" y="1036276"/>
                </a:lnTo>
                <a:lnTo>
                  <a:pt x="1780726" y="1054136"/>
                </a:lnTo>
                <a:lnTo>
                  <a:pt x="1798582" y="1077950"/>
                </a:lnTo>
                <a:lnTo>
                  <a:pt x="1816437" y="1113695"/>
                </a:lnTo>
                <a:lnTo>
                  <a:pt x="1816437" y="1149415"/>
                </a:lnTo>
                <a:lnTo>
                  <a:pt x="1804533" y="1197066"/>
                </a:lnTo>
                <a:lnTo>
                  <a:pt x="1798582" y="1214926"/>
                </a:lnTo>
                <a:lnTo>
                  <a:pt x="1798582" y="1226833"/>
                </a:lnTo>
                <a:lnTo>
                  <a:pt x="1804533" y="1232786"/>
                </a:lnTo>
                <a:lnTo>
                  <a:pt x="1810485" y="1244693"/>
                </a:lnTo>
                <a:lnTo>
                  <a:pt x="1828589" y="1256599"/>
                </a:lnTo>
                <a:lnTo>
                  <a:pt x="1834541" y="1274459"/>
                </a:lnTo>
                <a:lnTo>
                  <a:pt x="1834541" y="1298298"/>
                </a:lnTo>
                <a:lnTo>
                  <a:pt x="1828589" y="1310204"/>
                </a:lnTo>
                <a:lnTo>
                  <a:pt x="1810485" y="1363784"/>
                </a:lnTo>
                <a:lnTo>
                  <a:pt x="1804533" y="1393576"/>
                </a:lnTo>
                <a:lnTo>
                  <a:pt x="1810485" y="1405482"/>
                </a:lnTo>
                <a:lnTo>
                  <a:pt x="1810485" y="1417389"/>
                </a:lnTo>
                <a:lnTo>
                  <a:pt x="1858349" y="1476947"/>
                </a:lnTo>
                <a:lnTo>
                  <a:pt x="1876205" y="1488854"/>
                </a:lnTo>
                <a:lnTo>
                  <a:pt x="1888109" y="1488854"/>
                </a:lnTo>
                <a:lnTo>
                  <a:pt x="1900261" y="1494807"/>
                </a:lnTo>
                <a:lnTo>
                  <a:pt x="1912165" y="1488854"/>
                </a:lnTo>
                <a:lnTo>
                  <a:pt x="1924069" y="1488854"/>
                </a:lnTo>
                <a:lnTo>
                  <a:pt x="1960028" y="1465016"/>
                </a:lnTo>
                <a:lnTo>
                  <a:pt x="1995740" y="1435249"/>
                </a:lnTo>
                <a:lnTo>
                  <a:pt x="2007644" y="1405482"/>
                </a:lnTo>
                <a:lnTo>
                  <a:pt x="2019796" y="1375716"/>
                </a:lnTo>
                <a:lnTo>
                  <a:pt x="2013596" y="1357831"/>
                </a:lnTo>
                <a:lnTo>
                  <a:pt x="2013596" y="1328064"/>
                </a:lnTo>
                <a:lnTo>
                  <a:pt x="2019796" y="1304251"/>
                </a:lnTo>
                <a:lnTo>
                  <a:pt x="2025748" y="1274459"/>
                </a:lnTo>
                <a:lnTo>
                  <a:pt x="2037652" y="1256599"/>
                </a:lnTo>
                <a:lnTo>
                  <a:pt x="2067412" y="1238739"/>
                </a:lnTo>
                <a:lnTo>
                  <a:pt x="2085515" y="1226833"/>
                </a:lnTo>
                <a:lnTo>
                  <a:pt x="2091467" y="1220879"/>
                </a:lnTo>
                <a:lnTo>
                  <a:pt x="2103371" y="1191088"/>
                </a:lnTo>
                <a:lnTo>
                  <a:pt x="2109323" y="1179181"/>
                </a:lnTo>
                <a:lnTo>
                  <a:pt x="2121227" y="1179181"/>
                </a:lnTo>
                <a:lnTo>
                  <a:pt x="2180995" y="1167275"/>
                </a:lnTo>
                <a:lnTo>
                  <a:pt x="2198851" y="1167275"/>
                </a:lnTo>
                <a:lnTo>
                  <a:pt x="2211003" y="1161321"/>
                </a:lnTo>
                <a:lnTo>
                  <a:pt x="2216954" y="1161321"/>
                </a:lnTo>
                <a:lnTo>
                  <a:pt x="2228858" y="1143461"/>
                </a:lnTo>
                <a:lnTo>
                  <a:pt x="2234810" y="1131555"/>
                </a:lnTo>
                <a:lnTo>
                  <a:pt x="2240762" y="1131555"/>
                </a:lnTo>
                <a:lnTo>
                  <a:pt x="2240762" y="1113695"/>
                </a:lnTo>
                <a:lnTo>
                  <a:pt x="2228858" y="1089856"/>
                </a:lnTo>
                <a:lnTo>
                  <a:pt x="2151235" y="905253"/>
                </a:lnTo>
                <a:lnTo>
                  <a:pt x="2097419" y="804022"/>
                </a:lnTo>
                <a:lnTo>
                  <a:pt x="2037652" y="708694"/>
                </a:lnTo>
                <a:lnTo>
                  <a:pt x="1971932" y="619394"/>
                </a:lnTo>
                <a:lnTo>
                  <a:pt x="1900261" y="536048"/>
                </a:lnTo>
                <a:lnTo>
                  <a:pt x="1822389" y="452701"/>
                </a:lnTo>
                <a:lnTo>
                  <a:pt x="1738814" y="381261"/>
                </a:lnTo>
                <a:lnTo>
                  <a:pt x="1655239" y="309821"/>
                </a:lnTo>
                <a:lnTo>
                  <a:pt x="1559511" y="250288"/>
                </a:lnTo>
                <a:lnTo>
                  <a:pt x="1463982" y="190754"/>
                </a:lnTo>
                <a:lnTo>
                  <a:pt x="1362402" y="143128"/>
                </a:lnTo>
                <a:lnTo>
                  <a:pt x="1260822" y="101454"/>
                </a:lnTo>
                <a:lnTo>
                  <a:pt x="1153265" y="65734"/>
                </a:lnTo>
                <a:lnTo>
                  <a:pt x="1039732" y="35720"/>
                </a:lnTo>
                <a:lnTo>
                  <a:pt x="926198" y="11906"/>
                </a:lnTo>
                <a:lnTo>
                  <a:pt x="806688" y="0"/>
                </a:lnTo>
                <a:lnTo>
                  <a:pt x="687178" y="0"/>
                </a:lnTo>
                <a:lnTo>
                  <a:pt x="334623" y="35720"/>
                </a:lnTo>
                <a:lnTo>
                  <a:pt x="5976" y="143128"/>
                </a:lnTo>
                <a:lnTo>
                  <a:pt x="11953" y="178848"/>
                </a:lnTo>
                <a:lnTo>
                  <a:pt x="5976" y="202661"/>
                </a:lnTo>
                <a:lnTo>
                  <a:pt x="5976" y="220521"/>
                </a:lnTo>
                <a:lnTo>
                  <a:pt x="0" y="250288"/>
                </a:lnTo>
                <a:lnTo>
                  <a:pt x="0" y="262194"/>
                </a:lnTo>
                <a:lnTo>
                  <a:pt x="5976" y="268148"/>
                </a:lnTo>
                <a:lnTo>
                  <a:pt x="23907" y="274101"/>
                </a:lnTo>
                <a:lnTo>
                  <a:pt x="35860" y="280054"/>
                </a:lnTo>
                <a:lnTo>
                  <a:pt x="59767" y="286008"/>
                </a:lnTo>
                <a:lnTo>
                  <a:pt x="65744" y="286008"/>
                </a:lnTo>
                <a:lnTo>
                  <a:pt x="71721" y="297914"/>
                </a:lnTo>
                <a:lnTo>
                  <a:pt x="83674" y="309821"/>
                </a:lnTo>
                <a:lnTo>
                  <a:pt x="95603" y="321728"/>
                </a:lnTo>
                <a:lnTo>
                  <a:pt x="113533" y="333634"/>
                </a:lnTo>
                <a:lnTo>
                  <a:pt x="125487" y="333634"/>
                </a:lnTo>
                <a:lnTo>
                  <a:pt x="143417" y="321728"/>
                </a:lnTo>
                <a:lnTo>
                  <a:pt x="161347" y="303868"/>
                </a:lnTo>
                <a:lnTo>
                  <a:pt x="173301" y="291961"/>
                </a:lnTo>
                <a:lnTo>
                  <a:pt x="179277" y="286008"/>
                </a:lnTo>
                <a:lnTo>
                  <a:pt x="185254" y="286008"/>
                </a:lnTo>
                <a:lnTo>
                  <a:pt x="221090" y="291961"/>
                </a:lnTo>
                <a:lnTo>
                  <a:pt x="239020" y="286008"/>
                </a:lnTo>
                <a:lnTo>
                  <a:pt x="244997" y="286008"/>
                </a:lnTo>
                <a:lnTo>
                  <a:pt x="244997" y="280054"/>
                </a:lnTo>
                <a:lnTo>
                  <a:pt x="268904" y="250288"/>
                </a:lnTo>
                <a:lnTo>
                  <a:pt x="280857" y="238381"/>
                </a:lnTo>
                <a:lnTo>
                  <a:pt x="286834" y="232428"/>
                </a:lnTo>
                <a:lnTo>
                  <a:pt x="310716" y="220521"/>
                </a:lnTo>
                <a:lnTo>
                  <a:pt x="322670" y="214568"/>
                </a:lnTo>
                <a:lnTo>
                  <a:pt x="322670" y="178848"/>
                </a:lnTo>
                <a:lnTo>
                  <a:pt x="328647" y="172894"/>
                </a:lnTo>
                <a:lnTo>
                  <a:pt x="328647" y="166941"/>
                </a:lnTo>
                <a:lnTo>
                  <a:pt x="340600" y="160988"/>
                </a:lnTo>
                <a:lnTo>
                  <a:pt x="346577" y="155034"/>
                </a:lnTo>
                <a:lnTo>
                  <a:pt x="412321" y="149081"/>
                </a:lnTo>
                <a:lnTo>
                  <a:pt x="448157" y="149081"/>
                </a:lnTo>
                <a:lnTo>
                  <a:pt x="460111" y="143128"/>
                </a:lnTo>
                <a:lnTo>
                  <a:pt x="472064" y="137174"/>
                </a:lnTo>
                <a:lnTo>
                  <a:pt x="489994" y="119314"/>
                </a:lnTo>
                <a:lnTo>
                  <a:pt x="507925" y="107408"/>
                </a:lnTo>
                <a:lnTo>
                  <a:pt x="531807" y="107408"/>
                </a:lnTo>
                <a:lnTo>
                  <a:pt x="555714" y="113361"/>
                </a:lnTo>
                <a:lnTo>
                  <a:pt x="585598" y="119314"/>
                </a:lnTo>
                <a:lnTo>
                  <a:pt x="609505" y="119314"/>
                </a:lnTo>
                <a:lnTo>
                  <a:pt x="633387" y="113361"/>
                </a:lnTo>
                <a:lnTo>
                  <a:pt x="651317" y="107408"/>
                </a:lnTo>
                <a:lnTo>
                  <a:pt x="669247" y="95501"/>
                </a:lnTo>
                <a:lnTo>
                  <a:pt x="681201" y="89548"/>
                </a:lnTo>
                <a:lnTo>
                  <a:pt x="705108" y="89548"/>
                </a:lnTo>
                <a:lnTo>
                  <a:pt x="723038" y="95501"/>
                </a:lnTo>
                <a:lnTo>
                  <a:pt x="764851" y="119314"/>
                </a:lnTo>
                <a:lnTo>
                  <a:pt x="794734" y="131221"/>
                </a:lnTo>
                <a:lnTo>
                  <a:pt x="818642" y="143128"/>
                </a:lnTo>
                <a:lnTo>
                  <a:pt x="872408" y="143128"/>
                </a:lnTo>
                <a:lnTo>
                  <a:pt x="896315" y="155034"/>
                </a:lnTo>
                <a:lnTo>
                  <a:pt x="914245" y="172894"/>
                </a:lnTo>
                <a:lnTo>
                  <a:pt x="926198" y="190754"/>
                </a:lnTo>
                <a:lnTo>
                  <a:pt x="938152" y="208614"/>
                </a:lnTo>
                <a:lnTo>
                  <a:pt x="956057" y="220521"/>
                </a:lnTo>
                <a:lnTo>
                  <a:pt x="973988" y="226474"/>
                </a:lnTo>
                <a:lnTo>
                  <a:pt x="985941" y="226474"/>
                </a:lnTo>
                <a:lnTo>
                  <a:pt x="1021802" y="220521"/>
                </a:lnTo>
                <a:lnTo>
                  <a:pt x="1039732" y="220521"/>
                </a:lnTo>
                <a:lnTo>
                  <a:pt x="1045709" y="226474"/>
                </a:lnTo>
                <a:lnTo>
                  <a:pt x="1045709" y="250288"/>
                </a:lnTo>
                <a:lnTo>
                  <a:pt x="1039732" y="256241"/>
                </a:lnTo>
                <a:lnTo>
                  <a:pt x="1033755" y="262194"/>
                </a:lnTo>
                <a:lnTo>
                  <a:pt x="1033755" y="274101"/>
                </a:lnTo>
                <a:lnTo>
                  <a:pt x="1039732" y="280054"/>
                </a:lnTo>
                <a:lnTo>
                  <a:pt x="1057637" y="280054"/>
                </a:lnTo>
                <a:lnTo>
                  <a:pt x="1081544" y="297914"/>
                </a:lnTo>
                <a:lnTo>
                  <a:pt x="1087521" y="303868"/>
                </a:lnTo>
                <a:lnTo>
                  <a:pt x="1093498" y="309821"/>
                </a:lnTo>
                <a:lnTo>
                  <a:pt x="1117405" y="309821"/>
                </a:lnTo>
                <a:lnTo>
                  <a:pt x="1123382" y="303868"/>
                </a:lnTo>
                <a:lnTo>
                  <a:pt x="1129358" y="303868"/>
                </a:lnTo>
                <a:lnTo>
                  <a:pt x="1129358" y="297914"/>
                </a:lnTo>
                <a:lnTo>
                  <a:pt x="1135335" y="280054"/>
                </a:lnTo>
                <a:lnTo>
                  <a:pt x="1141312" y="268148"/>
                </a:lnTo>
                <a:lnTo>
                  <a:pt x="1147289" y="262194"/>
                </a:lnTo>
                <a:lnTo>
                  <a:pt x="1159242" y="256241"/>
                </a:lnTo>
                <a:lnTo>
                  <a:pt x="1171171" y="256241"/>
                </a:lnTo>
                <a:lnTo>
                  <a:pt x="1183124" y="262194"/>
                </a:lnTo>
                <a:lnTo>
                  <a:pt x="1195078" y="268148"/>
                </a:lnTo>
                <a:lnTo>
                  <a:pt x="1195078" y="280054"/>
                </a:lnTo>
                <a:lnTo>
                  <a:pt x="1189101" y="309821"/>
                </a:lnTo>
                <a:lnTo>
                  <a:pt x="1183124" y="321728"/>
                </a:lnTo>
                <a:lnTo>
                  <a:pt x="1189101" y="321728"/>
                </a:lnTo>
                <a:lnTo>
                  <a:pt x="1189101" y="327681"/>
                </a:lnTo>
                <a:lnTo>
                  <a:pt x="1201055" y="333634"/>
                </a:lnTo>
                <a:lnTo>
                  <a:pt x="1207031" y="345541"/>
                </a:lnTo>
                <a:lnTo>
                  <a:pt x="1218985" y="363401"/>
                </a:lnTo>
                <a:lnTo>
                  <a:pt x="1236915" y="387214"/>
                </a:lnTo>
                <a:lnTo>
                  <a:pt x="1242892" y="393168"/>
                </a:lnTo>
                <a:lnTo>
                  <a:pt x="1248869" y="399121"/>
                </a:lnTo>
                <a:lnTo>
                  <a:pt x="1260822" y="399121"/>
                </a:lnTo>
                <a:lnTo>
                  <a:pt x="1296658" y="387214"/>
                </a:lnTo>
                <a:lnTo>
                  <a:pt x="1308612" y="381261"/>
                </a:lnTo>
                <a:lnTo>
                  <a:pt x="1320565" y="381261"/>
                </a:lnTo>
                <a:lnTo>
                  <a:pt x="1326542" y="387214"/>
                </a:lnTo>
                <a:lnTo>
                  <a:pt x="1344472" y="393168"/>
                </a:lnTo>
                <a:lnTo>
                  <a:pt x="1368379" y="399121"/>
                </a:lnTo>
                <a:lnTo>
                  <a:pt x="1422145" y="399121"/>
                </a:lnTo>
                <a:lnTo>
                  <a:pt x="1440075" y="405074"/>
                </a:lnTo>
                <a:lnTo>
                  <a:pt x="1469959" y="428888"/>
                </a:lnTo>
                <a:lnTo>
                  <a:pt x="1487865" y="446748"/>
                </a:lnTo>
                <a:lnTo>
                  <a:pt x="1499818" y="470561"/>
                </a:lnTo>
                <a:lnTo>
                  <a:pt x="1505795" y="476514"/>
                </a:lnTo>
                <a:lnTo>
                  <a:pt x="1505795" y="488421"/>
                </a:lnTo>
                <a:lnTo>
                  <a:pt x="1499818" y="500328"/>
                </a:lnTo>
                <a:lnTo>
                  <a:pt x="1487865" y="506281"/>
                </a:lnTo>
                <a:lnTo>
                  <a:pt x="1481913" y="512234"/>
                </a:lnTo>
                <a:lnTo>
                  <a:pt x="1463982" y="512234"/>
                </a:lnTo>
                <a:lnTo>
                  <a:pt x="1458006" y="506281"/>
                </a:lnTo>
                <a:lnTo>
                  <a:pt x="1452029" y="500328"/>
                </a:lnTo>
                <a:lnTo>
                  <a:pt x="1446052" y="488421"/>
                </a:lnTo>
                <a:lnTo>
                  <a:pt x="1440075" y="476514"/>
                </a:lnTo>
                <a:lnTo>
                  <a:pt x="1428122" y="470561"/>
                </a:lnTo>
                <a:lnTo>
                  <a:pt x="1416168" y="470561"/>
                </a:lnTo>
                <a:lnTo>
                  <a:pt x="1398238" y="476514"/>
                </a:lnTo>
                <a:lnTo>
                  <a:pt x="1386285" y="482468"/>
                </a:lnTo>
                <a:lnTo>
                  <a:pt x="1374356" y="494374"/>
                </a:lnTo>
                <a:lnTo>
                  <a:pt x="1374356" y="518188"/>
                </a:lnTo>
                <a:lnTo>
                  <a:pt x="1380308" y="524141"/>
                </a:lnTo>
                <a:lnTo>
                  <a:pt x="1380308" y="542001"/>
                </a:lnTo>
                <a:lnTo>
                  <a:pt x="1374356" y="547954"/>
                </a:lnTo>
                <a:lnTo>
                  <a:pt x="1362402" y="553908"/>
                </a:lnTo>
                <a:lnTo>
                  <a:pt x="1338495" y="553908"/>
                </a:lnTo>
                <a:lnTo>
                  <a:pt x="1332519" y="559861"/>
                </a:lnTo>
                <a:lnTo>
                  <a:pt x="1326542" y="559861"/>
                </a:lnTo>
                <a:lnTo>
                  <a:pt x="1320565" y="565814"/>
                </a:lnTo>
                <a:lnTo>
                  <a:pt x="1320565" y="601534"/>
                </a:lnTo>
                <a:lnTo>
                  <a:pt x="1344472" y="643208"/>
                </a:lnTo>
                <a:lnTo>
                  <a:pt x="1356426" y="678928"/>
                </a:lnTo>
                <a:lnTo>
                  <a:pt x="1362402" y="690834"/>
                </a:lnTo>
                <a:lnTo>
                  <a:pt x="1374356" y="708694"/>
                </a:lnTo>
                <a:lnTo>
                  <a:pt x="1398238" y="732508"/>
                </a:lnTo>
                <a:lnTo>
                  <a:pt x="1410192" y="744414"/>
                </a:lnTo>
                <a:lnTo>
                  <a:pt x="1416168" y="756321"/>
                </a:lnTo>
                <a:lnTo>
                  <a:pt x="1422145" y="780209"/>
                </a:lnTo>
                <a:lnTo>
                  <a:pt x="1434099" y="804022"/>
                </a:lnTo>
                <a:lnTo>
                  <a:pt x="1446052" y="815929"/>
                </a:lnTo>
                <a:lnTo>
                  <a:pt x="1452029" y="827860"/>
                </a:lnTo>
                <a:lnTo>
                  <a:pt x="1481913" y="839767"/>
                </a:lnTo>
                <a:lnTo>
                  <a:pt x="1505795" y="857627"/>
                </a:lnTo>
                <a:lnTo>
                  <a:pt x="1511772" y="863580"/>
                </a:lnTo>
                <a:lnTo>
                  <a:pt x="1523725" y="875487"/>
                </a:lnTo>
                <a:lnTo>
                  <a:pt x="1535679" y="899300"/>
                </a:lnTo>
                <a:lnTo>
                  <a:pt x="1547607" y="905253"/>
                </a:lnTo>
                <a:lnTo>
                  <a:pt x="1565463" y="917185"/>
                </a:lnTo>
                <a:lnTo>
                  <a:pt x="1583567" y="917185"/>
                </a:lnTo>
                <a:lnTo>
                  <a:pt x="1583567" y="911207"/>
                </a:lnTo>
                <a:lnTo>
                  <a:pt x="1589519" y="893347"/>
                </a:lnTo>
                <a:lnTo>
                  <a:pt x="1595471" y="881440"/>
                </a:lnTo>
                <a:lnTo>
                  <a:pt x="1601423" y="875487"/>
                </a:lnTo>
                <a:lnTo>
                  <a:pt x="1613327" y="869533"/>
                </a:lnTo>
                <a:lnTo>
                  <a:pt x="1631183" y="869533"/>
                </a:lnTo>
                <a:lnTo>
                  <a:pt x="1643335" y="863580"/>
                </a:lnTo>
                <a:lnTo>
                  <a:pt x="1649287" y="857627"/>
                </a:lnTo>
                <a:lnTo>
                  <a:pt x="1655239" y="851673"/>
                </a:lnTo>
                <a:lnTo>
                  <a:pt x="1655239" y="845720"/>
                </a:lnTo>
                <a:lnTo>
                  <a:pt x="1649287" y="839767"/>
                </a:lnTo>
                <a:lnTo>
                  <a:pt x="1637383" y="827860"/>
                </a:lnTo>
                <a:lnTo>
                  <a:pt x="1625231" y="815929"/>
                </a:lnTo>
                <a:lnTo>
                  <a:pt x="1613327" y="804022"/>
                </a:lnTo>
                <a:lnTo>
                  <a:pt x="1607375" y="798069"/>
                </a:lnTo>
                <a:lnTo>
                  <a:pt x="1607375" y="786162"/>
                </a:lnTo>
                <a:lnTo>
                  <a:pt x="1601423" y="768228"/>
                </a:lnTo>
                <a:lnTo>
                  <a:pt x="1589519" y="750368"/>
                </a:lnTo>
                <a:lnTo>
                  <a:pt x="1577615" y="738461"/>
                </a:lnTo>
                <a:lnTo>
                  <a:pt x="1565463" y="738461"/>
                </a:lnTo>
                <a:lnTo>
                  <a:pt x="1541655" y="726554"/>
                </a:lnTo>
                <a:lnTo>
                  <a:pt x="1517748" y="708694"/>
                </a:lnTo>
                <a:lnTo>
                  <a:pt x="1499818" y="690834"/>
                </a:lnTo>
                <a:lnTo>
                  <a:pt x="1493841" y="678928"/>
                </a:lnTo>
                <a:lnTo>
                  <a:pt x="1487865" y="672974"/>
                </a:lnTo>
                <a:lnTo>
                  <a:pt x="1487865" y="661068"/>
                </a:lnTo>
                <a:lnTo>
                  <a:pt x="1493841" y="655114"/>
                </a:lnTo>
                <a:lnTo>
                  <a:pt x="1493841" y="649161"/>
                </a:lnTo>
                <a:lnTo>
                  <a:pt x="1505795" y="637254"/>
                </a:lnTo>
                <a:lnTo>
                  <a:pt x="1511772" y="631301"/>
                </a:lnTo>
                <a:lnTo>
                  <a:pt x="1523725" y="625348"/>
                </a:lnTo>
                <a:lnTo>
                  <a:pt x="1535679" y="625348"/>
                </a:lnTo>
                <a:lnTo>
                  <a:pt x="1547607" y="631301"/>
                </a:lnTo>
                <a:lnTo>
                  <a:pt x="1595471" y="661068"/>
                </a:lnTo>
                <a:lnTo>
                  <a:pt x="1613327" y="678928"/>
                </a:lnTo>
                <a:lnTo>
                  <a:pt x="1619279" y="678928"/>
                </a:lnTo>
                <a:lnTo>
                  <a:pt x="1625231" y="684881"/>
                </a:lnTo>
                <a:lnTo>
                  <a:pt x="1655239" y="690834"/>
                </a:lnTo>
                <a:lnTo>
                  <a:pt x="1661191" y="690834"/>
                </a:lnTo>
                <a:lnTo>
                  <a:pt x="1661191" y="684881"/>
                </a:lnTo>
                <a:lnTo>
                  <a:pt x="1667142" y="684881"/>
                </a:lnTo>
                <a:lnTo>
                  <a:pt x="1667142" y="678928"/>
                </a:lnTo>
                <a:lnTo>
                  <a:pt x="1661191" y="643208"/>
                </a:lnTo>
                <a:lnTo>
                  <a:pt x="1661191" y="613441"/>
                </a:lnTo>
                <a:lnTo>
                  <a:pt x="1673094" y="601534"/>
                </a:lnTo>
                <a:lnTo>
                  <a:pt x="1696902" y="601534"/>
                </a:lnTo>
                <a:lnTo>
                  <a:pt x="1715006" y="613441"/>
                </a:lnTo>
                <a:lnTo>
                  <a:pt x="1732862" y="625348"/>
                </a:lnTo>
                <a:lnTo>
                  <a:pt x="1744766" y="643208"/>
                </a:lnTo>
                <a:lnTo>
                  <a:pt x="1750718" y="655114"/>
                </a:lnTo>
                <a:lnTo>
                  <a:pt x="1744766" y="672974"/>
                </a:lnTo>
                <a:lnTo>
                  <a:pt x="1738814" y="684881"/>
                </a:lnTo>
                <a:lnTo>
                  <a:pt x="1738814" y="702741"/>
                </a:lnTo>
                <a:lnTo>
                  <a:pt x="1744766" y="714648"/>
                </a:lnTo>
                <a:lnTo>
                  <a:pt x="1744766" y="720601"/>
                </a:lnTo>
                <a:lnTo>
                  <a:pt x="1750718" y="726554"/>
                </a:lnTo>
                <a:lnTo>
                  <a:pt x="1756670" y="726554"/>
                </a:lnTo>
                <a:lnTo>
                  <a:pt x="1762622" y="732508"/>
                </a:lnTo>
                <a:lnTo>
                  <a:pt x="1762622" y="756321"/>
                </a:lnTo>
                <a:lnTo>
                  <a:pt x="1756670" y="768228"/>
                </a:lnTo>
                <a:lnTo>
                  <a:pt x="1750718" y="774181"/>
                </a:lnTo>
                <a:lnTo>
                  <a:pt x="1744766" y="780209"/>
                </a:lnTo>
                <a:lnTo>
                  <a:pt x="1738814" y="786162"/>
                </a:lnTo>
                <a:lnTo>
                  <a:pt x="1738814" y="792115"/>
                </a:lnTo>
                <a:lnTo>
                  <a:pt x="1744766" y="798069"/>
                </a:lnTo>
                <a:lnTo>
                  <a:pt x="1744766" y="804022"/>
                </a:lnTo>
                <a:lnTo>
                  <a:pt x="1756670" y="827860"/>
                </a:lnTo>
                <a:lnTo>
                  <a:pt x="1762622" y="833813"/>
                </a:lnTo>
                <a:lnTo>
                  <a:pt x="1756670" y="845720"/>
                </a:lnTo>
                <a:lnTo>
                  <a:pt x="1756670" y="875487"/>
                </a:lnTo>
                <a:lnTo>
                  <a:pt x="1750718" y="881440"/>
                </a:lnTo>
                <a:lnTo>
                  <a:pt x="1738814" y="881440"/>
                </a:lnTo>
                <a:lnTo>
                  <a:pt x="1720958" y="875487"/>
                </a:lnTo>
                <a:lnTo>
                  <a:pt x="1703102" y="881440"/>
                </a:lnTo>
                <a:lnTo>
                  <a:pt x="1690950" y="881440"/>
                </a:lnTo>
                <a:close/>
              </a:path>
            </a:pathLst>
          </a:custGeom>
          <a:solidFill>
            <a:srgbClr val="006600"/>
          </a:solidFill>
        </p:spPr>
        <p:txBody>
          <a:bodyPr wrap="square" lIns="0" tIns="0" rIns="0" bIns="0" rtlCol="0">
            <a:noAutofit/>
          </a:bodyPr>
          <a:lstStyle/>
          <a:p>
            <a:endParaRPr/>
          </a:p>
        </p:txBody>
      </p:sp>
      <p:sp>
        <p:nvSpPr>
          <p:cNvPr id="279" name="object 279"/>
          <p:cNvSpPr/>
          <p:nvPr/>
        </p:nvSpPr>
        <p:spPr>
          <a:xfrm>
            <a:off x="5324181" y="2054742"/>
            <a:ext cx="191206" cy="154836"/>
          </a:xfrm>
          <a:custGeom>
            <a:avLst/>
            <a:gdLst/>
            <a:ahLst/>
            <a:cxnLst/>
            <a:rect l="l" t="t" r="r" b="b"/>
            <a:pathLst>
              <a:path w="191206" h="154836">
                <a:moveTo>
                  <a:pt x="0" y="29766"/>
                </a:moveTo>
                <a:lnTo>
                  <a:pt x="0" y="41673"/>
                </a:lnTo>
                <a:lnTo>
                  <a:pt x="5951" y="53604"/>
                </a:lnTo>
                <a:lnTo>
                  <a:pt x="12151" y="59558"/>
                </a:lnTo>
                <a:lnTo>
                  <a:pt x="18103" y="65511"/>
                </a:lnTo>
                <a:lnTo>
                  <a:pt x="24055" y="71464"/>
                </a:lnTo>
                <a:lnTo>
                  <a:pt x="53815" y="71464"/>
                </a:lnTo>
                <a:lnTo>
                  <a:pt x="65719" y="83371"/>
                </a:lnTo>
                <a:lnTo>
                  <a:pt x="77871" y="89324"/>
                </a:lnTo>
                <a:lnTo>
                  <a:pt x="89775" y="95278"/>
                </a:lnTo>
                <a:lnTo>
                  <a:pt x="113583" y="95278"/>
                </a:lnTo>
                <a:lnTo>
                  <a:pt x="125487" y="107184"/>
                </a:lnTo>
                <a:lnTo>
                  <a:pt x="131439" y="119091"/>
                </a:lnTo>
                <a:lnTo>
                  <a:pt x="137638" y="130998"/>
                </a:lnTo>
                <a:lnTo>
                  <a:pt x="149542" y="136951"/>
                </a:lnTo>
                <a:lnTo>
                  <a:pt x="161446" y="148882"/>
                </a:lnTo>
                <a:lnTo>
                  <a:pt x="173350" y="154836"/>
                </a:lnTo>
                <a:lnTo>
                  <a:pt x="185254" y="154836"/>
                </a:lnTo>
                <a:lnTo>
                  <a:pt x="191206" y="148882"/>
                </a:lnTo>
                <a:lnTo>
                  <a:pt x="191206" y="142904"/>
                </a:lnTo>
                <a:lnTo>
                  <a:pt x="185254" y="130998"/>
                </a:lnTo>
                <a:lnTo>
                  <a:pt x="185254" y="101231"/>
                </a:lnTo>
                <a:lnTo>
                  <a:pt x="191206" y="95278"/>
                </a:lnTo>
                <a:lnTo>
                  <a:pt x="191206" y="83371"/>
                </a:lnTo>
                <a:lnTo>
                  <a:pt x="185254" y="71464"/>
                </a:lnTo>
                <a:lnTo>
                  <a:pt x="173350" y="53604"/>
                </a:lnTo>
                <a:lnTo>
                  <a:pt x="155494" y="35720"/>
                </a:lnTo>
                <a:lnTo>
                  <a:pt x="149542" y="29766"/>
                </a:lnTo>
                <a:lnTo>
                  <a:pt x="143590" y="23813"/>
                </a:lnTo>
                <a:lnTo>
                  <a:pt x="83823" y="23813"/>
                </a:lnTo>
                <a:lnTo>
                  <a:pt x="59767" y="17860"/>
                </a:lnTo>
                <a:lnTo>
                  <a:pt x="41911" y="11906"/>
                </a:lnTo>
                <a:lnTo>
                  <a:pt x="30007" y="0"/>
                </a:lnTo>
                <a:lnTo>
                  <a:pt x="5951" y="0"/>
                </a:lnTo>
                <a:lnTo>
                  <a:pt x="0" y="5953"/>
                </a:lnTo>
                <a:lnTo>
                  <a:pt x="0" y="29766"/>
                </a:lnTo>
                <a:close/>
              </a:path>
            </a:pathLst>
          </a:custGeom>
          <a:solidFill>
            <a:srgbClr val="006600"/>
          </a:solidFill>
        </p:spPr>
        <p:txBody>
          <a:bodyPr wrap="square" lIns="0" tIns="0" rIns="0" bIns="0" rtlCol="0">
            <a:noAutofit/>
          </a:bodyPr>
          <a:lstStyle/>
          <a:p>
            <a:endParaRPr/>
          </a:p>
        </p:txBody>
      </p:sp>
      <p:sp>
        <p:nvSpPr>
          <p:cNvPr id="280" name="object 280"/>
          <p:cNvSpPr/>
          <p:nvPr/>
        </p:nvSpPr>
        <p:spPr>
          <a:xfrm>
            <a:off x="5348237" y="2167881"/>
            <a:ext cx="89527" cy="95278"/>
          </a:xfrm>
          <a:custGeom>
            <a:avLst/>
            <a:gdLst/>
            <a:ahLst/>
            <a:cxnLst/>
            <a:rect l="l" t="t" r="r" b="b"/>
            <a:pathLst>
              <a:path w="89527" h="95278">
                <a:moveTo>
                  <a:pt x="71671" y="95278"/>
                </a:moveTo>
                <a:lnTo>
                  <a:pt x="77623" y="89324"/>
                </a:lnTo>
                <a:lnTo>
                  <a:pt x="83575" y="83371"/>
                </a:lnTo>
                <a:lnTo>
                  <a:pt x="89527" y="71464"/>
                </a:lnTo>
                <a:lnTo>
                  <a:pt x="89527" y="53604"/>
                </a:lnTo>
                <a:lnTo>
                  <a:pt x="83575" y="47651"/>
                </a:lnTo>
                <a:lnTo>
                  <a:pt x="77623" y="35744"/>
                </a:lnTo>
                <a:lnTo>
                  <a:pt x="65719" y="29766"/>
                </a:lnTo>
                <a:lnTo>
                  <a:pt x="71671" y="23813"/>
                </a:lnTo>
                <a:lnTo>
                  <a:pt x="71671" y="17860"/>
                </a:lnTo>
                <a:lnTo>
                  <a:pt x="65719" y="11906"/>
                </a:lnTo>
                <a:lnTo>
                  <a:pt x="65719" y="5953"/>
                </a:lnTo>
                <a:lnTo>
                  <a:pt x="59767" y="0"/>
                </a:lnTo>
                <a:lnTo>
                  <a:pt x="41663" y="0"/>
                </a:lnTo>
                <a:lnTo>
                  <a:pt x="35711" y="5953"/>
                </a:lnTo>
                <a:lnTo>
                  <a:pt x="29759" y="5953"/>
                </a:lnTo>
                <a:lnTo>
                  <a:pt x="23807" y="11906"/>
                </a:lnTo>
                <a:lnTo>
                  <a:pt x="17855" y="17860"/>
                </a:lnTo>
                <a:lnTo>
                  <a:pt x="11903" y="23813"/>
                </a:lnTo>
                <a:lnTo>
                  <a:pt x="11903" y="47651"/>
                </a:lnTo>
                <a:lnTo>
                  <a:pt x="5951" y="53604"/>
                </a:lnTo>
                <a:lnTo>
                  <a:pt x="0" y="59558"/>
                </a:lnTo>
                <a:lnTo>
                  <a:pt x="5951" y="65511"/>
                </a:lnTo>
                <a:lnTo>
                  <a:pt x="11903" y="65511"/>
                </a:lnTo>
                <a:lnTo>
                  <a:pt x="35711" y="71464"/>
                </a:lnTo>
                <a:lnTo>
                  <a:pt x="53815" y="83371"/>
                </a:lnTo>
                <a:lnTo>
                  <a:pt x="59767" y="89324"/>
                </a:lnTo>
                <a:lnTo>
                  <a:pt x="65719" y="95278"/>
                </a:lnTo>
                <a:lnTo>
                  <a:pt x="71671" y="95278"/>
                </a:lnTo>
                <a:close/>
              </a:path>
            </a:pathLst>
          </a:custGeom>
          <a:solidFill>
            <a:srgbClr val="006600"/>
          </a:solidFill>
        </p:spPr>
        <p:txBody>
          <a:bodyPr wrap="square" lIns="0" tIns="0" rIns="0" bIns="0" rtlCol="0">
            <a:noAutofit/>
          </a:bodyPr>
          <a:lstStyle/>
          <a:p>
            <a:endParaRPr/>
          </a:p>
        </p:txBody>
      </p:sp>
      <p:sp>
        <p:nvSpPr>
          <p:cNvPr id="281" name="object 281"/>
          <p:cNvSpPr/>
          <p:nvPr/>
        </p:nvSpPr>
        <p:spPr>
          <a:xfrm>
            <a:off x="4935866" y="1917766"/>
            <a:ext cx="137440" cy="160789"/>
          </a:xfrm>
          <a:custGeom>
            <a:avLst/>
            <a:gdLst/>
            <a:ahLst/>
            <a:cxnLst/>
            <a:rect l="l" t="t" r="r" b="b"/>
            <a:pathLst>
              <a:path w="137440" h="160789">
                <a:moveTo>
                  <a:pt x="5976" y="107209"/>
                </a:moveTo>
                <a:lnTo>
                  <a:pt x="11953" y="113162"/>
                </a:lnTo>
                <a:lnTo>
                  <a:pt x="17930" y="113162"/>
                </a:lnTo>
                <a:lnTo>
                  <a:pt x="23907" y="107209"/>
                </a:lnTo>
                <a:lnTo>
                  <a:pt x="29883" y="101256"/>
                </a:lnTo>
                <a:lnTo>
                  <a:pt x="41837" y="101256"/>
                </a:lnTo>
                <a:lnTo>
                  <a:pt x="41837" y="107209"/>
                </a:lnTo>
                <a:lnTo>
                  <a:pt x="47814" y="125069"/>
                </a:lnTo>
                <a:lnTo>
                  <a:pt x="53790" y="148882"/>
                </a:lnTo>
                <a:lnTo>
                  <a:pt x="59767" y="148882"/>
                </a:lnTo>
                <a:lnTo>
                  <a:pt x="65744" y="154836"/>
                </a:lnTo>
                <a:lnTo>
                  <a:pt x="77697" y="160789"/>
                </a:lnTo>
                <a:lnTo>
                  <a:pt x="107556" y="160789"/>
                </a:lnTo>
                <a:lnTo>
                  <a:pt x="113533" y="154836"/>
                </a:lnTo>
                <a:lnTo>
                  <a:pt x="119510" y="154836"/>
                </a:lnTo>
                <a:lnTo>
                  <a:pt x="125487" y="136976"/>
                </a:lnTo>
                <a:lnTo>
                  <a:pt x="125487" y="107209"/>
                </a:lnTo>
                <a:lnTo>
                  <a:pt x="131463" y="77418"/>
                </a:lnTo>
                <a:lnTo>
                  <a:pt x="131463" y="53604"/>
                </a:lnTo>
                <a:lnTo>
                  <a:pt x="137440" y="41698"/>
                </a:lnTo>
                <a:lnTo>
                  <a:pt x="137440" y="29791"/>
                </a:lnTo>
                <a:lnTo>
                  <a:pt x="131463" y="17884"/>
                </a:lnTo>
                <a:lnTo>
                  <a:pt x="125487" y="11931"/>
                </a:lnTo>
                <a:lnTo>
                  <a:pt x="107556" y="5978"/>
                </a:lnTo>
                <a:lnTo>
                  <a:pt x="101580" y="0"/>
                </a:lnTo>
                <a:lnTo>
                  <a:pt x="95603" y="5978"/>
                </a:lnTo>
                <a:lnTo>
                  <a:pt x="89651" y="11931"/>
                </a:lnTo>
                <a:lnTo>
                  <a:pt x="89651" y="17884"/>
                </a:lnTo>
                <a:lnTo>
                  <a:pt x="83674" y="29791"/>
                </a:lnTo>
                <a:lnTo>
                  <a:pt x="77697" y="35744"/>
                </a:lnTo>
                <a:lnTo>
                  <a:pt x="71721" y="41698"/>
                </a:lnTo>
                <a:lnTo>
                  <a:pt x="71721" y="53604"/>
                </a:lnTo>
                <a:lnTo>
                  <a:pt x="65744" y="59558"/>
                </a:lnTo>
                <a:lnTo>
                  <a:pt x="41837" y="59558"/>
                </a:lnTo>
                <a:lnTo>
                  <a:pt x="35860" y="41698"/>
                </a:lnTo>
                <a:lnTo>
                  <a:pt x="29883" y="35744"/>
                </a:lnTo>
                <a:lnTo>
                  <a:pt x="23907" y="35744"/>
                </a:lnTo>
                <a:lnTo>
                  <a:pt x="17930" y="53604"/>
                </a:lnTo>
                <a:lnTo>
                  <a:pt x="11953" y="59558"/>
                </a:lnTo>
                <a:lnTo>
                  <a:pt x="5976" y="65511"/>
                </a:lnTo>
                <a:lnTo>
                  <a:pt x="5976" y="71464"/>
                </a:lnTo>
                <a:lnTo>
                  <a:pt x="0" y="77418"/>
                </a:lnTo>
                <a:lnTo>
                  <a:pt x="0" y="101256"/>
                </a:lnTo>
                <a:lnTo>
                  <a:pt x="5976" y="107209"/>
                </a:lnTo>
                <a:close/>
              </a:path>
            </a:pathLst>
          </a:custGeom>
          <a:solidFill>
            <a:srgbClr val="006600"/>
          </a:solidFill>
        </p:spPr>
        <p:txBody>
          <a:bodyPr wrap="square" lIns="0" tIns="0" rIns="0" bIns="0" rtlCol="0">
            <a:noAutofit/>
          </a:bodyPr>
          <a:lstStyle/>
          <a:p>
            <a:endParaRPr/>
          </a:p>
        </p:txBody>
      </p:sp>
      <p:sp>
        <p:nvSpPr>
          <p:cNvPr id="282" name="object 282"/>
          <p:cNvSpPr/>
          <p:nvPr/>
        </p:nvSpPr>
        <p:spPr>
          <a:xfrm>
            <a:off x="4613195" y="1691440"/>
            <a:ext cx="298788" cy="535998"/>
          </a:xfrm>
          <a:custGeom>
            <a:avLst/>
            <a:gdLst/>
            <a:ahLst/>
            <a:cxnLst/>
            <a:rect l="l" t="t" r="r" b="b"/>
            <a:pathLst>
              <a:path w="298788" h="535998">
                <a:moveTo>
                  <a:pt x="23907" y="250164"/>
                </a:moveTo>
                <a:lnTo>
                  <a:pt x="23907" y="256117"/>
                </a:lnTo>
                <a:lnTo>
                  <a:pt x="29883" y="256117"/>
                </a:lnTo>
                <a:lnTo>
                  <a:pt x="35860" y="268024"/>
                </a:lnTo>
                <a:lnTo>
                  <a:pt x="59767" y="285884"/>
                </a:lnTo>
                <a:lnTo>
                  <a:pt x="71721" y="285884"/>
                </a:lnTo>
                <a:lnTo>
                  <a:pt x="77697" y="297790"/>
                </a:lnTo>
                <a:lnTo>
                  <a:pt x="83674" y="309697"/>
                </a:lnTo>
                <a:lnTo>
                  <a:pt x="83674" y="315650"/>
                </a:lnTo>
                <a:lnTo>
                  <a:pt x="77697" y="321604"/>
                </a:lnTo>
                <a:lnTo>
                  <a:pt x="65744" y="333535"/>
                </a:lnTo>
                <a:lnTo>
                  <a:pt x="65744" y="351395"/>
                </a:lnTo>
                <a:lnTo>
                  <a:pt x="83674" y="399022"/>
                </a:lnTo>
                <a:lnTo>
                  <a:pt x="89651" y="404975"/>
                </a:lnTo>
                <a:lnTo>
                  <a:pt x="95603" y="410928"/>
                </a:lnTo>
                <a:lnTo>
                  <a:pt x="119510" y="422860"/>
                </a:lnTo>
                <a:lnTo>
                  <a:pt x="137440" y="428813"/>
                </a:lnTo>
                <a:lnTo>
                  <a:pt x="143417" y="434766"/>
                </a:lnTo>
                <a:lnTo>
                  <a:pt x="143417" y="440720"/>
                </a:lnTo>
                <a:lnTo>
                  <a:pt x="155370" y="446673"/>
                </a:lnTo>
                <a:lnTo>
                  <a:pt x="167324" y="452626"/>
                </a:lnTo>
                <a:lnTo>
                  <a:pt x="179277" y="452626"/>
                </a:lnTo>
                <a:lnTo>
                  <a:pt x="191231" y="458580"/>
                </a:lnTo>
                <a:lnTo>
                  <a:pt x="197208" y="458580"/>
                </a:lnTo>
                <a:lnTo>
                  <a:pt x="203160" y="464533"/>
                </a:lnTo>
                <a:lnTo>
                  <a:pt x="209136" y="488346"/>
                </a:lnTo>
                <a:lnTo>
                  <a:pt x="227067" y="506206"/>
                </a:lnTo>
                <a:lnTo>
                  <a:pt x="239020" y="530045"/>
                </a:lnTo>
                <a:lnTo>
                  <a:pt x="244997" y="535998"/>
                </a:lnTo>
                <a:lnTo>
                  <a:pt x="256950" y="535998"/>
                </a:lnTo>
                <a:lnTo>
                  <a:pt x="256950" y="530045"/>
                </a:lnTo>
                <a:lnTo>
                  <a:pt x="262927" y="524091"/>
                </a:lnTo>
                <a:lnTo>
                  <a:pt x="268904" y="500253"/>
                </a:lnTo>
                <a:lnTo>
                  <a:pt x="268904" y="488346"/>
                </a:lnTo>
                <a:lnTo>
                  <a:pt x="280857" y="458580"/>
                </a:lnTo>
                <a:lnTo>
                  <a:pt x="280857" y="416906"/>
                </a:lnTo>
                <a:lnTo>
                  <a:pt x="286834" y="404975"/>
                </a:lnTo>
                <a:lnTo>
                  <a:pt x="298788" y="381162"/>
                </a:lnTo>
                <a:lnTo>
                  <a:pt x="298788" y="363302"/>
                </a:lnTo>
                <a:lnTo>
                  <a:pt x="292811" y="345442"/>
                </a:lnTo>
                <a:lnTo>
                  <a:pt x="274881" y="309697"/>
                </a:lnTo>
                <a:lnTo>
                  <a:pt x="274881" y="291837"/>
                </a:lnTo>
                <a:lnTo>
                  <a:pt x="280857" y="268024"/>
                </a:lnTo>
                <a:lnTo>
                  <a:pt x="280857" y="244210"/>
                </a:lnTo>
                <a:lnTo>
                  <a:pt x="286834" y="232304"/>
                </a:lnTo>
                <a:lnTo>
                  <a:pt x="280857" y="226325"/>
                </a:lnTo>
                <a:lnTo>
                  <a:pt x="280857" y="208465"/>
                </a:lnTo>
                <a:lnTo>
                  <a:pt x="286834" y="190605"/>
                </a:lnTo>
                <a:lnTo>
                  <a:pt x="286834" y="166792"/>
                </a:lnTo>
                <a:lnTo>
                  <a:pt x="280857" y="160839"/>
                </a:lnTo>
                <a:lnTo>
                  <a:pt x="256950" y="137001"/>
                </a:lnTo>
                <a:lnTo>
                  <a:pt x="239020" y="119141"/>
                </a:lnTo>
                <a:lnTo>
                  <a:pt x="233043" y="95327"/>
                </a:lnTo>
                <a:lnTo>
                  <a:pt x="227067" y="89300"/>
                </a:lnTo>
                <a:lnTo>
                  <a:pt x="221090" y="83346"/>
                </a:lnTo>
                <a:lnTo>
                  <a:pt x="203160" y="59533"/>
                </a:lnTo>
                <a:lnTo>
                  <a:pt x="191231" y="41673"/>
                </a:lnTo>
                <a:lnTo>
                  <a:pt x="191231" y="35720"/>
                </a:lnTo>
                <a:lnTo>
                  <a:pt x="185254" y="35720"/>
                </a:lnTo>
                <a:lnTo>
                  <a:pt x="173301" y="29766"/>
                </a:lnTo>
                <a:lnTo>
                  <a:pt x="167324" y="23813"/>
                </a:lnTo>
                <a:lnTo>
                  <a:pt x="161347" y="17860"/>
                </a:lnTo>
                <a:lnTo>
                  <a:pt x="161347" y="11906"/>
                </a:lnTo>
                <a:lnTo>
                  <a:pt x="137440" y="11906"/>
                </a:lnTo>
                <a:lnTo>
                  <a:pt x="113533" y="5953"/>
                </a:lnTo>
                <a:lnTo>
                  <a:pt x="101580" y="5953"/>
                </a:lnTo>
                <a:lnTo>
                  <a:pt x="101580" y="0"/>
                </a:lnTo>
                <a:lnTo>
                  <a:pt x="77697" y="0"/>
                </a:lnTo>
                <a:lnTo>
                  <a:pt x="41837" y="5953"/>
                </a:lnTo>
                <a:lnTo>
                  <a:pt x="29883" y="5953"/>
                </a:lnTo>
                <a:lnTo>
                  <a:pt x="23907" y="11906"/>
                </a:lnTo>
                <a:lnTo>
                  <a:pt x="17930" y="17860"/>
                </a:lnTo>
                <a:lnTo>
                  <a:pt x="17930" y="59533"/>
                </a:lnTo>
                <a:lnTo>
                  <a:pt x="11953" y="71440"/>
                </a:lnTo>
                <a:lnTo>
                  <a:pt x="5976" y="89300"/>
                </a:lnTo>
                <a:lnTo>
                  <a:pt x="0" y="95327"/>
                </a:lnTo>
                <a:lnTo>
                  <a:pt x="0" y="148932"/>
                </a:lnTo>
                <a:lnTo>
                  <a:pt x="5976" y="160839"/>
                </a:lnTo>
                <a:lnTo>
                  <a:pt x="5976" y="166792"/>
                </a:lnTo>
                <a:lnTo>
                  <a:pt x="11953" y="172745"/>
                </a:lnTo>
                <a:lnTo>
                  <a:pt x="11953" y="208465"/>
                </a:lnTo>
                <a:lnTo>
                  <a:pt x="17930" y="214419"/>
                </a:lnTo>
                <a:lnTo>
                  <a:pt x="23907" y="226325"/>
                </a:lnTo>
                <a:lnTo>
                  <a:pt x="23907" y="250164"/>
                </a:lnTo>
                <a:close/>
              </a:path>
            </a:pathLst>
          </a:custGeom>
          <a:solidFill>
            <a:srgbClr val="006600"/>
          </a:solidFill>
        </p:spPr>
        <p:txBody>
          <a:bodyPr wrap="square" lIns="0" tIns="0" rIns="0" bIns="0" rtlCol="0">
            <a:noAutofit/>
          </a:bodyPr>
          <a:lstStyle/>
          <a:p>
            <a:endParaRPr/>
          </a:p>
        </p:txBody>
      </p:sp>
      <p:sp>
        <p:nvSpPr>
          <p:cNvPr id="283" name="object 283"/>
          <p:cNvSpPr/>
          <p:nvPr/>
        </p:nvSpPr>
        <p:spPr>
          <a:xfrm>
            <a:off x="4475779" y="1983278"/>
            <a:ext cx="155346" cy="279881"/>
          </a:xfrm>
          <a:custGeom>
            <a:avLst/>
            <a:gdLst/>
            <a:ahLst/>
            <a:cxnLst/>
            <a:rect l="l" t="t" r="r" b="b"/>
            <a:pathLst>
              <a:path w="155346" h="279881">
                <a:moveTo>
                  <a:pt x="101580" y="65511"/>
                </a:moveTo>
                <a:lnTo>
                  <a:pt x="95603" y="47651"/>
                </a:lnTo>
                <a:lnTo>
                  <a:pt x="89626" y="35744"/>
                </a:lnTo>
                <a:lnTo>
                  <a:pt x="89626" y="5953"/>
                </a:lnTo>
                <a:lnTo>
                  <a:pt x="83649" y="0"/>
                </a:lnTo>
                <a:lnTo>
                  <a:pt x="77673" y="0"/>
                </a:lnTo>
                <a:lnTo>
                  <a:pt x="65719" y="5953"/>
                </a:lnTo>
                <a:lnTo>
                  <a:pt x="53766" y="11906"/>
                </a:lnTo>
                <a:lnTo>
                  <a:pt x="47789" y="17860"/>
                </a:lnTo>
                <a:lnTo>
                  <a:pt x="35835" y="23813"/>
                </a:lnTo>
                <a:lnTo>
                  <a:pt x="11953" y="35744"/>
                </a:lnTo>
                <a:lnTo>
                  <a:pt x="5976" y="41698"/>
                </a:lnTo>
                <a:lnTo>
                  <a:pt x="0" y="47651"/>
                </a:lnTo>
                <a:lnTo>
                  <a:pt x="0" y="53604"/>
                </a:lnTo>
                <a:lnTo>
                  <a:pt x="5976" y="59558"/>
                </a:lnTo>
                <a:lnTo>
                  <a:pt x="11953" y="71464"/>
                </a:lnTo>
                <a:lnTo>
                  <a:pt x="23882" y="83371"/>
                </a:lnTo>
                <a:lnTo>
                  <a:pt x="29858" y="83371"/>
                </a:lnTo>
                <a:lnTo>
                  <a:pt x="29858" y="89324"/>
                </a:lnTo>
                <a:lnTo>
                  <a:pt x="35835" y="101231"/>
                </a:lnTo>
                <a:lnTo>
                  <a:pt x="29858" y="131022"/>
                </a:lnTo>
                <a:lnTo>
                  <a:pt x="35835" y="142929"/>
                </a:lnTo>
                <a:lnTo>
                  <a:pt x="41812" y="160789"/>
                </a:lnTo>
                <a:lnTo>
                  <a:pt x="59742" y="190556"/>
                </a:lnTo>
                <a:lnTo>
                  <a:pt x="65719" y="196509"/>
                </a:lnTo>
                <a:lnTo>
                  <a:pt x="65719" y="202462"/>
                </a:lnTo>
                <a:lnTo>
                  <a:pt x="71696" y="220347"/>
                </a:lnTo>
                <a:lnTo>
                  <a:pt x="71696" y="262021"/>
                </a:lnTo>
                <a:lnTo>
                  <a:pt x="77673" y="273927"/>
                </a:lnTo>
                <a:lnTo>
                  <a:pt x="83649" y="279881"/>
                </a:lnTo>
                <a:lnTo>
                  <a:pt x="89626" y="279881"/>
                </a:lnTo>
                <a:lnTo>
                  <a:pt x="101580" y="273927"/>
                </a:lnTo>
                <a:lnTo>
                  <a:pt x="113533" y="262021"/>
                </a:lnTo>
                <a:lnTo>
                  <a:pt x="119510" y="256067"/>
                </a:lnTo>
                <a:lnTo>
                  <a:pt x="119510" y="238207"/>
                </a:lnTo>
                <a:lnTo>
                  <a:pt x="125462" y="232254"/>
                </a:lnTo>
                <a:lnTo>
                  <a:pt x="149369" y="214369"/>
                </a:lnTo>
                <a:lnTo>
                  <a:pt x="155346" y="208416"/>
                </a:lnTo>
                <a:lnTo>
                  <a:pt x="155346" y="154836"/>
                </a:lnTo>
                <a:lnTo>
                  <a:pt x="149369" y="136976"/>
                </a:lnTo>
                <a:lnTo>
                  <a:pt x="143392" y="119091"/>
                </a:lnTo>
                <a:lnTo>
                  <a:pt x="131439" y="107184"/>
                </a:lnTo>
                <a:lnTo>
                  <a:pt x="107556" y="77418"/>
                </a:lnTo>
                <a:lnTo>
                  <a:pt x="101580" y="65511"/>
                </a:lnTo>
                <a:close/>
              </a:path>
            </a:pathLst>
          </a:custGeom>
          <a:solidFill>
            <a:srgbClr val="006600"/>
          </a:solidFill>
        </p:spPr>
        <p:txBody>
          <a:bodyPr wrap="square" lIns="0" tIns="0" rIns="0" bIns="0" rtlCol="0">
            <a:noAutofit/>
          </a:bodyPr>
          <a:lstStyle/>
          <a:p>
            <a:endParaRPr/>
          </a:p>
        </p:txBody>
      </p:sp>
      <p:sp>
        <p:nvSpPr>
          <p:cNvPr id="284" name="object 284"/>
          <p:cNvSpPr/>
          <p:nvPr/>
        </p:nvSpPr>
        <p:spPr>
          <a:xfrm>
            <a:off x="5617067" y="2286972"/>
            <a:ext cx="454084" cy="970666"/>
          </a:xfrm>
          <a:custGeom>
            <a:avLst/>
            <a:gdLst/>
            <a:ahLst/>
            <a:cxnLst/>
            <a:rect l="l" t="t" r="r" b="b"/>
            <a:pathLst>
              <a:path w="454084" h="970666">
                <a:moveTo>
                  <a:pt x="173350" y="190581"/>
                </a:moveTo>
                <a:lnTo>
                  <a:pt x="161446" y="208441"/>
                </a:lnTo>
                <a:lnTo>
                  <a:pt x="143342" y="220347"/>
                </a:lnTo>
                <a:lnTo>
                  <a:pt x="113583" y="244161"/>
                </a:lnTo>
                <a:lnTo>
                  <a:pt x="101679" y="256067"/>
                </a:lnTo>
                <a:lnTo>
                  <a:pt x="95727" y="273927"/>
                </a:lnTo>
                <a:lnTo>
                  <a:pt x="83575" y="315625"/>
                </a:lnTo>
                <a:lnTo>
                  <a:pt x="77623" y="327532"/>
                </a:lnTo>
                <a:lnTo>
                  <a:pt x="65719" y="345392"/>
                </a:lnTo>
                <a:lnTo>
                  <a:pt x="53815" y="357299"/>
                </a:lnTo>
                <a:lnTo>
                  <a:pt x="41911" y="375184"/>
                </a:lnTo>
                <a:lnTo>
                  <a:pt x="41911" y="422810"/>
                </a:lnTo>
                <a:lnTo>
                  <a:pt x="35959" y="452577"/>
                </a:lnTo>
                <a:lnTo>
                  <a:pt x="29759" y="464508"/>
                </a:lnTo>
                <a:lnTo>
                  <a:pt x="17855" y="476415"/>
                </a:lnTo>
                <a:lnTo>
                  <a:pt x="11903" y="482368"/>
                </a:lnTo>
                <a:lnTo>
                  <a:pt x="5951" y="494275"/>
                </a:lnTo>
                <a:lnTo>
                  <a:pt x="0" y="518088"/>
                </a:lnTo>
                <a:lnTo>
                  <a:pt x="5951" y="541902"/>
                </a:lnTo>
                <a:lnTo>
                  <a:pt x="5951" y="547855"/>
                </a:lnTo>
                <a:lnTo>
                  <a:pt x="11903" y="553833"/>
                </a:lnTo>
                <a:lnTo>
                  <a:pt x="41911" y="571693"/>
                </a:lnTo>
                <a:lnTo>
                  <a:pt x="53815" y="583600"/>
                </a:lnTo>
                <a:lnTo>
                  <a:pt x="53815" y="649111"/>
                </a:lnTo>
                <a:lnTo>
                  <a:pt x="47863" y="661018"/>
                </a:lnTo>
                <a:lnTo>
                  <a:pt x="47863" y="720551"/>
                </a:lnTo>
                <a:lnTo>
                  <a:pt x="53815" y="732458"/>
                </a:lnTo>
                <a:lnTo>
                  <a:pt x="53815" y="768203"/>
                </a:lnTo>
                <a:lnTo>
                  <a:pt x="65719" y="780109"/>
                </a:lnTo>
                <a:lnTo>
                  <a:pt x="65719" y="792016"/>
                </a:lnTo>
                <a:lnTo>
                  <a:pt x="71671" y="803923"/>
                </a:lnTo>
                <a:lnTo>
                  <a:pt x="65719" y="815829"/>
                </a:lnTo>
                <a:lnTo>
                  <a:pt x="65719" y="857528"/>
                </a:lnTo>
                <a:lnTo>
                  <a:pt x="71671" y="869434"/>
                </a:lnTo>
                <a:lnTo>
                  <a:pt x="89527" y="893248"/>
                </a:lnTo>
                <a:lnTo>
                  <a:pt x="95727" y="905154"/>
                </a:lnTo>
                <a:lnTo>
                  <a:pt x="95727" y="923039"/>
                </a:lnTo>
                <a:lnTo>
                  <a:pt x="101679" y="934946"/>
                </a:lnTo>
                <a:lnTo>
                  <a:pt x="113583" y="952806"/>
                </a:lnTo>
                <a:lnTo>
                  <a:pt x="125487" y="964712"/>
                </a:lnTo>
                <a:lnTo>
                  <a:pt x="137390" y="970666"/>
                </a:lnTo>
                <a:lnTo>
                  <a:pt x="143342" y="970666"/>
                </a:lnTo>
                <a:lnTo>
                  <a:pt x="167398" y="964712"/>
                </a:lnTo>
                <a:lnTo>
                  <a:pt x="185254" y="946852"/>
                </a:lnTo>
                <a:lnTo>
                  <a:pt x="227166" y="917061"/>
                </a:lnTo>
                <a:lnTo>
                  <a:pt x="250974" y="899201"/>
                </a:lnTo>
                <a:lnTo>
                  <a:pt x="274781" y="881341"/>
                </a:lnTo>
                <a:lnTo>
                  <a:pt x="298837" y="863481"/>
                </a:lnTo>
                <a:lnTo>
                  <a:pt x="310741" y="851574"/>
                </a:lnTo>
                <a:lnTo>
                  <a:pt x="316693" y="839668"/>
                </a:lnTo>
                <a:lnTo>
                  <a:pt x="322645" y="821783"/>
                </a:lnTo>
                <a:lnTo>
                  <a:pt x="334549" y="815829"/>
                </a:lnTo>
                <a:lnTo>
                  <a:pt x="358605" y="797969"/>
                </a:lnTo>
                <a:lnTo>
                  <a:pt x="382413" y="786063"/>
                </a:lnTo>
                <a:lnTo>
                  <a:pt x="394317" y="780109"/>
                </a:lnTo>
                <a:lnTo>
                  <a:pt x="418372" y="672925"/>
                </a:lnTo>
                <a:lnTo>
                  <a:pt x="442180" y="565740"/>
                </a:lnTo>
                <a:lnTo>
                  <a:pt x="454084" y="351345"/>
                </a:lnTo>
                <a:lnTo>
                  <a:pt x="412420" y="0"/>
                </a:lnTo>
                <a:lnTo>
                  <a:pt x="352653" y="0"/>
                </a:lnTo>
                <a:lnTo>
                  <a:pt x="340501" y="5978"/>
                </a:lnTo>
                <a:lnTo>
                  <a:pt x="328597" y="17884"/>
                </a:lnTo>
                <a:lnTo>
                  <a:pt x="322645" y="23838"/>
                </a:lnTo>
                <a:lnTo>
                  <a:pt x="316693" y="35744"/>
                </a:lnTo>
                <a:lnTo>
                  <a:pt x="310741" y="47651"/>
                </a:lnTo>
                <a:lnTo>
                  <a:pt x="310741" y="95302"/>
                </a:lnTo>
                <a:lnTo>
                  <a:pt x="304789" y="119116"/>
                </a:lnTo>
                <a:lnTo>
                  <a:pt x="298837" y="142929"/>
                </a:lnTo>
                <a:lnTo>
                  <a:pt x="280733" y="154836"/>
                </a:lnTo>
                <a:lnTo>
                  <a:pt x="262878" y="166742"/>
                </a:lnTo>
                <a:lnTo>
                  <a:pt x="233118" y="166742"/>
                </a:lnTo>
                <a:lnTo>
                  <a:pt x="227166" y="160789"/>
                </a:lnTo>
                <a:lnTo>
                  <a:pt x="220966" y="154836"/>
                </a:lnTo>
                <a:lnTo>
                  <a:pt x="215014" y="148882"/>
                </a:lnTo>
                <a:lnTo>
                  <a:pt x="209062" y="154836"/>
                </a:lnTo>
                <a:lnTo>
                  <a:pt x="203110" y="154836"/>
                </a:lnTo>
                <a:lnTo>
                  <a:pt x="185254" y="172696"/>
                </a:lnTo>
                <a:lnTo>
                  <a:pt x="173350" y="190581"/>
                </a:lnTo>
                <a:close/>
              </a:path>
            </a:pathLst>
          </a:custGeom>
          <a:solidFill>
            <a:srgbClr val="006600"/>
          </a:solidFill>
        </p:spPr>
        <p:txBody>
          <a:bodyPr wrap="square" lIns="0" tIns="0" rIns="0" bIns="0" rtlCol="0">
            <a:noAutofit/>
          </a:bodyPr>
          <a:lstStyle/>
          <a:p>
            <a:endParaRPr/>
          </a:p>
        </p:txBody>
      </p:sp>
      <p:sp>
        <p:nvSpPr>
          <p:cNvPr id="285" name="object 285"/>
          <p:cNvSpPr/>
          <p:nvPr/>
        </p:nvSpPr>
        <p:spPr>
          <a:xfrm>
            <a:off x="3370327" y="1387820"/>
            <a:ext cx="1493841" cy="2876204"/>
          </a:xfrm>
          <a:custGeom>
            <a:avLst/>
            <a:gdLst/>
            <a:ahLst/>
            <a:cxnLst/>
            <a:rect l="l" t="t" r="r" b="b"/>
            <a:pathLst>
              <a:path w="1493841" h="2876204">
                <a:moveTo>
                  <a:pt x="1356401" y="1113546"/>
                </a:moveTo>
                <a:lnTo>
                  <a:pt x="1350424" y="1101639"/>
                </a:lnTo>
                <a:lnTo>
                  <a:pt x="1350424" y="1095686"/>
                </a:lnTo>
                <a:lnTo>
                  <a:pt x="1344447" y="1089732"/>
                </a:lnTo>
                <a:lnTo>
                  <a:pt x="1326542" y="1083754"/>
                </a:lnTo>
                <a:lnTo>
                  <a:pt x="1290681" y="1083754"/>
                </a:lnTo>
                <a:lnTo>
                  <a:pt x="1278728" y="1077801"/>
                </a:lnTo>
                <a:lnTo>
                  <a:pt x="1266774" y="1065894"/>
                </a:lnTo>
                <a:lnTo>
                  <a:pt x="1254821" y="1053988"/>
                </a:lnTo>
                <a:lnTo>
                  <a:pt x="1254821" y="1042081"/>
                </a:lnTo>
                <a:lnTo>
                  <a:pt x="1248844" y="1036128"/>
                </a:lnTo>
                <a:lnTo>
                  <a:pt x="1248844" y="1018268"/>
                </a:lnTo>
                <a:lnTo>
                  <a:pt x="1254821" y="1006361"/>
                </a:lnTo>
                <a:lnTo>
                  <a:pt x="1254821" y="994454"/>
                </a:lnTo>
                <a:lnTo>
                  <a:pt x="1248844" y="964663"/>
                </a:lnTo>
                <a:lnTo>
                  <a:pt x="1254821" y="952756"/>
                </a:lnTo>
                <a:lnTo>
                  <a:pt x="1254821" y="934896"/>
                </a:lnTo>
                <a:lnTo>
                  <a:pt x="1242867" y="922989"/>
                </a:lnTo>
                <a:lnTo>
                  <a:pt x="1230914" y="917036"/>
                </a:lnTo>
                <a:lnTo>
                  <a:pt x="1213008" y="917036"/>
                </a:lnTo>
                <a:lnTo>
                  <a:pt x="1201055" y="928943"/>
                </a:lnTo>
                <a:lnTo>
                  <a:pt x="1189101" y="958709"/>
                </a:lnTo>
                <a:lnTo>
                  <a:pt x="1183124" y="964663"/>
                </a:lnTo>
                <a:lnTo>
                  <a:pt x="1177148" y="964663"/>
                </a:lnTo>
                <a:lnTo>
                  <a:pt x="1165194" y="958709"/>
                </a:lnTo>
                <a:lnTo>
                  <a:pt x="1153241" y="952756"/>
                </a:lnTo>
                <a:lnTo>
                  <a:pt x="1147264" y="940849"/>
                </a:lnTo>
                <a:lnTo>
                  <a:pt x="1141287" y="922989"/>
                </a:lnTo>
                <a:lnTo>
                  <a:pt x="1135310" y="905129"/>
                </a:lnTo>
                <a:lnTo>
                  <a:pt x="1135310" y="875338"/>
                </a:lnTo>
                <a:lnTo>
                  <a:pt x="1123382" y="857478"/>
                </a:lnTo>
                <a:lnTo>
                  <a:pt x="1093498" y="821758"/>
                </a:lnTo>
                <a:lnTo>
                  <a:pt x="1087521" y="815805"/>
                </a:lnTo>
                <a:lnTo>
                  <a:pt x="1081544" y="815805"/>
                </a:lnTo>
                <a:lnTo>
                  <a:pt x="1075568" y="821758"/>
                </a:lnTo>
                <a:lnTo>
                  <a:pt x="1063614" y="827711"/>
                </a:lnTo>
                <a:lnTo>
                  <a:pt x="1051661" y="845571"/>
                </a:lnTo>
                <a:lnTo>
                  <a:pt x="1045684" y="863431"/>
                </a:lnTo>
                <a:lnTo>
                  <a:pt x="1033730" y="922989"/>
                </a:lnTo>
                <a:lnTo>
                  <a:pt x="1033730" y="1012314"/>
                </a:lnTo>
                <a:lnTo>
                  <a:pt x="1027754" y="1018268"/>
                </a:lnTo>
                <a:lnTo>
                  <a:pt x="1015825" y="1030174"/>
                </a:lnTo>
                <a:lnTo>
                  <a:pt x="991918" y="1036128"/>
                </a:lnTo>
                <a:lnTo>
                  <a:pt x="968011" y="1042081"/>
                </a:lnTo>
                <a:lnTo>
                  <a:pt x="956057" y="1042081"/>
                </a:lnTo>
                <a:lnTo>
                  <a:pt x="944104" y="1048034"/>
                </a:lnTo>
                <a:lnTo>
                  <a:pt x="938127" y="1065894"/>
                </a:lnTo>
                <a:lnTo>
                  <a:pt x="938127" y="1089732"/>
                </a:lnTo>
                <a:lnTo>
                  <a:pt x="932150" y="1083754"/>
                </a:lnTo>
                <a:lnTo>
                  <a:pt x="926174" y="1077801"/>
                </a:lnTo>
                <a:lnTo>
                  <a:pt x="914220" y="1059941"/>
                </a:lnTo>
                <a:lnTo>
                  <a:pt x="908268" y="1042081"/>
                </a:lnTo>
                <a:lnTo>
                  <a:pt x="902291" y="1030174"/>
                </a:lnTo>
                <a:lnTo>
                  <a:pt x="890338" y="1018268"/>
                </a:lnTo>
                <a:lnTo>
                  <a:pt x="878384" y="1012314"/>
                </a:lnTo>
                <a:lnTo>
                  <a:pt x="872408" y="1000408"/>
                </a:lnTo>
                <a:lnTo>
                  <a:pt x="866431" y="958709"/>
                </a:lnTo>
                <a:lnTo>
                  <a:pt x="866431" y="928943"/>
                </a:lnTo>
                <a:lnTo>
                  <a:pt x="854477" y="922989"/>
                </a:lnTo>
                <a:lnTo>
                  <a:pt x="848500" y="917036"/>
                </a:lnTo>
                <a:lnTo>
                  <a:pt x="842524" y="911083"/>
                </a:lnTo>
                <a:lnTo>
                  <a:pt x="836547" y="905129"/>
                </a:lnTo>
                <a:lnTo>
                  <a:pt x="830570" y="893198"/>
                </a:lnTo>
                <a:lnTo>
                  <a:pt x="830570" y="887245"/>
                </a:lnTo>
                <a:lnTo>
                  <a:pt x="836547" y="881291"/>
                </a:lnTo>
                <a:lnTo>
                  <a:pt x="848500" y="875338"/>
                </a:lnTo>
                <a:lnTo>
                  <a:pt x="872408" y="857478"/>
                </a:lnTo>
                <a:lnTo>
                  <a:pt x="890338" y="845571"/>
                </a:lnTo>
                <a:lnTo>
                  <a:pt x="902291" y="839618"/>
                </a:lnTo>
                <a:lnTo>
                  <a:pt x="908268" y="827711"/>
                </a:lnTo>
                <a:lnTo>
                  <a:pt x="908268" y="815805"/>
                </a:lnTo>
                <a:lnTo>
                  <a:pt x="914220" y="803873"/>
                </a:lnTo>
                <a:lnTo>
                  <a:pt x="920197" y="797920"/>
                </a:lnTo>
                <a:lnTo>
                  <a:pt x="932150" y="791967"/>
                </a:lnTo>
                <a:lnTo>
                  <a:pt x="938127" y="791967"/>
                </a:lnTo>
                <a:lnTo>
                  <a:pt x="968011" y="786013"/>
                </a:lnTo>
                <a:lnTo>
                  <a:pt x="997895" y="786013"/>
                </a:lnTo>
                <a:lnTo>
                  <a:pt x="1003871" y="780060"/>
                </a:lnTo>
                <a:lnTo>
                  <a:pt x="1009848" y="774107"/>
                </a:lnTo>
                <a:lnTo>
                  <a:pt x="1015825" y="756247"/>
                </a:lnTo>
                <a:lnTo>
                  <a:pt x="1015825" y="732433"/>
                </a:lnTo>
                <a:lnTo>
                  <a:pt x="1009848" y="720527"/>
                </a:lnTo>
                <a:lnTo>
                  <a:pt x="1009848" y="684782"/>
                </a:lnTo>
                <a:lnTo>
                  <a:pt x="1015825" y="666922"/>
                </a:lnTo>
                <a:lnTo>
                  <a:pt x="1015825" y="649062"/>
                </a:lnTo>
                <a:lnTo>
                  <a:pt x="997895" y="613317"/>
                </a:lnTo>
                <a:lnTo>
                  <a:pt x="979964" y="583550"/>
                </a:lnTo>
                <a:lnTo>
                  <a:pt x="979964" y="577597"/>
                </a:lnTo>
                <a:lnTo>
                  <a:pt x="973988" y="571644"/>
                </a:lnTo>
                <a:lnTo>
                  <a:pt x="973988" y="559737"/>
                </a:lnTo>
                <a:lnTo>
                  <a:pt x="985941" y="535924"/>
                </a:lnTo>
                <a:lnTo>
                  <a:pt x="991918" y="523992"/>
                </a:lnTo>
                <a:lnTo>
                  <a:pt x="991918" y="512085"/>
                </a:lnTo>
                <a:lnTo>
                  <a:pt x="985941" y="500179"/>
                </a:lnTo>
                <a:lnTo>
                  <a:pt x="973988" y="494225"/>
                </a:lnTo>
                <a:lnTo>
                  <a:pt x="962034" y="488272"/>
                </a:lnTo>
                <a:lnTo>
                  <a:pt x="950081" y="488272"/>
                </a:lnTo>
                <a:lnTo>
                  <a:pt x="920197" y="500179"/>
                </a:lnTo>
                <a:lnTo>
                  <a:pt x="914220" y="500179"/>
                </a:lnTo>
                <a:lnTo>
                  <a:pt x="908268" y="494225"/>
                </a:lnTo>
                <a:lnTo>
                  <a:pt x="902291" y="488272"/>
                </a:lnTo>
                <a:lnTo>
                  <a:pt x="902291" y="482319"/>
                </a:lnTo>
                <a:lnTo>
                  <a:pt x="908268" y="470412"/>
                </a:lnTo>
                <a:lnTo>
                  <a:pt x="908268" y="458505"/>
                </a:lnTo>
                <a:lnTo>
                  <a:pt x="914220" y="446599"/>
                </a:lnTo>
                <a:lnTo>
                  <a:pt x="908268" y="434667"/>
                </a:lnTo>
                <a:lnTo>
                  <a:pt x="896315" y="422761"/>
                </a:lnTo>
                <a:lnTo>
                  <a:pt x="890338" y="410854"/>
                </a:lnTo>
                <a:lnTo>
                  <a:pt x="890338" y="392920"/>
                </a:lnTo>
                <a:lnTo>
                  <a:pt x="896315" y="392920"/>
                </a:lnTo>
                <a:lnTo>
                  <a:pt x="908268" y="386966"/>
                </a:lnTo>
                <a:lnTo>
                  <a:pt x="920197" y="386966"/>
                </a:lnTo>
                <a:lnTo>
                  <a:pt x="950081" y="392920"/>
                </a:lnTo>
                <a:lnTo>
                  <a:pt x="962034" y="392920"/>
                </a:lnTo>
                <a:lnTo>
                  <a:pt x="973988" y="386966"/>
                </a:lnTo>
                <a:lnTo>
                  <a:pt x="985941" y="375060"/>
                </a:lnTo>
                <a:lnTo>
                  <a:pt x="985941" y="357200"/>
                </a:lnTo>
                <a:lnTo>
                  <a:pt x="979964" y="345293"/>
                </a:lnTo>
                <a:lnTo>
                  <a:pt x="956057" y="321480"/>
                </a:lnTo>
                <a:lnTo>
                  <a:pt x="932150" y="285760"/>
                </a:lnTo>
                <a:lnTo>
                  <a:pt x="920197" y="267900"/>
                </a:lnTo>
                <a:lnTo>
                  <a:pt x="908268" y="250040"/>
                </a:lnTo>
                <a:lnTo>
                  <a:pt x="908268" y="238133"/>
                </a:lnTo>
                <a:lnTo>
                  <a:pt x="902291" y="238133"/>
                </a:lnTo>
                <a:lnTo>
                  <a:pt x="896315" y="232180"/>
                </a:lnTo>
                <a:lnTo>
                  <a:pt x="890338" y="232180"/>
                </a:lnTo>
                <a:lnTo>
                  <a:pt x="878384" y="238133"/>
                </a:lnTo>
                <a:lnTo>
                  <a:pt x="866431" y="250040"/>
                </a:lnTo>
                <a:lnTo>
                  <a:pt x="860454" y="255993"/>
                </a:lnTo>
                <a:lnTo>
                  <a:pt x="854477" y="255993"/>
                </a:lnTo>
                <a:lnTo>
                  <a:pt x="848500" y="250040"/>
                </a:lnTo>
                <a:lnTo>
                  <a:pt x="842524" y="232180"/>
                </a:lnTo>
                <a:lnTo>
                  <a:pt x="842524" y="220273"/>
                </a:lnTo>
                <a:lnTo>
                  <a:pt x="836547" y="214320"/>
                </a:lnTo>
                <a:lnTo>
                  <a:pt x="836547" y="208366"/>
                </a:lnTo>
                <a:lnTo>
                  <a:pt x="830570" y="202413"/>
                </a:lnTo>
                <a:lnTo>
                  <a:pt x="812640" y="202413"/>
                </a:lnTo>
                <a:lnTo>
                  <a:pt x="794734" y="208366"/>
                </a:lnTo>
                <a:lnTo>
                  <a:pt x="788758" y="214320"/>
                </a:lnTo>
                <a:lnTo>
                  <a:pt x="782781" y="220273"/>
                </a:lnTo>
                <a:lnTo>
                  <a:pt x="776804" y="232180"/>
                </a:lnTo>
                <a:lnTo>
                  <a:pt x="770827" y="267900"/>
                </a:lnTo>
                <a:lnTo>
                  <a:pt x="770827" y="279806"/>
                </a:lnTo>
                <a:lnTo>
                  <a:pt x="764851" y="291713"/>
                </a:lnTo>
                <a:lnTo>
                  <a:pt x="758874" y="291713"/>
                </a:lnTo>
                <a:lnTo>
                  <a:pt x="758874" y="297666"/>
                </a:lnTo>
                <a:lnTo>
                  <a:pt x="752897" y="297666"/>
                </a:lnTo>
                <a:lnTo>
                  <a:pt x="740944" y="291713"/>
                </a:lnTo>
                <a:lnTo>
                  <a:pt x="734967" y="285760"/>
                </a:lnTo>
                <a:lnTo>
                  <a:pt x="728990" y="273853"/>
                </a:lnTo>
                <a:lnTo>
                  <a:pt x="728990" y="232180"/>
                </a:lnTo>
                <a:lnTo>
                  <a:pt x="734967" y="214320"/>
                </a:lnTo>
                <a:lnTo>
                  <a:pt x="734967" y="184553"/>
                </a:lnTo>
                <a:lnTo>
                  <a:pt x="717037" y="160740"/>
                </a:lnTo>
                <a:lnTo>
                  <a:pt x="711060" y="148833"/>
                </a:lnTo>
                <a:lnTo>
                  <a:pt x="711060" y="136926"/>
                </a:lnTo>
                <a:lnTo>
                  <a:pt x="717037" y="119066"/>
                </a:lnTo>
                <a:lnTo>
                  <a:pt x="711060" y="107160"/>
                </a:lnTo>
                <a:lnTo>
                  <a:pt x="711060" y="101206"/>
                </a:lnTo>
                <a:lnTo>
                  <a:pt x="705083" y="89300"/>
                </a:lnTo>
                <a:lnTo>
                  <a:pt x="693154" y="71440"/>
                </a:lnTo>
                <a:lnTo>
                  <a:pt x="687178" y="65486"/>
                </a:lnTo>
                <a:lnTo>
                  <a:pt x="681201" y="65486"/>
                </a:lnTo>
                <a:lnTo>
                  <a:pt x="663271" y="59533"/>
                </a:lnTo>
                <a:lnTo>
                  <a:pt x="633387" y="59533"/>
                </a:lnTo>
                <a:lnTo>
                  <a:pt x="627410" y="53580"/>
                </a:lnTo>
                <a:lnTo>
                  <a:pt x="621433" y="41673"/>
                </a:lnTo>
                <a:lnTo>
                  <a:pt x="615457" y="29766"/>
                </a:lnTo>
                <a:lnTo>
                  <a:pt x="615457" y="11906"/>
                </a:lnTo>
                <a:lnTo>
                  <a:pt x="609480" y="5953"/>
                </a:lnTo>
                <a:lnTo>
                  <a:pt x="603503" y="5953"/>
                </a:lnTo>
                <a:lnTo>
                  <a:pt x="597526" y="0"/>
                </a:lnTo>
                <a:lnTo>
                  <a:pt x="585598" y="5953"/>
                </a:lnTo>
                <a:lnTo>
                  <a:pt x="573644" y="11906"/>
                </a:lnTo>
                <a:lnTo>
                  <a:pt x="543760" y="11906"/>
                </a:lnTo>
                <a:lnTo>
                  <a:pt x="531807" y="5953"/>
                </a:lnTo>
                <a:lnTo>
                  <a:pt x="531807" y="0"/>
                </a:lnTo>
                <a:lnTo>
                  <a:pt x="525830" y="0"/>
                </a:lnTo>
                <a:lnTo>
                  <a:pt x="513877" y="5953"/>
                </a:lnTo>
                <a:lnTo>
                  <a:pt x="483993" y="23813"/>
                </a:lnTo>
                <a:lnTo>
                  <a:pt x="472064" y="29766"/>
                </a:lnTo>
                <a:lnTo>
                  <a:pt x="466087" y="29766"/>
                </a:lnTo>
                <a:lnTo>
                  <a:pt x="454134" y="23813"/>
                </a:lnTo>
                <a:lnTo>
                  <a:pt x="448157" y="23813"/>
                </a:lnTo>
                <a:lnTo>
                  <a:pt x="442180" y="17860"/>
                </a:lnTo>
                <a:lnTo>
                  <a:pt x="430227" y="17860"/>
                </a:lnTo>
                <a:lnTo>
                  <a:pt x="418273" y="23813"/>
                </a:lnTo>
                <a:lnTo>
                  <a:pt x="406320" y="35720"/>
                </a:lnTo>
                <a:lnTo>
                  <a:pt x="388389" y="59533"/>
                </a:lnTo>
                <a:lnTo>
                  <a:pt x="388389" y="71440"/>
                </a:lnTo>
                <a:lnTo>
                  <a:pt x="382413" y="89300"/>
                </a:lnTo>
                <a:lnTo>
                  <a:pt x="382413" y="95253"/>
                </a:lnTo>
                <a:lnTo>
                  <a:pt x="376436" y="101206"/>
                </a:lnTo>
                <a:lnTo>
                  <a:pt x="370484" y="95253"/>
                </a:lnTo>
                <a:lnTo>
                  <a:pt x="364507" y="95253"/>
                </a:lnTo>
                <a:lnTo>
                  <a:pt x="346577" y="77393"/>
                </a:lnTo>
                <a:lnTo>
                  <a:pt x="322670" y="47626"/>
                </a:lnTo>
                <a:lnTo>
                  <a:pt x="316693" y="35720"/>
                </a:lnTo>
                <a:lnTo>
                  <a:pt x="310716" y="29766"/>
                </a:lnTo>
                <a:lnTo>
                  <a:pt x="298763" y="29766"/>
                </a:lnTo>
                <a:lnTo>
                  <a:pt x="292786" y="35720"/>
                </a:lnTo>
                <a:lnTo>
                  <a:pt x="292786" y="47626"/>
                </a:lnTo>
                <a:lnTo>
                  <a:pt x="286809" y="59533"/>
                </a:lnTo>
                <a:lnTo>
                  <a:pt x="286809" y="83346"/>
                </a:lnTo>
                <a:lnTo>
                  <a:pt x="292786" y="95253"/>
                </a:lnTo>
                <a:lnTo>
                  <a:pt x="298763" y="107160"/>
                </a:lnTo>
                <a:lnTo>
                  <a:pt x="316693" y="136926"/>
                </a:lnTo>
                <a:lnTo>
                  <a:pt x="358530" y="184553"/>
                </a:lnTo>
                <a:lnTo>
                  <a:pt x="364507" y="190506"/>
                </a:lnTo>
                <a:lnTo>
                  <a:pt x="370484" y="196460"/>
                </a:lnTo>
                <a:lnTo>
                  <a:pt x="376436" y="214320"/>
                </a:lnTo>
                <a:lnTo>
                  <a:pt x="376436" y="250040"/>
                </a:lnTo>
                <a:lnTo>
                  <a:pt x="382413" y="250040"/>
                </a:lnTo>
                <a:lnTo>
                  <a:pt x="394366" y="261946"/>
                </a:lnTo>
                <a:lnTo>
                  <a:pt x="430227" y="279806"/>
                </a:lnTo>
                <a:lnTo>
                  <a:pt x="442180" y="285760"/>
                </a:lnTo>
                <a:lnTo>
                  <a:pt x="448157" y="291713"/>
                </a:lnTo>
                <a:lnTo>
                  <a:pt x="460111" y="309573"/>
                </a:lnTo>
                <a:lnTo>
                  <a:pt x="466087" y="339340"/>
                </a:lnTo>
                <a:lnTo>
                  <a:pt x="478041" y="363153"/>
                </a:lnTo>
                <a:lnTo>
                  <a:pt x="483993" y="375060"/>
                </a:lnTo>
                <a:lnTo>
                  <a:pt x="483993" y="392920"/>
                </a:lnTo>
                <a:lnTo>
                  <a:pt x="478041" y="410854"/>
                </a:lnTo>
                <a:lnTo>
                  <a:pt x="466087" y="440621"/>
                </a:lnTo>
                <a:lnTo>
                  <a:pt x="466087" y="458505"/>
                </a:lnTo>
                <a:lnTo>
                  <a:pt x="454134" y="482319"/>
                </a:lnTo>
                <a:lnTo>
                  <a:pt x="454134" y="518039"/>
                </a:lnTo>
                <a:lnTo>
                  <a:pt x="448157" y="529945"/>
                </a:lnTo>
                <a:lnTo>
                  <a:pt x="442180" y="553784"/>
                </a:lnTo>
                <a:lnTo>
                  <a:pt x="442180" y="613317"/>
                </a:lnTo>
                <a:lnTo>
                  <a:pt x="436204" y="619270"/>
                </a:lnTo>
                <a:lnTo>
                  <a:pt x="424250" y="631202"/>
                </a:lnTo>
                <a:lnTo>
                  <a:pt x="418273" y="637155"/>
                </a:lnTo>
                <a:lnTo>
                  <a:pt x="418273" y="678828"/>
                </a:lnTo>
                <a:lnTo>
                  <a:pt x="412296" y="696688"/>
                </a:lnTo>
                <a:lnTo>
                  <a:pt x="406320" y="702642"/>
                </a:lnTo>
                <a:lnTo>
                  <a:pt x="400343" y="714548"/>
                </a:lnTo>
                <a:lnTo>
                  <a:pt x="394366" y="738387"/>
                </a:lnTo>
                <a:lnTo>
                  <a:pt x="388389" y="744340"/>
                </a:lnTo>
                <a:lnTo>
                  <a:pt x="382413" y="738387"/>
                </a:lnTo>
                <a:lnTo>
                  <a:pt x="370484" y="732433"/>
                </a:lnTo>
                <a:lnTo>
                  <a:pt x="358530" y="714548"/>
                </a:lnTo>
                <a:lnTo>
                  <a:pt x="352554" y="702642"/>
                </a:lnTo>
                <a:lnTo>
                  <a:pt x="346577" y="708595"/>
                </a:lnTo>
                <a:lnTo>
                  <a:pt x="340600" y="714548"/>
                </a:lnTo>
                <a:lnTo>
                  <a:pt x="328647" y="732433"/>
                </a:lnTo>
                <a:lnTo>
                  <a:pt x="322670" y="750293"/>
                </a:lnTo>
                <a:lnTo>
                  <a:pt x="310716" y="768153"/>
                </a:lnTo>
                <a:lnTo>
                  <a:pt x="298763" y="786013"/>
                </a:lnTo>
                <a:lnTo>
                  <a:pt x="286809" y="803873"/>
                </a:lnTo>
                <a:lnTo>
                  <a:pt x="280833" y="809827"/>
                </a:lnTo>
                <a:lnTo>
                  <a:pt x="268879" y="815805"/>
                </a:lnTo>
                <a:lnTo>
                  <a:pt x="233043" y="821758"/>
                </a:lnTo>
                <a:lnTo>
                  <a:pt x="191206" y="839618"/>
                </a:lnTo>
                <a:lnTo>
                  <a:pt x="125487" y="875338"/>
                </a:lnTo>
                <a:lnTo>
                  <a:pt x="113533" y="887245"/>
                </a:lnTo>
                <a:lnTo>
                  <a:pt x="95603" y="899151"/>
                </a:lnTo>
                <a:lnTo>
                  <a:pt x="65719" y="934896"/>
                </a:lnTo>
                <a:lnTo>
                  <a:pt x="65719" y="1012314"/>
                </a:lnTo>
                <a:lnTo>
                  <a:pt x="59742" y="1030174"/>
                </a:lnTo>
                <a:lnTo>
                  <a:pt x="41837" y="1071848"/>
                </a:lnTo>
                <a:lnTo>
                  <a:pt x="35860" y="1083754"/>
                </a:lnTo>
                <a:lnTo>
                  <a:pt x="35860" y="1107592"/>
                </a:lnTo>
                <a:lnTo>
                  <a:pt x="41837" y="1137359"/>
                </a:lnTo>
                <a:lnTo>
                  <a:pt x="35860" y="1190964"/>
                </a:lnTo>
                <a:lnTo>
                  <a:pt x="17930" y="1244544"/>
                </a:lnTo>
                <a:lnTo>
                  <a:pt x="11953" y="1262404"/>
                </a:lnTo>
                <a:lnTo>
                  <a:pt x="11953" y="1286242"/>
                </a:lnTo>
                <a:lnTo>
                  <a:pt x="17930" y="1304102"/>
                </a:lnTo>
                <a:lnTo>
                  <a:pt x="11953" y="1321962"/>
                </a:lnTo>
                <a:lnTo>
                  <a:pt x="5976" y="1345775"/>
                </a:lnTo>
                <a:lnTo>
                  <a:pt x="0" y="1363660"/>
                </a:lnTo>
                <a:lnTo>
                  <a:pt x="0" y="1375567"/>
                </a:lnTo>
                <a:lnTo>
                  <a:pt x="5976" y="1393427"/>
                </a:lnTo>
                <a:lnTo>
                  <a:pt x="11953" y="1411287"/>
                </a:lnTo>
                <a:lnTo>
                  <a:pt x="17930" y="1441054"/>
                </a:lnTo>
                <a:lnTo>
                  <a:pt x="29883" y="1435100"/>
                </a:lnTo>
                <a:lnTo>
                  <a:pt x="35860" y="1411287"/>
                </a:lnTo>
                <a:lnTo>
                  <a:pt x="41837" y="1393427"/>
                </a:lnTo>
                <a:lnTo>
                  <a:pt x="35860" y="1375567"/>
                </a:lnTo>
                <a:lnTo>
                  <a:pt x="35860" y="1339822"/>
                </a:lnTo>
                <a:lnTo>
                  <a:pt x="41837" y="1327915"/>
                </a:lnTo>
                <a:lnTo>
                  <a:pt x="47814" y="1321962"/>
                </a:lnTo>
                <a:lnTo>
                  <a:pt x="53766" y="1316009"/>
                </a:lnTo>
                <a:lnTo>
                  <a:pt x="59742" y="1310055"/>
                </a:lnTo>
                <a:lnTo>
                  <a:pt x="65719" y="1316009"/>
                </a:lnTo>
                <a:lnTo>
                  <a:pt x="65719" y="1423194"/>
                </a:lnTo>
                <a:lnTo>
                  <a:pt x="77673" y="1447007"/>
                </a:lnTo>
                <a:lnTo>
                  <a:pt x="77673" y="1518472"/>
                </a:lnTo>
                <a:lnTo>
                  <a:pt x="83649" y="1548263"/>
                </a:lnTo>
                <a:lnTo>
                  <a:pt x="89626" y="1578030"/>
                </a:lnTo>
                <a:lnTo>
                  <a:pt x="95603" y="1589936"/>
                </a:lnTo>
                <a:lnTo>
                  <a:pt x="95603" y="1601843"/>
                </a:lnTo>
                <a:lnTo>
                  <a:pt x="89626" y="1613750"/>
                </a:lnTo>
                <a:lnTo>
                  <a:pt x="83649" y="1625656"/>
                </a:lnTo>
                <a:lnTo>
                  <a:pt x="77673" y="1631610"/>
                </a:lnTo>
                <a:lnTo>
                  <a:pt x="77673" y="1667355"/>
                </a:lnTo>
                <a:lnTo>
                  <a:pt x="89626" y="1691168"/>
                </a:lnTo>
                <a:lnTo>
                  <a:pt x="95603" y="1703075"/>
                </a:lnTo>
                <a:lnTo>
                  <a:pt x="89626" y="1714981"/>
                </a:lnTo>
                <a:lnTo>
                  <a:pt x="89626" y="1726888"/>
                </a:lnTo>
                <a:lnTo>
                  <a:pt x="95603" y="1744773"/>
                </a:lnTo>
                <a:lnTo>
                  <a:pt x="101580" y="1774539"/>
                </a:lnTo>
                <a:lnTo>
                  <a:pt x="107556" y="1786446"/>
                </a:lnTo>
                <a:lnTo>
                  <a:pt x="119510" y="1798353"/>
                </a:lnTo>
                <a:lnTo>
                  <a:pt x="143417" y="1816213"/>
                </a:lnTo>
                <a:lnTo>
                  <a:pt x="161322" y="1822191"/>
                </a:lnTo>
                <a:lnTo>
                  <a:pt x="167299" y="1828144"/>
                </a:lnTo>
                <a:lnTo>
                  <a:pt x="173276" y="1846004"/>
                </a:lnTo>
                <a:lnTo>
                  <a:pt x="179253" y="1851958"/>
                </a:lnTo>
                <a:lnTo>
                  <a:pt x="179253" y="1863864"/>
                </a:lnTo>
                <a:lnTo>
                  <a:pt x="191206" y="1869818"/>
                </a:lnTo>
                <a:lnTo>
                  <a:pt x="197183" y="1875771"/>
                </a:lnTo>
                <a:lnTo>
                  <a:pt x="233043" y="1893631"/>
                </a:lnTo>
                <a:lnTo>
                  <a:pt x="250974" y="1911516"/>
                </a:lnTo>
                <a:lnTo>
                  <a:pt x="262927" y="1935329"/>
                </a:lnTo>
                <a:lnTo>
                  <a:pt x="280833" y="1982956"/>
                </a:lnTo>
                <a:lnTo>
                  <a:pt x="292786" y="1988909"/>
                </a:lnTo>
                <a:lnTo>
                  <a:pt x="304740" y="2000816"/>
                </a:lnTo>
                <a:lnTo>
                  <a:pt x="322670" y="2006794"/>
                </a:lnTo>
                <a:lnTo>
                  <a:pt x="334623" y="2012747"/>
                </a:lnTo>
                <a:lnTo>
                  <a:pt x="352554" y="2018701"/>
                </a:lnTo>
                <a:lnTo>
                  <a:pt x="358530" y="2024654"/>
                </a:lnTo>
                <a:lnTo>
                  <a:pt x="364507" y="2030607"/>
                </a:lnTo>
                <a:lnTo>
                  <a:pt x="370484" y="2036561"/>
                </a:lnTo>
                <a:lnTo>
                  <a:pt x="376436" y="2048467"/>
                </a:lnTo>
                <a:lnTo>
                  <a:pt x="382413" y="2054421"/>
                </a:lnTo>
                <a:lnTo>
                  <a:pt x="400343" y="2066327"/>
                </a:lnTo>
                <a:lnTo>
                  <a:pt x="412296" y="2072281"/>
                </a:lnTo>
                <a:lnTo>
                  <a:pt x="418273" y="2078234"/>
                </a:lnTo>
                <a:lnTo>
                  <a:pt x="418273" y="2096119"/>
                </a:lnTo>
                <a:lnTo>
                  <a:pt x="412296" y="2113979"/>
                </a:lnTo>
                <a:lnTo>
                  <a:pt x="406320" y="2131839"/>
                </a:lnTo>
                <a:lnTo>
                  <a:pt x="406320" y="2143745"/>
                </a:lnTo>
                <a:lnTo>
                  <a:pt x="412296" y="2161605"/>
                </a:lnTo>
                <a:lnTo>
                  <a:pt x="424250" y="2191397"/>
                </a:lnTo>
                <a:lnTo>
                  <a:pt x="430227" y="2197350"/>
                </a:lnTo>
                <a:lnTo>
                  <a:pt x="436204" y="2203303"/>
                </a:lnTo>
                <a:lnTo>
                  <a:pt x="454134" y="2209257"/>
                </a:lnTo>
                <a:lnTo>
                  <a:pt x="489970" y="2215210"/>
                </a:lnTo>
                <a:lnTo>
                  <a:pt x="501923" y="2215210"/>
                </a:lnTo>
                <a:lnTo>
                  <a:pt x="501923" y="2221163"/>
                </a:lnTo>
                <a:lnTo>
                  <a:pt x="507900" y="2227117"/>
                </a:lnTo>
                <a:lnTo>
                  <a:pt x="507900" y="2233070"/>
                </a:lnTo>
                <a:lnTo>
                  <a:pt x="501923" y="2244977"/>
                </a:lnTo>
                <a:lnTo>
                  <a:pt x="501923" y="2280722"/>
                </a:lnTo>
                <a:lnTo>
                  <a:pt x="519853" y="2310488"/>
                </a:lnTo>
                <a:lnTo>
                  <a:pt x="519853" y="2334302"/>
                </a:lnTo>
                <a:lnTo>
                  <a:pt x="513877" y="2340255"/>
                </a:lnTo>
                <a:lnTo>
                  <a:pt x="507900" y="2346208"/>
                </a:lnTo>
                <a:lnTo>
                  <a:pt x="501923" y="2352162"/>
                </a:lnTo>
                <a:lnTo>
                  <a:pt x="478041" y="2358115"/>
                </a:lnTo>
                <a:lnTo>
                  <a:pt x="424250" y="2364068"/>
                </a:lnTo>
                <a:lnTo>
                  <a:pt x="412296" y="2364068"/>
                </a:lnTo>
                <a:lnTo>
                  <a:pt x="400343" y="2370022"/>
                </a:lnTo>
                <a:lnTo>
                  <a:pt x="370484" y="2381953"/>
                </a:lnTo>
                <a:lnTo>
                  <a:pt x="322670" y="2423626"/>
                </a:lnTo>
                <a:lnTo>
                  <a:pt x="316693" y="2435533"/>
                </a:lnTo>
                <a:lnTo>
                  <a:pt x="316693" y="2483185"/>
                </a:lnTo>
                <a:lnTo>
                  <a:pt x="322670" y="2548671"/>
                </a:lnTo>
                <a:lnTo>
                  <a:pt x="334623" y="2572509"/>
                </a:lnTo>
                <a:lnTo>
                  <a:pt x="352554" y="2596323"/>
                </a:lnTo>
                <a:lnTo>
                  <a:pt x="382413" y="2643962"/>
                </a:lnTo>
                <a:lnTo>
                  <a:pt x="400343" y="2661827"/>
                </a:lnTo>
                <a:lnTo>
                  <a:pt x="424250" y="2679692"/>
                </a:lnTo>
                <a:lnTo>
                  <a:pt x="448157" y="2703510"/>
                </a:lnTo>
                <a:lnTo>
                  <a:pt x="478041" y="2715422"/>
                </a:lnTo>
                <a:lnTo>
                  <a:pt x="507900" y="2721375"/>
                </a:lnTo>
                <a:lnTo>
                  <a:pt x="531807" y="2739240"/>
                </a:lnTo>
                <a:lnTo>
                  <a:pt x="561691" y="2763061"/>
                </a:lnTo>
                <a:lnTo>
                  <a:pt x="585598" y="2798791"/>
                </a:lnTo>
                <a:lnTo>
                  <a:pt x="705083" y="2828565"/>
                </a:lnTo>
                <a:lnTo>
                  <a:pt x="824593" y="2852384"/>
                </a:lnTo>
                <a:lnTo>
                  <a:pt x="1075568" y="2876204"/>
                </a:lnTo>
                <a:lnTo>
                  <a:pt x="1290681" y="2858339"/>
                </a:lnTo>
                <a:lnTo>
                  <a:pt x="1493841" y="2822609"/>
                </a:lnTo>
                <a:lnTo>
                  <a:pt x="1487865" y="2822609"/>
                </a:lnTo>
                <a:lnTo>
                  <a:pt x="1487865" y="2804744"/>
                </a:lnTo>
                <a:lnTo>
                  <a:pt x="1493841" y="2792835"/>
                </a:lnTo>
                <a:lnTo>
                  <a:pt x="1493841" y="2763061"/>
                </a:lnTo>
                <a:lnTo>
                  <a:pt x="1487865" y="2751149"/>
                </a:lnTo>
                <a:lnTo>
                  <a:pt x="1475911" y="2745196"/>
                </a:lnTo>
                <a:lnTo>
                  <a:pt x="1469934" y="2733287"/>
                </a:lnTo>
                <a:lnTo>
                  <a:pt x="1463958" y="2721375"/>
                </a:lnTo>
                <a:lnTo>
                  <a:pt x="1452004" y="2715422"/>
                </a:lnTo>
                <a:lnTo>
                  <a:pt x="1440075" y="2715422"/>
                </a:lnTo>
                <a:lnTo>
                  <a:pt x="1428122" y="2709466"/>
                </a:lnTo>
                <a:lnTo>
                  <a:pt x="1416168" y="2709466"/>
                </a:lnTo>
                <a:lnTo>
                  <a:pt x="1392261" y="2697557"/>
                </a:lnTo>
                <a:lnTo>
                  <a:pt x="1374331" y="2679692"/>
                </a:lnTo>
                <a:lnTo>
                  <a:pt x="1350424" y="2661827"/>
                </a:lnTo>
                <a:lnTo>
                  <a:pt x="1332519" y="2643962"/>
                </a:lnTo>
                <a:lnTo>
                  <a:pt x="1308612" y="2626089"/>
                </a:lnTo>
                <a:lnTo>
                  <a:pt x="1302635" y="2620136"/>
                </a:lnTo>
                <a:lnTo>
                  <a:pt x="1296658" y="2614183"/>
                </a:lnTo>
                <a:lnTo>
                  <a:pt x="1278728" y="2608229"/>
                </a:lnTo>
                <a:lnTo>
                  <a:pt x="1266774" y="2614183"/>
                </a:lnTo>
                <a:lnTo>
                  <a:pt x="1248844" y="2620136"/>
                </a:lnTo>
                <a:lnTo>
                  <a:pt x="1213008" y="2620136"/>
                </a:lnTo>
                <a:lnTo>
                  <a:pt x="1207031" y="2614183"/>
                </a:lnTo>
                <a:lnTo>
                  <a:pt x="1195078" y="2608229"/>
                </a:lnTo>
                <a:lnTo>
                  <a:pt x="1183124" y="2584416"/>
                </a:lnTo>
                <a:lnTo>
                  <a:pt x="1177148" y="2566556"/>
                </a:lnTo>
                <a:lnTo>
                  <a:pt x="1171171" y="2560603"/>
                </a:lnTo>
                <a:lnTo>
                  <a:pt x="1153241" y="2536765"/>
                </a:lnTo>
                <a:lnTo>
                  <a:pt x="1147264" y="2518905"/>
                </a:lnTo>
                <a:lnTo>
                  <a:pt x="1147264" y="2501045"/>
                </a:lnTo>
                <a:lnTo>
                  <a:pt x="1153241" y="2477231"/>
                </a:lnTo>
                <a:lnTo>
                  <a:pt x="1153241" y="2471278"/>
                </a:lnTo>
                <a:lnTo>
                  <a:pt x="1147264" y="2459346"/>
                </a:lnTo>
                <a:lnTo>
                  <a:pt x="1135310" y="2441486"/>
                </a:lnTo>
                <a:lnTo>
                  <a:pt x="1087521" y="2387906"/>
                </a:lnTo>
                <a:lnTo>
                  <a:pt x="1075568" y="2376000"/>
                </a:lnTo>
                <a:lnTo>
                  <a:pt x="1057637" y="2370022"/>
                </a:lnTo>
                <a:lnTo>
                  <a:pt x="1015825" y="2358115"/>
                </a:lnTo>
                <a:lnTo>
                  <a:pt x="938127" y="2352162"/>
                </a:lnTo>
                <a:lnTo>
                  <a:pt x="878384" y="2346208"/>
                </a:lnTo>
                <a:lnTo>
                  <a:pt x="824593" y="2334302"/>
                </a:lnTo>
                <a:lnTo>
                  <a:pt x="812640" y="2328348"/>
                </a:lnTo>
                <a:lnTo>
                  <a:pt x="800711" y="2316442"/>
                </a:lnTo>
                <a:lnTo>
                  <a:pt x="776804" y="2286675"/>
                </a:lnTo>
                <a:lnTo>
                  <a:pt x="776804" y="2280722"/>
                </a:lnTo>
                <a:lnTo>
                  <a:pt x="770827" y="2274743"/>
                </a:lnTo>
                <a:lnTo>
                  <a:pt x="723013" y="2274743"/>
                </a:lnTo>
                <a:lnTo>
                  <a:pt x="711060" y="2262837"/>
                </a:lnTo>
                <a:lnTo>
                  <a:pt x="693154" y="2262837"/>
                </a:lnTo>
                <a:lnTo>
                  <a:pt x="657294" y="2268790"/>
                </a:lnTo>
                <a:lnTo>
                  <a:pt x="633387" y="2268790"/>
                </a:lnTo>
                <a:lnTo>
                  <a:pt x="627410" y="2274743"/>
                </a:lnTo>
                <a:lnTo>
                  <a:pt x="621433" y="2286675"/>
                </a:lnTo>
                <a:lnTo>
                  <a:pt x="621433" y="2298582"/>
                </a:lnTo>
                <a:lnTo>
                  <a:pt x="615457" y="2304535"/>
                </a:lnTo>
                <a:lnTo>
                  <a:pt x="609480" y="2304535"/>
                </a:lnTo>
                <a:lnTo>
                  <a:pt x="609480" y="2310488"/>
                </a:lnTo>
                <a:lnTo>
                  <a:pt x="603503" y="2304535"/>
                </a:lnTo>
                <a:lnTo>
                  <a:pt x="591550" y="2304535"/>
                </a:lnTo>
                <a:lnTo>
                  <a:pt x="585598" y="2298582"/>
                </a:lnTo>
                <a:lnTo>
                  <a:pt x="579621" y="2286675"/>
                </a:lnTo>
                <a:lnTo>
                  <a:pt x="561691" y="2268790"/>
                </a:lnTo>
                <a:lnTo>
                  <a:pt x="543760" y="2244977"/>
                </a:lnTo>
                <a:lnTo>
                  <a:pt x="537784" y="2227117"/>
                </a:lnTo>
                <a:lnTo>
                  <a:pt x="537784" y="2191397"/>
                </a:lnTo>
                <a:lnTo>
                  <a:pt x="531807" y="2185419"/>
                </a:lnTo>
                <a:lnTo>
                  <a:pt x="525830" y="2179465"/>
                </a:lnTo>
                <a:lnTo>
                  <a:pt x="513877" y="2173512"/>
                </a:lnTo>
                <a:lnTo>
                  <a:pt x="501923" y="2161605"/>
                </a:lnTo>
                <a:lnTo>
                  <a:pt x="489970" y="2155652"/>
                </a:lnTo>
                <a:lnTo>
                  <a:pt x="489970" y="2113979"/>
                </a:lnTo>
                <a:lnTo>
                  <a:pt x="495946" y="2096119"/>
                </a:lnTo>
                <a:lnTo>
                  <a:pt x="501923" y="2084187"/>
                </a:lnTo>
                <a:lnTo>
                  <a:pt x="513877" y="2078234"/>
                </a:lnTo>
                <a:lnTo>
                  <a:pt x="525830" y="2066327"/>
                </a:lnTo>
                <a:lnTo>
                  <a:pt x="525830" y="2048467"/>
                </a:lnTo>
                <a:lnTo>
                  <a:pt x="519853" y="2036561"/>
                </a:lnTo>
                <a:lnTo>
                  <a:pt x="501923" y="2018701"/>
                </a:lnTo>
                <a:lnTo>
                  <a:pt x="478041" y="2006794"/>
                </a:lnTo>
                <a:lnTo>
                  <a:pt x="460111" y="2000816"/>
                </a:lnTo>
                <a:lnTo>
                  <a:pt x="430227" y="1994862"/>
                </a:lnTo>
                <a:lnTo>
                  <a:pt x="382413" y="1994862"/>
                </a:lnTo>
                <a:lnTo>
                  <a:pt x="376436" y="1988909"/>
                </a:lnTo>
                <a:lnTo>
                  <a:pt x="376436" y="1971049"/>
                </a:lnTo>
                <a:lnTo>
                  <a:pt x="382413" y="1959142"/>
                </a:lnTo>
                <a:lnTo>
                  <a:pt x="388389" y="1947236"/>
                </a:lnTo>
                <a:lnTo>
                  <a:pt x="394366" y="1929376"/>
                </a:lnTo>
                <a:lnTo>
                  <a:pt x="400343" y="1917469"/>
                </a:lnTo>
                <a:lnTo>
                  <a:pt x="400343" y="1905538"/>
                </a:lnTo>
                <a:lnTo>
                  <a:pt x="394366" y="1893631"/>
                </a:lnTo>
                <a:lnTo>
                  <a:pt x="394366" y="1863864"/>
                </a:lnTo>
                <a:lnTo>
                  <a:pt x="400343" y="1851958"/>
                </a:lnTo>
                <a:lnTo>
                  <a:pt x="394366" y="1840051"/>
                </a:lnTo>
                <a:lnTo>
                  <a:pt x="394366" y="1828144"/>
                </a:lnTo>
                <a:lnTo>
                  <a:pt x="388389" y="1816213"/>
                </a:lnTo>
                <a:lnTo>
                  <a:pt x="364507" y="1816213"/>
                </a:lnTo>
                <a:lnTo>
                  <a:pt x="340600" y="1822191"/>
                </a:lnTo>
                <a:lnTo>
                  <a:pt x="322670" y="1834098"/>
                </a:lnTo>
                <a:lnTo>
                  <a:pt x="316693" y="1834098"/>
                </a:lnTo>
                <a:lnTo>
                  <a:pt x="310716" y="1828144"/>
                </a:lnTo>
                <a:lnTo>
                  <a:pt x="304740" y="1822191"/>
                </a:lnTo>
                <a:lnTo>
                  <a:pt x="304740" y="1816213"/>
                </a:lnTo>
                <a:lnTo>
                  <a:pt x="298763" y="1792399"/>
                </a:lnTo>
                <a:lnTo>
                  <a:pt x="298763" y="1774539"/>
                </a:lnTo>
                <a:lnTo>
                  <a:pt x="304740" y="1756679"/>
                </a:lnTo>
                <a:lnTo>
                  <a:pt x="298763" y="1738819"/>
                </a:lnTo>
                <a:lnTo>
                  <a:pt x="286809" y="1714981"/>
                </a:lnTo>
                <a:lnTo>
                  <a:pt x="286809" y="1697121"/>
                </a:lnTo>
                <a:lnTo>
                  <a:pt x="280833" y="1679261"/>
                </a:lnTo>
                <a:lnTo>
                  <a:pt x="286809" y="1655448"/>
                </a:lnTo>
                <a:lnTo>
                  <a:pt x="292786" y="1637588"/>
                </a:lnTo>
                <a:lnTo>
                  <a:pt x="298763" y="1625656"/>
                </a:lnTo>
                <a:lnTo>
                  <a:pt x="298763" y="1595890"/>
                </a:lnTo>
                <a:lnTo>
                  <a:pt x="304740" y="1583983"/>
                </a:lnTo>
                <a:lnTo>
                  <a:pt x="310716" y="1572076"/>
                </a:lnTo>
                <a:lnTo>
                  <a:pt x="316693" y="1566123"/>
                </a:lnTo>
                <a:lnTo>
                  <a:pt x="328647" y="1560170"/>
                </a:lnTo>
                <a:lnTo>
                  <a:pt x="346577" y="1554216"/>
                </a:lnTo>
                <a:lnTo>
                  <a:pt x="358530" y="1548263"/>
                </a:lnTo>
                <a:lnTo>
                  <a:pt x="370484" y="1542285"/>
                </a:lnTo>
                <a:lnTo>
                  <a:pt x="376436" y="1536332"/>
                </a:lnTo>
                <a:lnTo>
                  <a:pt x="400343" y="1536332"/>
                </a:lnTo>
                <a:lnTo>
                  <a:pt x="412296" y="1542285"/>
                </a:lnTo>
                <a:lnTo>
                  <a:pt x="424250" y="1554216"/>
                </a:lnTo>
                <a:lnTo>
                  <a:pt x="430227" y="1554216"/>
                </a:lnTo>
                <a:lnTo>
                  <a:pt x="436204" y="1560170"/>
                </a:lnTo>
                <a:lnTo>
                  <a:pt x="454134" y="1554216"/>
                </a:lnTo>
                <a:lnTo>
                  <a:pt x="472064" y="1548263"/>
                </a:lnTo>
                <a:lnTo>
                  <a:pt x="483993" y="1542285"/>
                </a:lnTo>
                <a:lnTo>
                  <a:pt x="501923" y="1542285"/>
                </a:lnTo>
                <a:lnTo>
                  <a:pt x="513877" y="1554216"/>
                </a:lnTo>
                <a:lnTo>
                  <a:pt x="537784" y="1583983"/>
                </a:lnTo>
                <a:lnTo>
                  <a:pt x="555714" y="1601843"/>
                </a:lnTo>
                <a:lnTo>
                  <a:pt x="573644" y="1619703"/>
                </a:lnTo>
                <a:lnTo>
                  <a:pt x="579621" y="1619703"/>
                </a:lnTo>
                <a:lnTo>
                  <a:pt x="585598" y="1625656"/>
                </a:lnTo>
                <a:lnTo>
                  <a:pt x="591550" y="1643541"/>
                </a:lnTo>
                <a:lnTo>
                  <a:pt x="591550" y="1673308"/>
                </a:lnTo>
                <a:lnTo>
                  <a:pt x="597526" y="1697121"/>
                </a:lnTo>
                <a:lnTo>
                  <a:pt x="597526" y="1714981"/>
                </a:lnTo>
                <a:lnTo>
                  <a:pt x="591550" y="1732866"/>
                </a:lnTo>
                <a:lnTo>
                  <a:pt x="591550" y="1762633"/>
                </a:lnTo>
                <a:lnTo>
                  <a:pt x="603503" y="1774539"/>
                </a:lnTo>
                <a:lnTo>
                  <a:pt x="615457" y="1792399"/>
                </a:lnTo>
                <a:lnTo>
                  <a:pt x="627410" y="1792399"/>
                </a:lnTo>
                <a:lnTo>
                  <a:pt x="639364" y="1780493"/>
                </a:lnTo>
                <a:lnTo>
                  <a:pt x="645340" y="1750726"/>
                </a:lnTo>
                <a:lnTo>
                  <a:pt x="663271" y="1720935"/>
                </a:lnTo>
                <a:lnTo>
                  <a:pt x="669247" y="1703075"/>
                </a:lnTo>
                <a:lnTo>
                  <a:pt x="669247" y="1667355"/>
                </a:lnTo>
                <a:lnTo>
                  <a:pt x="681201" y="1655448"/>
                </a:lnTo>
                <a:lnTo>
                  <a:pt x="711060" y="1631610"/>
                </a:lnTo>
                <a:lnTo>
                  <a:pt x="788758" y="1589936"/>
                </a:lnTo>
                <a:lnTo>
                  <a:pt x="812640" y="1566123"/>
                </a:lnTo>
                <a:lnTo>
                  <a:pt x="824593" y="1542285"/>
                </a:lnTo>
                <a:lnTo>
                  <a:pt x="848500" y="1482752"/>
                </a:lnTo>
                <a:lnTo>
                  <a:pt x="860454" y="1464892"/>
                </a:lnTo>
                <a:lnTo>
                  <a:pt x="866431" y="1458938"/>
                </a:lnTo>
                <a:lnTo>
                  <a:pt x="890338" y="1458938"/>
                </a:lnTo>
                <a:lnTo>
                  <a:pt x="908268" y="1464892"/>
                </a:lnTo>
                <a:lnTo>
                  <a:pt x="920197" y="1464892"/>
                </a:lnTo>
                <a:lnTo>
                  <a:pt x="932150" y="1458938"/>
                </a:lnTo>
                <a:lnTo>
                  <a:pt x="938127" y="1452985"/>
                </a:lnTo>
                <a:lnTo>
                  <a:pt x="944104" y="1447007"/>
                </a:lnTo>
                <a:lnTo>
                  <a:pt x="956057" y="1429147"/>
                </a:lnTo>
                <a:lnTo>
                  <a:pt x="962034" y="1411287"/>
                </a:lnTo>
                <a:lnTo>
                  <a:pt x="979964" y="1399380"/>
                </a:lnTo>
                <a:lnTo>
                  <a:pt x="997895" y="1393427"/>
                </a:lnTo>
                <a:lnTo>
                  <a:pt x="1027754" y="1405334"/>
                </a:lnTo>
                <a:lnTo>
                  <a:pt x="1063614" y="1411287"/>
                </a:lnTo>
                <a:lnTo>
                  <a:pt x="1093498" y="1405334"/>
                </a:lnTo>
                <a:lnTo>
                  <a:pt x="1105451" y="1399380"/>
                </a:lnTo>
                <a:lnTo>
                  <a:pt x="1111428" y="1393427"/>
                </a:lnTo>
                <a:lnTo>
                  <a:pt x="1117405" y="1393427"/>
                </a:lnTo>
                <a:lnTo>
                  <a:pt x="1135310" y="1381520"/>
                </a:lnTo>
                <a:lnTo>
                  <a:pt x="1159217" y="1375567"/>
                </a:lnTo>
                <a:lnTo>
                  <a:pt x="1177148" y="1363660"/>
                </a:lnTo>
                <a:lnTo>
                  <a:pt x="1195078" y="1351729"/>
                </a:lnTo>
                <a:lnTo>
                  <a:pt x="1201055" y="1339822"/>
                </a:lnTo>
                <a:lnTo>
                  <a:pt x="1195078" y="1327915"/>
                </a:lnTo>
                <a:lnTo>
                  <a:pt x="1189101" y="1321962"/>
                </a:lnTo>
                <a:lnTo>
                  <a:pt x="1165194" y="1321962"/>
                </a:lnTo>
                <a:lnTo>
                  <a:pt x="1153241" y="1327915"/>
                </a:lnTo>
                <a:lnTo>
                  <a:pt x="1141287" y="1321962"/>
                </a:lnTo>
                <a:lnTo>
                  <a:pt x="1117405" y="1321962"/>
                </a:lnTo>
                <a:lnTo>
                  <a:pt x="1111428" y="1316009"/>
                </a:lnTo>
                <a:lnTo>
                  <a:pt x="1105451" y="1316009"/>
                </a:lnTo>
                <a:lnTo>
                  <a:pt x="1105451" y="1310055"/>
                </a:lnTo>
                <a:lnTo>
                  <a:pt x="1111428" y="1304102"/>
                </a:lnTo>
                <a:lnTo>
                  <a:pt x="1123382" y="1298149"/>
                </a:lnTo>
                <a:lnTo>
                  <a:pt x="1153241" y="1298149"/>
                </a:lnTo>
                <a:lnTo>
                  <a:pt x="1177148" y="1304102"/>
                </a:lnTo>
                <a:lnTo>
                  <a:pt x="1189101" y="1304102"/>
                </a:lnTo>
                <a:lnTo>
                  <a:pt x="1201055" y="1298149"/>
                </a:lnTo>
                <a:lnTo>
                  <a:pt x="1224962" y="1280289"/>
                </a:lnTo>
                <a:lnTo>
                  <a:pt x="1248844" y="1262404"/>
                </a:lnTo>
                <a:lnTo>
                  <a:pt x="1260797" y="1250497"/>
                </a:lnTo>
                <a:lnTo>
                  <a:pt x="1272751" y="1250497"/>
                </a:lnTo>
                <a:lnTo>
                  <a:pt x="1290681" y="1244544"/>
                </a:lnTo>
                <a:lnTo>
                  <a:pt x="1302635" y="1238591"/>
                </a:lnTo>
                <a:lnTo>
                  <a:pt x="1314588" y="1220731"/>
                </a:lnTo>
                <a:lnTo>
                  <a:pt x="1326542" y="1208824"/>
                </a:lnTo>
                <a:lnTo>
                  <a:pt x="1344447" y="1173079"/>
                </a:lnTo>
                <a:lnTo>
                  <a:pt x="1350424" y="1131406"/>
                </a:lnTo>
                <a:lnTo>
                  <a:pt x="1356401" y="1113546"/>
                </a:lnTo>
                <a:close/>
              </a:path>
            </a:pathLst>
          </a:custGeom>
          <a:solidFill>
            <a:srgbClr val="006600"/>
          </a:solidFill>
        </p:spPr>
        <p:txBody>
          <a:bodyPr wrap="square" lIns="0" tIns="0" rIns="0" bIns="0" rtlCol="0">
            <a:noAutofit/>
          </a:bodyPr>
          <a:lstStyle/>
          <a:p>
            <a:endParaRPr/>
          </a:p>
        </p:txBody>
      </p:sp>
      <p:sp>
        <p:nvSpPr>
          <p:cNvPr id="286" name="object 286"/>
          <p:cNvSpPr/>
          <p:nvPr/>
        </p:nvSpPr>
        <p:spPr>
          <a:xfrm>
            <a:off x="1600200" y="1066800"/>
            <a:ext cx="1981200" cy="1219200"/>
          </a:xfrm>
          <a:custGeom>
            <a:avLst/>
            <a:gdLst/>
            <a:ahLst/>
            <a:cxnLst/>
            <a:rect l="l" t="t" r="r" b="b"/>
            <a:pathLst>
              <a:path w="1981200" h="1219200">
                <a:moveTo>
                  <a:pt x="0" y="0"/>
                </a:moveTo>
                <a:lnTo>
                  <a:pt x="1981200" y="1219200"/>
                </a:lnTo>
              </a:path>
            </a:pathLst>
          </a:custGeom>
          <a:ln w="28575">
            <a:solidFill>
              <a:srgbClr val="000000"/>
            </a:solidFill>
          </a:ln>
        </p:spPr>
        <p:txBody>
          <a:bodyPr wrap="square" lIns="0" tIns="0" rIns="0" bIns="0" rtlCol="0">
            <a:noAutofit/>
          </a:bodyPr>
          <a:lstStyle/>
          <a:p>
            <a:endParaRPr/>
          </a:p>
        </p:txBody>
      </p:sp>
      <p:sp>
        <p:nvSpPr>
          <p:cNvPr id="287" name="object 287"/>
          <p:cNvSpPr/>
          <p:nvPr/>
        </p:nvSpPr>
        <p:spPr>
          <a:xfrm>
            <a:off x="1600200" y="3962400"/>
            <a:ext cx="2590800" cy="762000"/>
          </a:xfrm>
          <a:custGeom>
            <a:avLst/>
            <a:gdLst/>
            <a:ahLst/>
            <a:cxnLst/>
            <a:rect l="l" t="t" r="r" b="b"/>
            <a:pathLst>
              <a:path w="2590800" h="762000">
                <a:moveTo>
                  <a:pt x="0" y="762000"/>
                </a:moveTo>
                <a:lnTo>
                  <a:pt x="2590800" y="0"/>
                </a:lnTo>
              </a:path>
            </a:pathLst>
          </a:custGeom>
          <a:ln w="28575">
            <a:solidFill>
              <a:srgbClr val="000000"/>
            </a:solidFill>
          </a:ln>
        </p:spPr>
        <p:txBody>
          <a:bodyPr wrap="square" lIns="0" tIns="0" rIns="0" bIns="0" rtlCol="0">
            <a:noAutofit/>
          </a:bodyPr>
          <a:lstStyle/>
          <a:p>
            <a:endParaRPr/>
          </a:p>
        </p:txBody>
      </p:sp>
      <p:sp>
        <p:nvSpPr>
          <p:cNvPr id="288" name="object 288"/>
          <p:cNvSpPr/>
          <p:nvPr/>
        </p:nvSpPr>
        <p:spPr>
          <a:xfrm>
            <a:off x="7655215" y="310073"/>
            <a:ext cx="321957" cy="1153629"/>
          </a:xfrm>
          <a:custGeom>
            <a:avLst/>
            <a:gdLst/>
            <a:ahLst/>
            <a:cxnLst/>
            <a:rect l="l" t="t" r="r" b="b"/>
            <a:pathLst>
              <a:path w="321957" h="1153629">
                <a:moveTo>
                  <a:pt x="12149" y="0"/>
                </a:moveTo>
                <a:lnTo>
                  <a:pt x="306777" y="0"/>
                </a:lnTo>
                <a:lnTo>
                  <a:pt x="312854" y="0"/>
                </a:lnTo>
                <a:lnTo>
                  <a:pt x="318918" y="3036"/>
                </a:lnTo>
                <a:lnTo>
                  <a:pt x="321957" y="6072"/>
                </a:lnTo>
                <a:lnTo>
                  <a:pt x="321957" y="12144"/>
                </a:lnTo>
                <a:lnTo>
                  <a:pt x="321957" y="1141446"/>
                </a:lnTo>
                <a:lnTo>
                  <a:pt x="321957" y="1144495"/>
                </a:lnTo>
                <a:lnTo>
                  <a:pt x="318918" y="1150580"/>
                </a:lnTo>
                <a:lnTo>
                  <a:pt x="312854" y="1153629"/>
                </a:lnTo>
                <a:lnTo>
                  <a:pt x="306777" y="1153629"/>
                </a:lnTo>
                <a:lnTo>
                  <a:pt x="12149" y="1153629"/>
                </a:lnTo>
                <a:lnTo>
                  <a:pt x="9112" y="1153629"/>
                </a:lnTo>
                <a:lnTo>
                  <a:pt x="3037" y="1150580"/>
                </a:lnTo>
                <a:lnTo>
                  <a:pt x="0" y="1147544"/>
                </a:lnTo>
                <a:lnTo>
                  <a:pt x="0" y="1141446"/>
                </a:lnTo>
                <a:lnTo>
                  <a:pt x="0" y="12144"/>
                </a:lnTo>
                <a:lnTo>
                  <a:pt x="0" y="6072"/>
                </a:lnTo>
                <a:lnTo>
                  <a:pt x="3037" y="3036"/>
                </a:lnTo>
                <a:lnTo>
                  <a:pt x="6075" y="0"/>
                </a:lnTo>
                <a:lnTo>
                  <a:pt x="12149" y="0"/>
                </a:lnTo>
                <a:close/>
              </a:path>
            </a:pathLst>
          </a:custGeom>
          <a:ln w="9111">
            <a:solidFill>
              <a:srgbClr val="000000"/>
            </a:solidFill>
          </a:ln>
        </p:spPr>
        <p:txBody>
          <a:bodyPr wrap="square" lIns="0" tIns="0" rIns="0" bIns="0" rtlCol="0">
            <a:noAutofit/>
          </a:bodyPr>
          <a:lstStyle/>
          <a:p>
            <a:endParaRPr/>
          </a:p>
        </p:txBody>
      </p:sp>
      <p:sp>
        <p:nvSpPr>
          <p:cNvPr id="289" name="object 289"/>
          <p:cNvSpPr/>
          <p:nvPr/>
        </p:nvSpPr>
        <p:spPr>
          <a:xfrm>
            <a:off x="7722038" y="422687"/>
            <a:ext cx="160983" cy="550950"/>
          </a:xfrm>
          <a:custGeom>
            <a:avLst/>
            <a:gdLst/>
            <a:ahLst/>
            <a:cxnLst/>
            <a:rect l="l" t="t" r="r" b="b"/>
            <a:pathLst>
              <a:path w="160983" h="550950">
                <a:moveTo>
                  <a:pt x="0" y="0"/>
                </a:moveTo>
                <a:lnTo>
                  <a:pt x="0" y="541817"/>
                </a:lnTo>
                <a:lnTo>
                  <a:pt x="0" y="544853"/>
                </a:lnTo>
                <a:lnTo>
                  <a:pt x="3038" y="547902"/>
                </a:lnTo>
                <a:lnTo>
                  <a:pt x="6076" y="550950"/>
                </a:lnTo>
                <a:lnTo>
                  <a:pt x="160983" y="550950"/>
                </a:lnTo>
              </a:path>
            </a:pathLst>
          </a:custGeom>
          <a:ln w="6074">
            <a:solidFill>
              <a:srgbClr val="000000"/>
            </a:solidFill>
          </a:ln>
        </p:spPr>
        <p:txBody>
          <a:bodyPr wrap="square" lIns="0" tIns="0" rIns="0" bIns="0" rtlCol="0">
            <a:noAutofit/>
          </a:bodyPr>
          <a:lstStyle/>
          <a:p>
            <a:endParaRPr/>
          </a:p>
        </p:txBody>
      </p:sp>
      <p:sp>
        <p:nvSpPr>
          <p:cNvPr id="290" name="object 290"/>
          <p:cNvSpPr/>
          <p:nvPr/>
        </p:nvSpPr>
        <p:spPr>
          <a:xfrm>
            <a:off x="7722038" y="413554"/>
            <a:ext cx="188315" cy="560084"/>
          </a:xfrm>
          <a:custGeom>
            <a:avLst/>
            <a:gdLst/>
            <a:ahLst/>
            <a:cxnLst/>
            <a:rect l="l" t="t" r="r" b="b"/>
            <a:pathLst>
              <a:path w="188315" h="560084">
                <a:moveTo>
                  <a:pt x="179200" y="553986"/>
                </a:moveTo>
                <a:lnTo>
                  <a:pt x="176162" y="553986"/>
                </a:lnTo>
                <a:lnTo>
                  <a:pt x="182238" y="560084"/>
                </a:lnTo>
                <a:lnTo>
                  <a:pt x="185277" y="557035"/>
                </a:lnTo>
                <a:lnTo>
                  <a:pt x="188315" y="557035"/>
                </a:lnTo>
                <a:lnTo>
                  <a:pt x="188315" y="3048"/>
                </a:lnTo>
                <a:lnTo>
                  <a:pt x="185277" y="0"/>
                </a:lnTo>
                <a:lnTo>
                  <a:pt x="0" y="0"/>
                </a:lnTo>
                <a:lnTo>
                  <a:pt x="0" y="3048"/>
                </a:lnTo>
                <a:lnTo>
                  <a:pt x="3038" y="3048"/>
                </a:lnTo>
                <a:lnTo>
                  <a:pt x="9115" y="6084"/>
                </a:lnTo>
                <a:lnTo>
                  <a:pt x="176162" y="6084"/>
                </a:lnTo>
                <a:lnTo>
                  <a:pt x="182238" y="9133"/>
                </a:lnTo>
                <a:lnTo>
                  <a:pt x="182238" y="550950"/>
                </a:lnTo>
                <a:lnTo>
                  <a:pt x="179200" y="553986"/>
                </a:lnTo>
                <a:close/>
              </a:path>
            </a:pathLst>
          </a:custGeom>
          <a:solidFill>
            <a:srgbClr val="000000"/>
          </a:solidFill>
        </p:spPr>
        <p:txBody>
          <a:bodyPr wrap="square" lIns="0" tIns="0" rIns="0" bIns="0" rtlCol="0">
            <a:noAutofit/>
          </a:bodyPr>
          <a:lstStyle/>
          <a:p>
            <a:endParaRPr/>
          </a:p>
        </p:txBody>
      </p:sp>
      <p:sp>
        <p:nvSpPr>
          <p:cNvPr id="291" name="object 291"/>
          <p:cNvSpPr/>
          <p:nvPr/>
        </p:nvSpPr>
        <p:spPr>
          <a:xfrm>
            <a:off x="7731153" y="425736"/>
            <a:ext cx="170098" cy="538768"/>
          </a:xfrm>
          <a:custGeom>
            <a:avLst/>
            <a:gdLst/>
            <a:ahLst/>
            <a:cxnLst/>
            <a:rect l="l" t="t" r="r" b="b"/>
            <a:pathLst>
              <a:path w="170098" h="538768">
                <a:moveTo>
                  <a:pt x="0" y="538768"/>
                </a:moveTo>
                <a:lnTo>
                  <a:pt x="170098" y="538768"/>
                </a:lnTo>
                <a:lnTo>
                  <a:pt x="170098" y="0"/>
                </a:lnTo>
                <a:lnTo>
                  <a:pt x="0" y="0"/>
                </a:lnTo>
                <a:lnTo>
                  <a:pt x="0" y="538768"/>
                </a:lnTo>
                <a:close/>
              </a:path>
            </a:pathLst>
          </a:custGeom>
          <a:solidFill>
            <a:srgbClr val="FFFFFF"/>
          </a:solidFill>
        </p:spPr>
        <p:txBody>
          <a:bodyPr wrap="square" lIns="0" tIns="0" rIns="0" bIns="0" rtlCol="0">
            <a:noAutofit/>
          </a:bodyPr>
          <a:lstStyle/>
          <a:p>
            <a:endParaRPr/>
          </a:p>
        </p:txBody>
      </p:sp>
      <p:sp>
        <p:nvSpPr>
          <p:cNvPr id="292" name="object 292"/>
          <p:cNvSpPr/>
          <p:nvPr/>
        </p:nvSpPr>
        <p:spPr>
          <a:xfrm>
            <a:off x="7731153" y="425736"/>
            <a:ext cx="170098" cy="538768"/>
          </a:xfrm>
          <a:custGeom>
            <a:avLst/>
            <a:gdLst/>
            <a:ahLst/>
            <a:cxnLst/>
            <a:rect l="l" t="t" r="r" b="b"/>
            <a:pathLst>
              <a:path w="170098" h="538768">
                <a:moveTo>
                  <a:pt x="0" y="538768"/>
                </a:moveTo>
                <a:lnTo>
                  <a:pt x="170098" y="538768"/>
                </a:lnTo>
                <a:lnTo>
                  <a:pt x="170098" y="0"/>
                </a:lnTo>
                <a:lnTo>
                  <a:pt x="0" y="0"/>
                </a:lnTo>
                <a:lnTo>
                  <a:pt x="0" y="538768"/>
                </a:lnTo>
                <a:close/>
              </a:path>
            </a:pathLst>
          </a:custGeom>
          <a:ln w="6074">
            <a:solidFill>
              <a:srgbClr val="000000"/>
            </a:solidFill>
          </a:ln>
        </p:spPr>
        <p:txBody>
          <a:bodyPr wrap="square" lIns="0" tIns="0" rIns="0" bIns="0" rtlCol="0">
            <a:noAutofit/>
          </a:bodyPr>
          <a:lstStyle/>
          <a:p>
            <a:endParaRPr/>
          </a:p>
        </p:txBody>
      </p:sp>
      <p:sp>
        <p:nvSpPr>
          <p:cNvPr id="293" name="object 293"/>
          <p:cNvSpPr/>
          <p:nvPr/>
        </p:nvSpPr>
        <p:spPr>
          <a:xfrm>
            <a:off x="7731153" y="632722"/>
            <a:ext cx="170085" cy="0"/>
          </a:xfrm>
          <a:custGeom>
            <a:avLst/>
            <a:gdLst/>
            <a:ahLst/>
            <a:cxnLst/>
            <a:rect l="l" t="t" r="r" b="b"/>
            <a:pathLst>
              <a:path w="170085">
                <a:moveTo>
                  <a:pt x="0" y="0"/>
                </a:moveTo>
                <a:lnTo>
                  <a:pt x="170085" y="0"/>
                </a:lnTo>
              </a:path>
            </a:pathLst>
          </a:custGeom>
          <a:ln w="12140">
            <a:solidFill>
              <a:srgbClr val="000000"/>
            </a:solidFill>
          </a:ln>
        </p:spPr>
        <p:txBody>
          <a:bodyPr wrap="square" lIns="0" tIns="0" rIns="0" bIns="0" rtlCol="0">
            <a:noAutofit/>
          </a:bodyPr>
          <a:lstStyle/>
          <a:p>
            <a:endParaRPr/>
          </a:p>
        </p:txBody>
      </p:sp>
      <p:sp>
        <p:nvSpPr>
          <p:cNvPr id="294" name="object 294"/>
          <p:cNvSpPr/>
          <p:nvPr/>
        </p:nvSpPr>
        <p:spPr>
          <a:xfrm>
            <a:off x="7773678" y="444003"/>
            <a:ext cx="82009" cy="179585"/>
          </a:xfrm>
          <a:custGeom>
            <a:avLst/>
            <a:gdLst/>
            <a:ahLst/>
            <a:cxnLst/>
            <a:rect l="l" t="t" r="r" b="b"/>
            <a:pathLst>
              <a:path w="82009" h="179585">
                <a:moveTo>
                  <a:pt x="0" y="179585"/>
                </a:moveTo>
                <a:lnTo>
                  <a:pt x="82009" y="179585"/>
                </a:lnTo>
                <a:lnTo>
                  <a:pt x="82009" y="0"/>
                </a:lnTo>
                <a:lnTo>
                  <a:pt x="0" y="0"/>
                </a:lnTo>
                <a:lnTo>
                  <a:pt x="0" y="179585"/>
                </a:lnTo>
                <a:close/>
              </a:path>
            </a:pathLst>
          </a:custGeom>
          <a:solidFill>
            <a:srgbClr val="FFFFFF"/>
          </a:solidFill>
        </p:spPr>
        <p:txBody>
          <a:bodyPr wrap="square" lIns="0" tIns="0" rIns="0" bIns="0" rtlCol="0">
            <a:noAutofit/>
          </a:bodyPr>
          <a:lstStyle/>
          <a:p>
            <a:endParaRPr/>
          </a:p>
        </p:txBody>
      </p:sp>
      <p:sp>
        <p:nvSpPr>
          <p:cNvPr id="295" name="object 295"/>
          <p:cNvSpPr/>
          <p:nvPr/>
        </p:nvSpPr>
        <p:spPr>
          <a:xfrm>
            <a:off x="7773678" y="444003"/>
            <a:ext cx="82009" cy="179585"/>
          </a:xfrm>
          <a:custGeom>
            <a:avLst/>
            <a:gdLst/>
            <a:ahLst/>
            <a:cxnLst/>
            <a:rect l="l" t="t" r="r" b="b"/>
            <a:pathLst>
              <a:path w="82009" h="179585">
                <a:moveTo>
                  <a:pt x="0" y="179585"/>
                </a:moveTo>
                <a:lnTo>
                  <a:pt x="82009" y="179585"/>
                </a:lnTo>
                <a:lnTo>
                  <a:pt x="82009" y="0"/>
                </a:lnTo>
                <a:lnTo>
                  <a:pt x="0" y="0"/>
                </a:lnTo>
                <a:lnTo>
                  <a:pt x="0" y="179585"/>
                </a:lnTo>
                <a:close/>
              </a:path>
            </a:pathLst>
          </a:custGeom>
          <a:ln w="6073">
            <a:solidFill>
              <a:srgbClr val="000000"/>
            </a:solidFill>
          </a:ln>
        </p:spPr>
        <p:txBody>
          <a:bodyPr wrap="square" lIns="0" tIns="0" rIns="0" bIns="0" rtlCol="0">
            <a:noAutofit/>
          </a:bodyPr>
          <a:lstStyle/>
          <a:p>
            <a:endParaRPr/>
          </a:p>
        </p:txBody>
      </p:sp>
      <p:sp>
        <p:nvSpPr>
          <p:cNvPr id="296" name="object 296"/>
          <p:cNvSpPr/>
          <p:nvPr/>
        </p:nvSpPr>
        <p:spPr>
          <a:xfrm>
            <a:off x="7819228" y="449443"/>
            <a:ext cx="30373" cy="34753"/>
          </a:xfrm>
          <a:custGeom>
            <a:avLst/>
            <a:gdLst/>
            <a:ahLst/>
            <a:cxnLst/>
            <a:rect l="l" t="t" r="r" b="b"/>
            <a:pathLst>
              <a:path w="30373" h="34753">
                <a:moveTo>
                  <a:pt x="0" y="34753"/>
                </a:moveTo>
                <a:lnTo>
                  <a:pt x="30373" y="34753"/>
                </a:lnTo>
                <a:lnTo>
                  <a:pt x="30373" y="0"/>
                </a:lnTo>
                <a:lnTo>
                  <a:pt x="0" y="0"/>
                </a:lnTo>
                <a:lnTo>
                  <a:pt x="0" y="34753"/>
                </a:lnTo>
                <a:close/>
              </a:path>
            </a:pathLst>
          </a:custGeom>
          <a:solidFill>
            <a:srgbClr val="FFFFFF"/>
          </a:solidFill>
        </p:spPr>
        <p:txBody>
          <a:bodyPr wrap="square" lIns="0" tIns="0" rIns="0" bIns="0" rtlCol="0">
            <a:noAutofit/>
          </a:bodyPr>
          <a:lstStyle/>
          <a:p>
            <a:endParaRPr/>
          </a:p>
        </p:txBody>
      </p:sp>
      <p:sp>
        <p:nvSpPr>
          <p:cNvPr id="297" name="object 297"/>
          <p:cNvSpPr/>
          <p:nvPr/>
        </p:nvSpPr>
        <p:spPr>
          <a:xfrm>
            <a:off x="7819228" y="450078"/>
            <a:ext cx="30373" cy="33483"/>
          </a:xfrm>
          <a:custGeom>
            <a:avLst/>
            <a:gdLst/>
            <a:ahLst/>
            <a:cxnLst/>
            <a:rect l="l" t="t" r="r" b="b"/>
            <a:pathLst>
              <a:path w="30373" h="33483">
                <a:moveTo>
                  <a:pt x="0" y="33483"/>
                </a:moveTo>
                <a:lnTo>
                  <a:pt x="30373" y="33483"/>
                </a:lnTo>
                <a:lnTo>
                  <a:pt x="30373" y="0"/>
                </a:lnTo>
                <a:lnTo>
                  <a:pt x="0" y="0"/>
                </a:lnTo>
                <a:lnTo>
                  <a:pt x="0" y="33483"/>
                </a:lnTo>
                <a:close/>
              </a:path>
            </a:pathLst>
          </a:custGeom>
          <a:ln w="6072">
            <a:solidFill>
              <a:srgbClr val="000000"/>
            </a:solidFill>
          </a:ln>
        </p:spPr>
        <p:txBody>
          <a:bodyPr wrap="square" lIns="0" tIns="0" rIns="0" bIns="0" rtlCol="0">
            <a:noAutofit/>
          </a:bodyPr>
          <a:lstStyle/>
          <a:p>
            <a:endParaRPr/>
          </a:p>
        </p:txBody>
      </p:sp>
      <p:sp>
        <p:nvSpPr>
          <p:cNvPr id="298" name="object 298"/>
          <p:cNvSpPr/>
          <p:nvPr/>
        </p:nvSpPr>
        <p:spPr>
          <a:xfrm>
            <a:off x="7819228" y="473794"/>
            <a:ext cx="30373" cy="10401"/>
          </a:xfrm>
          <a:custGeom>
            <a:avLst/>
            <a:gdLst/>
            <a:ahLst/>
            <a:cxnLst/>
            <a:rect l="l" t="t" r="r" b="b"/>
            <a:pathLst>
              <a:path w="30373" h="10401">
                <a:moveTo>
                  <a:pt x="0" y="10401"/>
                </a:moveTo>
                <a:lnTo>
                  <a:pt x="30373" y="10401"/>
                </a:lnTo>
                <a:lnTo>
                  <a:pt x="30373" y="0"/>
                </a:lnTo>
                <a:lnTo>
                  <a:pt x="0" y="0"/>
                </a:lnTo>
                <a:lnTo>
                  <a:pt x="0" y="10401"/>
                </a:lnTo>
                <a:close/>
              </a:path>
            </a:pathLst>
          </a:custGeom>
          <a:solidFill>
            <a:srgbClr val="000000"/>
          </a:solidFill>
        </p:spPr>
        <p:txBody>
          <a:bodyPr wrap="square" lIns="0" tIns="0" rIns="0" bIns="0" rtlCol="0">
            <a:noAutofit/>
          </a:bodyPr>
          <a:lstStyle/>
          <a:p>
            <a:endParaRPr/>
          </a:p>
        </p:txBody>
      </p:sp>
      <p:sp>
        <p:nvSpPr>
          <p:cNvPr id="299" name="object 299"/>
          <p:cNvSpPr/>
          <p:nvPr/>
        </p:nvSpPr>
        <p:spPr>
          <a:xfrm>
            <a:off x="7773678" y="486610"/>
            <a:ext cx="82010" cy="0"/>
          </a:xfrm>
          <a:custGeom>
            <a:avLst/>
            <a:gdLst/>
            <a:ahLst/>
            <a:cxnLst/>
            <a:rect l="l" t="t" r="r" b="b"/>
            <a:pathLst>
              <a:path w="82010">
                <a:moveTo>
                  <a:pt x="82010" y="0"/>
                </a:moveTo>
                <a:lnTo>
                  <a:pt x="0" y="0"/>
                </a:lnTo>
              </a:path>
            </a:pathLst>
          </a:custGeom>
          <a:ln w="6070">
            <a:solidFill>
              <a:srgbClr val="000000"/>
            </a:solidFill>
          </a:ln>
        </p:spPr>
        <p:txBody>
          <a:bodyPr wrap="square" lIns="0" tIns="0" rIns="0" bIns="0" rtlCol="0">
            <a:noAutofit/>
          </a:bodyPr>
          <a:lstStyle/>
          <a:p>
            <a:endParaRPr/>
          </a:p>
        </p:txBody>
      </p:sp>
      <p:sp>
        <p:nvSpPr>
          <p:cNvPr id="300" name="object 300"/>
          <p:cNvSpPr/>
          <p:nvPr/>
        </p:nvSpPr>
        <p:spPr>
          <a:xfrm>
            <a:off x="7822266" y="518570"/>
            <a:ext cx="12149" cy="0"/>
          </a:xfrm>
          <a:custGeom>
            <a:avLst/>
            <a:gdLst/>
            <a:ahLst/>
            <a:cxnLst/>
            <a:rect l="l" t="t" r="r" b="b"/>
            <a:pathLst>
              <a:path w="12149">
                <a:moveTo>
                  <a:pt x="0" y="0"/>
                </a:moveTo>
                <a:lnTo>
                  <a:pt x="12149" y="0"/>
                </a:lnTo>
              </a:path>
            </a:pathLst>
          </a:custGeom>
          <a:ln w="16489">
            <a:solidFill>
              <a:srgbClr val="000000"/>
            </a:solidFill>
          </a:ln>
        </p:spPr>
        <p:txBody>
          <a:bodyPr wrap="square" lIns="0" tIns="0" rIns="0" bIns="0" rtlCol="0">
            <a:noAutofit/>
          </a:bodyPr>
          <a:lstStyle/>
          <a:p>
            <a:endParaRPr/>
          </a:p>
        </p:txBody>
      </p:sp>
      <p:sp>
        <p:nvSpPr>
          <p:cNvPr id="301" name="object 301"/>
          <p:cNvSpPr/>
          <p:nvPr/>
        </p:nvSpPr>
        <p:spPr>
          <a:xfrm>
            <a:off x="7822266" y="544444"/>
            <a:ext cx="12149" cy="0"/>
          </a:xfrm>
          <a:custGeom>
            <a:avLst/>
            <a:gdLst/>
            <a:ahLst/>
            <a:cxnLst/>
            <a:rect l="l" t="t" r="r" b="b"/>
            <a:pathLst>
              <a:path w="12149">
                <a:moveTo>
                  <a:pt x="0" y="0"/>
                </a:moveTo>
                <a:lnTo>
                  <a:pt x="12149" y="0"/>
                </a:lnTo>
              </a:path>
            </a:pathLst>
          </a:custGeom>
          <a:ln w="13445">
            <a:solidFill>
              <a:srgbClr val="000000"/>
            </a:solidFill>
          </a:ln>
        </p:spPr>
        <p:txBody>
          <a:bodyPr wrap="square" lIns="0" tIns="0" rIns="0" bIns="0" rtlCol="0">
            <a:noAutofit/>
          </a:bodyPr>
          <a:lstStyle/>
          <a:p>
            <a:endParaRPr/>
          </a:p>
        </p:txBody>
      </p:sp>
      <p:sp>
        <p:nvSpPr>
          <p:cNvPr id="302" name="object 302"/>
          <p:cNvSpPr/>
          <p:nvPr/>
        </p:nvSpPr>
        <p:spPr>
          <a:xfrm>
            <a:off x="7840496" y="661639"/>
            <a:ext cx="42523" cy="0"/>
          </a:xfrm>
          <a:custGeom>
            <a:avLst/>
            <a:gdLst/>
            <a:ahLst/>
            <a:cxnLst/>
            <a:rect l="l" t="t" r="r" b="b"/>
            <a:pathLst>
              <a:path w="42523">
                <a:moveTo>
                  <a:pt x="0" y="0"/>
                </a:moveTo>
                <a:lnTo>
                  <a:pt x="42523" y="0"/>
                </a:lnTo>
              </a:path>
            </a:pathLst>
          </a:custGeom>
          <a:ln w="22577">
            <a:solidFill>
              <a:srgbClr val="404040"/>
            </a:solidFill>
          </a:ln>
        </p:spPr>
        <p:txBody>
          <a:bodyPr wrap="square" lIns="0" tIns="0" rIns="0" bIns="0" rtlCol="0">
            <a:noAutofit/>
          </a:bodyPr>
          <a:lstStyle/>
          <a:p>
            <a:endParaRPr/>
          </a:p>
        </p:txBody>
      </p:sp>
      <p:sp>
        <p:nvSpPr>
          <p:cNvPr id="303" name="object 303"/>
          <p:cNvSpPr/>
          <p:nvPr/>
        </p:nvSpPr>
        <p:spPr>
          <a:xfrm>
            <a:off x="7840496" y="650985"/>
            <a:ext cx="42523" cy="21307"/>
          </a:xfrm>
          <a:custGeom>
            <a:avLst/>
            <a:gdLst/>
            <a:ahLst/>
            <a:cxnLst/>
            <a:rect l="l" t="t" r="r" b="b"/>
            <a:pathLst>
              <a:path w="42523" h="21307">
                <a:moveTo>
                  <a:pt x="0" y="21307"/>
                </a:moveTo>
                <a:lnTo>
                  <a:pt x="42523" y="21307"/>
                </a:lnTo>
                <a:lnTo>
                  <a:pt x="42523" y="0"/>
                </a:lnTo>
                <a:lnTo>
                  <a:pt x="0" y="0"/>
                </a:lnTo>
                <a:lnTo>
                  <a:pt x="0" y="21307"/>
                </a:lnTo>
                <a:close/>
              </a:path>
            </a:pathLst>
          </a:custGeom>
          <a:ln w="6071">
            <a:solidFill>
              <a:srgbClr val="000000"/>
            </a:solidFill>
          </a:ln>
        </p:spPr>
        <p:txBody>
          <a:bodyPr wrap="square" lIns="0" tIns="0" rIns="0" bIns="0" rtlCol="0">
            <a:noAutofit/>
          </a:bodyPr>
          <a:lstStyle/>
          <a:p>
            <a:endParaRPr/>
          </a:p>
        </p:txBody>
      </p:sp>
      <p:sp>
        <p:nvSpPr>
          <p:cNvPr id="304" name="object 304"/>
          <p:cNvSpPr/>
          <p:nvPr/>
        </p:nvSpPr>
        <p:spPr>
          <a:xfrm>
            <a:off x="7749371" y="690560"/>
            <a:ext cx="136676" cy="228289"/>
          </a:xfrm>
          <a:custGeom>
            <a:avLst/>
            <a:gdLst/>
            <a:ahLst/>
            <a:cxnLst/>
            <a:rect l="l" t="t" r="r" b="b"/>
            <a:pathLst>
              <a:path w="136676" h="228289">
                <a:moveTo>
                  <a:pt x="0" y="228289"/>
                </a:moveTo>
                <a:lnTo>
                  <a:pt x="136676" y="228289"/>
                </a:lnTo>
                <a:lnTo>
                  <a:pt x="136676" y="0"/>
                </a:lnTo>
                <a:lnTo>
                  <a:pt x="0" y="0"/>
                </a:lnTo>
                <a:lnTo>
                  <a:pt x="0" y="228289"/>
                </a:lnTo>
                <a:close/>
              </a:path>
            </a:pathLst>
          </a:custGeom>
          <a:solidFill>
            <a:srgbClr val="FFFFFF"/>
          </a:solidFill>
        </p:spPr>
        <p:txBody>
          <a:bodyPr wrap="square" lIns="0" tIns="0" rIns="0" bIns="0" rtlCol="0">
            <a:noAutofit/>
          </a:bodyPr>
          <a:lstStyle/>
          <a:p>
            <a:endParaRPr/>
          </a:p>
        </p:txBody>
      </p:sp>
      <p:sp>
        <p:nvSpPr>
          <p:cNvPr id="305" name="object 305"/>
          <p:cNvSpPr/>
          <p:nvPr/>
        </p:nvSpPr>
        <p:spPr>
          <a:xfrm>
            <a:off x="7749371" y="690560"/>
            <a:ext cx="136676" cy="228289"/>
          </a:xfrm>
          <a:custGeom>
            <a:avLst/>
            <a:gdLst/>
            <a:ahLst/>
            <a:cxnLst/>
            <a:rect l="l" t="t" r="r" b="b"/>
            <a:pathLst>
              <a:path w="136676" h="228289">
                <a:moveTo>
                  <a:pt x="0" y="228289"/>
                </a:moveTo>
                <a:lnTo>
                  <a:pt x="136676" y="228289"/>
                </a:lnTo>
                <a:lnTo>
                  <a:pt x="136676" y="0"/>
                </a:lnTo>
                <a:lnTo>
                  <a:pt x="0" y="0"/>
                </a:lnTo>
                <a:lnTo>
                  <a:pt x="0" y="228289"/>
                </a:lnTo>
                <a:close/>
              </a:path>
            </a:pathLst>
          </a:custGeom>
          <a:ln w="6073">
            <a:solidFill>
              <a:srgbClr val="000000"/>
            </a:solidFill>
          </a:ln>
        </p:spPr>
        <p:txBody>
          <a:bodyPr wrap="square" lIns="0" tIns="0" rIns="0" bIns="0" rtlCol="0">
            <a:noAutofit/>
          </a:bodyPr>
          <a:lstStyle/>
          <a:p>
            <a:endParaRPr/>
          </a:p>
        </p:txBody>
      </p:sp>
      <p:sp>
        <p:nvSpPr>
          <p:cNvPr id="306" name="object 306"/>
          <p:cNvSpPr/>
          <p:nvPr/>
        </p:nvSpPr>
        <p:spPr>
          <a:xfrm>
            <a:off x="7822266" y="690547"/>
            <a:ext cx="0" cy="228302"/>
          </a:xfrm>
          <a:custGeom>
            <a:avLst/>
            <a:gdLst/>
            <a:ahLst/>
            <a:cxnLst/>
            <a:rect l="l" t="t" r="r" b="b"/>
            <a:pathLst>
              <a:path h="228302">
                <a:moveTo>
                  <a:pt x="0" y="228302"/>
                </a:moveTo>
                <a:lnTo>
                  <a:pt x="0" y="0"/>
                </a:lnTo>
              </a:path>
            </a:pathLst>
          </a:custGeom>
          <a:ln w="6074">
            <a:solidFill>
              <a:srgbClr val="000000"/>
            </a:solidFill>
          </a:ln>
        </p:spPr>
        <p:txBody>
          <a:bodyPr wrap="square" lIns="0" tIns="0" rIns="0" bIns="0" rtlCol="0">
            <a:noAutofit/>
          </a:bodyPr>
          <a:lstStyle/>
          <a:p>
            <a:endParaRPr/>
          </a:p>
        </p:txBody>
      </p:sp>
      <p:sp>
        <p:nvSpPr>
          <p:cNvPr id="307" name="object 307"/>
          <p:cNvSpPr/>
          <p:nvPr/>
        </p:nvSpPr>
        <p:spPr>
          <a:xfrm>
            <a:off x="7749371" y="693596"/>
            <a:ext cx="18230" cy="225253"/>
          </a:xfrm>
          <a:custGeom>
            <a:avLst/>
            <a:gdLst/>
            <a:ahLst/>
            <a:cxnLst/>
            <a:rect l="l" t="t" r="r" b="b"/>
            <a:pathLst>
              <a:path w="18230" h="225253">
                <a:moveTo>
                  <a:pt x="0" y="225253"/>
                </a:moveTo>
                <a:lnTo>
                  <a:pt x="15191" y="219155"/>
                </a:lnTo>
                <a:lnTo>
                  <a:pt x="18230" y="216119"/>
                </a:lnTo>
                <a:lnTo>
                  <a:pt x="18230" y="3048"/>
                </a:lnTo>
                <a:lnTo>
                  <a:pt x="15191" y="3048"/>
                </a:lnTo>
                <a:lnTo>
                  <a:pt x="0" y="0"/>
                </a:lnTo>
                <a:lnTo>
                  <a:pt x="0" y="225253"/>
                </a:lnTo>
                <a:close/>
              </a:path>
            </a:pathLst>
          </a:custGeom>
          <a:solidFill>
            <a:srgbClr val="FFFFFF"/>
          </a:solidFill>
        </p:spPr>
        <p:txBody>
          <a:bodyPr wrap="square" lIns="0" tIns="0" rIns="0" bIns="0" rtlCol="0">
            <a:noAutofit/>
          </a:bodyPr>
          <a:lstStyle/>
          <a:p>
            <a:endParaRPr/>
          </a:p>
        </p:txBody>
      </p:sp>
      <p:sp>
        <p:nvSpPr>
          <p:cNvPr id="308" name="object 308"/>
          <p:cNvSpPr/>
          <p:nvPr/>
        </p:nvSpPr>
        <p:spPr>
          <a:xfrm>
            <a:off x="7749371" y="693596"/>
            <a:ext cx="18230" cy="225253"/>
          </a:xfrm>
          <a:custGeom>
            <a:avLst/>
            <a:gdLst/>
            <a:ahLst/>
            <a:cxnLst/>
            <a:rect l="l" t="t" r="r" b="b"/>
            <a:pathLst>
              <a:path w="18230" h="225253">
                <a:moveTo>
                  <a:pt x="0" y="225253"/>
                </a:moveTo>
                <a:lnTo>
                  <a:pt x="15191" y="219155"/>
                </a:lnTo>
                <a:lnTo>
                  <a:pt x="18230" y="216119"/>
                </a:lnTo>
                <a:lnTo>
                  <a:pt x="18230" y="6084"/>
                </a:lnTo>
                <a:lnTo>
                  <a:pt x="18230" y="3048"/>
                </a:lnTo>
                <a:lnTo>
                  <a:pt x="15191" y="3048"/>
                </a:lnTo>
                <a:lnTo>
                  <a:pt x="0" y="0"/>
                </a:lnTo>
                <a:lnTo>
                  <a:pt x="0" y="225253"/>
                </a:lnTo>
                <a:close/>
              </a:path>
            </a:pathLst>
          </a:custGeom>
          <a:ln w="6074">
            <a:solidFill>
              <a:srgbClr val="000000"/>
            </a:solidFill>
          </a:ln>
        </p:spPr>
        <p:txBody>
          <a:bodyPr wrap="square" lIns="0" tIns="0" rIns="0" bIns="0" rtlCol="0">
            <a:noAutofit/>
          </a:bodyPr>
          <a:lstStyle/>
          <a:p>
            <a:endParaRPr/>
          </a:p>
        </p:txBody>
      </p:sp>
      <p:sp>
        <p:nvSpPr>
          <p:cNvPr id="309" name="object 309"/>
          <p:cNvSpPr/>
          <p:nvPr/>
        </p:nvSpPr>
        <p:spPr>
          <a:xfrm>
            <a:off x="7803288" y="443990"/>
            <a:ext cx="0" cy="106528"/>
          </a:xfrm>
          <a:custGeom>
            <a:avLst/>
            <a:gdLst/>
            <a:ahLst/>
            <a:cxnLst/>
            <a:rect l="l" t="t" r="r" b="b"/>
            <a:pathLst>
              <a:path h="106528">
                <a:moveTo>
                  <a:pt x="0" y="0"/>
                </a:moveTo>
                <a:lnTo>
                  <a:pt x="0" y="106528"/>
                </a:lnTo>
              </a:path>
            </a:pathLst>
          </a:custGeom>
          <a:ln w="12149">
            <a:solidFill>
              <a:srgbClr val="000000"/>
            </a:solidFill>
          </a:ln>
        </p:spPr>
        <p:txBody>
          <a:bodyPr wrap="square" lIns="0" tIns="0" rIns="0" bIns="0" rtlCol="0">
            <a:noAutofit/>
          </a:bodyPr>
          <a:lstStyle/>
          <a:p>
            <a:endParaRPr/>
          </a:p>
        </p:txBody>
      </p:sp>
      <p:sp>
        <p:nvSpPr>
          <p:cNvPr id="310" name="object 310"/>
          <p:cNvSpPr/>
          <p:nvPr/>
        </p:nvSpPr>
        <p:spPr>
          <a:xfrm>
            <a:off x="7971716" y="1450308"/>
            <a:ext cx="5456" cy="11561"/>
          </a:xfrm>
          <a:custGeom>
            <a:avLst/>
            <a:gdLst/>
            <a:ahLst/>
            <a:cxnLst/>
            <a:rect l="l" t="t" r="r" b="b"/>
            <a:pathLst>
              <a:path w="5456" h="11561">
                <a:moveTo>
                  <a:pt x="0" y="11561"/>
                </a:moveTo>
                <a:lnTo>
                  <a:pt x="2418" y="10345"/>
                </a:lnTo>
                <a:lnTo>
                  <a:pt x="5456" y="4260"/>
                </a:lnTo>
                <a:lnTo>
                  <a:pt x="5456" y="0"/>
                </a:lnTo>
                <a:lnTo>
                  <a:pt x="2418" y="4260"/>
                </a:lnTo>
                <a:lnTo>
                  <a:pt x="0" y="11561"/>
                </a:lnTo>
                <a:close/>
              </a:path>
            </a:pathLst>
          </a:custGeom>
          <a:solidFill>
            <a:srgbClr val="FFFFFF"/>
          </a:solidFill>
        </p:spPr>
        <p:txBody>
          <a:bodyPr wrap="square" lIns="0" tIns="0" rIns="0" bIns="0" rtlCol="0">
            <a:noAutofit/>
          </a:bodyPr>
          <a:lstStyle/>
          <a:p>
            <a:endParaRPr/>
          </a:p>
        </p:txBody>
      </p:sp>
      <p:sp>
        <p:nvSpPr>
          <p:cNvPr id="311" name="object 311"/>
          <p:cNvSpPr/>
          <p:nvPr/>
        </p:nvSpPr>
        <p:spPr>
          <a:xfrm>
            <a:off x="7655215" y="310073"/>
            <a:ext cx="10629" cy="6072"/>
          </a:xfrm>
          <a:custGeom>
            <a:avLst/>
            <a:gdLst/>
            <a:ahLst/>
            <a:cxnLst/>
            <a:rect l="l" t="t" r="r" b="b"/>
            <a:pathLst>
              <a:path w="10629" h="6072">
                <a:moveTo>
                  <a:pt x="6075" y="3036"/>
                </a:moveTo>
                <a:lnTo>
                  <a:pt x="10629" y="0"/>
                </a:lnTo>
                <a:lnTo>
                  <a:pt x="6075" y="0"/>
                </a:lnTo>
                <a:lnTo>
                  <a:pt x="3037" y="3036"/>
                </a:lnTo>
                <a:lnTo>
                  <a:pt x="0" y="6072"/>
                </a:lnTo>
                <a:lnTo>
                  <a:pt x="6075" y="3036"/>
                </a:lnTo>
                <a:close/>
              </a:path>
            </a:pathLst>
          </a:custGeom>
          <a:solidFill>
            <a:srgbClr val="FFFFFF"/>
          </a:solidFill>
        </p:spPr>
        <p:txBody>
          <a:bodyPr wrap="square" lIns="0" tIns="0" rIns="0" bIns="0" rtlCol="0">
            <a:noAutofit/>
          </a:bodyPr>
          <a:lstStyle/>
          <a:p>
            <a:endParaRPr/>
          </a:p>
        </p:txBody>
      </p:sp>
      <p:sp>
        <p:nvSpPr>
          <p:cNvPr id="312" name="object 312"/>
          <p:cNvSpPr/>
          <p:nvPr/>
        </p:nvSpPr>
        <p:spPr>
          <a:xfrm>
            <a:off x="7968070" y="1461869"/>
            <a:ext cx="3645" cy="1832"/>
          </a:xfrm>
          <a:custGeom>
            <a:avLst/>
            <a:gdLst/>
            <a:ahLst/>
            <a:cxnLst/>
            <a:rect l="l" t="t" r="r" b="b"/>
            <a:pathLst>
              <a:path w="3645" h="1832">
                <a:moveTo>
                  <a:pt x="3645" y="0"/>
                </a:moveTo>
                <a:lnTo>
                  <a:pt x="0" y="1832"/>
                </a:lnTo>
                <a:lnTo>
                  <a:pt x="3038" y="1832"/>
                </a:lnTo>
                <a:lnTo>
                  <a:pt x="3645" y="0"/>
                </a:lnTo>
                <a:close/>
              </a:path>
            </a:pathLst>
          </a:custGeom>
          <a:solidFill>
            <a:srgbClr val="FFFFFF"/>
          </a:solidFill>
        </p:spPr>
        <p:txBody>
          <a:bodyPr wrap="square" lIns="0" tIns="0" rIns="0" bIns="0" rtlCol="0">
            <a:noAutofit/>
          </a:bodyPr>
          <a:lstStyle/>
          <a:p>
            <a:endParaRPr/>
          </a:p>
        </p:txBody>
      </p:sp>
      <p:sp>
        <p:nvSpPr>
          <p:cNvPr id="313" name="object 313"/>
          <p:cNvSpPr/>
          <p:nvPr/>
        </p:nvSpPr>
        <p:spPr>
          <a:xfrm>
            <a:off x="7665845" y="294893"/>
            <a:ext cx="335634" cy="1155415"/>
          </a:xfrm>
          <a:custGeom>
            <a:avLst/>
            <a:gdLst/>
            <a:ahLst/>
            <a:cxnLst/>
            <a:rect l="l" t="t" r="r" b="b"/>
            <a:pathLst>
              <a:path w="335634" h="1155415">
                <a:moveTo>
                  <a:pt x="311327" y="27324"/>
                </a:moveTo>
                <a:lnTo>
                  <a:pt x="311327" y="1155415"/>
                </a:lnTo>
                <a:lnTo>
                  <a:pt x="323481" y="1138372"/>
                </a:lnTo>
                <a:lnTo>
                  <a:pt x="332596" y="1117056"/>
                </a:lnTo>
                <a:lnTo>
                  <a:pt x="335634" y="1110971"/>
                </a:lnTo>
                <a:lnTo>
                  <a:pt x="335634" y="6072"/>
                </a:lnTo>
                <a:lnTo>
                  <a:pt x="332596" y="3036"/>
                </a:lnTo>
                <a:lnTo>
                  <a:pt x="329558" y="0"/>
                </a:lnTo>
                <a:lnTo>
                  <a:pt x="28860" y="0"/>
                </a:lnTo>
                <a:lnTo>
                  <a:pt x="4553" y="12144"/>
                </a:lnTo>
                <a:lnTo>
                  <a:pt x="0" y="15180"/>
                </a:lnTo>
                <a:lnTo>
                  <a:pt x="302225" y="15180"/>
                </a:lnTo>
                <a:lnTo>
                  <a:pt x="308289" y="18216"/>
                </a:lnTo>
                <a:lnTo>
                  <a:pt x="311327" y="21252"/>
                </a:lnTo>
                <a:lnTo>
                  <a:pt x="311327" y="27324"/>
                </a:lnTo>
                <a:close/>
              </a:path>
            </a:pathLst>
          </a:custGeom>
          <a:solidFill>
            <a:srgbClr val="FFFFFF"/>
          </a:solidFill>
        </p:spPr>
        <p:txBody>
          <a:bodyPr wrap="square" lIns="0" tIns="0" rIns="0" bIns="0" rtlCol="0">
            <a:noAutofit/>
          </a:bodyPr>
          <a:lstStyle/>
          <a:p>
            <a:endParaRPr/>
          </a:p>
        </p:txBody>
      </p:sp>
      <p:sp>
        <p:nvSpPr>
          <p:cNvPr id="314" name="object 314"/>
          <p:cNvSpPr/>
          <p:nvPr/>
        </p:nvSpPr>
        <p:spPr>
          <a:xfrm>
            <a:off x="7655215" y="294893"/>
            <a:ext cx="346264" cy="1171852"/>
          </a:xfrm>
          <a:custGeom>
            <a:avLst/>
            <a:gdLst/>
            <a:ahLst/>
            <a:cxnLst/>
            <a:rect l="l" t="t" r="r" b="b"/>
            <a:pathLst>
              <a:path w="346264" h="1171852">
                <a:moveTo>
                  <a:pt x="306777" y="1168809"/>
                </a:moveTo>
                <a:lnTo>
                  <a:pt x="312854" y="1168809"/>
                </a:lnTo>
                <a:lnTo>
                  <a:pt x="318918" y="1165760"/>
                </a:lnTo>
                <a:lnTo>
                  <a:pt x="321957" y="1159676"/>
                </a:lnTo>
                <a:lnTo>
                  <a:pt x="321957" y="1156627"/>
                </a:lnTo>
                <a:lnTo>
                  <a:pt x="321957" y="27324"/>
                </a:lnTo>
                <a:lnTo>
                  <a:pt x="321957" y="21252"/>
                </a:lnTo>
                <a:lnTo>
                  <a:pt x="318918" y="18216"/>
                </a:lnTo>
                <a:lnTo>
                  <a:pt x="312854" y="15180"/>
                </a:lnTo>
                <a:lnTo>
                  <a:pt x="306777" y="15180"/>
                </a:lnTo>
                <a:lnTo>
                  <a:pt x="12149" y="15180"/>
                </a:lnTo>
                <a:lnTo>
                  <a:pt x="6075" y="15180"/>
                </a:lnTo>
                <a:lnTo>
                  <a:pt x="3037" y="18216"/>
                </a:lnTo>
                <a:lnTo>
                  <a:pt x="0" y="21252"/>
                </a:lnTo>
                <a:lnTo>
                  <a:pt x="0" y="27324"/>
                </a:lnTo>
                <a:lnTo>
                  <a:pt x="0" y="24288"/>
                </a:lnTo>
                <a:lnTo>
                  <a:pt x="0" y="21252"/>
                </a:lnTo>
                <a:lnTo>
                  <a:pt x="6075" y="18216"/>
                </a:lnTo>
                <a:lnTo>
                  <a:pt x="15182" y="12144"/>
                </a:lnTo>
                <a:lnTo>
                  <a:pt x="39489" y="0"/>
                </a:lnTo>
                <a:lnTo>
                  <a:pt x="334110" y="0"/>
                </a:lnTo>
                <a:lnTo>
                  <a:pt x="340187" y="0"/>
                </a:lnTo>
                <a:lnTo>
                  <a:pt x="343225" y="3036"/>
                </a:lnTo>
                <a:lnTo>
                  <a:pt x="346264" y="6072"/>
                </a:lnTo>
                <a:lnTo>
                  <a:pt x="346264" y="12144"/>
                </a:lnTo>
                <a:lnTo>
                  <a:pt x="346264" y="1110971"/>
                </a:lnTo>
                <a:lnTo>
                  <a:pt x="343225" y="1117056"/>
                </a:lnTo>
                <a:lnTo>
                  <a:pt x="334110" y="1138372"/>
                </a:lnTo>
                <a:lnTo>
                  <a:pt x="318918" y="1159676"/>
                </a:lnTo>
                <a:lnTo>
                  <a:pt x="315893" y="1168809"/>
                </a:lnTo>
                <a:lnTo>
                  <a:pt x="312854" y="1168809"/>
                </a:lnTo>
                <a:lnTo>
                  <a:pt x="309816" y="1171852"/>
                </a:lnTo>
                <a:lnTo>
                  <a:pt x="306777" y="1168809"/>
                </a:lnTo>
                <a:close/>
              </a:path>
            </a:pathLst>
          </a:custGeom>
          <a:ln w="9111">
            <a:solidFill>
              <a:srgbClr val="000000"/>
            </a:solidFill>
          </a:ln>
        </p:spPr>
        <p:txBody>
          <a:bodyPr wrap="square" lIns="0" tIns="0" rIns="0" bIns="0" rtlCol="0">
            <a:noAutofit/>
          </a:bodyPr>
          <a:lstStyle/>
          <a:p>
            <a:endParaRPr/>
          </a:p>
        </p:txBody>
      </p:sp>
      <p:sp>
        <p:nvSpPr>
          <p:cNvPr id="315" name="object 315"/>
          <p:cNvSpPr/>
          <p:nvPr/>
        </p:nvSpPr>
        <p:spPr>
          <a:xfrm>
            <a:off x="7782780" y="224809"/>
            <a:ext cx="306774" cy="1065392"/>
          </a:xfrm>
          <a:custGeom>
            <a:avLst/>
            <a:gdLst/>
            <a:ahLst/>
            <a:cxnLst/>
            <a:rect l="l" t="t" r="r" b="b"/>
            <a:pathLst>
              <a:path w="306774" h="1065392">
                <a:moveTo>
                  <a:pt x="294633" y="0"/>
                </a:moveTo>
                <a:lnTo>
                  <a:pt x="33422" y="0"/>
                </a:lnTo>
                <a:lnTo>
                  <a:pt x="0" y="15306"/>
                </a:lnTo>
                <a:lnTo>
                  <a:pt x="279441" y="15306"/>
                </a:lnTo>
                <a:lnTo>
                  <a:pt x="282479" y="21379"/>
                </a:lnTo>
                <a:lnTo>
                  <a:pt x="282479" y="1065392"/>
                </a:lnTo>
                <a:lnTo>
                  <a:pt x="306774" y="1019737"/>
                </a:lnTo>
                <a:lnTo>
                  <a:pt x="306774" y="6072"/>
                </a:lnTo>
                <a:lnTo>
                  <a:pt x="303748" y="0"/>
                </a:lnTo>
                <a:lnTo>
                  <a:pt x="294633" y="0"/>
                </a:lnTo>
                <a:close/>
              </a:path>
            </a:pathLst>
          </a:custGeom>
          <a:solidFill>
            <a:srgbClr val="FFFFFF"/>
          </a:solidFill>
        </p:spPr>
        <p:txBody>
          <a:bodyPr wrap="square" lIns="0" tIns="0" rIns="0" bIns="0" rtlCol="0">
            <a:noAutofit/>
          </a:bodyPr>
          <a:lstStyle/>
          <a:p>
            <a:endParaRPr/>
          </a:p>
        </p:txBody>
      </p:sp>
      <p:sp>
        <p:nvSpPr>
          <p:cNvPr id="316" name="object 316"/>
          <p:cNvSpPr/>
          <p:nvPr/>
        </p:nvSpPr>
        <p:spPr>
          <a:xfrm>
            <a:off x="7782780" y="224809"/>
            <a:ext cx="306774" cy="1065392"/>
          </a:xfrm>
          <a:custGeom>
            <a:avLst/>
            <a:gdLst/>
            <a:ahLst/>
            <a:cxnLst/>
            <a:rect l="l" t="t" r="r" b="b"/>
            <a:pathLst>
              <a:path w="306774" h="1065392">
                <a:moveTo>
                  <a:pt x="33422" y="0"/>
                </a:moveTo>
                <a:lnTo>
                  <a:pt x="294633" y="0"/>
                </a:lnTo>
                <a:lnTo>
                  <a:pt x="300710" y="0"/>
                </a:lnTo>
                <a:lnTo>
                  <a:pt x="303748" y="0"/>
                </a:lnTo>
                <a:lnTo>
                  <a:pt x="306774" y="6072"/>
                </a:lnTo>
                <a:lnTo>
                  <a:pt x="306774" y="12144"/>
                </a:lnTo>
                <a:lnTo>
                  <a:pt x="306774" y="1019737"/>
                </a:lnTo>
                <a:lnTo>
                  <a:pt x="282479" y="1065392"/>
                </a:lnTo>
                <a:lnTo>
                  <a:pt x="282479" y="27451"/>
                </a:lnTo>
                <a:lnTo>
                  <a:pt x="282479" y="21379"/>
                </a:lnTo>
                <a:lnTo>
                  <a:pt x="279441" y="15306"/>
                </a:lnTo>
                <a:lnTo>
                  <a:pt x="276403" y="15306"/>
                </a:lnTo>
                <a:lnTo>
                  <a:pt x="270326" y="15306"/>
                </a:lnTo>
                <a:lnTo>
                  <a:pt x="0" y="15306"/>
                </a:lnTo>
                <a:lnTo>
                  <a:pt x="33422" y="0"/>
                </a:lnTo>
                <a:close/>
              </a:path>
            </a:pathLst>
          </a:custGeom>
          <a:ln w="9111">
            <a:solidFill>
              <a:srgbClr val="000000"/>
            </a:solidFill>
          </a:ln>
        </p:spPr>
        <p:txBody>
          <a:bodyPr wrap="square" lIns="0" tIns="0" rIns="0" bIns="0" rtlCol="0">
            <a:noAutofit/>
          </a:bodyPr>
          <a:lstStyle/>
          <a:p>
            <a:endParaRPr/>
          </a:p>
        </p:txBody>
      </p:sp>
      <p:sp>
        <p:nvSpPr>
          <p:cNvPr id="317" name="object 317"/>
          <p:cNvSpPr/>
          <p:nvPr/>
        </p:nvSpPr>
        <p:spPr>
          <a:xfrm>
            <a:off x="7937686" y="240116"/>
            <a:ext cx="127573" cy="149085"/>
          </a:xfrm>
          <a:custGeom>
            <a:avLst/>
            <a:gdLst/>
            <a:ahLst/>
            <a:cxnLst/>
            <a:rect l="l" t="t" r="r" b="b"/>
            <a:pathLst>
              <a:path w="127573" h="149085">
                <a:moveTo>
                  <a:pt x="127573" y="12144"/>
                </a:moveTo>
                <a:lnTo>
                  <a:pt x="127573" y="6072"/>
                </a:lnTo>
                <a:lnTo>
                  <a:pt x="124535" y="0"/>
                </a:lnTo>
                <a:lnTo>
                  <a:pt x="69869" y="0"/>
                </a:lnTo>
                <a:lnTo>
                  <a:pt x="0" y="54776"/>
                </a:lnTo>
                <a:lnTo>
                  <a:pt x="57716" y="54776"/>
                </a:lnTo>
                <a:lnTo>
                  <a:pt x="60754" y="57812"/>
                </a:lnTo>
                <a:lnTo>
                  <a:pt x="63793" y="60848"/>
                </a:lnTo>
                <a:lnTo>
                  <a:pt x="63793" y="149085"/>
                </a:lnTo>
                <a:lnTo>
                  <a:pt x="127573" y="76028"/>
                </a:lnTo>
                <a:lnTo>
                  <a:pt x="127573" y="12144"/>
                </a:lnTo>
                <a:close/>
              </a:path>
            </a:pathLst>
          </a:custGeom>
          <a:solidFill>
            <a:srgbClr val="FFFFFF"/>
          </a:solidFill>
        </p:spPr>
        <p:txBody>
          <a:bodyPr wrap="square" lIns="0" tIns="0" rIns="0" bIns="0" rtlCol="0">
            <a:noAutofit/>
          </a:bodyPr>
          <a:lstStyle/>
          <a:p>
            <a:endParaRPr/>
          </a:p>
        </p:txBody>
      </p:sp>
      <p:sp>
        <p:nvSpPr>
          <p:cNvPr id="318" name="object 318"/>
          <p:cNvSpPr/>
          <p:nvPr/>
        </p:nvSpPr>
        <p:spPr>
          <a:xfrm>
            <a:off x="7937686" y="240116"/>
            <a:ext cx="127573" cy="149085"/>
          </a:xfrm>
          <a:custGeom>
            <a:avLst/>
            <a:gdLst/>
            <a:ahLst/>
            <a:cxnLst/>
            <a:rect l="l" t="t" r="r" b="b"/>
            <a:pathLst>
              <a:path w="127573" h="149085">
                <a:moveTo>
                  <a:pt x="127573" y="12144"/>
                </a:moveTo>
                <a:lnTo>
                  <a:pt x="127573" y="6072"/>
                </a:lnTo>
                <a:lnTo>
                  <a:pt x="124535" y="0"/>
                </a:lnTo>
                <a:lnTo>
                  <a:pt x="121496" y="0"/>
                </a:lnTo>
                <a:lnTo>
                  <a:pt x="115420" y="0"/>
                </a:lnTo>
                <a:lnTo>
                  <a:pt x="69869" y="0"/>
                </a:lnTo>
                <a:lnTo>
                  <a:pt x="0" y="54776"/>
                </a:lnTo>
                <a:lnTo>
                  <a:pt x="51639" y="54776"/>
                </a:lnTo>
                <a:lnTo>
                  <a:pt x="57716" y="54776"/>
                </a:lnTo>
                <a:lnTo>
                  <a:pt x="60754" y="57812"/>
                </a:lnTo>
                <a:lnTo>
                  <a:pt x="63793" y="60848"/>
                </a:lnTo>
                <a:lnTo>
                  <a:pt x="63793" y="66920"/>
                </a:lnTo>
                <a:lnTo>
                  <a:pt x="63793" y="149085"/>
                </a:lnTo>
                <a:lnTo>
                  <a:pt x="127573" y="76028"/>
                </a:lnTo>
                <a:lnTo>
                  <a:pt x="127573" y="12144"/>
                </a:lnTo>
                <a:close/>
              </a:path>
            </a:pathLst>
          </a:custGeom>
          <a:ln w="9109">
            <a:solidFill>
              <a:srgbClr val="000000"/>
            </a:solidFill>
          </a:ln>
        </p:spPr>
        <p:txBody>
          <a:bodyPr wrap="square" lIns="0" tIns="0" rIns="0" bIns="0" rtlCol="0">
            <a:noAutofit/>
          </a:bodyPr>
          <a:lstStyle/>
          <a:p>
            <a:endParaRPr/>
          </a:p>
        </p:txBody>
      </p:sp>
      <p:sp>
        <p:nvSpPr>
          <p:cNvPr id="319" name="object 319"/>
          <p:cNvSpPr/>
          <p:nvPr/>
        </p:nvSpPr>
        <p:spPr>
          <a:xfrm>
            <a:off x="7694705" y="240116"/>
            <a:ext cx="142752" cy="54776"/>
          </a:xfrm>
          <a:custGeom>
            <a:avLst/>
            <a:gdLst/>
            <a:ahLst/>
            <a:cxnLst/>
            <a:rect l="l" t="t" r="r" b="b"/>
            <a:pathLst>
              <a:path w="142752" h="54776">
                <a:moveTo>
                  <a:pt x="88074" y="0"/>
                </a:moveTo>
                <a:lnTo>
                  <a:pt x="0" y="54776"/>
                </a:lnTo>
                <a:lnTo>
                  <a:pt x="60742" y="54776"/>
                </a:lnTo>
                <a:lnTo>
                  <a:pt x="142752" y="0"/>
                </a:lnTo>
                <a:lnTo>
                  <a:pt x="88074" y="0"/>
                </a:lnTo>
                <a:close/>
              </a:path>
            </a:pathLst>
          </a:custGeom>
          <a:solidFill>
            <a:srgbClr val="FFFFFF"/>
          </a:solidFill>
        </p:spPr>
        <p:txBody>
          <a:bodyPr wrap="square" lIns="0" tIns="0" rIns="0" bIns="0" rtlCol="0">
            <a:noAutofit/>
          </a:bodyPr>
          <a:lstStyle/>
          <a:p>
            <a:endParaRPr/>
          </a:p>
        </p:txBody>
      </p:sp>
      <p:sp>
        <p:nvSpPr>
          <p:cNvPr id="320" name="object 320"/>
          <p:cNvSpPr/>
          <p:nvPr/>
        </p:nvSpPr>
        <p:spPr>
          <a:xfrm>
            <a:off x="7694705" y="240116"/>
            <a:ext cx="142752" cy="54776"/>
          </a:xfrm>
          <a:custGeom>
            <a:avLst/>
            <a:gdLst/>
            <a:ahLst/>
            <a:cxnLst/>
            <a:rect l="l" t="t" r="r" b="b"/>
            <a:pathLst>
              <a:path w="142752" h="54776">
                <a:moveTo>
                  <a:pt x="88074" y="0"/>
                </a:moveTo>
                <a:lnTo>
                  <a:pt x="0" y="54776"/>
                </a:lnTo>
                <a:lnTo>
                  <a:pt x="60742" y="54776"/>
                </a:lnTo>
                <a:lnTo>
                  <a:pt x="142752" y="0"/>
                </a:lnTo>
                <a:lnTo>
                  <a:pt x="88074" y="0"/>
                </a:lnTo>
                <a:close/>
              </a:path>
            </a:pathLst>
          </a:custGeom>
          <a:ln w="9106">
            <a:solidFill>
              <a:srgbClr val="000000"/>
            </a:solidFill>
          </a:ln>
        </p:spPr>
        <p:txBody>
          <a:bodyPr wrap="square" lIns="0" tIns="0" rIns="0" bIns="0" rtlCol="0">
            <a:noAutofit/>
          </a:bodyPr>
          <a:lstStyle/>
          <a:p>
            <a:endParaRPr/>
          </a:p>
        </p:txBody>
      </p:sp>
      <p:sp>
        <p:nvSpPr>
          <p:cNvPr id="321" name="object 321"/>
          <p:cNvSpPr/>
          <p:nvPr/>
        </p:nvSpPr>
        <p:spPr>
          <a:xfrm>
            <a:off x="7755447" y="240116"/>
            <a:ext cx="252108" cy="54776"/>
          </a:xfrm>
          <a:custGeom>
            <a:avLst/>
            <a:gdLst/>
            <a:ahLst/>
            <a:cxnLst/>
            <a:rect l="l" t="t" r="r" b="b"/>
            <a:pathLst>
              <a:path w="252108" h="54776">
                <a:moveTo>
                  <a:pt x="0" y="54776"/>
                </a:moveTo>
                <a:lnTo>
                  <a:pt x="182238" y="54776"/>
                </a:lnTo>
                <a:lnTo>
                  <a:pt x="252108" y="0"/>
                </a:lnTo>
                <a:lnTo>
                  <a:pt x="82010" y="0"/>
                </a:lnTo>
                <a:lnTo>
                  <a:pt x="0" y="54776"/>
                </a:lnTo>
                <a:close/>
              </a:path>
            </a:pathLst>
          </a:custGeom>
          <a:solidFill>
            <a:srgbClr val="FFFFFF"/>
          </a:solidFill>
        </p:spPr>
        <p:txBody>
          <a:bodyPr wrap="square" lIns="0" tIns="0" rIns="0" bIns="0" rtlCol="0">
            <a:noAutofit/>
          </a:bodyPr>
          <a:lstStyle/>
          <a:p>
            <a:endParaRPr/>
          </a:p>
        </p:txBody>
      </p:sp>
      <p:sp>
        <p:nvSpPr>
          <p:cNvPr id="322" name="object 322"/>
          <p:cNvSpPr/>
          <p:nvPr/>
        </p:nvSpPr>
        <p:spPr>
          <a:xfrm>
            <a:off x="7755447" y="240116"/>
            <a:ext cx="252108" cy="54776"/>
          </a:xfrm>
          <a:custGeom>
            <a:avLst/>
            <a:gdLst/>
            <a:ahLst/>
            <a:cxnLst/>
            <a:rect l="l" t="t" r="r" b="b"/>
            <a:pathLst>
              <a:path w="252108" h="54776">
                <a:moveTo>
                  <a:pt x="0" y="54776"/>
                </a:moveTo>
                <a:lnTo>
                  <a:pt x="82010" y="0"/>
                </a:lnTo>
                <a:lnTo>
                  <a:pt x="252108" y="0"/>
                </a:lnTo>
                <a:lnTo>
                  <a:pt x="182238" y="54776"/>
                </a:lnTo>
                <a:lnTo>
                  <a:pt x="0" y="54776"/>
                </a:lnTo>
                <a:close/>
              </a:path>
            </a:pathLst>
          </a:custGeom>
          <a:ln w="9105">
            <a:solidFill>
              <a:srgbClr val="000000"/>
            </a:solidFill>
          </a:ln>
        </p:spPr>
        <p:txBody>
          <a:bodyPr wrap="square" lIns="0" tIns="0" rIns="0" bIns="0" rtlCol="0">
            <a:noAutofit/>
          </a:bodyPr>
          <a:lstStyle/>
          <a:p>
            <a:endParaRPr/>
          </a:p>
        </p:txBody>
      </p:sp>
      <p:sp>
        <p:nvSpPr>
          <p:cNvPr id="323" name="object 323"/>
          <p:cNvSpPr/>
          <p:nvPr/>
        </p:nvSpPr>
        <p:spPr>
          <a:xfrm>
            <a:off x="8001479" y="316145"/>
            <a:ext cx="63780" cy="977092"/>
          </a:xfrm>
          <a:custGeom>
            <a:avLst/>
            <a:gdLst/>
            <a:ahLst/>
            <a:cxnLst/>
            <a:rect l="l" t="t" r="r" b="b"/>
            <a:pathLst>
              <a:path w="63780" h="977092">
                <a:moveTo>
                  <a:pt x="63780" y="882733"/>
                </a:moveTo>
                <a:lnTo>
                  <a:pt x="63780" y="0"/>
                </a:lnTo>
                <a:lnTo>
                  <a:pt x="0" y="73056"/>
                </a:lnTo>
                <a:lnTo>
                  <a:pt x="0" y="977092"/>
                </a:lnTo>
                <a:lnTo>
                  <a:pt x="63780" y="882733"/>
                </a:lnTo>
                <a:close/>
              </a:path>
            </a:pathLst>
          </a:custGeom>
          <a:solidFill>
            <a:srgbClr val="FFFFFF"/>
          </a:solidFill>
        </p:spPr>
        <p:txBody>
          <a:bodyPr wrap="square" lIns="0" tIns="0" rIns="0" bIns="0" rtlCol="0">
            <a:noAutofit/>
          </a:bodyPr>
          <a:lstStyle/>
          <a:p>
            <a:endParaRPr/>
          </a:p>
        </p:txBody>
      </p:sp>
      <p:sp>
        <p:nvSpPr>
          <p:cNvPr id="324" name="object 324"/>
          <p:cNvSpPr/>
          <p:nvPr/>
        </p:nvSpPr>
        <p:spPr>
          <a:xfrm>
            <a:off x="8001479" y="316145"/>
            <a:ext cx="63780" cy="977092"/>
          </a:xfrm>
          <a:custGeom>
            <a:avLst/>
            <a:gdLst/>
            <a:ahLst/>
            <a:cxnLst/>
            <a:rect l="l" t="t" r="r" b="b"/>
            <a:pathLst>
              <a:path w="63780" h="977092">
                <a:moveTo>
                  <a:pt x="63780" y="882733"/>
                </a:moveTo>
                <a:lnTo>
                  <a:pt x="0" y="977092"/>
                </a:lnTo>
                <a:lnTo>
                  <a:pt x="0" y="73056"/>
                </a:lnTo>
                <a:lnTo>
                  <a:pt x="63780" y="0"/>
                </a:lnTo>
                <a:lnTo>
                  <a:pt x="63780" y="882733"/>
                </a:lnTo>
                <a:close/>
              </a:path>
            </a:pathLst>
          </a:custGeom>
          <a:ln w="9112">
            <a:solidFill>
              <a:srgbClr val="000000"/>
            </a:solidFill>
          </a:ln>
        </p:spPr>
        <p:txBody>
          <a:bodyPr wrap="square" lIns="0" tIns="0" rIns="0" bIns="0" rtlCol="0">
            <a:noAutofit/>
          </a:bodyPr>
          <a:lstStyle/>
          <a:p>
            <a:endParaRPr/>
          </a:p>
        </p:txBody>
      </p:sp>
      <p:sp>
        <p:nvSpPr>
          <p:cNvPr id="325" name="object 325"/>
          <p:cNvSpPr/>
          <p:nvPr/>
        </p:nvSpPr>
        <p:spPr>
          <a:xfrm>
            <a:off x="8001479" y="1198879"/>
            <a:ext cx="63780" cy="206986"/>
          </a:xfrm>
          <a:custGeom>
            <a:avLst/>
            <a:gdLst/>
            <a:ahLst/>
            <a:cxnLst/>
            <a:rect l="l" t="t" r="r" b="b"/>
            <a:pathLst>
              <a:path w="63780" h="206986">
                <a:moveTo>
                  <a:pt x="0" y="206986"/>
                </a:moveTo>
                <a:lnTo>
                  <a:pt x="63780" y="91323"/>
                </a:lnTo>
                <a:lnTo>
                  <a:pt x="63780" y="0"/>
                </a:lnTo>
                <a:lnTo>
                  <a:pt x="0" y="94359"/>
                </a:lnTo>
                <a:lnTo>
                  <a:pt x="0" y="206986"/>
                </a:lnTo>
                <a:close/>
              </a:path>
            </a:pathLst>
          </a:custGeom>
          <a:solidFill>
            <a:srgbClr val="FFFFFF"/>
          </a:solidFill>
        </p:spPr>
        <p:txBody>
          <a:bodyPr wrap="square" lIns="0" tIns="0" rIns="0" bIns="0" rtlCol="0">
            <a:noAutofit/>
          </a:bodyPr>
          <a:lstStyle/>
          <a:p>
            <a:endParaRPr/>
          </a:p>
        </p:txBody>
      </p:sp>
      <p:sp>
        <p:nvSpPr>
          <p:cNvPr id="326" name="object 326"/>
          <p:cNvSpPr/>
          <p:nvPr/>
        </p:nvSpPr>
        <p:spPr>
          <a:xfrm>
            <a:off x="8001479" y="1198879"/>
            <a:ext cx="63780" cy="206986"/>
          </a:xfrm>
          <a:custGeom>
            <a:avLst/>
            <a:gdLst/>
            <a:ahLst/>
            <a:cxnLst/>
            <a:rect l="l" t="t" r="r" b="b"/>
            <a:pathLst>
              <a:path w="63780" h="206986">
                <a:moveTo>
                  <a:pt x="0" y="206986"/>
                </a:moveTo>
                <a:lnTo>
                  <a:pt x="63780" y="91323"/>
                </a:lnTo>
                <a:lnTo>
                  <a:pt x="63780" y="0"/>
                </a:lnTo>
                <a:lnTo>
                  <a:pt x="0" y="94359"/>
                </a:lnTo>
                <a:lnTo>
                  <a:pt x="0" y="206986"/>
                </a:lnTo>
                <a:close/>
              </a:path>
            </a:pathLst>
          </a:custGeom>
          <a:ln w="9111">
            <a:solidFill>
              <a:srgbClr val="000000"/>
            </a:solidFill>
          </a:ln>
        </p:spPr>
        <p:txBody>
          <a:bodyPr wrap="square" lIns="0" tIns="0" rIns="0" bIns="0" rtlCol="0">
            <a:noAutofit/>
          </a:bodyPr>
          <a:lstStyle/>
          <a:p>
            <a:endParaRPr/>
          </a:p>
        </p:txBody>
      </p:sp>
      <p:sp>
        <p:nvSpPr>
          <p:cNvPr id="327" name="object 327"/>
          <p:cNvSpPr/>
          <p:nvPr/>
        </p:nvSpPr>
        <p:spPr>
          <a:xfrm>
            <a:off x="7989326" y="1259765"/>
            <a:ext cx="91125" cy="289165"/>
          </a:xfrm>
          <a:custGeom>
            <a:avLst/>
            <a:gdLst/>
            <a:ahLst/>
            <a:cxnLst/>
            <a:rect l="l" t="t" r="r" b="b"/>
            <a:pathLst>
              <a:path w="91125" h="289165">
                <a:moveTo>
                  <a:pt x="0" y="170451"/>
                </a:moveTo>
                <a:lnTo>
                  <a:pt x="0" y="289165"/>
                </a:lnTo>
                <a:lnTo>
                  <a:pt x="91125" y="118711"/>
                </a:lnTo>
                <a:lnTo>
                  <a:pt x="91125" y="0"/>
                </a:lnTo>
                <a:lnTo>
                  <a:pt x="0" y="170451"/>
                </a:lnTo>
                <a:close/>
              </a:path>
            </a:pathLst>
          </a:custGeom>
          <a:solidFill>
            <a:srgbClr val="FFFFFF"/>
          </a:solidFill>
        </p:spPr>
        <p:txBody>
          <a:bodyPr wrap="square" lIns="0" tIns="0" rIns="0" bIns="0" rtlCol="0">
            <a:noAutofit/>
          </a:bodyPr>
          <a:lstStyle/>
          <a:p>
            <a:endParaRPr/>
          </a:p>
        </p:txBody>
      </p:sp>
      <p:sp>
        <p:nvSpPr>
          <p:cNvPr id="328" name="object 328"/>
          <p:cNvSpPr/>
          <p:nvPr/>
        </p:nvSpPr>
        <p:spPr>
          <a:xfrm>
            <a:off x="7989326" y="1259765"/>
            <a:ext cx="91125" cy="289165"/>
          </a:xfrm>
          <a:custGeom>
            <a:avLst/>
            <a:gdLst/>
            <a:ahLst/>
            <a:cxnLst/>
            <a:rect l="l" t="t" r="r" b="b"/>
            <a:pathLst>
              <a:path w="91125" h="289165">
                <a:moveTo>
                  <a:pt x="0" y="170451"/>
                </a:moveTo>
                <a:lnTo>
                  <a:pt x="91125" y="0"/>
                </a:lnTo>
                <a:lnTo>
                  <a:pt x="91125" y="118711"/>
                </a:lnTo>
                <a:lnTo>
                  <a:pt x="0" y="289165"/>
                </a:lnTo>
                <a:lnTo>
                  <a:pt x="0" y="170451"/>
                </a:lnTo>
                <a:close/>
              </a:path>
            </a:pathLst>
          </a:custGeom>
          <a:ln w="9111">
            <a:solidFill>
              <a:srgbClr val="000000"/>
            </a:solidFill>
          </a:ln>
        </p:spPr>
        <p:txBody>
          <a:bodyPr wrap="square" lIns="0" tIns="0" rIns="0" bIns="0" rtlCol="0">
            <a:noAutofit/>
          </a:bodyPr>
          <a:lstStyle/>
          <a:p>
            <a:endParaRPr/>
          </a:p>
        </p:txBody>
      </p:sp>
      <p:sp>
        <p:nvSpPr>
          <p:cNvPr id="329" name="object 329"/>
          <p:cNvSpPr/>
          <p:nvPr/>
        </p:nvSpPr>
        <p:spPr>
          <a:xfrm>
            <a:off x="7545870" y="1548931"/>
            <a:ext cx="595323" cy="36526"/>
          </a:xfrm>
          <a:custGeom>
            <a:avLst/>
            <a:gdLst/>
            <a:ahLst/>
            <a:cxnLst/>
            <a:rect l="l" t="t" r="r" b="b"/>
            <a:pathLst>
              <a:path w="595323" h="36526">
                <a:moveTo>
                  <a:pt x="0" y="36526"/>
                </a:moveTo>
                <a:lnTo>
                  <a:pt x="0" y="12174"/>
                </a:lnTo>
                <a:lnTo>
                  <a:pt x="148835" y="0"/>
                </a:lnTo>
                <a:lnTo>
                  <a:pt x="443455" y="0"/>
                </a:lnTo>
                <a:lnTo>
                  <a:pt x="592285" y="12174"/>
                </a:lnTo>
                <a:lnTo>
                  <a:pt x="595323" y="36526"/>
                </a:lnTo>
                <a:lnTo>
                  <a:pt x="0" y="36526"/>
                </a:lnTo>
                <a:close/>
              </a:path>
            </a:pathLst>
          </a:custGeom>
          <a:ln w="9105">
            <a:solidFill>
              <a:srgbClr val="000000"/>
            </a:solidFill>
          </a:ln>
        </p:spPr>
        <p:txBody>
          <a:bodyPr wrap="square" lIns="0" tIns="0" rIns="0" bIns="0" rtlCol="0">
            <a:noAutofit/>
          </a:bodyPr>
          <a:lstStyle/>
          <a:p>
            <a:endParaRPr/>
          </a:p>
        </p:txBody>
      </p:sp>
      <p:sp>
        <p:nvSpPr>
          <p:cNvPr id="330" name="object 330"/>
          <p:cNvSpPr/>
          <p:nvPr/>
        </p:nvSpPr>
        <p:spPr>
          <a:xfrm>
            <a:off x="7989326" y="1378476"/>
            <a:ext cx="242993" cy="182628"/>
          </a:xfrm>
          <a:custGeom>
            <a:avLst/>
            <a:gdLst/>
            <a:ahLst/>
            <a:cxnLst/>
            <a:rect l="l" t="t" r="r" b="b"/>
            <a:pathLst>
              <a:path w="242993" h="182628">
                <a:moveTo>
                  <a:pt x="242993" y="12169"/>
                </a:moveTo>
                <a:lnTo>
                  <a:pt x="91125" y="0"/>
                </a:lnTo>
                <a:lnTo>
                  <a:pt x="0" y="170454"/>
                </a:lnTo>
                <a:lnTo>
                  <a:pt x="148829" y="182628"/>
                </a:lnTo>
                <a:lnTo>
                  <a:pt x="242993" y="12169"/>
                </a:lnTo>
                <a:close/>
              </a:path>
            </a:pathLst>
          </a:custGeom>
          <a:solidFill>
            <a:srgbClr val="FFFFFF"/>
          </a:solidFill>
        </p:spPr>
        <p:txBody>
          <a:bodyPr wrap="square" lIns="0" tIns="0" rIns="0" bIns="0" rtlCol="0">
            <a:noAutofit/>
          </a:bodyPr>
          <a:lstStyle/>
          <a:p>
            <a:endParaRPr/>
          </a:p>
        </p:txBody>
      </p:sp>
      <p:sp>
        <p:nvSpPr>
          <p:cNvPr id="331" name="object 331"/>
          <p:cNvSpPr/>
          <p:nvPr/>
        </p:nvSpPr>
        <p:spPr>
          <a:xfrm>
            <a:off x="7989326" y="1378476"/>
            <a:ext cx="242993" cy="182628"/>
          </a:xfrm>
          <a:custGeom>
            <a:avLst/>
            <a:gdLst/>
            <a:ahLst/>
            <a:cxnLst/>
            <a:rect l="l" t="t" r="r" b="b"/>
            <a:pathLst>
              <a:path w="242993" h="182628">
                <a:moveTo>
                  <a:pt x="242993" y="12169"/>
                </a:moveTo>
                <a:lnTo>
                  <a:pt x="91125" y="0"/>
                </a:lnTo>
                <a:lnTo>
                  <a:pt x="0" y="170454"/>
                </a:lnTo>
                <a:lnTo>
                  <a:pt x="148829" y="182628"/>
                </a:lnTo>
                <a:lnTo>
                  <a:pt x="242993" y="12169"/>
                </a:lnTo>
                <a:close/>
              </a:path>
            </a:pathLst>
          </a:custGeom>
          <a:ln w="9107">
            <a:solidFill>
              <a:srgbClr val="000000"/>
            </a:solidFill>
          </a:ln>
        </p:spPr>
        <p:txBody>
          <a:bodyPr wrap="square" lIns="0" tIns="0" rIns="0" bIns="0" rtlCol="0">
            <a:noAutofit/>
          </a:bodyPr>
          <a:lstStyle/>
          <a:p>
            <a:endParaRPr/>
          </a:p>
        </p:txBody>
      </p:sp>
      <p:sp>
        <p:nvSpPr>
          <p:cNvPr id="332" name="object 332"/>
          <p:cNvSpPr/>
          <p:nvPr/>
        </p:nvSpPr>
        <p:spPr>
          <a:xfrm>
            <a:off x="8138155" y="1390646"/>
            <a:ext cx="94164" cy="194811"/>
          </a:xfrm>
          <a:custGeom>
            <a:avLst/>
            <a:gdLst/>
            <a:ahLst/>
            <a:cxnLst/>
            <a:rect l="l" t="t" r="r" b="b"/>
            <a:pathLst>
              <a:path w="94164" h="194811">
                <a:moveTo>
                  <a:pt x="94164" y="24352"/>
                </a:moveTo>
                <a:lnTo>
                  <a:pt x="94164" y="0"/>
                </a:lnTo>
                <a:lnTo>
                  <a:pt x="0" y="170459"/>
                </a:lnTo>
                <a:lnTo>
                  <a:pt x="3038" y="194811"/>
                </a:lnTo>
                <a:lnTo>
                  <a:pt x="94164" y="24352"/>
                </a:lnTo>
                <a:close/>
              </a:path>
            </a:pathLst>
          </a:custGeom>
          <a:solidFill>
            <a:srgbClr val="FFFFFF"/>
          </a:solidFill>
        </p:spPr>
        <p:txBody>
          <a:bodyPr wrap="square" lIns="0" tIns="0" rIns="0" bIns="0" rtlCol="0">
            <a:noAutofit/>
          </a:bodyPr>
          <a:lstStyle/>
          <a:p>
            <a:endParaRPr/>
          </a:p>
        </p:txBody>
      </p:sp>
      <p:sp>
        <p:nvSpPr>
          <p:cNvPr id="333" name="object 333"/>
          <p:cNvSpPr/>
          <p:nvPr/>
        </p:nvSpPr>
        <p:spPr>
          <a:xfrm>
            <a:off x="8138155" y="1390646"/>
            <a:ext cx="94164" cy="194811"/>
          </a:xfrm>
          <a:custGeom>
            <a:avLst/>
            <a:gdLst/>
            <a:ahLst/>
            <a:cxnLst/>
            <a:rect l="l" t="t" r="r" b="b"/>
            <a:pathLst>
              <a:path w="94164" h="194811">
                <a:moveTo>
                  <a:pt x="94164" y="24352"/>
                </a:moveTo>
                <a:lnTo>
                  <a:pt x="94164" y="0"/>
                </a:lnTo>
                <a:lnTo>
                  <a:pt x="0" y="170459"/>
                </a:lnTo>
                <a:lnTo>
                  <a:pt x="3038" y="194811"/>
                </a:lnTo>
                <a:lnTo>
                  <a:pt x="94164" y="24352"/>
                </a:lnTo>
                <a:close/>
              </a:path>
            </a:pathLst>
          </a:custGeom>
          <a:ln w="9110">
            <a:solidFill>
              <a:srgbClr val="000000"/>
            </a:solidFill>
          </a:ln>
        </p:spPr>
        <p:txBody>
          <a:bodyPr wrap="square" lIns="0" tIns="0" rIns="0" bIns="0" rtlCol="0">
            <a:noAutofit/>
          </a:bodyPr>
          <a:lstStyle/>
          <a:p>
            <a:endParaRPr/>
          </a:p>
        </p:txBody>
      </p:sp>
      <p:sp>
        <p:nvSpPr>
          <p:cNvPr id="334" name="object 334"/>
          <p:cNvSpPr/>
          <p:nvPr/>
        </p:nvSpPr>
        <p:spPr>
          <a:xfrm>
            <a:off x="7697744" y="1430217"/>
            <a:ext cx="291582" cy="118714"/>
          </a:xfrm>
          <a:custGeom>
            <a:avLst/>
            <a:gdLst/>
            <a:ahLst/>
            <a:cxnLst/>
            <a:rect l="l" t="t" r="r" b="b"/>
            <a:pathLst>
              <a:path w="291582" h="118714">
                <a:moveTo>
                  <a:pt x="291582" y="118714"/>
                </a:moveTo>
                <a:lnTo>
                  <a:pt x="291582" y="0"/>
                </a:lnTo>
                <a:lnTo>
                  <a:pt x="279428" y="21303"/>
                </a:lnTo>
                <a:lnTo>
                  <a:pt x="276390" y="27400"/>
                </a:lnTo>
                <a:lnTo>
                  <a:pt x="270326" y="30436"/>
                </a:lnTo>
                <a:lnTo>
                  <a:pt x="267288" y="33485"/>
                </a:lnTo>
                <a:lnTo>
                  <a:pt x="0" y="33485"/>
                </a:lnTo>
                <a:lnTo>
                  <a:pt x="0" y="118714"/>
                </a:lnTo>
                <a:lnTo>
                  <a:pt x="291582" y="118714"/>
                </a:lnTo>
                <a:close/>
              </a:path>
            </a:pathLst>
          </a:custGeom>
          <a:solidFill>
            <a:srgbClr val="FFFFFF"/>
          </a:solidFill>
        </p:spPr>
        <p:txBody>
          <a:bodyPr wrap="square" lIns="0" tIns="0" rIns="0" bIns="0" rtlCol="0">
            <a:noAutofit/>
          </a:bodyPr>
          <a:lstStyle/>
          <a:p>
            <a:endParaRPr/>
          </a:p>
        </p:txBody>
      </p:sp>
      <p:sp>
        <p:nvSpPr>
          <p:cNvPr id="335" name="object 335"/>
          <p:cNvSpPr/>
          <p:nvPr/>
        </p:nvSpPr>
        <p:spPr>
          <a:xfrm>
            <a:off x="7697744" y="1430217"/>
            <a:ext cx="291582" cy="118714"/>
          </a:xfrm>
          <a:custGeom>
            <a:avLst/>
            <a:gdLst/>
            <a:ahLst/>
            <a:cxnLst/>
            <a:rect l="l" t="t" r="r" b="b"/>
            <a:pathLst>
              <a:path w="291582" h="118714">
                <a:moveTo>
                  <a:pt x="291582" y="0"/>
                </a:moveTo>
                <a:lnTo>
                  <a:pt x="291582" y="118714"/>
                </a:lnTo>
                <a:lnTo>
                  <a:pt x="0" y="118714"/>
                </a:lnTo>
                <a:lnTo>
                  <a:pt x="0" y="33485"/>
                </a:lnTo>
                <a:lnTo>
                  <a:pt x="258172" y="33485"/>
                </a:lnTo>
                <a:lnTo>
                  <a:pt x="267288" y="33485"/>
                </a:lnTo>
                <a:lnTo>
                  <a:pt x="270326" y="30436"/>
                </a:lnTo>
                <a:lnTo>
                  <a:pt x="276390" y="27400"/>
                </a:lnTo>
                <a:lnTo>
                  <a:pt x="279428" y="21303"/>
                </a:lnTo>
                <a:lnTo>
                  <a:pt x="291582" y="0"/>
                </a:lnTo>
                <a:close/>
              </a:path>
            </a:pathLst>
          </a:custGeom>
          <a:ln w="9106">
            <a:solidFill>
              <a:srgbClr val="000000"/>
            </a:solidFill>
          </a:ln>
        </p:spPr>
        <p:txBody>
          <a:bodyPr wrap="square" lIns="0" tIns="0" rIns="0" bIns="0" rtlCol="0">
            <a:noAutofit/>
          </a:bodyPr>
          <a:lstStyle/>
          <a:p>
            <a:endParaRPr/>
          </a:p>
        </p:txBody>
      </p:sp>
      <p:sp>
        <p:nvSpPr>
          <p:cNvPr id="336" name="object 336"/>
          <p:cNvSpPr/>
          <p:nvPr/>
        </p:nvSpPr>
        <p:spPr>
          <a:xfrm>
            <a:off x="7545870" y="1390646"/>
            <a:ext cx="151873" cy="170459"/>
          </a:xfrm>
          <a:custGeom>
            <a:avLst/>
            <a:gdLst/>
            <a:ahLst/>
            <a:cxnLst/>
            <a:rect l="l" t="t" r="r" b="b"/>
            <a:pathLst>
              <a:path w="151873" h="170459">
                <a:moveTo>
                  <a:pt x="109345" y="0"/>
                </a:moveTo>
                <a:lnTo>
                  <a:pt x="91121" y="0"/>
                </a:lnTo>
                <a:lnTo>
                  <a:pt x="0" y="170459"/>
                </a:lnTo>
                <a:lnTo>
                  <a:pt x="148835" y="158284"/>
                </a:lnTo>
                <a:lnTo>
                  <a:pt x="151873" y="158284"/>
                </a:lnTo>
                <a:lnTo>
                  <a:pt x="151873" y="73056"/>
                </a:lnTo>
                <a:lnTo>
                  <a:pt x="127566" y="73056"/>
                </a:lnTo>
                <a:lnTo>
                  <a:pt x="115420" y="70007"/>
                </a:lnTo>
                <a:lnTo>
                  <a:pt x="112382" y="70007"/>
                </a:lnTo>
                <a:lnTo>
                  <a:pt x="109345" y="66971"/>
                </a:lnTo>
                <a:lnTo>
                  <a:pt x="109345" y="0"/>
                </a:lnTo>
                <a:close/>
              </a:path>
            </a:pathLst>
          </a:custGeom>
          <a:solidFill>
            <a:srgbClr val="FFFFFF"/>
          </a:solidFill>
        </p:spPr>
        <p:txBody>
          <a:bodyPr wrap="square" lIns="0" tIns="0" rIns="0" bIns="0" rtlCol="0">
            <a:noAutofit/>
          </a:bodyPr>
          <a:lstStyle/>
          <a:p>
            <a:endParaRPr/>
          </a:p>
        </p:txBody>
      </p:sp>
      <p:sp>
        <p:nvSpPr>
          <p:cNvPr id="337" name="object 337"/>
          <p:cNvSpPr/>
          <p:nvPr/>
        </p:nvSpPr>
        <p:spPr>
          <a:xfrm>
            <a:off x="7545870" y="1390646"/>
            <a:ext cx="151873" cy="170459"/>
          </a:xfrm>
          <a:custGeom>
            <a:avLst/>
            <a:gdLst/>
            <a:ahLst/>
            <a:cxnLst/>
            <a:rect l="l" t="t" r="r" b="b"/>
            <a:pathLst>
              <a:path w="151873" h="170459">
                <a:moveTo>
                  <a:pt x="151873" y="73056"/>
                </a:moveTo>
                <a:lnTo>
                  <a:pt x="151873" y="158284"/>
                </a:lnTo>
                <a:lnTo>
                  <a:pt x="148835" y="158284"/>
                </a:lnTo>
                <a:lnTo>
                  <a:pt x="0" y="170459"/>
                </a:lnTo>
                <a:lnTo>
                  <a:pt x="91121" y="0"/>
                </a:lnTo>
                <a:lnTo>
                  <a:pt x="109345" y="0"/>
                </a:lnTo>
                <a:lnTo>
                  <a:pt x="109345" y="54788"/>
                </a:lnTo>
                <a:lnTo>
                  <a:pt x="109345" y="60873"/>
                </a:lnTo>
                <a:lnTo>
                  <a:pt x="109345" y="66971"/>
                </a:lnTo>
                <a:lnTo>
                  <a:pt x="112382" y="70007"/>
                </a:lnTo>
                <a:lnTo>
                  <a:pt x="115420" y="70007"/>
                </a:lnTo>
                <a:lnTo>
                  <a:pt x="127566" y="73056"/>
                </a:lnTo>
                <a:lnTo>
                  <a:pt x="151873" y="73056"/>
                </a:lnTo>
                <a:close/>
              </a:path>
            </a:pathLst>
          </a:custGeom>
          <a:ln w="9109">
            <a:solidFill>
              <a:srgbClr val="000000"/>
            </a:solidFill>
          </a:ln>
        </p:spPr>
        <p:txBody>
          <a:bodyPr wrap="square" lIns="0" tIns="0" rIns="0" bIns="0" rtlCol="0">
            <a:noAutofit/>
          </a:bodyPr>
          <a:lstStyle/>
          <a:p>
            <a:endParaRPr/>
          </a:p>
        </p:txBody>
      </p:sp>
      <p:sp>
        <p:nvSpPr>
          <p:cNvPr id="338" name="object 338"/>
          <p:cNvSpPr/>
          <p:nvPr/>
        </p:nvSpPr>
        <p:spPr>
          <a:xfrm>
            <a:off x="5715000" y="990600"/>
            <a:ext cx="1828800" cy="914400"/>
          </a:xfrm>
          <a:custGeom>
            <a:avLst/>
            <a:gdLst/>
            <a:ahLst/>
            <a:cxnLst/>
            <a:rect l="l" t="t" r="r" b="b"/>
            <a:pathLst>
              <a:path w="1828800" h="914400">
                <a:moveTo>
                  <a:pt x="0" y="914400"/>
                </a:moveTo>
                <a:lnTo>
                  <a:pt x="1828800" y="0"/>
                </a:lnTo>
              </a:path>
            </a:pathLst>
          </a:custGeom>
          <a:ln w="28575">
            <a:solidFill>
              <a:srgbClr val="000000"/>
            </a:solidFill>
          </a:ln>
        </p:spPr>
        <p:txBody>
          <a:bodyPr wrap="square" lIns="0" tIns="0" rIns="0" bIns="0" rtlCol="0">
            <a:noAutofit/>
          </a:bodyPr>
          <a:lstStyle/>
          <a:p>
            <a:endParaRPr/>
          </a:p>
        </p:txBody>
      </p:sp>
      <p:sp>
        <p:nvSpPr>
          <p:cNvPr id="339" name="object 339"/>
          <p:cNvSpPr/>
          <p:nvPr/>
        </p:nvSpPr>
        <p:spPr>
          <a:xfrm>
            <a:off x="7121815" y="2443673"/>
            <a:ext cx="321957" cy="1153629"/>
          </a:xfrm>
          <a:custGeom>
            <a:avLst/>
            <a:gdLst/>
            <a:ahLst/>
            <a:cxnLst/>
            <a:rect l="l" t="t" r="r" b="b"/>
            <a:pathLst>
              <a:path w="321957" h="1153629">
                <a:moveTo>
                  <a:pt x="12149" y="0"/>
                </a:moveTo>
                <a:lnTo>
                  <a:pt x="306777" y="0"/>
                </a:lnTo>
                <a:lnTo>
                  <a:pt x="312854" y="0"/>
                </a:lnTo>
                <a:lnTo>
                  <a:pt x="318918" y="3036"/>
                </a:lnTo>
                <a:lnTo>
                  <a:pt x="321957" y="6072"/>
                </a:lnTo>
                <a:lnTo>
                  <a:pt x="321957" y="12144"/>
                </a:lnTo>
                <a:lnTo>
                  <a:pt x="321957" y="1141446"/>
                </a:lnTo>
                <a:lnTo>
                  <a:pt x="321957" y="1144495"/>
                </a:lnTo>
                <a:lnTo>
                  <a:pt x="318918" y="1150580"/>
                </a:lnTo>
                <a:lnTo>
                  <a:pt x="312854" y="1153629"/>
                </a:lnTo>
                <a:lnTo>
                  <a:pt x="306777" y="1153629"/>
                </a:lnTo>
                <a:lnTo>
                  <a:pt x="12149" y="1153629"/>
                </a:lnTo>
                <a:lnTo>
                  <a:pt x="9112" y="1153629"/>
                </a:lnTo>
                <a:lnTo>
                  <a:pt x="3037" y="1150580"/>
                </a:lnTo>
                <a:lnTo>
                  <a:pt x="0" y="1147544"/>
                </a:lnTo>
                <a:lnTo>
                  <a:pt x="0" y="1141446"/>
                </a:lnTo>
                <a:lnTo>
                  <a:pt x="0" y="12144"/>
                </a:lnTo>
                <a:lnTo>
                  <a:pt x="0" y="6072"/>
                </a:lnTo>
                <a:lnTo>
                  <a:pt x="3037" y="3036"/>
                </a:lnTo>
                <a:lnTo>
                  <a:pt x="6075" y="0"/>
                </a:lnTo>
                <a:lnTo>
                  <a:pt x="12149" y="0"/>
                </a:lnTo>
                <a:close/>
              </a:path>
            </a:pathLst>
          </a:custGeom>
          <a:ln w="9111">
            <a:solidFill>
              <a:srgbClr val="000000"/>
            </a:solidFill>
          </a:ln>
        </p:spPr>
        <p:txBody>
          <a:bodyPr wrap="square" lIns="0" tIns="0" rIns="0" bIns="0" rtlCol="0">
            <a:noAutofit/>
          </a:bodyPr>
          <a:lstStyle/>
          <a:p>
            <a:endParaRPr/>
          </a:p>
        </p:txBody>
      </p:sp>
      <p:sp>
        <p:nvSpPr>
          <p:cNvPr id="340" name="object 340"/>
          <p:cNvSpPr/>
          <p:nvPr/>
        </p:nvSpPr>
        <p:spPr>
          <a:xfrm>
            <a:off x="7188638" y="2556287"/>
            <a:ext cx="160983" cy="550950"/>
          </a:xfrm>
          <a:custGeom>
            <a:avLst/>
            <a:gdLst/>
            <a:ahLst/>
            <a:cxnLst/>
            <a:rect l="l" t="t" r="r" b="b"/>
            <a:pathLst>
              <a:path w="160983" h="550950">
                <a:moveTo>
                  <a:pt x="0" y="0"/>
                </a:moveTo>
                <a:lnTo>
                  <a:pt x="0" y="541817"/>
                </a:lnTo>
                <a:lnTo>
                  <a:pt x="0" y="544853"/>
                </a:lnTo>
                <a:lnTo>
                  <a:pt x="3038" y="547902"/>
                </a:lnTo>
                <a:lnTo>
                  <a:pt x="6076" y="550950"/>
                </a:lnTo>
                <a:lnTo>
                  <a:pt x="160983" y="550950"/>
                </a:lnTo>
              </a:path>
            </a:pathLst>
          </a:custGeom>
          <a:ln w="6074">
            <a:solidFill>
              <a:srgbClr val="000000"/>
            </a:solidFill>
          </a:ln>
        </p:spPr>
        <p:txBody>
          <a:bodyPr wrap="square" lIns="0" tIns="0" rIns="0" bIns="0" rtlCol="0">
            <a:noAutofit/>
          </a:bodyPr>
          <a:lstStyle/>
          <a:p>
            <a:endParaRPr/>
          </a:p>
        </p:txBody>
      </p:sp>
      <p:sp>
        <p:nvSpPr>
          <p:cNvPr id="341" name="object 341"/>
          <p:cNvSpPr/>
          <p:nvPr/>
        </p:nvSpPr>
        <p:spPr>
          <a:xfrm>
            <a:off x="7188638" y="2547154"/>
            <a:ext cx="188315" cy="560084"/>
          </a:xfrm>
          <a:custGeom>
            <a:avLst/>
            <a:gdLst/>
            <a:ahLst/>
            <a:cxnLst/>
            <a:rect l="l" t="t" r="r" b="b"/>
            <a:pathLst>
              <a:path w="188315" h="560084">
                <a:moveTo>
                  <a:pt x="179200" y="553986"/>
                </a:moveTo>
                <a:lnTo>
                  <a:pt x="176162" y="553986"/>
                </a:lnTo>
                <a:lnTo>
                  <a:pt x="182238" y="560084"/>
                </a:lnTo>
                <a:lnTo>
                  <a:pt x="185277" y="557035"/>
                </a:lnTo>
                <a:lnTo>
                  <a:pt x="188315" y="557035"/>
                </a:lnTo>
                <a:lnTo>
                  <a:pt x="188315" y="3048"/>
                </a:lnTo>
                <a:lnTo>
                  <a:pt x="185277" y="0"/>
                </a:lnTo>
                <a:lnTo>
                  <a:pt x="0" y="0"/>
                </a:lnTo>
                <a:lnTo>
                  <a:pt x="0" y="3048"/>
                </a:lnTo>
                <a:lnTo>
                  <a:pt x="3038" y="3048"/>
                </a:lnTo>
                <a:lnTo>
                  <a:pt x="9115" y="6084"/>
                </a:lnTo>
                <a:lnTo>
                  <a:pt x="176162" y="6084"/>
                </a:lnTo>
                <a:lnTo>
                  <a:pt x="182238" y="9133"/>
                </a:lnTo>
                <a:lnTo>
                  <a:pt x="182238" y="550950"/>
                </a:lnTo>
                <a:lnTo>
                  <a:pt x="179200" y="553986"/>
                </a:lnTo>
                <a:close/>
              </a:path>
            </a:pathLst>
          </a:custGeom>
          <a:solidFill>
            <a:srgbClr val="000000"/>
          </a:solidFill>
        </p:spPr>
        <p:txBody>
          <a:bodyPr wrap="square" lIns="0" tIns="0" rIns="0" bIns="0" rtlCol="0">
            <a:noAutofit/>
          </a:bodyPr>
          <a:lstStyle/>
          <a:p>
            <a:endParaRPr/>
          </a:p>
        </p:txBody>
      </p:sp>
      <p:sp>
        <p:nvSpPr>
          <p:cNvPr id="342" name="object 342"/>
          <p:cNvSpPr/>
          <p:nvPr/>
        </p:nvSpPr>
        <p:spPr>
          <a:xfrm>
            <a:off x="7197753" y="2559336"/>
            <a:ext cx="170098" cy="538768"/>
          </a:xfrm>
          <a:custGeom>
            <a:avLst/>
            <a:gdLst/>
            <a:ahLst/>
            <a:cxnLst/>
            <a:rect l="l" t="t" r="r" b="b"/>
            <a:pathLst>
              <a:path w="170098" h="538768">
                <a:moveTo>
                  <a:pt x="0" y="538768"/>
                </a:moveTo>
                <a:lnTo>
                  <a:pt x="170098" y="538768"/>
                </a:lnTo>
                <a:lnTo>
                  <a:pt x="170098" y="0"/>
                </a:lnTo>
                <a:lnTo>
                  <a:pt x="0" y="0"/>
                </a:lnTo>
                <a:lnTo>
                  <a:pt x="0" y="538768"/>
                </a:lnTo>
                <a:close/>
              </a:path>
            </a:pathLst>
          </a:custGeom>
          <a:solidFill>
            <a:srgbClr val="FFFFFF"/>
          </a:solidFill>
        </p:spPr>
        <p:txBody>
          <a:bodyPr wrap="square" lIns="0" tIns="0" rIns="0" bIns="0" rtlCol="0">
            <a:noAutofit/>
          </a:bodyPr>
          <a:lstStyle/>
          <a:p>
            <a:endParaRPr/>
          </a:p>
        </p:txBody>
      </p:sp>
      <p:sp>
        <p:nvSpPr>
          <p:cNvPr id="343" name="object 343"/>
          <p:cNvSpPr/>
          <p:nvPr/>
        </p:nvSpPr>
        <p:spPr>
          <a:xfrm>
            <a:off x="7197753" y="2559336"/>
            <a:ext cx="170098" cy="538768"/>
          </a:xfrm>
          <a:custGeom>
            <a:avLst/>
            <a:gdLst/>
            <a:ahLst/>
            <a:cxnLst/>
            <a:rect l="l" t="t" r="r" b="b"/>
            <a:pathLst>
              <a:path w="170098" h="538768">
                <a:moveTo>
                  <a:pt x="0" y="538768"/>
                </a:moveTo>
                <a:lnTo>
                  <a:pt x="170098" y="538768"/>
                </a:lnTo>
                <a:lnTo>
                  <a:pt x="170098" y="0"/>
                </a:lnTo>
                <a:lnTo>
                  <a:pt x="0" y="0"/>
                </a:lnTo>
                <a:lnTo>
                  <a:pt x="0" y="538768"/>
                </a:lnTo>
                <a:close/>
              </a:path>
            </a:pathLst>
          </a:custGeom>
          <a:ln w="6074">
            <a:solidFill>
              <a:srgbClr val="000000"/>
            </a:solidFill>
          </a:ln>
        </p:spPr>
        <p:txBody>
          <a:bodyPr wrap="square" lIns="0" tIns="0" rIns="0" bIns="0" rtlCol="0">
            <a:noAutofit/>
          </a:bodyPr>
          <a:lstStyle/>
          <a:p>
            <a:endParaRPr/>
          </a:p>
        </p:txBody>
      </p:sp>
      <p:sp>
        <p:nvSpPr>
          <p:cNvPr id="344" name="object 344"/>
          <p:cNvSpPr/>
          <p:nvPr/>
        </p:nvSpPr>
        <p:spPr>
          <a:xfrm>
            <a:off x="7197753" y="2766322"/>
            <a:ext cx="170085" cy="0"/>
          </a:xfrm>
          <a:custGeom>
            <a:avLst/>
            <a:gdLst/>
            <a:ahLst/>
            <a:cxnLst/>
            <a:rect l="l" t="t" r="r" b="b"/>
            <a:pathLst>
              <a:path w="170085">
                <a:moveTo>
                  <a:pt x="0" y="0"/>
                </a:moveTo>
                <a:lnTo>
                  <a:pt x="170085" y="0"/>
                </a:lnTo>
              </a:path>
            </a:pathLst>
          </a:custGeom>
          <a:ln w="12140">
            <a:solidFill>
              <a:srgbClr val="000000"/>
            </a:solidFill>
          </a:ln>
        </p:spPr>
        <p:txBody>
          <a:bodyPr wrap="square" lIns="0" tIns="0" rIns="0" bIns="0" rtlCol="0">
            <a:noAutofit/>
          </a:bodyPr>
          <a:lstStyle/>
          <a:p>
            <a:endParaRPr/>
          </a:p>
        </p:txBody>
      </p:sp>
      <p:sp>
        <p:nvSpPr>
          <p:cNvPr id="345" name="object 345"/>
          <p:cNvSpPr/>
          <p:nvPr/>
        </p:nvSpPr>
        <p:spPr>
          <a:xfrm>
            <a:off x="7240278" y="2577603"/>
            <a:ext cx="82009" cy="179585"/>
          </a:xfrm>
          <a:custGeom>
            <a:avLst/>
            <a:gdLst/>
            <a:ahLst/>
            <a:cxnLst/>
            <a:rect l="l" t="t" r="r" b="b"/>
            <a:pathLst>
              <a:path w="82009" h="179585">
                <a:moveTo>
                  <a:pt x="0" y="179585"/>
                </a:moveTo>
                <a:lnTo>
                  <a:pt x="82009" y="179585"/>
                </a:lnTo>
                <a:lnTo>
                  <a:pt x="82009" y="0"/>
                </a:lnTo>
                <a:lnTo>
                  <a:pt x="0" y="0"/>
                </a:lnTo>
                <a:lnTo>
                  <a:pt x="0" y="179585"/>
                </a:lnTo>
                <a:close/>
              </a:path>
            </a:pathLst>
          </a:custGeom>
          <a:solidFill>
            <a:srgbClr val="FFFFFF"/>
          </a:solidFill>
        </p:spPr>
        <p:txBody>
          <a:bodyPr wrap="square" lIns="0" tIns="0" rIns="0" bIns="0" rtlCol="0">
            <a:noAutofit/>
          </a:bodyPr>
          <a:lstStyle/>
          <a:p>
            <a:endParaRPr/>
          </a:p>
        </p:txBody>
      </p:sp>
      <p:sp>
        <p:nvSpPr>
          <p:cNvPr id="346" name="object 346"/>
          <p:cNvSpPr/>
          <p:nvPr/>
        </p:nvSpPr>
        <p:spPr>
          <a:xfrm>
            <a:off x="7240278" y="2577603"/>
            <a:ext cx="82009" cy="179585"/>
          </a:xfrm>
          <a:custGeom>
            <a:avLst/>
            <a:gdLst/>
            <a:ahLst/>
            <a:cxnLst/>
            <a:rect l="l" t="t" r="r" b="b"/>
            <a:pathLst>
              <a:path w="82009" h="179585">
                <a:moveTo>
                  <a:pt x="0" y="179585"/>
                </a:moveTo>
                <a:lnTo>
                  <a:pt x="82009" y="179585"/>
                </a:lnTo>
                <a:lnTo>
                  <a:pt x="82009" y="0"/>
                </a:lnTo>
                <a:lnTo>
                  <a:pt x="0" y="0"/>
                </a:lnTo>
                <a:lnTo>
                  <a:pt x="0" y="179585"/>
                </a:lnTo>
                <a:close/>
              </a:path>
            </a:pathLst>
          </a:custGeom>
          <a:ln w="6073">
            <a:solidFill>
              <a:srgbClr val="000000"/>
            </a:solidFill>
          </a:ln>
        </p:spPr>
        <p:txBody>
          <a:bodyPr wrap="square" lIns="0" tIns="0" rIns="0" bIns="0" rtlCol="0">
            <a:noAutofit/>
          </a:bodyPr>
          <a:lstStyle/>
          <a:p>
            <a:endParaRPr/>
          </a:p>
        </p:txBody>
      </p:sp>
      <p:sp>
        <p:nvSpPr>
          <p:cNvPr id="347" name="object 347"/>
          <p:cNvSpPr/>
          <p:nvPr/>
        </p:nvSpPr>
        <p:spPr>
          <a:xfrm>
            <a:off x="7285828" y="2583043"/>
            <a:ext cx="30373" cy="34753"/>
          </a:xfrm>
          <a:custGeom>
            <a:avLst/>
            <a:gdLst/>
            <a:ahLst/>
            <a:cxnLst/>
            <a:rect l="l" t="t" r="r" b="b"/>
            <a:pathLst>
              <a:path w="30373" h="34753">
                <a:moveTo>
                  <a:pt x="0" y="34753"/>
                </a:moveTo>
                <a:lnTo>
                  <a:pt x="30373" y="34753"/>
                </a:lnTo>
                <a:lnTo>
                  <a:pt x="30373" y="0"/>
                </a:lnTo>
                <a:lnTo>
                  <a:pt x="0" y="0"/>
                </a:lnTo>
                <a:lnTo>
                  <a:pt x="0" y="34753"/>
                </a:lnTo>
                <a:close/>
              </a:path>
            </a:pathLst>
          </a:custGeom>
          <a:solidFill>
            <a:srgbClr val="FFFFFF"/>
          </a:solidFill>
        </p:spPr>
        <p:txBody>
          <a:bodyPr wrap="square" lIns="0" tIns="0" rIns="0" bIns="0" rtlCol="0">
            <a:noAutofit/>
          </a:bodyPr>
          <a:lstStyle/>
          <a:p>
            <a:endParaRPr/>
          </a:p>
        </p:txBody>
      </p:sp>
      <p:sp>
        <p:nvSpPr>
          <p:cNvPr id="348" name="object 348"/>
          <p:cNvSpPr/>
          <p:nvPr/>
        </p:nvSpPr>
        <p:spPr>
          <a:xfrm>
            <a:off x="7285828" y="2583678"/>
            <a:ext cx="30373" cy="33483"/>
          </a:xfrm>
          <a:custGeom>
            <a:avLst/>
            <a:gdLst/>
            <a:ahLst/>
            <a:cxnLst/>
            <a:rect l="l" t="t" r="r" b="b"/>
            <a:pathLst>
              <a:path w="30373" h="33483">
                <a:moveTo>
                  <a:pt x="0" y="33483"/>
                </a:moveTo>
                <a:lnTo>
                  <a:pt x="30373" y="33483"/>
                </a:lnTo>
                <a:lnTo>
                  <a:pt x="30373" y="0"/>
                </a:lnTo>
                <a:lnTo>
                  <a:pt x="0" y="0"/>
                </a:lnTo>
                <a:lnTo>
                  <a:pt x="0" y="33483"/>
                </a:lnTo>
                <a:close/>
              </a:path>
            </a:pathLst>
          </a:custGeom>
          <a:ln w="6072">
            <a:solidFill>
              <a:srgbClr val="000000"/>
            </a:solidFill>
          </a:ln>
        </p:spPr>
        <p:txBody>
          <a:bodyPr wrap="square" lIns="0" tIns="0" rIns="0" bIns="0" rtlCol="0">
            <a:noAutofit/>
          </a:bodyPr>
          <a:lstStyle/>
          <a:p>
            <a:endParaRPr/>
          </a:p>
        </p:txBody>
      </p:sp>
      <p:sp>
        <p:nvSpPr>
          <p:cNvPr id="349" name="object 349"/>
          <p:cNvSpPr/>
          <p:nvPr/>
        </p:nvSpPr>
        <p:spPr>
          <a:xfrm>
            <a:off x="7285828" y="2607394"/>
            <a:ext cx="30373" cy="10401"/>
          </a:xfrm>
          <a:custGeom>
            <a:avLst/>
            <a:gdLst/>
            <a:ahLst/>
            <a:cxnLst/>
            <a:rect l="l" t="t" r="r" b="b"/>
            <a:pathLst>
              <a:path w="30373" h="10401">
                <a:moveTo>
                  <a:pt x="0" y="10401"/>
                </a:moveTo>
                <a:lnTo>
                  <a:pt x="30373" y="10401"/>
                </a:lnTo>
                <a:lnTo>
                  <a:pt x="30373" y="0"/>
                </a:lnTo>
                <a:lnTo>
                  <a:pt x="0" y="0"/>
                </a:lnTo>
                <a:lnTo>
                  <a:pt x="0" y="10401"/>
                </a:lnTo>
                <a:close/>
              </a:path>
            </a:pathLst>
          </a:custGeom>
          <a:solidFill>
            <a:srgbClr val="000000"/>
          </a:solidFill>
        </p:spPr>
        <p:txBody>
          <a:bodyPr wrap="square" lIns="0" tIns="0" rIns="0" bIns="0" rtlCol="0">
            <a:noAutofit/>
          </a:bodyPr>
          <a:lstStyle/>
          <a:p>
            <a:endParaRPr/>
          </a:p>
        </p:txBody>
      </p:sp>
      <p:sp>
        <p:nvSpPr>
          <p:cNvPr id="350" name="object 350"/>
          <p:cNvSpPr/>
          <p:nvPr/>
        </p:nvSpPr>
        <p:spPr>
          <a:xfrm>
            <a:off x="7240278" y="2620210"/>
            <a:ext cx="82010" cy="0"/>
          </a:xfrm>
          <a:custGeom>
            <a:avLst/>
            <a:gdLst/>
            <a:ahLst/>
            <a:cxnLst/>
            <a:rect l="l" t="t" r="r" b="b"/>
            <a:pathLst>
              <a:path w="82010">
                <a:moveTo>
                  <a:pt x="82010" y="0"/>
                </a:moveTo>
                <a:lnTo>
                  <a:pt x="0" y="0"/>
                </a:lnTo>
              </a:path>
            </a:pathLst>
          </a:custGeom>
          <a:ln w="6070">
            <a:solidFill>
              <a:srgbClr val="000000"/>
            </a:solidFill>
          </a:ln>
        </p:spPr>
        <p:txBody>
          <a:bodyPr wrap="square" lIns="0" tIns="0" rIns="0" bIns="0" rtlCol="0">
            <a:noAutofit/>
          </a:bodyPr>
          <a:lstStyle/>
          <a:p>
            <a:endParaRPr/>
          </a:p>
        </p:txBody>
      </p:sp>
      <p:sp>
        <p:nvSpPr>
          <p:cNvPr id="351" name="object 351"/>
          <p:cNvSpPr/>
          <p:nvPr/>
        </p:nvSpPr>
        <p:spPr>
          <a:xfrm>
            <a:off x="7288866" y="2652170"/>
            <a:ext cx="12149" cy="0"/>
          </a:xfrm>
          <a:custGeom>
            <a:avLst/>
            <a:gdLst/>
            <a:ahLst/>
            <a:cxnLst/>
            <a:rect l="l" t="t" r="r" b="b"/>
            <a:pathLst>
              <a:path w="12149">
                <a:moveTo>
                  <a:pt x="0" y="0"/>
                </a:moveTo>
                <a:lnTo>
                  <a:pt x="12149" y="0"/>
                </a:lnTo>
              </a:path>
            </a:pathLst>
          </a:custGeom>
          <a:ln w="16489">
            <a:solidFill>
              <a:srgbClr val="000000"/>
            </a:solidFill>
          </a:ln>
        </p:spPr>
        <p:txBody>
          <a:bodyPr wrap="square" lIns="0" tIns="0" rIns="0" bIns="0" rtlCol="0">
            <a:noAutofit/>
          </a:bodyPr>
          <a:lstStyle/>
          <a:p>
            <a:endParaRPr/>
          </a:p>
        </p:txBody>
      </p:sp>
      <p:sp>
        <p:nvSpPr>
          <p:cNvPr id="352" name="object 352"/>
          <p:cNvSpPr/>
          <p:nvPr/>
        </p:nvSpPr>
        <p:spPr>
          <a:xfrm>
            <a:off x="7288866" y="2678044"/>
            <a:ext cx="12149" cy="0"/>
          </a:xfrm>
          <a:custGeom>
            <a:avLst/>
            <a:gdLst/>
            <a:ahLst/>
            <a:cxnLst/>
            <a:rect l="l" t="t" r="r" b="b"/>
            <a:pathLst>
              <a:path w="12149">
                <a:moveTo>
                  <a:pt x="0" y="0"/>
                </a:moveTo>
                <a:lnTo>
                  <a:pt x="12149" y="0"/>
                </a:lnTo>
              </a:path>
            </a:pathLst>
          </a:custGeom>
          <a:ln w="13445">
            <a:solidFill>
              <a:srgbClr val="000000"/>
            </a:solidFill>
          </a:ln>
        </p:spPr>
        <p:txBody>
          <a:bodyPr wrap="square" lIns="0" tIns="0" rIns="0" bIns="0" rtlCol="0">
            <a:noAutofit/>
          </a:bodyPr>
          <a:lstStyle/>
          <a:p>
            <a:endParaRPr/>
          </a:p>
        </p:txBody>
      </p:sp>
      <p:sp>
        <p:nvSpPr>
          <p:cNvPr id="353" name="object 353"/>
          <p:cNvSpPr/>
          <p:nvPr/>
        </p:nvSpPr>
        <p:spPr>
          <a:xfrm>
            <a:off x="7307096" y="2795239"/>
            <a:ext cx="42523" cy="0"/>
          </a:xfrm>
          <a:custGeom>
            <a:avLst/>
            <a:gdLst/>
            <a:ahLst/>
            <a:cxnLst/>
            <a:rect l="l" t="t" r="r" b="b"/>
            <a:pathLst>
              <a:path w="42523">
                <a:moveTo>
                  <a:pt x="0" y="0"/>
                </a:moveTo>
                <a:lnTo>
                  <a:pt x="42523" y="0"/>
                </a:lnTo>
              </a:path>
            </a:pathLst>
          </a:custGeom>
          <a:ln w="22577">
            <a:solidFill>
              <a:srgbClr val="404040"/>
            </a:solidFill>
          </a:ln>
        </p:spPr>
        <p:txBody>
          <a:bodyPr wrap="square" lIns="0" tIns="0" rIns="0" bIns="0" rtlCol="0">
            <a:noAutofit/>
          </a:bodyPr>
          <a:lstStyle/>
          <a:p>
            <a:endParaRPr/>
          </a:p>
        </p:txBody>
      </p:sp>
      <p:sp>
        <p:nvSpPr>
          <p:cNvPr id="354" name="object 354"/>
          <p:cNvSpPr/>
          <p:nvPr/>
        </p:nvSpPr>
        <p:spPr>
          <a:xfrm>
            <a:off x="7307096" y="2784585"/>
            <a:ext cx="42523" cy="21307"/>
          </a:xfrm>
          <a:custGeom>
            <a:avLst/>
            <a:gdLst/>
            <a:ahLst/>
            <a:cxnLst/>
            <a:rect l="l" t="t" r="r" b="b"/>
            <a:pathLst>
              <a:path w="42523" h="21307">
                <a:moveTo>
                  <a:pt x="0" y="21307"/>
                </a:moveTo>
                <a:lnTo>
                  <a:pt x="42523" y="21307"/>
                </a:lnTo>
                <a:lnTo>
                  <a:pt x="42523" y="0"/>
                </a:lnTo>
                <a:lnTo>
                  <a:pt x="0" y="0"/>
                </a:lnTo>
                <a:lnTo>
                  <a:pt x="0" y="21307"/>
                </a:lnTo>
                <a:close/>
              </a:path>
            </a:pathLst>
          </a:custGeom>
          <a:ln w="6071">
            <a:solidFill>
              <a:srgbClr val="000000"/>
            </a:solidFill>
          </a:ln>
        </p:spPr>
        <p:txBody>
          <a:bodyPr wrap="square" lIns="0" tIns="0" rIns="0" bIns="0" rtlCol="0">
            <a:noAutofit/>
          </a:bodyPr>
          <a:lstStyle/>
          <a:p>
            <a:endParaRPr/>
          </a:p>
        </p:txBody>
      </p:sp>
      <p:sp>
        <p:nvSpPr>
          <p:cNvPr id="355" name="object 355"/>
          <p:cNvSpPr/>
          <p:nvPr/>
        </p:nvSpPr>
        <p:spPr>
          <a:xfrm>
            <a:off x="7215971" y="2824160"/>
            <a:ext cx="136676" cy="228289"/>
          </a:xfrm>
          <a:custGeom>
            <a:avLst/>
            <a:gdLst/>
            <a:ahLst/>
            <a:cxnLst/>
            <a:rect l="l" t="t" r="r" b="b"/>
            <a:pathLst>
              <a:path w="136676" h="228289">
                <a:moveTo>
                  <a:pt x="0" y="228289"/>
                </a:moveTo>
                <a:lnTo>
                  <a:pt x="136676" y="228289"/>
                </a:lnTo>
                <a:lnTo>
                  <a:pt x="136676" y="0"/>
                </a:lnTo>
                <a:lnTo>
                  <a:pt x="0" y="0"/>
                </a:lnTo>
                <a:lnTo>
                  <a:pt x="0" y="228289"/>
                </a:lnTo>
                <a:close/>
              </a:path>
            </a:pathLst>
          </a:custGeom>
          <a:solidFill>
            <a:srgbClr val="FFFFFF"/>
          </a:solidFill>
        </p:spPr>
        <p:txBody>
          <a:bodyPr wrap="square" lIns="0" tIns="0" rIns="0" bIns="0" rtlCol="0">
            <a:noAutofit/>
          </a:bodyPr>
          <a:lstStyle/>
          <a:p>
            <a:endParaRPr/>
          </a:p>
        </p:txBody>
      </p:sp>
      <p:sp>
        <p:nvSpPr>
          <p:cNvPr id="356" name="object 356"/>
          <p:cNvSpPr/>
          <p:nvPr/>
        </p:nvSpPr>
        <p:spPr>
          <a:xfrm>
            <a:off x="7215971" y="2824160"/>
            <a:ext cx="136676" cy="228289"/>
          </a:xfrm>
          <a:custGeom>
            <a:avLst/>
            <a:gdLst/>
            <a:ahLst/>
            <a:cxnLst/>
            <a:rect l="l" t="t" r="r" b="b"/>
            <a:pathLst>
              <a:path w="136676" h="228289">
                <a:moveTo>
                  <a:pt x="0" y="228289"/>
                </a:moveTo>
                <a:lnTo>
                  <a:pt x="136676" y="228289"/>
                </a:lnTo>
                <a:lnTo>
                  <a:pt x="136676" y="0"/>
                </a:lnTo>
                <a:lnTo>
                  <a:pt x="0" y="0"/>
                </a:lnTo>
                <a:lnTo>
                  <a:pt x="0" y="228289"/>
                </a:lnTo>
                <a:close/>
              </a:path>
            </a:pathLst>
          </a:custGeom>
          <a:ln w="6073">
            <a:solidFill>
              <a:srgbClr val="000000"/>
            </a:solidFill>
          </a:ln>
        </p:spPr>
        <p:txBody>
          <a:bodyPr wrap="square" lIns="0" tIns="0" rIns="0" bIns="0" rtlCol="0">
            <a:noAutofit/>
          </a:bodyPr>
          <a:lstStyle/>
          <a:p>
            <a:endParaRPr/>
          </a:p>
        </p:txBody>
      </p:sp>
      <p:sp>
        <p:nvSpPr>
          <p:cNvPr id="357" name="object 357"/>
          <p:cNvSpPr/>
          <p:nvPr/>
        </p:nvSpPr>
        <p:spPr>
          <a:xfrm>
            <a:off x="7288866" y="2824147"/>
            <a:ext cx="0" cy="228302"/>
          </a:xfrm>
          <a:custGeom>
            <a:avLst/>
            <a:gdLst/>
            <a:ahLst/>
            <a:cxnLst/>
            <a:rect l="l" t="t" r="r" b="b"/>
            <a:pathLst>
              <a:path h="228302">
                <a:moveTo>
                  <a:pt x="0" y="228302"/>
                </a:moveTo>
                <a:lnTo>
                  <a:pt x="0" y="0"/>
                </a:lnTo>
              </a:path>
            </a:pathLst>
          </a:custGeom>
          <a:ln w="6074">
            <a:solidFill>
              <a:srgbClr val="000000"/>
            </a:solidFill>
          </a:ln>
        </p:spPr>
        <p:txBody>
          <a:bodyPr wrap="square" lIns="0" tIns="0" rIns="0" bIns="0" rtlCol="0">
            <a:noAutofit/>
          </a:bodyPr>
          <a:lstStyle/>
          <a:p>
            <a:endParaRPr/>
          </a:p>
        </p:txBody>
      </p:sp>
      <p:sp>
        <p:nvSpPr>
          <p:cNvPr id="358" name="object 358"/>
          <p:cNvSpPr/>
          <p:nvPr/>
        </p:nvSpPr>
        <p:spPr>
          <a:xfrm>
            <a:off x="7215971" y="2827196"/>
            <a:ext cx="18230" cy="225253"/>
          </a:xfrm>
          <a:custGeom>
            <a:avLst/>
            <a:gdLst/>
            <a:ahLst/>
            <a:cxnLst/>
            <a:rect l="l" t="t" r="r" b="b"/>
            <a:pathLst>
              <a:path w="18230" h="225253">
                <a:moveTo>
                  <a:pt x="0" y="225253"/>
                </a:moveTo>
                <a:lnTo>
                  <a:pt x="15191" y="219155"/>
                </a:lnTo>
                <a:lnTo>
                  <a:pt x="18230" y="216119"/>
                </a:lnTo>
                <a:lnTo>
                  <a:pt x="18230" y="3048"/>
                </a:lnTo>
                <a:lnTo>
                  <a:pt x="15191" y="3048"/>
                </a:lnTo>
                <a:lnTo>
                  <a:pt x="0" y="0"/>
                </a:lnTo>
                <a:lnTo>
                  <a:pt x="0" y="225253"/>
                </a:lnTo>
                <a:close/>
              </a:path>
            </a:pathLst>
          </a:custGeom>
          <a:solidFill>
            <a:srgbClr val="FFFFFF"/>
          </a:solidFill>
        </p:spPr>
        <p:txBody>
          <a:bodyPr wrap="square" lIns="0" tIns="0" rIns="0" bIns="0" rtlCol="0">
            <a:noAutofit/>
          </a:bodyPr>
          <a:lstStyle/>
          <a:p>
            <a:endParaRPr/>
          </a:p>
        </p:txBody>
      </p:sp>
      <p:sp>
        <p:nvSpPr>
          <p:cNvPr id="359" name="object 359"/>
          <p:cNvSpPr/>
          <p:nvPr/>
        </p:nvSpPr>
        <p:spPr>
          <a:xfrm>
            <a:off x="7215971" y="2827196"/>
            <a:ext cx="18230" cy="225253"/>
          </a:xfrm>
          <a:custGeom>
            <a:avLst/>
            <a:gdLst/>
            <a:ahLst/>
            <a:cxnLst/>
            <a:rect l="l" t="t" r="r" b="b"/>
            <a:pathLst>
              <a:path w="18230" h="225253">
                <a:moveTo>
                  <a:pt x="0" y="225253"/>
                </a:moveTo>
                <a:lnTo>
                  <a:pt x="15191" y="219155"/>
                </a:lnTo>
                <a:lnTo>
                  <a:pt x="18230" y="216119"/>
                </a:lnTo>
                <a:lnTo>
                  <a:pt x="18230" y="6084"/>
                </a:lnTo>
                <a:lnTo>
                  <a:pt x="18230" y="3048"/>
                </a:lnTo>
                <a:lnTo>
                  <a:pt x="15191" y="3048"/>
                </a:lnTo>
                <a:lnTo>
                  <a:pt x="0" y="0"/>
                </a:lnTo>
                <a:lnTo>
                  <a:pt x="0" y="225253"/>
                </a:lnTo>
                <a:close/>
              </a:path>
            </a:pathLst>
          </a:custGeom>
          <a:ln w="6074">
            <a:solidFill>
              <a:srgbClr val="000000"/>
            </a:solidFill>
          </a:ln>
        </p:spPr>
        <p:txBody>
          <a:bodyPr wrap="square" lIns="0" tIns="0" rIns="0" bIns="0" rtlCol="0">
            <a:noAutofit/>
          </a:bodyPr>
          <a:lstStyle/>
          <a:p>
            <a:endParaRPr/>
          </a:p>
        </p:txBody>
      </p:sp>
      <p:sp>
        <p:nvSpPr>
          <p:cNvPr id="360" name="object 360"/>
          <p:cNvSpPr/>
          <p:nvPr/>
        </p:nvSpPr>
        <p:spPr>
          <a:xfrm>
            <a:off x="7269888" y="2577590"/>
            <a:ext cx="0" cy="106528"/>
          </a:xfrm>
          <a:custGeom>
            <a:avLst/>
            <a:gdLst/>
            <a:ahLst/>
            <a:cxnLst/>
            <a:rect l="l" t="t" r="r" b="b"/>
            <a:pathLst>
              <a:path h="106528">
                <a:moveTo>
                  <a:pt x="0" y="0"/>
                </a:moveTo>
                <a:lnTo>
                  <a:pt x="0" y="106528"/>
                </a:lnTo>
              </a:path>
            </a:pathLst>
          </a:custGeom>
          <a:ln w="12149">
            <a:solidFill>
              <a:srgbClr val="000000"/>
            </a:solidFill>
          </a:ln>
        </p:spPr>
        <p:txBody>
          <a:bodyPr wrap="square" lIns="0" tIns="0" rIns="0" bIns="0" rtlCol="0">
            <a:noAutofit/>
          </a:bodyPr>
          <a:lstStyle/>
          <a:p>
            <a:endParaRPr/>
          </a:p>
        </p:txBody>
      </p:sp>
      <p:sp>
        <p:nvSpPr>
          <p:cNvPr id="361" name="object 361"/>
          <p:cNvSpPr/>
          <p:nvPr/>
        </p:nvSpPr>
        <p:spPr>
          <a:xfrm>
            <a:off x="7438316" y="3583908"/>
            <a:ext cx="5456" cy="11561"/>
          </a:xfrm>
          <a:custGeom>
            <a:avLst/>
            <a:gdLst/>
            <a:ahLst/>
            <a:cxnLst/>
            <a:rect l="l" t="t" r="r" b="b"/>
            <a:pathLst>
              <a:path w="5456" h="11561">
                <a:moveTo>
                  <a:pt x="0" y="11561"/>
                </a:moveTo>
                <a:lnTo>
                  <a:pt x="2418" y="10345"/>
                </a:lnTo>
                <a:lnTo>
                  <a:pt x="5456" y="4260"/>
                </a:lnTo>
                <a:lnTo>
                  <a:pt x="5456" y="0"/>
                </a:lnTo>
                <a:lnTo>
                  <a:pt x="2418" y="4260"/>
                </a:lnTo>
                <a:lnTo>
                  <a:pt x="0" y="11561"/>
                </a:lnTo>
                <a:close/>
              </a:path>
            </a:pathLst>
          </a:custGeom>
          <a:solidFill>
            <a:srgbClr val="FFFFFF"/>
          </a:solidFill>
        </p:spPr>
        <p:txBody>
          <a:bodyPr wrap="square" lIns="0" tIns="0" rIns="0" bIns="0" rtlCol="0">
            <a:noAutofit/>
          </a:bodyPr>
          <a:lstStyle/>
          <a:p>
            <a:endParaRPr/>
          </a:p>
        </p:txBody>
      </p:sp>
      <p:sp>
        <p:nvSpPr>
          <p:cNvPr id="362" name="object 362"/>
          <p:cNvSpPr/>
          <p:nvPr/>
        </p:nvSpPr>
        <p:spPr>
          <a:xfrm>
            <a:off x="7121815" y="2443673"/>
            <a:ext cx="10629" cy="6072"/>
          </a:xfrm>
          <a:custGeom>
            <a:avLst/>
            <a:gdLst/>
            <a:ahLst/>
            <a:cxnLst/>
            <a:rect l="l" t="t" r="r" b="b"/>
            <a:pathLst>
              <a:path w="10629" h="6072">
                <a:moveTo>
                  <a:pt x="6075" y="3036"/>
                </a:moveTo>
                <a:lnTo>
                  <a:pt x="10629" y="0"/>
                </a:lnTo>
                <a:lnTo>
                  <a:pt x="6075" y="0"/>
                </a:lnTo>
                <a:lnTo>
                  <a:pt x="3037" y="3036"/>
                </a:lnTo>
                <a:lnTo>
                  <a:pt x="0" y="6072"/>
                </a:lnTo>
                <a:lnTo>
                  <a:pt x="6075" y="3036"/>
                </a:lnTo>
                <a:close/>
              </a:path>
            </a:pathLst>
          </a:custGeom>
          <a:solidFill>
            <a:srgbClr val="FFFFFF"/>
          </a:solidFill>
        </p:spPr>
        <p:txBody>
          <a:bodyPr wrap="square" lIns="0" tIns="0" rIns="0" bIns="0" rtlCol="0">
            <a:noAutofit/>
          </a:bodyPr>
          <a:lstStyle/>
          <a:p>
            <a:endParaRPr/>
          </a:p>
        </p:txBody>
      </p:sp>
      <p:sp>
        <p:nvSpPr>
          <p:cNvPr id="363" name="object 363"/>
          <p:cNvSpPr/>
          <p:nvPr/>
        </p:nvSpPr>
        <p:spPr>
          <a:xfrm>
            <a:off x="7434670" y="3595469"/>
            <a:ext cx="3645" cy="1832"/>
          </a:xfrm>
          <a:custGeom>
            <a:avLst/>
            <a:gdLst/>
            <a:ahLst/>
            <a:cxnLst/>
            <a:rect l="l" t="t" r="r" b="b"/>
            <a:pathLst>
              <a:path w="3645" h="1832">
                <a:moveTo>
                  <a:pt x="3645" y="0"/>
                </a:moveTo>
                <a:lnTo>
                  <a:pt x="0" y="1832"/>
                </a:lnTo>
                <a:lnTo>
                  <a:pt x="3038" y="1832"/>
                </a:lnTo>
                <a:lnTo>
                  <a:pt x="3645" y="0"/>
                </a:lnTo>
                <a:close/>
              </a:path>
            </a:pathLst>
          </a:custGeom>
          <a:solidFill>
            <a:srgbClr val="FFFFFF"/>
          </a:solidFill>
        </p:spPr>
        <p:txBody>
          <a:bodyPr wrap="square" lIns="0" tIns="0" rIns="0" bIns="0" rtlCol="0">
            <a:noAutofit/>
          </a:bodyPr>
          <a:lstStyle/>
          <a:p>
            <a:endParaRPr/>
          </a:p>
        </p:txBody>
      </p:sp>
      <p:sp>
        <p:nvSpPr>
          <p:cNvPr id="364" name="object 364"/>
          <p:cNvSpPr/>
          <p:nvPr/>
        </p:nvSpPr>
        <p:spPr>
          <a:xfrm>
            <a:off x="7132445" y="2428493"/>
            <a:ext cx="335634" cy="1155415"/>
          </a:xfrm>
          <a:custGeom>
            <a:avLst/>
            <a:gdLst/>
            <a:ahLst/>
            <a:cxnLst/>
            <a:rect l="l" t="t" r="r" b="b"/>
            <a:pathLst>
              <a:path w="335634" h="1155415">
                <a:moveTo>
                  <a:pt x="311327" y="27324"/>
                </a:moveTo>
                <a:lnTo>
                  <a:pt x="311327" y="1155415"/>
                </a:lnTo>
                <a:lnTo>
                  <a:pt x="323481" y="1138372"/>
                </a:lnTo>
                <a:lnTo>
                  <a:pt x="332596" y="1117056"/>
                </a:lnTo>
                <a:lnTo>
                  <a:pt x="335634" y="1110971"/>
                </a:lnTo>
                <a:lnTo>
                  <a:pt x="335634" y="6072"/>
                </a:lnTo>
                <a:lnTo>
                  <a:pt x="332596" y="3036"/>
                </a:lnTo>
                <a:lnTo>
                  <a:pt x="329558" y="0"/>
                </a:lnTo>
                <a:lnTo>
                  <a:pt x="28860" y="0"/>
                </a:lnTo>
                <a:lnTo>
                  <a:pt x="4553" y="12144"/>
                </a:lnTo>
                <a:lnTo>
                  <a:pt x="0" y="15180"/>
                </a:lnTo>
                <a:lnTo>
                  <a:pt x="302225" y="15180"/>
                </a:lnTo>
                <a:lnTo>
                  <a:pt x="308289" y="18216"/>
                </a:lnTo>
                <a:lnTo>
                  <a:pt x="311327" y="21252"/>
                </a:lnTo>
                <a:lnTo>
                  <a:pt x="311327" y="27324"/>
                </a:lnTo>
                <a:close/>
              </a:path>
            </a:pathLst>
          </a:custGeom>
          <a:solidFill>
            <a:srgbClr val="FFFFFF"/>
          </a:solidFill>
        </p:spPr>
        <p:txBody>
          <a:bodyPr wrap="square" lIns="0" tIns="0" rIns="0" bIns="0" rtlCol="0">
            <a:noAutofit/>
          </a:bodyPr>
          <a:lstStyle/>
          <a:p>
            <a:endParaRPr/>
          </a:p>
        </p:txBody>
      </p:sp>
      <p:sp>
        <p:nvSpPr>
          <p:cNvPr id="365" name="object 365"/>
          <p:cNvSpPr/>
          <p:nvPr/>
        </p:nvSpPr>
        <p:spPr>
          <a:xfrm>
            <a:off x="7121815" y="2428493"/>
            <a:ext cx="346264" cy="1171852"/>
          </a:xfrm>
          <a:custGeom>
            <a:avLst/>
            <a:gdLst/>
            <a:ahLst/>
            <a:cxnLst/>
            <a:rect l="l" t="t" r="r" b="b"/>
            <a:pathLst>
              <a:path w="346264" h="1171852">
                <a:moveTo>
                  <a:pt x="306777" y="1168809"/>
                </a:moveTo>
                <a:lnTo>
                  <a:pt x="312854" y="1168809"/>
                </a:lnTo>
                <a:lnTo>
                  <a:pt x="318918" y="1165760"/>
                </a:lnTo>
                <a:lnTo>
                  <a:pt x="321957" y="1159676"/>
                </a:lnTo>
                <a:lnTo>
                  <a:pt x="321957" y="1156627"/>
                </a:lnTo>
                <a:lnTo>
                  <a:pt x="321957" y="27324"/>
                </a:lnTo>
                <a:lnTo>
                  <a:pt x="321957" y="21252"/>
                </a:lnTo>
                <a:lnTo>
                  <a:pt x="318918" y="18216"/>
                </a:lnTo>
                <a:lnTo>
                  <a:pt x="312854" y="15180"/>
                </a:lnTo>
                <a:lnTo>
                  <a:pt x="306777" y="15180"/>
                </a:lnTo>
                <a:lnTo>
                  <a:pt x="12149" y="15180"/>
                </a:lnTo>
                <a:lnTo>
                  <a:pt x="6075" y="15180"/>
                </a:lnTo>
                <a:lnTo>
                  <a:pt x="3037" y="18216"/>
                </a:lnTo>
                <a:lnTo>
                  <a:pt x="0" y="21252"/>
                </a:lnTo>
                <a:lnTo>
                  <a:pt x="0" y="27324"/>
                </a:lnTo>
                <a:lnTo>
                  <a:pt x="0" y="24288"/>
                </a:lnTo>
                <a:lnTo>
                  <a:pt x="0" y="21252"/>
                </a:lnTo>
                <a:lnTo>
                  <a:pt x="6075" y="18216"/>
                </a:lnTo>
                <a:lnTo>
                  <a:pt x="15182" y="12144"/>
                </a:lnTo>
                <a:lnTo>
                  <a:pt x="39489" y="0"/>
                </a:lnTo>
                <a:lnTo>
                  <a:pt x="334110" y="0"/>
                </a:lnTo>
                <a:lnTo>
                  <a:pt x="340187" y="0"/>
                </a:lnTo>
                <a:lnTo>
                  <a:pt x="343225" y="3036"/>
                </a:lnTo>
                <a:lnTo>
                  <a:pt x="346264" y="6072"/>
                </a:lnTo>
                <a:lnTo>
                  <a:pt x="346264" y="12144"/>
                </a:lnTo>
                <a:lnTo>
                  <a:pt x="346264" y="1110971"/>
                </a:lnTo>
                <a:lnTo>
                  <a:pt x="343225" y="1117056"/>
                </a:lnTo>
                <a:lnTo>
                  <a:pt x="334110" y="1138372"/>
                </a:lnTo>
                <a:lnTo>
                  <a:pt x="318918" y="1159676"/>
                </a:lnTo>
                <a:lnTo>
                  <a:pt x="315893" y="1168809"/>
                </a:lnTo>
                <a:lnTo>
                  <a:pt x="312854" y="1168809"/>
                </a:lnTo>
                <a:lnTo>
                  <a:pt x="309816" y="1171852"/>
                </a:lnTo>
                <a:lnTo>
                  <a:pt x="306777" y="1168809"/>
                </a:lnTo>
                <a:close/>
              </a:path>
            </a:pathLst>
          </a:custGeom>
          <a:ln w="9111">
            <a:solidFill>
              <a:srgbClr val="000000"/>
            </a:solidFill>
          </a:ln>
        </p:spPr>
        <p:txBody>
          <a:bodyPr wrap="square" lIns="0" tIns="0" rIns="0" bIns="0" rtlCol="0">
            <a:noAutofit/>
          </a:bodyPr>
          <a:lstStyle/>
          <a:p>
            <a:endParaRPr/>
          </a:p>
        </p:txBody>
      </p:sp>
      <p:sp>
        <p:nvSpPr>
          <p:cNvPr id="366" name="object 366"/>
          <p:cNvSpPr/>
          <p:nvPr/>
        </p:nvSpPr>
        <p:spPr>
          <a:xfrm>
            <a:off x="7249380" y="2358409"/>
            <a:ext cx="306774" cy="1065392"/>
          </a:xfrm>
          <a:custGeom>
            <a:avLst/>
            <a:gdLst/>
            <a:ahLst/>
            <a:cxnLst/>
            <a:rect l="l" t="t" r="r" b="b"/>
            <a:pathLst>
              <a:path w="306774" h="1065392">
                <a:moveTo>
                  <a:pt x="294633" y="0"/>
                </a:moveTo>
                <a:lnTo>
                  <a:pt x="33422" y="0"/>
                </a:lnTo>
                <a:lnTo>
                  <a:pt x="0" y="15306"/>
                </a:lnTo>
                <a:lnTo>
                  <a:pt x="279441" y="15306"/>
                </a:lnTo>
                <a:lnTo>
                  <a:pt x="282479" y="21379"/>
                </a:lnTo>
                <a:lnTo>
                  <a:pt x="282479" y="1065392"/>
                </a:lnTo>
                <a:lnTo>
                  <a:pt x="306774" y="1019737"/>
                </a:lnTo>
                <a:lnTo>
                  <a:pt x="306774" y="6072"/>
                </a:lnTo>
                <a:lnTo>
                  <a:pt x="303748" y="0"/>
                </a:lnTo>
                <a:lnTo>
                  <a:pt x="294633" y="0"/>
                </a:lnTo>
                <a:close/>
              </a:path>
            </a:pathLst>
          </a:custGeom>
          <a:solidFill>
            <a:srgbClr val="FFFFFF"/>
          </a:solidFill>
        </p:spPr>
        <p:txBody>
          <a:bodyPr wrap="square" lIns="0" tIns="0" rIns="0" bIns="0" rtlCol="0">
            <a:noAutofit/>
          </a:bodyPr>
          <a:lstStyle/>
          <a:p>
            <a:endParaRPr/>
          </a:p>
        </p:txBody>
      </p:sp>
      <p:sp>
        <p:nvSpPr>
          <p:cNvPr id="367" name="object 367"/>
          <p:cNvSpPr/>
          <p:nvPr/>
        </p:nvSpPr>
        <p:spPr>
          <a:xfrm>
            <a:off x="7249380" y="2358409"/>
            <a:ext cx="306774" cy="1065392"/>
          </a:xfrm>
          <a:custGeom>
            <a:avLst/>
            <a:gdLst/>
            <a:ahLst/>
            <a:cxnLst/>
            <a:rect l="l" t="t" r="r" b="b"/>
            <a:pathLst>
              <a:path w="306774" h="1065392">
                <a:moveTo>
                  <a:pt x="33422" y="0"/>
                </a:moveTo>
                <a:lnTo>
                  <a:pt x="294633" y="0"/>
                </a:lnTo>
                <a:lnTo>
                  <a:pt x="300710" y="0"/>
                </a:lnTo>
                <a:lnTo>
                  <a:pt x="303748" y="0"/>
                </a:lnTo>
                <a:lnTo>
                  <a:pt x="306774" y="6072"/>
                </a:lnTo>
                <a:lnTo>
                  <a:pt x="306774" y="12144"/>
                </a:lnTo>
                <a:lnTo>
                  <a:pt x="306774" y="1019737"/>
                </a:lnTo>
                <a:lnTo>
                  <a:pt x="282479" y="1065392"/>
                </a:lnTo>
                <a:lnTo>
                  <a:pt x="282479" y="27451"/>
                </a:lnTo>
                <a:lnTo>
                  <a:pt x="282479" y="21379"/>
                </a:lnTo>
                <a:lnTo>
                  <a:pt x="279441" y="15306"/>
                </a:lnTo>
                <a:lnTo>
                  <a:pt x="276403" y="15306"/>
                </a:lnTo>
                <a:lnTo>
                  <a:pt x="270326" y="15306"/>
                </a:lnTo>
                <a:lnTo>
                  <a:pt x="0" y="15306"/>
                </a:lnTo>
                <a:lnTo>
                  <a:pt x="33422" y="0"/>
                </a:lnTo>
                <a:close/>
              </a:path>
            </a:pathLst>
          </a:custGeom>
          <a:ln w="9111">
            <a:solidFill>
              <a:srgbClr val="000000"/>
            </a:solidFill>
          </a:ln>
        </p:spPr>
        <p:txBody>
          <a:bodyPr wrap="square" lIns="0" tIns="0" rIns="0" bIns="0" rtlCol="0">
            <a:noAutofit/>
          </a:bodyPr>
          <a:lstStyle/>
          <a:p>
            <a:endParaRPr/>
          </a:p>
        </p:txBody>
      </p:sp>
      <p:sp>
        <p:nvSpPr>
          <p:cNvPr id="368" name="object 368"/>
          <p:cNvSpPr/>
          <p:nvPr/>
        </p:nvSpPr>
        <p:spPr>
          <a:xfrm>
            <a:off x="7404286" y="2373716"/>
            <a:ext cx="127573" cy="149085"/>
          </a:xfrm>
          <a:custGeom>
            <a:avLst/>
            <a:gdLst/>
            <a:ahLst/>
            <a:cxnLst/>
            <a:rect l="l" t="t" r="r" b="b"/>
            <a:pathLst>
              <a:path w="127573" h="149085">
                <a:moveTo>
                  <a:pt x="127573" y="12144"/>
                </a:moveTo>
                <a:lnTo>
                  <a:pt x="127573" y="6072"/>
                </a:lnTo>
                <a:lnTo>
                  <a:pt x="124535" y="0"/>
                </a:lnTo>
                <a:lnTo>
                  <a:pt x="69869" y="0"/>
                </a:lnTo>
                <a:lnTo>
                  <a:pt x="0" y="54776"/>
                </a:lnTo>
                <a:lnTo>
                  <a:pt x="57716" y="54776"/>
                </a:lnTo>
                <a:lnTo>
                  <a:pt x="60754" y="57812"/>
                </a:lnTo>
                <a:lnTo>
                  <a:pt x="63793" y="60848"/>
                </a:lnTo>
                <a:lnTo>
                  <a:pt x="63793" y="149085"/>
                </a:lnTo>
                <a:lnTo>
                  <a:pt x="127573" y="76028"/>
                </a:lnTo>
                <a:lnTo>
                  <a:pt x="127573" y="12144"/>
                </a:lnTo>
                <a:close/>
              </a:path>
            </a:pathLst>
          </a:custGeom>
          <a:solidFill>
            <a:srgbClr val="FFFFFF"/>
          </a:solidFill>
        </p:spPr>
        <p:txBody>
          <a:bodyPr wrap="square" lIns="0" tIns="0" rIns="0" bIns="0" rtlCol="0">
            <a:noAutofit/>
          </a:bodyPr>
          <a:lstStyle/>
          <a:p>
            <a:endParaRPr/>
          </a:p>
        </p:txBody>
      </p:sp>
      <p:sp>
        <p:nvSpPr>
          <p:cNvPr id="369" name="object 369"/>
          <p:cNvSpPr/>
          <p:nvPr/>
        </p:nvSpPr>
        <p:spPr>
          <a:xfrm>
            <a:off x="7404286" y="2373716"/>
            <a:ext cx="127573" cy="149085"/>
          </a:xfrm>
          <a:custGeom>
            <a:avLst/>
            <a:gdLst/>
            <a:ahLst/>
            <a:cxnLst/>
            <a:rect l="l" t="t" r="r" b="b"/>
            <a:pathLst>
              <a:path w="127573" h="149085">
                <a:moveTo>
                  <a:pt x="127573" y="12144"/>
                </a:moveTo>
                <a:lnTo>
                  <a:pt x="127573" y="6072"/>
                </a:lnTo>
                <a:lnTo>
                  <a:pt x="124535" y="0"/>
                </a:lnTo>
                <a:lnTo>
                  <a:pt x="121496" y="0"/>
                </a:lnTo>
                <a:lnTo>
                  <a:pt x="115420" y="0"/>
                </a:lnTo>
                <a:lnTo>
                  <a:pt x="69869" y="0"/>
                </a:lnTo>
                <a:lnTo>
                  <a:pt x="0" y="54776"/>
                </a:lnTo>
                <a:lnTo>
                  <a:pt x="51639" y="54776"/>
                </a:lnTo>
                <a:lnTo>
                  <a:pt x="57716" y="54776"/>
                </a:lnTo>
                <a:lnTo>
                  <a:pt x="60754" y="57812"/>
                </a:lnTo>
                <a:lnTo>
                  <a:pt x="63793" y="60848"/>
                </a:lnTo>
                <a:lnTo>
                  <a:pt x="63793" y="66920"/>
                </a:lnTo>
                <a:lnTo>
                  <a:pt x="63793" y="149085"/>
                </a:lnTo>
                <a:lnTo>
                  <a:pt x="127573" y="76028"/>
                </a:lnTo>
                <a:lnTo>
                  <a:pt x="127573" y="12144"/>
                </a:lnTo>
                <a:close/>
              </a:path>
            </a:pathLst>
          </a:custGeom>
          <a:ln w="9109">
            <a:solidFill>
              <a:srgbClr val="000000"/>
            </a:solidFill>
          </a:ln>
        </p:spPr>
        <p:txBody>
          <a:bodyPr wrap="square" lIns="0" tIns="0" rIns="0" bIns="0" rtlCol="0">
            <a:noAutofit/>
          </a:bodyPr>
          <a:lstStyle/>
          <a:p>
            <a:endParaRPr/>
          </a:p>
        </p:txBody>
      </p:sp>
      <p:sp>
        <p:nvSpPr>
          <p:cNvPr id="370" name="object 370"/>
          <p:cNvSpPr/>
          <p:nvPr/>
        </p:nvSpPr>
        <p:spPr>
          <a:xfrm>
            <a:off x="7161305" y="2373716"/>
            <a:ext cx="142752" cy="54776"/>
          </a:xfrm>
          <a:custGeom>
            <a:avLst/>
            <a:gdLst/>
            <a:ahLst/>
            <a:cxnLst/>
            <a:rect l="l" t="t" r="r" b="b"/>
            <a:pathLst>
              <a:path w="142752" h="54776">
                <a:moveTo>
                  <a:pt x="88074" y="0"/>
                </a:moveTo>
                <a:lnTo>
                  <a:pt x="0" y="54776"/>
                </a:lnTo>
                <a:lnTo>
                  <a:pt x="60742" y="54776"/>
                </a:lnTo>
                <a:lnTo>
                  <a:pt x="142752" y="0"/>
                </a:lnTo>
                <a:lnTo>
                  <a:pt x="88074" y="0"/>
                </a:lnTo>
                <a:close/>
              </a:path>
            </a:pathLst>
          </a:custGeom>
          <a:solidFill>
            <a:srgbClr val="FFFFFF"/>
          </a:solidFill>
        </p:spPr>
        <p:txBody>
          <a:bodyPr wrap="square" lIns="0" tIns="0" rIns="0" bIns="0" rtlCol="0">
            <a:noAutofit/>
          </a:bodyPr>
          <a:lstStyle/>
          <a:p>
            <a:endParaRPr/>
          </a:p>
        </p:txBody>
      </p:sp>
      <p:sp>
        <p:nvSpPr>
          <p:cNvPr id="371" name="object 371"/>
          <p:cNvSpPr/>
          <p:nvPr/>
        </p:nvSpPr>
        <p:spPr>
          <a:xfrm>
            <a:off x="7161305" y="2373716"/>
            <a:ext cx="142752" cy="54776"/>
          </a:xfrm>
          <a:custGeom>
            <a:avLst/>
            <a:gdLst/>
            <a:ahLst/>
            <a:cxnLst/>
            <a:rect l="l" t="t" r="r" b="b"/>
            <a:pathLst>
              <a:path w="142752" h="54776">
                <a:moveTo>
                  <a:pt x="88074" y="0"/>
                </a:moveTo>
                <a:lnTo>
                  <a:pt x="0" y="54776"/>
                </a:lnTo>
                <a:lnTo>
                  <a:pt x="60742" y="54776"/>
                </a:lnTo>
                <a:lnTo>
                  <a:pt x="142752" y="0"/>
                </a:lnTo>
                <a:lnTo>
                  <a:pt x="88074" y="0"/>
                </a:lnTo>
                <a:close/>
              </a:path>
            </a:pathLst>
          </a:custGeom>
          <a:ln w="9106">
            <a:solidFill>
              <a:srgbClr val="000000"/>
            </a:solidFill>
          </a:ln>
        </p:spPr>
        <p:txBody>
          <a:bodyPr wrap="square" lIns="0" tIns="0" rIns="0" bIns="0" rtlCol="0">
            <a:noAutofit/>
          </a:bodyPr>
          <a:lstStyle/>
          <a:p>
            <a:endParaRPr/>
          </a:p>
        </p:txBody>
      </p:sp>
      <p:sp>
        <p:nvSpPr>
          <p:cNvPr id="372" name="object 372"/>
          <p:cNvSpPr/>
          <p:nvPr/>
        </p:nvSpPr>
        <p:spPr>
          <a:xfrm>
            <a:off x="7222047" y="2373716"/>
            <a:ext cx="252108" cy="54776"/>
          </a:xfrm>
          <a:custGeom>
            <a:avLst/>
            <a:gdLst/>
            <a:ahLst/>
            <a:cxnLst/>
            <a:rect l="l" t="t" r="r" b="b"/>
            <a:pathLst>
              <a:path w="252108" h="54776">
                <a:moveTo>
                  <a:pt x="0" y="54776"/>
                </a:moveTo>
                <a:lnTo>
                  <a:pt x="182238" y="54776"/>
                </a:lnTo>
                <a:lnTo>
                  <a:pt x="252108" y="0"/>
                </a:lnTo>
                <a:lnTo>
                  <a:pt x="82010" y="0"/>
                </a:lnTo>
                <a:lnTo>
                  <a:pt x="0" y="54776"/>
                </a:lnTo>
                <a:close/>
              </a:path>
            </a:pathLst>
          </a:custGeom>
          <a:solidFill>
            <a:srgbClr val="FFFFFF"/>
          </a:solidFill>
        </p:spPr>
        <p:txBody>
          <a:bodyPr wrap="square" lIns="0" tIns="0" rIns="0" bIns="0" rtlCol="0">
            <a:noAutofit/>
          </a:bodyPr>
          <a:lstStyle/>
          <a:p>
            <a:endParaRPr/>
          </a:p>
        </p:txBody>
      </p:sp>
      <p:sp>
        <p:nvSpPr>
          <p:cNvPr id="373" name="object 373"/>
          <p:cNvSpPr/>
          <p:nvPr/>
        </p:nvSpPr>
        <p:spPr>
          <a:xfrm>
            <a:off x="7222047" y="2373716"/>
            <a:ext cx="252108" cy="54776"/>
          </a:xfrm>
          <a:custGeom>
            <a:avLst/>
            <a:gdLst/>
            <a:ahLst/>
            <a:cxnLst/>
            <a:rect l="l" t="t" r="r" b="b"/>
            <a:pathLst>
              <a:path w="252108" h="54776">
                <a:moveTo>
                  <a:pt x="0" y="54776"/>
                </a:moveTo>
                <a:lnTo>
                  <a:pt x="82010" y="0"/>
                </a:lnTo>
                <a:lnTo>
                  <a:pt x="252108" y="0"/>
                </a:lnTo>
                <a:lnTo>
                  <a:pt x="182238" y="54776"/>
                </a:lnTo>
                <a:lnTo>
                  <a:pt x="0" y="54776"/>
                </a:lnTo>
                <a:close/>
              </a:path>
            </a:pathLst>
          </a:custGeom>
          <a:ln w="9105">
            <a:solidFill>
              <a:srgbClr val="000000"/>
            </a:solidFill>
          </a:ln>
        </p:spPr>
        <p:txBody>
          <a:bodyPr wrap="square" lIns="0" tIns="0" rIns="0" bIns="0" rtlCol="0">
            <a:noAutofit/>
          </a:bodyPr>
          <a:lstStyle/>
          <a:p>
            <a:endParaRPr/>
          </a:p>
        </p:txBody>
      </p:sp>
      <p:sp>
        <p:nvSpPr>
          <p:cNvPr id="374" name="object 374"/>
          <p:cNvSpPr/>
          <p:nvPr/>
        </p:nvSpPr>
        <p:spPr>
          <a:xfrm>
            <a:off x="7468079" y="2449745"/>
            <a:ext cx="63780" cy="977092"/>
          </a:xfrm>
          <a:custGeom>
            <a:avLst/>
            <a:gdLst/>
            <a:ahLst/>
            <a:cxnLst/>
            <a:rect l="l" t="t" r="r" b="b"/>
            <a:pathLst>
              <a:path w="63780" h="977092">
                <a:moveTo>
                  <a:pt x="63780" y="882733"/>
                </a:moveTo>
                <a:lnTo>
                  <a:pt x="63780" y="0"/>
                </a:lnTo>
                <a:lnTo>
                  <a:pt x="0" y="73056"/>
                </a:lnTo>
                <a:lnTo>
                  <a:pt x="0" y="977092"/>
                </a:lnTo>
                <a:lnTo>
                  <a:pt x="63780" y="882733"/>
                </a:lnTo>
                <a:close/>
              </a:path>
            </a:pathLst>
          </a:custGeom>
          <a:solidFill>
            <a:srgbClr val="FFFFFF"/>
          </a:solidFill>
        </p:spPr>
        <p:txBody>
          <a:bodyPr wrap="square" lIns="0" tIns="0" rIns="0" bIns="0" rtlCol="0">
            <a:noAutofit/>
          </a:bodyPr>
          <a:lstStyle/>
          <a:p>
            <a:endParaRPr/>
          </a:p>
        </p:txBody>
      </p:sp>
      <p:sp>
        <p:nvSpPr>
          <p:cNvPr id="375" name="object 375"/>
          <p:cNvSpPr/>
          <p:nvPr/>
        </p:nvSpPr>
        <p:spPr>
          <a:xfrm>
            <a:off x="7468079" y="2449745"/>
            <a:ext cx="63780" cy="977092"/>
          </a:xfrm>
          <a:custGeom>
            <a:avLst/>
            <a:gdLst/>
            <a:ahLst/>
            <a:cxnLst/>
            <a:rect l="l" t="t" r="r" b="b"/>
            <a:pathLst>
              <a:path w="63780" h="977092">
                <a:moveTo>
                  <a:pt x="63780" y="882733"/>
                </a:moveTo>
                <a:lnTo>
                  <a:pt x="0" y="977092"/>
                </a:lnTo>
                <a:lnTo>
                  <a:pt x="0" y="73056"/>
                </a:lnTo>
                <a:lnTo>
                  <a:pt x="63780" y="0"/>
                </a:lnTo>
                <a:lnTo>
                  <a:pt x="63780" y="882733"/>
                </a:lnTo>
                <a:close/>
              </a:path>
            </a:pathLst>
          </a:custGeom>
          <a:ln w="9112">
            <a:solidFill>
              <a:srgbClr val="000000"/>
            </a:solidFill>
          </a:ln>
        </p:spPr>
        <p:txBody>
          <a:bodyPr wrap="square" lIns="0" tIns="0" rIns="0" bIns="0" rtlCol="0">
            <a:noAutofit/>
          </a:bodyPr>
          <a:lstStyle/>
          <a:p>
            <a:endParaRPr/>
          </a:p>
        </p:txBody>
      </p:sp>
      <p:sp>
        <p:nvSpPr>
          <p:cNvPr id="376" name="object 376"/>
          <p:cNvSpPr/>
          <p:nvPr/>
        </p:nvSpPr>
        <p:spPr>
          <a:xfrm>
            <a:off x="7468079" y="3332479"/>
            <a:ext cx="63780" cy="206986"/>
          </a:xfrm>
          <a:custGeom>
            <a:avLst/>
            <a:gdLst/>
            <a:ahLst/>
            <a:cxnLst/>
            <a:rect l="l" t="t" r="r" b="b"/>
            <a:pathLst>
              <a:path w="63780" h="206986">
                <a:moveTo>
                  <a:pt x="0" y="206986"/>
                </a:moveTo>
                <a:lnTo>
                  <a:pt x="63780" y="91323"/>
                </a:lnTo>
                <a:lnTo>
                  <a:pt x="63780" y="0"/>
                </a:lnTo>
                <a:lnTo>
                  <a:pt x="0" y="94359"/>
                </a:lnTo>
                <a:lnTo>
                  <a:pt x="0" y="206986"/>
                </a:lnTo>
                <a:close/>
              </a:path>
            </a:pathLst>
          </a:custGeom>
          <a:solidFill>
            <a:srgbClr val="FFFFFF"/>
          </a:solidFill>
        </p:spPr>
        <p:txBody>
          <a:bodyPr wrap="square" lIns="0" tIns="0" rIns="0" bIns="0" rtlCol="0">
            <a:noAutofit/>
          </a:bodyPr>
          <a:lstStyle/>
          <a:p>
            <a:endParaRPr/>
          </a:p>
        </p:txBody>
      </p:sp>
      <p:sp>
        <p:nvSpPr>
          <p:cNvPr id="377" name="object 377"/>
          <p:cNvSpPr/>
          <p:nvPr/>
        </p:nvSpPr>
        <p:spPr>
          <a:xfrm>
            <a:off x="7468079" y="3332479"/>
            <a:ext cx="63780" cy="206986"/>
          </a:xfrm>
          <a:custGeom>
            <a:avLst/>
            <a:gdLst/>
            <a:ahLst/>
            <a:cxnLst/>
            <a:rect l="l" t="t" r="r" b="b"/>
            <a:pathLst>
              <a:path w="63780" h="206986">
                <a:moveTo>
                  <a:pt x="0" y="206986"/>
                </a:moveTo>
                <a:lnTo>
                  <a:pt x="63780" y="91323"/>
                </a:lnTo>
                <a:lnTo>
                  <a:pt x="63780" y="0"/>
                </a:lnTo>
                <a:lnTo>
                  <a:pt x="0" y="94359"/>
                </a:lnTo>
                <a:lnTo>
                  <a:pt x="0" y="206986"/>
                </a:lnTo>
                <a:close/>
              </a:path>
            </a:pathLst>
          </a:custGeom>
          <a:ln w="9111">
            <a:solidFill>
              <a:srgbClr val="000000"/>
            </a:solidFill>
          </a:ln>
        </p:spPr>
        <p:txBody>
          <a:bodyPr wrap="square" lIns="0" tIns="0" rIns="0" bIns="0" rtlCol="0">
            <a:noAutofit/>
          </a:bodyPr>
          <a:lstStyle/>
          <a:p>
            <a:endParaRPr/>
          </a:p>
        </p:txBody>
      </p:sp>
      <p:sp>
        <p:nvSpPr>
          <p:cNvPr id="378" name="object 378"/>
          <p:cNvSpPr/>
          <p:nvPr/>
        </p:nvSpPr>
        <p:spPr>
          <a:xfrm>
            <a:off x="7455926" y="3393365"/>
            <a:ext cx="91125" cy="289165"/>
          </a:xfrm>
          <a:custGeom>
            <a:avLst/>
            <a:gdLst/>
            <a:ahLst/>
            <a:cxnLst/>
            <a:rect l="l" t="t" r="r" b="b"/>
            <a:pathLst>
              <a:path w="91125" h="289165">
                <a:moveTo>
                  <a:pt x="0" y="170451"/>
                </a:moveTo>
                <a:lnTo>
                  <a:pt x="0" y="289165"/>
                </a:lnTo>
                <a:lnTo>
                  <a:pt x="91125" y="118711"/>
                </a:lnTo>
                <a:lnTo>
                  <a:pt x="91125" y="0"/>
                </a:lnTo>
                <a:lnTo>
                  <a:pt x="0" y="170451"/>
                </a:lnTo>
                <a:close/>
              </a:path>
            </a:pathLst>
          </a:custGeom>
          <a:solidFill>
            <a:srgbClr val="FFFFFF"/>
          </a:solidFill>
        </p:spPr>
        <p:txBody>
          <a:bodyPr wrap="square" lIns="0" tIns="0" rIns="0" bIns="0" rtlCol="0">
            <a:noAutofit/>
          </a:bodyPr>
          <a:lstStyle/>
          <a:p>
            <a:endParaRPr/>
          </a:p>
        </p:txBody>
      </p:sp>
      <p:sp>
        <p:nvSpPr>
          <p:cNvPr id="379" name="object 379"/>
          <p:cNvSpPr/>
          <p:nvPr/>
        </p:nvSpPr>
        <p:spPr>
          <a:xfrm>
            <a:off x="7455926" y="3393365"/>
            <a:ext cx="91125" cy="289165"/>
          </a:xfrm>
          <a:custGeom>
            <a:avLst/>
            <a:gdLst/>
            <a:ahLst/>
            <a:cxnLst/>
            <a:rect l="l" t="t" r="r" b="b"/>
            <a:pathLst>
              <a:path w="91125" h="289165">
                <a:moveTo>
                  <a:pt x="0" y="170451"/>
                </a:moveTo>
                <a:lnTo>
                  <a:pt x="91125" y="0"/>
                </a:lnTo>
                <a:lnTo>
                  <a:pt x="91125" y="118711"/>
                </a:lnTo>
                <a:lnTo>
                  <a:pt x="0" y="289165"/>
                </a:lnTo>
                <a:lnTo>
                  <a:pt x="0" y="170451"/>
                </a:lnTo>
                <a:close/>
              </a:path>
            </a:pathLst>
          </a:custGeom>
          <a:ln w="9111">
            <a:solidFill>
              <a:srgbClr val="000000"/>
            </a:solidFill>
          </a:ln>
        </p:spPr>
        <p:txBody>
          <a:bodyPr wrap="square" lIns="0" tIns="0" rIns="0" bIns="0" rtlCol="0">
            <a:noAutofit/>
          </a:bodyPr>
          <a:lstStyle/>
          <a:p>
            <a:endParaRPr/>
          </a:p>
        </p:txBody>
      </p:sp>
      <p:sp>
        <p:nvSpPr>
          <p:cNvPr id="380" name="object 380"/>
          <p:cNvSpPr/>
          <p:nvPr/>
        </p:nvSpPr>
        <p:spPr>
          <a:xfrm>
            <a:off x="7012470" y="3682531"/>
            <a:ext cx="595323" cy="36526"/>
          </a:xfrm>
          <a:custGeom>
            <a:avLst/>
            <a:gdLst/>
            <a:ahLst/>
            <a:cxnLst/>
            <a:rect l="l" t="t" r="r" b="b"/>
            <a:pathLst>
              <a:path w="595323" h="36526">
                <a:moveTo>
                  <a:pt x="0" y="36526"/>
                </a:moveTo>
                <a:lnTo>
                  <a:pt x="0" y="12174"/>
                </a:lnTo>
                <a:lnTo>
                  <a:pt x="148835" y="0"/>
                </a:lnTo>
                <a:lnTo>
                  <a:pt x="443455" y="0"/>
                </a:lnTo>
                <a:lnTo>
                  <a:pt x="592285" y="12174"/>
                </a:lnTo>
                <a:lnTo>
                  <a:pt x="595323" y="36526"/>
                </a:lnTo>
                <a:lnTo>
                  <a:pt x="0" y="36526"/>
                </a:lnTo>
                <a:close/>
              </a:path>
            </a:pathLst>
          </a:custGeom>
          <a:ln w="9105">
            <a:solidFill>
              <a:srgbClr val="000000"/>
            </a:solidFill>
          </a:ln>
        </p:spPr>
        <p:txBody>
          <a:bodyPr wrap="square" lIns="0" tIns="0" rIns="0" bIns="0" rtlCol="0">
            <a:noAutofit/>
          </a:bodyPr>
          <a:lstStyle/>
          <a:p>
            <a:endParaRPr/>
          </a:p>
        </p:txBody>
      </p:sp>
      <p:sp>
        <p:nvSpPr>
          <p:cNvPr id="381" name="object 381"/>
          <p:cNvSpPr/>
          <p:nvPr/>
        </p:nvSpPr>
        <p:spPr>
          <a:xfrm>
            <a:off x="7455926" y="3512076"/>
            <a:ext cx="242993" cy="182628"/>
          </a:xfrm>
          <a:custGeom>
            <a:avLst/>
            <a:gdLst/>
            <a:ahLst/>
            <a:cxnLst/>
            <a:rect l="l" t="t" r="r" b="b"/>
            <a:pathLst>
              <a:path w="242993" h="182628">
                <a:moveTo>
                  <a:pt x="242993" y="12169"/>
                </a:moveTo>
                <a:lnTo>
                  <a:pt x="91125" y="0"/>
                </a:lnTo>
                <a:lnTo>
                  <a:pt x="0" y="170454"/>
                </a:lnTo>
                <a:lnTo>
                  <a:pt x="148829" y="182628"/>
                </a:lnTo>
                <a:lnTo>
                  <a:pt x="242993" y="12169"/>
                </a:lnTo>
                <a:close/>
              </a:path>
            </a:pathLst>
          </a:custGeom>
          <a:solidFill>
            <a:srgbClr val="FFFFFF"/>
          </a:solidFill>
        </p:spPr>
        <p:txBody>
          <a:bodyPr wrap="square" lIns="0" tIns="0" rIns="0" bIns="0" rtlCol="0">
            <a:noAutofit/>
          </a:bodyPr>
          <a:lstStyle/>
          <a:p>
            <a:endParaRPr/>
          </a:p>
        </p:txBody>
      </p:sp>
      <p:sp>
        <p:nvSpPr>
          <p:cNvPr id="382" name="object 382"/>
          <p:cNvSpPr/>
          <p:nvPr/>
        </p:nvSpPr>
        <p:spPr>
          <a:xfrm>
            <a:off x="7455926" y="3512076"/>
            <a:ext cx="242993" cy="182628"/>
          </a:xfrm>
          <a:custGeom>
            <a:avLst/>
            <a:gdLst/>
            <a:ahLst/>
            <a:cxnLst/>
            <a:rect l="l" t="t" r="r" b="b"/>
            <a:pathLst>
              <a:path w="242993" h="182628">
                <a:moveTo>
                  <a:pt x="242993" y="12169"/>
                </a:moveTo>
                <a:lnTo>
                  <a:pt x="91125" y="0"/>
                </a:lnTo>
                <a:lnTo>
                  <a:pt x="0" y="170454"/>
                </a:lnTo>
                <a:lnTo>
                  <a:pt x="148829" y="182628"/>
                </a:lnTo>
                <a:lnTo>
                  <a:pt x="242993" y="12169"/>
                </a:lnTo>
                <a:close/>
              </a:path>
            </a:pathLst>
          </a:custGeom>
          <a:ln w="9107">
            <a:solidFill>
              <a:srgbClr val="000000"/>
            </a:solidFill>
          </a:ln>
        </p:spPr>
        <p:txBody>
          <a:bodyPr wrap="square" lIns="0" tIns="0" rIns="0" bIns="0" rtlCol="0">
            <a:noAutofit/>
          </a:bodyPr>
          <a:lstStyle/>
          <a:p>
            <a:endParaRPr/>
          </a:p>
        </p:txBody>
      </p:sp>
      <p:sp>
        <p:nvSpPr>
          <p:cNvPr id="383" name="object 383"/>
          <p:cNvSpPr/>
          <p:nvPr/>
        </p:nvSpPr>
        <p:spPr>
          <a:xfrm>
            <a:off x="7604755" y="3524246"/>
            <a:ext cx="94164" cy="194811"/>
          </a:xfrm>
          <a:custGeom>
            <a:avLst/>
            <a:gdLst/>
            <a:ahLst/>
            <a:cxnLst/>
            <a:rect l="l" t="t" r="r" b="b"/>
            <a:pathLst>
              <a:path w="94164" h="194811">
                <a:moveTo>
                  <a:pt x="94164" y="24352"/>
                </a:moveTo>
                <a:lnTo>
                  <a:pt x="94164" y="0"/>
                </a:lnTo>
                <a:lnTo>
                  <a:pt x="0" y="170459"/>
                </a:lnTo>
                <a:lnTo>
                  <a:pt x="3038" y="194811"/>
                </a:lnTo>
                <a:lnTo>
                  <a:pt x="94164" y="24352"/>
                </a:lnTo>
                <a:close/>
              </a:path>
            </a:pathLst>
          </a:custGeom>
          <a:solidFill>
            <a:srgbClr val="FFFFFF"/>
          </a:solidFill>
        </p:spPr>
        <p:txBody>
          <a:bodyPr wrap="square" lIns="0" tIns="0" rIns="0" bIns="0" rtlCol="0">
            <a:noAutofit/>
          </a:bodyPr>
          <a:lstStyle/>
          <a:p>
            <a:endParaRPr/>
          </a:p>
        </p:txBody>
      </p:sp>
      <p:sp>
        <p:nvSpPr>
          <p:cNvPr id="384" name="object 384"/>
          <p:cNvSpPr/>
          <p:nvPr/>
        </p:nvSpPr>
        <p:spPr>
          <a:xfrm>
            <a:off x="7604755" y="3524246"/>
            <a:ext cx="94164" cy="194811"/>
          </a:xfrm>
          <a:custGeom>
            <a:avLst/>
            <a:gdLst/>
            <a:ahLst/>
            <a:cxnLst/>
            <a:rect l="l" t="t" r="r" b="b"/>
            <a:pathLst>
              <a:path w="94164" h="194811">
                <a:moveTo>
                  <a:pt x="94164" y="24352"/>
                </a:moveTo>
                <a:lnTo>
                  <a:pt x="94164" y="0"/>
                </a:lnTo>
                <a:lnTo>
                  <a:pt x="0" y="170459"/>
                </a:lnTo>
                <a:lnTo>
                  <a:pt x="3038" y="194811"/>
                </a:lnTo>
                <a:lnTo>
                  <a:pt x="94164" y="24352"/>
                </a:lnTo>
                <a:close/>
              </a:path>
            </a:pathLst>
          </a:custGeom>
          <a:ln w="9110">
            <a:solidFill>
              <a:srgbClr val="000000"/>
            </a:solidFill>
          </a:ln>
        </p:spPr>
        <p:txBody>
          <a:bodyPr wrap="square" lIns="0" tIns="0" rIns="0" bIns="0" rtlCol="0">
            <a:noAutofit/>
          </a:bodyPr>
          <a:lstStyle/>
          <a:p>
            <a:endParaRPr/>
          </a:p>
        </p:txBody>
      </p:sp>
      <p:sp>
        <p:nvSpPr>
          <p:cNvPr id="385" name="object 385"/>
          <p:cNvSpPr/>
          <p:nvPr/>
        </p:nvSpPr>
        <p:spPr>
          <a:xfrm>
            <a:off x="7164344" y="3563817"/>
            <a:ext cx="291582" cy="118714"/>
          </a:xfrm>
          <a:custGeom>
            <a:avLst/>
            <a:gdLst/>
            <a:ahLst/>
            <a:cxnLst/>
            <a:rect l="l" t="t" r="r" b="b"/>
            <a:pathLst>
              <a:path w="291582" h="118714">
                <a:moveTo>
                  <a:pt x="291582" y="118714"/>
                </a:moveTo>
                <a:lnTo>
                  <a:pt x="291582" y="0"/>
                </a:lnTo>
                <a:lnTo>
                  <a:pt x="279428" y="21303"/>
                </a:lnTo>
                <a:lnTo>
                  <a:pt x="276390" y="27400"/>
                </a:lnTo>
                <a:lnTo>
                  <a:pt x="270326" y="30436"/>
                </a:lnTo>
                <a:lnTo>
                  <a:pt x="267288" y="33485"/>
                </a:lnTo>
                <a:lnTo>
                  <a:pt x="0" y="33485"/>
                </a:lnTo>
                <a:lnTo>
                  <a:pt x="0" y="118714"/>
                </a:lnTo>
                <a:lnTo>
                  <a:pt x="291582" y="118714"/>
                </a:lnTo>
                <a:close/>
              </a:path>
            </a:pathLst>
          </a:custGeom>
          <a:solidFill>
            <a:srgbClr val="FFFFFF"/>
          </a:solidFill>
        </p:spPr>
        <p:txBody>
          <a:bodyPr wrap="square" lIns="0" tIns="0" rIns="0" bIns="0" rtlCol="0">
            <a:noAutofit/>
          </a:bodyPr>
          <a:lstStyle/>
          <a:p>
            <a:endParaRPr/>
          </a:p>
        </p:txBody>
      </p:sp>
      <p:sp>
        <p:nvSpPr>
          <p:cNvPr id="386" name="object 386"/>
          <p:cNvSpPr/>
          <p:nvPr/>
        </p:nvSpPr>
        <p:spPr>
          <a:xfrm>
            <a:off x="7164344" y="3563817"/>
            <a:ext cx="291582" cy="118714"/>
          </a:xfrm>
          <a:custGeom>
            <a:avLst/>
            <a:gdLst/>
            <a:ahLst/>
            <a:cxnLst/>
            <a:rect l="l" t="t" r="r" b="b"/>
            <a:pathLst>
              <a:path w="291582" h="118714">
                <a:moveTo>
                  <a:pt x="291582" y="0"/>
                </a:moveTo>
                <a:lnTo>
                  <a:pt x="291582" y="118714"/>
                </a:lnTo>
                <a:lnTo>
                  <a:pt x="0" y="118714"/>
                </a:lnTo>
                <a:lnTo>
                  <a:pt x="0" y="33485"/>
                </a:lnTo>
                <a:lnTo>
                  <a:pt x="258172" y="33485"/>
                </a:lnTo>
                <a:lnTo>
                  <a:pt x="267288" y="33485"/>
                </a:lnTo>
                <a:lnTo>
                  <a:pt x="270326" y="30436"/>
                </a:lnTo>
                <a:lnTo>
                  <a:pt x="276390" y="27400"/>
                </a:lnTo>
                <a:lnTo>
                  <a:pt x="279428" y="21303"/>
                </a:lnTo>
                <a:lnTo>
                  <a:pt x="291582" y="0"/>
                </a:lnTo>
                <a:close/>
              </a:path>
            </a:pathLst>
          </a:custGeom>
          <a:ln w="9106">
            <a:solidFill>
              <a:srgbClr val="000000"/>
            </a:solidFill>
          </a:ln>
        </p:spPr>
        <p:txBody>
          <a:bodyPr wrap="square" lIns="0" tIns="0" rIns="0" bIns="0" rtlCol="0">
            <a:noAutofit/>
          </a:bodyPr>
          <a:lstStyle/>
          <a:p>
            <a:endParaRPr/>
          </a:p>
        </p:txBody>
      </p:sp>
      <p:sp>
        <p:nvSpPr>
          <p:cNvPr id="387" name="object 387"/>
          <p:cNvSpPr/>
          <p:nvPr/>
        </p:nvSpPr>
        <p:spPr>
          <a:xfrm>
            <a:off x="7012470" y="3524246"/>
            <a:ext cx="151873" cy="170459"/>
          </a:xfrm>
          <a:custGeom>
            <a:avLst/>
            <a:gdLst/>
            <a:ahLst/>
            <a:cxnLst/>
            <a:rect l="l" t="t" r="r" b="b"/>
            <a:pathLst>
              <a:path w="151873" h="170459">
                <a:moveTo>
                  <a:pt x="109345" y="0"/>
                </a:moveTo>
                <a:lnTo>
                  <a:pt x="91121" y="0"/>
                </a:lnTo>
                <a:lnTo>
                  <a:pt x="0" y="170459"/>
                </a:lnTo>
                <a:lnTo>
                  <a:pt x="148835" y="158284"/>
                </a:lnTo>
                <a:lnTo>
                  <a:pt x="151873" y="158284"/>
                </a:lnTo>
                <a:lnTo>
                  <a:pt x="151873" y="73056"/>
                </a:lnTo>
                <a:lnTo>
                  <a:pt x="127566" y="73056"/>
                </a:lnTo>
                <a:lnTo>
                  <a:pt x="115420" y="70007"/>
                </a:lnTo>
                <a:lnTo>
                  <a:pt x="112382" y="70007"/>
                </a:lnTo>
                <a:lnTo>
                  <a:pt x="109345" y="66971"/>
                </a:lnTo>
                <a:lnTo>
                  <a:pt x="109345" y="0"/>
                </a:lnTo>
                <a:close/>
              </a:path>
            </a:pathLst>
          </a:custGeom>
          <a:solidFill>
            <a:srgbClr val="FFFFFF"/>
          </a:solidFill>
        </p:spPr>
        <p:txBody>
          <a:bodyPr wrap="square" lIns="0" tIns="0" rIns="0" bIns="0" rtlCol="0">
            <a:noAutofit/>
          </a:bodyPr>
          <a:lstStyle/>
          <a:p>
            <a:endParaRPr/>
          </a:p>
        </p:txBody>
      </p:sp>
      <p:sp>
        <p:nvSpPr>
          <p:cNvPr id="388" name="object 388"/>
          <p:cNvSpPr/>
          <p:nvPr/>
        </p:nvSpPr>
        <p:spPr>
          <a:xfrm>
            <a:off x="7012470" y="3524246"/>
            <a:ext cx="151873" cy="170459"/>
          </a:xfrm>
          <a:custGeom>
            <a:avLst/>
            <a:gdLst/>
            <a:ahLst/>
            <a:cxnLst/>
            <a:rect l="l" t="t" r="r" b="b"/>
            <a:pathLst>
              <a:path w="151873" h="170459">
                <a:moveTo>
                  <a:pt x="151873" y="73056"/>
                </a:moveTo>
                <a:lnTo>
                  <a:pt x="151873" y="158284"/>
                </a:lnTo>
                <a:lnTo>
                  <a:pt x="148835" y="158284"/>
                </a:lnTo>
                <a:lnTo>
                  <a:pt x="0" y="170459"/>
                </a:lnTo>
                <a:lnTo>
                  <a:pt x="91121" y="0"/>
                </a:lnTo>
                <a:lnTo>
                  <a:pt x="109345" y="0"/>
                </a:lnTo>
                <a:lnTo>
                  <a:pt x="109345" y="54788"/>
                </a:lnTo>
                <a:lnTo>
                  <a:pt x="109345" y="60873"/>
                </a:lnTo>
                <a:lnTo>
                  <a:pt x="109345" y="66971"/>
                </a:lnTo>
                <a:lnTo>
                  <a:pt x="112382" y="70007"/>
                </a:lnTo>
                <a:lnTo>
                  <a:pt x="115420" y="70007"/>
                </a:lnTo>
                <a:lnTo>
                  <a:pt x="127566" y="73056"/>
                </a:lnTo>
                <a:lnTo>
                  <a:pt x="151873" y="73056"/>
                </a:lnTo>
                <a:close/>
              </a:path>
            </a:pathLst>
          </a:custGeom>
          <a:ln w="9109">
            <a:solidFill>
              <a:srgbClr val="000000"/>
            </a:solidFill>
          </a:ln>
        </p:spPr>
        <p:txBody>
          <a:bodyPr wrap="square" lIns="0" tIns="0" rIns="0" bIns="0" rtlCol="0">
            <a:noAutofit/>
          </a:bodyPr>
          <a:lstStyle/>
          <a:p>
            <a:endParaRPr/>
          </a:p>
        </p:txBody>
      </p:sp>
      <p:sp>
        <p:nvSpPr>
          <p:cNvPr id="389" name="object 389"/>
          <p:cNvSpPr/>
          <p:nvPr/>
        </p:nvSpPr>
        <p:spPr>
          <a:xfrm>
            <a:off x="5867400" y="2743200"/>
            <a:ext cx="1447800" cy="685800"/>
          </a:xfrm>
          <a:custGeom>
            <a:avLst/>
            <a:gdLst/>
            <a:ahLst/>
            <a:cxnLst/>
            <a:rect l="l" t="t" r="r" b="b"/>
            <a:pathLst>
              <a:path w="1447800" h="685800">
                <a:moveTo>
                  <a:pt x="0" y="0"/>
                </a:moveTo>
                <a:lnTo>
                  <a:pt x="1447800" y="685800"/>
                </a:lnTo>
              </a:path>
            </a:pathLst>
          </a:custGeom>
          <a:ln w="28575">
            <a:solidFill>
              <a:srgbClr val="000000"/>
            </a:solidFill>
          </a:ln>
        </p:spPr>
        <p:txBody>
          <a:bodyPr wrap="square" lIns="0" tIns="0" rIns="0" bIns="0" rtlCol="0">
            <a:noAutofit/>
          </a:bodyPr>
          <a:lstStyle/>
          <a:p>
            <a:endParaRPr/>
          </a:p>
        </p:txBody>
      </p:sp>
      <p:sp>
        <p:nvSpPr>
          <p:cNvPr id="138" name="object 138"/>
          <p:cNvSpPr/>
          <p:nvPr/>
        </p:nvSpPr>
        <p:spPr>
          <a:xfrm>
            <a:off x="6215671" y="3836230"/>
            <a:ext cx="2140306" cy="48493"/>
          </a:xfrm>
          <a:custGeom>
            <a:avLst/>
            <a:gdLst/>
            <a:ahLst/>
            <a:cxnLst/>
            <a:rect l="l" t="t" r="r" b="b"/>
            <a:pathLst>
              <a:path w="2140306" h="48493">
                <a:moveTo>
                  <a:pt x="2140306" y="0"/>
                </a:moveTo>
                <a:lnTo>
                  <a:pt x="0" y="0"/>
                </a:lnTo>
                <a:lnTo>
                  <a:pt x="39635" y="6058"/>
                </a:lnTo>
                <a:lnTo>
                  <a:pt x="67075" y="18188"/>
                </a:lnTo>
                <a:lnTo>
                  <a:pt x="97561" y="30305"/>
                </a:lnTo>
                <a:lnTo>
                  <a:pt x="131101" y="42435"/>
                </a:lnTo>
                <a:lnTo>
                  <a:pt x="189030" y="48493"/>
                </a:lnTo>
                <a:lnTo>
                  <a:pt x="1960455" y="48493"/>
                </a:lnTo>
                <a:lnTo>
                  <a:pt x="2015258" y="42435"/>
                </a:lnTo>
                <a:lnTo>
                  <a:pt x="2033610" y="36376"/>
                </a:lnTo>
                <a:lnTo>
                  <a:pt x="2048798" y="30305"/>
                </a:lnTo>
                <a:lnTo>
                  <a:pt x="2076263" y="15152"/>
                </a:lnTo>
                <a:lnTo>
                  <a:pt x="2103728" y="6058"/>
                </a:lnTo>
                <a:lnTo>
                  <a:pt x="2140306" y="0"/>
                </a:lnTo>
                <a:close/>
              </a:path>
            </a:pathLst>
          </a:custGeom>
          <a:solidFill>
            <a:srgbClr val="BECCD9"/>
          </a:solidFill>
        </p:spPr>
        <p:txBody>
          <a:bodyPr wrap="square" lIns="0" tIns="0" rIns="0" bIns="0" rtlCol="0">
            <a:noAutofit/>
          </a:bodyPr>
          <a:lstStyle/>
          <a:p>
            <a:endParaRPr/>
          </a:p>
        </p:txBody>
      </p:sp>
      <p:sp>
        <p:nvSpPr>
          <p:cNvPr id="139" name="object 139"/>
          <p:cNvSpPr/>
          <p:nvPr/>
        </p:nvSpPr>
        <p:spPr>
          <a:xfrm>
            <a:off x="6215671" y="3836230"/>
            <a:ext cx="2140306" cy="48493"/>
          </a:xfrm>
          <a:custGeom>
            <a:avLst/>
            <a:gdLst/>
            <a:ahLst/>
            <a:cxnLst/>
            <a:rect l="l" t="t" r="r" b="b"/>
            <a:pathLst>
              <a:path w="2140306" h="48493">
                <a:moveTo>
                  <a:pt x="131101" y="42435"/>
                </a:moveTo>
                <a:lnTo>
                  <a:pt x="97561" y="30305"/>
                </a:lnTo>
                <a:lnTo>
                  <a:pt x="67075" y="18188"/>
                </a:lnTo>
                <a:lnTo>
                  <a:pt x="39635" y="6058"/>
                </a:lnTo>
                <a:lnTo>
                  <a:pt x="0" y="0"/>
                </a:lnTo>
                <a:lnTo>
                  <a:pt x="2140306" y="0"/>
                </a:lnTo>
                <a:lnTo>
                  <a:pt x="2103728" y="6058"/>
                </a:lnTo>
                <a:lnTo>
                  <a:pt x="2076263" y="15152"/>
                </a:lnTo>
                <a:lnTo>
                  <a:pt x="2048798" y="30305"/>
                </a:lnTo>
                <a:lnTo>
                  <a:pt x="2033610" y="36376"/>
                </a:lnTo>
                <a:lnTo>
                  <a:pt x="2015258" y="42435"/>
                </a:lnTo>
                <a:lnTo>
                  <a:pt x="1960455" y="48493"/>
                </a:lnTo>
                <a:lnTo>
                  <a:pt x="189030" y="48493"/>
                </a:lnTo>
                <a:lnTo>
                  <a:pt x="131101" y="42435"/>
                </a:lnTo>
                <a:close/>
              </a:path>
            </a:pathLst>
          </a:custGeom>
          <a:ln w="6093">
            <a:solidFill>
              <a:srgbClr val="000000"/>
            </a:solidFill>
          </a:ln>
        </p:spPr>
        <p:txBody>
          <a:bodyPr wrap="square" lIns="0" tIns="0" rIns="0" bIns="0" rtlCol="0">
            <a:noAutofit/>
          </a:bodyPr>
          <a:lstStyle/>
          <a:p>
            <a:endParaRPr/>
          </a:p>
        </p:txBody>
      </p:sp>
      <p:sp>
        <p:nvSpPr>
          <p:cNvPr id="140" name="object 140"/>
          <p:cNvSpPr/>
          <p:nvPr/>
        </p:nvSpPr>
        <p:spPr>
          <a:xfrm>
            <a:off x="6215671" y="3836230"/>
            <a:ext cx="2140306" cy="18188"/>
          </a:xfrm>
          <a:custGeom>
            <a:avLst/>
            <a:gdLst/>
            <a:ahLst/>
            <a:cxnLst/>
            <a:rect l="l" t="t" r="r" b="b"/>
            <a:pathLst>
              <a:path w="2140306" h="18188">
                <a:moveTo>
                  <a:pt x="0" y="0"/>
                </a:moveTo>
                <a:lnTo>
                  <a:pt x="39635" y="6058"/>
                </a:lnTo>
                <a:lnTo>
                  <a:pt x="67075" y="18188"/>
                </a:lnTo>
                <a:lnTo>
                  <a:pt x="2076263" y="15152"/>
                </a:lnTo>
                <a:lnTo>
                  <a:pt x="2103728" y="6058"/>
                </a:lnTo>
                <a:lnTo>
                  <a:pt x="2140306" y="0"/>
                </a:lnTo>
                <a:lnTo>
                  <a:pt x="0" y="0"/>
                </a:lnTo>
                <a:close/>
              </a:path>
            </a:pathLst>
          </a:custGeom>
          <a:solidFill>
            <a:srgbClr val="8099B3"/>
          </a:solidFill>
        </p:spPr>
        <p:txBody>
          <a:bodyPr wrap="square" lIns="0" tIns="0" rIns="0" bIns="0" rtlCol="0">
            <a:noAutofit/>
          </a:bodyPr>
          <a:lstStyle/>
          <a:p>
            <a:endParaRPr/>
          </a:p>
        </p:txBody>
      </p:sp>
      <p:sp>
        <p:nvSpPr>
          <p:cNvPr id="141" name="object 141"/>
          <p:cNvSpPr/>
          <p:nvPr/>
        </p:nvSpPr>
        <p:spPr>
          <a:xfrm>
            <a:off x="6166890" y="3815006"/>
            <a:ext cx="2247055" cy="24246"/>
          </a:xfrm>
          <a:custGeom>
            <a:avLst/>
            <a:gdLst/>
            <a:ahLst/>
            <a:cxnLst/>
            <a:rect l="l" t="t" r="r" b="b"/>
            <a:pathLst>
              <a:path w="2247055" h="24246">
                <a:moveTo>
                  <a:pt x="6097" y="0"/>
                </a:moveTo>
                <a:lnTo>
                  <a:pt x="3048" y="3022"/>
                </a:lnTo>
                <a:lnTo>
                  <a:pt x="0" y="12129"/>
                </a:lnTo>
                <a:lnTo>
                  <a:pt x="0" y="15152"/>
                </a:lnTo>
                <a:lnTo>
                  <a:pt x="3048" y="18188"/>
                </a:lnTo>
                <a:lnTo>
                  <a:pt x="6097" y="21224"/>
                </a:lnTo>
                <a:lnTo>
                  <a:pt x="6097" y="24246"/>
                </a:lnTo>
                <a:lnTo>
                  <a:pt x="2240980" y="24246"/>
                </a:lnTo>
                <a:lnTo>
                  <a:pt x="2240980" y="21224"/>
                </a:lnTo>
                <a:lnTo>
                  <a:pt x="2244017" y="21224"/>
                </a:lnTo>
                <a:lnTo>
                  <a:pt x="2247055" y="18188"/>
                </a:lnTo>
                <a:lnTo>
                  <a:pt x="2247055" y="3022"/>
                </a:lnTo>
                <a:lnTo>
                  <a:pt x="2244017" y="0"/>
                </a:lnTo>
                <a:lnTo>
                  <a:pt x="6097" y="0"/>
                </a:lnTo>
                <a:close/>
              </a:path>
            </a:pathLst>
          </a:custGeom>
          <a:solidFill>
            <a:srgbClr val="E6EBEF"/>
          </a:solidFill>
        </p:spPr>
        <p:txBody>
          <a:bodyPr wrap="square" lIns="0" tIns="0" rIns="0" bIns="0" rtlCol="0">
            <a:noAutofit/>
          </a:bodyPr>
          <a:lstStyle/>
          <a:p>
            <a:endParaRPr/>
          </a:p>
        </p:txBody>
      </p:sp>
      <p:sp>
        <p:nvSpPr>
          <p:cNvPr id="142" name="object 142"/>
          <p:cNvSpPr/>
          <p:nvPr/>
        </p:nvSpPr>
        <p:spPr>
          <a:xfrm>
            <a:off x="6166890" y="3815006"/>
            <a:ext cx="2247055" cy="24246"/>
          </a:xfrm>
          <a:custGeom>
            <a:avLst/>
            <a:gdLst/>
            <a:ahLst/>
            <a:cxnLst/>
            <a:rect l="l" t="t" r="r" b="b"/>
            <a:pathLst>
              <a:path w="2247055" h="24246">
                <a:moveTo>
                  <a:pt x="6097" y="0"/>
                </a:moveTo>
                <a:lnTo>
                  <a:pt x="3048" y="3022"/>
                </a:lnTo>
                <a:lnTo>
                  <a:pt x="0" y="12129"/>
                </a:lnTo>
                <a:lnTo>
                  <a:pt x="0" y="15152"/>
                </a:lnTo>
                <a:lnTo>
                  <a:pt x="3048" y="18188"/>
                </a:lnTo>
                <a:lnTo>
                  <a:pt x="6097" y="21224"/>
                </a:lnTo>
                <a:lnTo>
                  <a:pt x="6097" y="24246"/>
                </a:lnTo>
                <a:lnTo>
                  <a:pt x="2240980" y="24246"/>
                </a:lnTo>
                <a:lnTo>
                  <a:pt x="2240980" y="21224"/>
                </a:lnTo>
                <a:lnTo>
                  <a:pt x="2244017" y="21224"/>
                </a:lnTo>
                <a:lnTo>
                  <a:pt x="2247055" y="18188"/>
                </a:lnTo>
                <a:lnTo>
                  <a:pt x="2247055" y="15152"/>
                </a:lnTo>
                <a:lnTo>
                  <a:pt x="2247055" y="12129"/>
                </a:lnTo>
                <a:lnTo>
                  <a:pt x="2247055" y="6058"/>
                </a:lnTo>
                <a:lnTo>
                  <a:pt x="2247055" y="3022"/>
                </a:lnTo>
                <a:lnTo>
                  <a:pt x="2244017" y="0"/>
                </a:lnTo>
                <a:lnTo>
                  <a:pt x="2240980" y="0"/>
                </a:lnTo>
                <a:lnTo>
                  <a:pt x="6097" y="0"/>
                </a:lnTo>
                <a:close/>
              </a:path>
            </a:pathLst>
          </a:custGeom>
          <a:ln w="6093">
            <a:solidFill>
              <a:srgbClr val="000000"/>
            </a:solidFill>
          </a:ln>
        </p:spPr>
        <p:txBody>
          <a:bodyPr wrap="square" lIns="0" tIns="0" rIns="0" bIns="0" rtlCol="0">
            <a:noAutofit/>
          </a:bodyPr>
          <a:lstStyle/>
          <a:p>
            <a:endParaRPr/>
          </a:p>
        </p:txBody>
      </p:sp>
      <p:sp>
        <p:nvSpPr>
          <p:cNvPr id="143" name="object 143"/>
          <p:cNvSpPr/>
          <p:nvPr/>
        </p:nvSpPr>
        <p:spPr>
          <a:xfrm>
            <a:off x="7456596" y="4491025"/>
            <a:ext cx="393242" cy="215237"/>
          </a:xfrm>
          <a:custGeom>
            <a:avLst/>
            <a:gdLst/>
            <a:ahLst/>
            <a:cxnLst/>
            <a:rect l="l" t="t" r="r" b="b"/>
            <a:pathLst>
              <a:path w="393242" h="215237">
                <a:moveTo>
                  <a:pt x="124921" y="97013"/>
                </a:moveTo>
                <a:lnTo>
                  <a:pt x="61005" y="127318"/>
                </a:lnTo>
                <a:lnTo>
                  <a:pt x="24300" y="148542"/>
                </a:lnTo>
                <a:lnTo>
                  <a:pt x="0" y="157636"/>
                </a:lnTo>
                <a:lnTo>
                  <a:pt x="0" y="160672"/>
                </a:lnTo>
                <a:lnTo>
                  <a:pt x="0" y="166731"/>
                </a:lnTo>
                <a:lnTo>
                  <a:pt x="9112" y="184919"/>
                </a:lnTo>
                <a:lnTo>
                  <a:pt x="21263" y="203107"/>
                </a:lnTo>
                <a:lnTo>
                  <a:pt x="24300" y="209179"/>
                </a:lnTo>
                <a:lnTo>
                  <a:pt x="24300" y="215237"/>
                </a:lnTo>
                <a:lnTo>
                  <a:pt x="393242" y="54565"/>
                </a:lnTo>
                <a:lnTo>
                  <a:pt x="371978" y="0"/>
                </a:lnTo>
                <a:lnTo>
                  <a:pt x="329199" y="9094"/>
                </a:lnTo>
                <a:lnTo>
                  <a:pt x="124921" y="97013"/>
                </a:lnTo>
                <a:close/>
              </a:path>
            </a:pathLst>
          </a:custGeom>
          <a:ln w="9141">
            <a:solidFill>
              <a:srgbClr val="000000"/>
            </a:solidFill>
          </a:ln>
        </p:spPr>
        <p:txBody>
          <a:bodyPr wrap="square" lIns="0" tIns="0" rIns="0" bIns="0" rtlCol="0">
            <a:noAutofit/>
          </a:bodyPr>
          <a:lstStyle/>
          <a:p>
            <a:endParaRPr/>
          </a:p>
        </p:txBody>
      </p:sp>
      <p:sp>
        <p:nvSpPr>
          <p:cNvPr id="144" name="object 144"/>
          <p:cNvSpPr/>
          <p:nvPr/>
        </p:nvSpPr>
        <p:spPr>
          <a:xfrm>
            <a:off x="7490136" y="4654733"/>
            <a:ext cx="79230" cy="72753"/>
          </a:xfrm>
          <a:custGeom>
            <a:avLst/>
            <a:gdLst/>
            <a:ahLst/>
            <a:cxnLst/>
            <a:rect l="l" t="t" r="r" b="b"/>
            <a:pathLst>
              <a:path w="79230" h="72753">
                <a:moveTo>
                  <a:pt x="39615" y="72753"/>
                </a:moveTo>
                <a:lnTo>
                  <a:pt x="48728" y="72753"/>
                </a:lnTo>
                <a:lnTo>
                  <a:pt x="54803" y="69717"/>
                </a:lnTo>
                <a:lnTo>
                  <a:pt x="61005" y="66682"/>
                </a:lnTo>
                <a:lnTo>
                  <a:pt x="67080" y="60623"/>
                </a:lnTo>
                <a:lnTo>
                  <a:pt x="73155" y="57588"/>
                </a:lnTo>
                <a:lnTo>
                  <a:pt x="76193" y="51529"/>
                </a:lnTo>
                <a:lnTo>
                  <a:pt x="79230" y="42435"/>
                </a:lnTo>
                <a:lnTo>
                  <a:pt x="79230" y="27282"/>
                </a:lnTo>
                <a:lnTo>
                  <a:pt x="76193" y="21211"/>
                </a:lnTo>
                <a:lnTo>
                  <a:pt x="67080" y="12117"/>
                </a:lnTo>
                <a:lnTo>
                  <a:pt x="54803" y="3022"/>
                </a:lnTo>
                <a:lnTo>
                  <a:pt x="39615" y="0"/>
                </a:lnTo>
                <a:lnTo>
                  <a:pt x="24300" y="3022"/>
                </a:lnTo>
                <a:lnTo>
                  <a:pt x="12150" y="12117"/>
                </a:lnTo>
                <a:lnTo>
                  <a:pt x="6075" y="15152"/>
                </a:lnTo>
                <a:lnTo>
                  <a:pt x="3037" y="21211"/>
                </a:lnTo>
                <a:lnTo>
                  <a:pt x="0" y="27282"/>
                </a:lnTo>
                <a:lnTo>
                  <a:pt x="0" y="42435"/>
                </a:lnTo>
                <a:lnTo>
                  <a:pt x="3037" y="51529"/>
                </a:lnTo>
                <a:lnTo>
                  <a:pt x="6075" y="57588"/>
                </a:lnTo>
                <a:lnTo>
                  <a:pt x="12150" y="60623"/>
                </a:lnTo>
                <a:lnTo>
                  <a:pt x="18225" y="66682"/>
                </a:lnTo>
                <a:lnTo>
                  <a:pt x="24300" y="69717"/>
                </a:lnTo>
                <a:lnTo>
                  <a:pt x="33540" y="72753"/>
                </a:lnTo>
                <a:lnTo>
                  <a:pt x="39615" y="72753"/>
                </a:lnTo>
                <a:close/>
              </a:path>
            </a:pathLst>
          </a:custGeom>
          <a:solidFill>
            <a:srgbClr val="C99339"/>
          </a:solidFill>
        </p:spPr>
        <p:txBody>
          <a:bodyPr wrap="square" lIns="0" tIns="0" rIns="0" bIns="0" rtlCol="0">
            <a:noAutofit/>
          </a:bodyPr>
          <a:lstStyle/>
          <a:p>
            <a:endParaRPr/>
          </a:p>
        </p:txBody>
      </p:sp>
      <p:sp>
        <p:nvSpPr>
          <p:cNvPr id="145" name="object 145"/>
          <p:cNvSpPr/>
          <p:nvPr/>
        </p:nvSpPr>
        <p:spPr>
          <a:xfrm>
            <a:off x="7490136" y="4654733"/>
            <a:ext cx="79230" cy="72753"/>
          </a:xfrm>
          <a:custGeom>
            <a:avLst/>
            <a:gdLst/>
            <a:ahLst/>
            <a:cxnLst/>
            <a:rect l="l" t="t" r="r" b="b"/>
            <a:pathLst>
              <a:path w="79230" h="72753">
                <a:moveTo>
                  <a:pt x="39615" y="72753"/>
                </a:moveTo>
                <a:lnTo>
                  <a:pt x="48728" y="72753"/>
                </a:lnTo>
                <a:lnTo>
                  <a:pt x="54803" y="69717"/>
                </a:lnTo>
                <a:lnTo>
                  <a:pt x="61005" y="66682"/>
                </a:lnTo>
                <a:lnTo>
                  <a:pt x="67080" y="60623"/>
                </a:lnTo>
                <a:lnTo>
                  <a:pt x="73155" y="57588"/>
                </a:lnTo>
                <a:lnTo>
                  <a:pt x="76193" y="51529"/>
                </a:lnTo>
                <a:lnTo>
                  <a:pt x="79230" y="42435"/>
                </a:lnTo>
                <a:lnTo>
                  <a:pt x="79230" y="36376"/>
                </a:lnTo>
                <a:lnTo>
                  <a:pt x="79230" y="27282"/>
                </a:lnTo>
                <a:lnTo>
                  <a:pt x="76193" y="21211"/>
                </a:lnTo>
                <a:lnTo>
                  <a:pt x="67080" y="12117"/>
                </a:lnTo>
                <a:lnTo>
                  <a:pt x="54803" y="3022"/>
                </a:lnTo>
                <a:lnTo>
                  <a:pt x="39615" y="0"/>
                </a:lnTo>
                <a:lnTo>
                  <a:pt x="24300" y="3022"/>
                </a:lnTo>
                <a:lnTo>
                  <a:pt x="12150" y="12117"/>
                </a:lnTo>
                <a:lnTo>
                  <a:pt x="6075" y="15152"/>
                </a:lnTo>
                <a:lnTo>
                  <a:pt x="3037" y="21211"/>
                </a:lnTo>
                <a:lnTo>
                  <a:pt x="0" y="27282"/>
                </a:lnTo>
                <a:lnTo>
                  <a:pt x="0" y="36376"/>
                </a:lnTo>
                <a:lnTo>
                  <a:pt x="0" y="42435"/>
                </a:lnTo>
                <a:lnTo>
                  <a:pt x="3037" y="51529"/>
                </a:lnTo>
                <a:lnTo>
                  <a:pt x="6075" y="57588"/>
                </a:lnTo>
                <a:lnTo>
                  <a:pt x="12150" y="60623"/>
                </a:lnTo>
                <a:lnTo>
                  <a:pt x="18225" y="66682"/>
                </a:lnTo>
                <a:lnTo>
                  <a:pt x="24300" y="69717"/>
                </a:lnTo>
                <a:lnTo>
                  <a:pt x="33540" y="72753"/>
                </a:lnTo>
                <a:lnTo>
                  <a:pt x="39615" y="72753"/>
                </a:lnTo>
                <a:close/>
              </a:path>
            </a:pathLst>
          </a:custGeom>
          <a:ln w="6095">
            <a:solidFill>
              <a:srgbClr val="000000"/>
            </a:solidFill>
          </a:ln>
        </p:spPr>
        <p:txBody>
          <a:bodyPr wrap="square" lIns="0" tIns="0" rIns="0" bIns="0" rtlCol="0">
            <a:noAutofit/>
          </a:bodyPr>
          <a:lstStyle/>
          <a:p>
            <a:endParaRPr/>
          </a:p>
        </p:txBody>
      </p:sp>
      <p:sp>
        <p:nvSpPr>
          <p:cNvPr id="146" name="object 146"/>
          <p:cNvSpPr/>
          <p:nvPr/>
        </p:nvSpPr>
        <p:spPr>
          <a:xfrm>
            <a:off x="6822397" y="3884724"/>
            <a:ext cx="963398" cy="278897"/>
          </a:xfrm>
          <a:custGeom>
            <a:avLst/>
            <a:gdLst/>
            <a:ahLst/>
            <a:cxnLst/>
            <a:rect l="l" t="t" r="r" b="b"/>
            <a:pathLst>
              <a:path w="963398" h="278897">
                <a:moveTo>
                  <a:pt x="15251" y="24259"/>
                </a:moveTo>
                <a:lnTo>
                  <a:pt x="3050" y="36376"/>
                </a:lnTo>
                <a:lnTo>
                  <a:pt x="0" y="42448"/>
                </a:lnTo>
                <a:lnTo>
                  <a:pt x="0" y="54565"/>
                </a:lnTo>
                <a:lnTo>
                  <a:pt x="3050" y="57600"/>
                </a:lnTo>
                <a:lnTo>
                  <a:pt x="6100" y="60636"/>
                </a:lnTo>
                <a:lnTo>
                  <a:pt x="9150" y="63659"/>
                </a:lnTo>
                <a:lnTo>
                  <a:pt x="12201" y="63659"/>
                </a:lnTo>
                <a:lnTo>
                  <a:pt x="39640" y="72766"/>
                </a:lnTo>
                <a:lnTo>
                  <a:pt x="54879" y="75789"/>
                </a:lnTo>
                <a:lnTo>
                  <a:pt x="64029" y="78824"/>
                </a:lnTo>
                <a:lnTo>
                  <a:pt x="76218" y="84883"/>
                </a:lnTo>
                <a:lnTo>
                  <a:pt x="94519" y="93977"/>
                </a:lnTo>
                <a:lnTo>
                  <a:pt x="131097" y="115201"/>
                </a:lnTo>
                <a:lnTo>
                  <a:pt x="146348" y="121260"/>
                </a:lnTo>
                <a:lnTo>
                  <a:pt x="164637" y="127331"/>
                </a:lnTo>
                <a:lnTo>
                  <a:pt x="201228" y="139448"/>
                </a:lnTo>
                <a:lnTo>
                  <a:pt x="210378" y="142484"/>
                </a:lnTo>
                <a:lnTo>
                  <a:pt x="225617" y="151578"/>
                </a:lnTo>
                <a:lnTo>
                  <a:pt x="256107" y="175825"/>
                </a:lnTo>
                <a:lnTo>
                  <a:pt x="298785" y="215237"/>
                </a:lnTo>
                <a:lnTo>
                  <a:pt x="326225" y="224331"/>
                </a:lnTo>
                <a:lnTo>
                  <a:pt x="353664" y="236461"/>
                </a:lnTo>
                <a:lnTo>
                  <a:pt x="384154" y="272838"/>
                </a:lnTo>
                <a:lnTo>
                  <a:pt x="375016" y="121260"/>
                </a:lnTo>
                <a:lnTo>
                  <a:pt x="369922" y="117887"/>
                </a:lnTo>
                <a:lnTo>
                  <a:pt x="341476" y="106107"/>
                </a:lnTo>
                <a:lnTo>
                  <a:pt x="338426" y="97013"/>
                </a:lnTo>
                <a:lnTo>
                  <a:pt x="329275" y="87919"/>
                </a:lnTo>
                <a:lnTo>
                  <a:pt x="307936" y="66694"/>
                </a:lnTo>
                <a:lnTo>
                  <a:pt x="280496" y="48506"/>
                </a:lnTo>
                <a:lnTo>
                  <a:pt x="268308" y="45470"/>
                </a:lnTo>
                <a:lnTo>
                  <a:pt x="259157" y="42448"/>
                </a:lnTo>
                <a:lnTo>
                  <a:pt x="253057" y="33353"/>
                </a:lnTo>
                <a:lnTo>
                  <a:pt x="243906" y="27282"/>
                </a:lnTo>
                <a:lnTo>
                  <a:pt x="228667" y="15165"/>
                </a:lnTo>
                <a:lnTo>
                  <a:pt x="198177" y="6071"/>
                </a:lnTo>
                <a:lnTo>
                  <a:pt x="189027" y="0"/>
                </a:lnTo>
                <a:lnTo>
                  <a:pt x="149399" y="0"/>
                </a:lnTo>
                <a:lnTo>
                  <a:pt x="143298" y="3035"/>
                </a:lnTo>
                <a:lnTo>
                  <a:pt x="137198" y="6071"/>
                </a:lnTo>
                <a:lnTo>
                  <a:pt x="134147" y="12129"/>
                </a:lnTo>
                <a:lnTo>
                  <a:pt x="131097" y="6071"/>
                </a:lnTo>
                <a:lnTo>
                  <a:pt x="125009" y="6071"/>
                </a:lnTo>
                <a:lnTo>
                  <a:pt x="106708" y="3035"/>
                </a:lnTo>
                <a:lnTo>
                  <a:pt x="54879" y="3035"/>
                </a:lnTo>
                <a:lnTo>
                  <a:pt x="45728" y="6071"/>
                </a:lnTo>
                <a:lnTo>
                  <a:pt x="27439" y="12129"/>
                </a:lnTo>
                <a:lnTo>
                  <a:pt x="15251" y="24259"/>
                </a:lnTo>
                <a:close/>
              </a:path>
              <a:path w="963398" h="278897">
                <a:moveTo>
                  <a:pt x="887205" y="-3022"/>
                </a:moveTo>
                <a:lnTo>
                  <a:pt x="875055" y="0"/>
                </a:lnTo>
                <a:lnTo>
                  <a:pt x="862778" y="3035"/>
                </a:lnTo>
                <a:lnTo>
                  <a:pt x="853665" y="12129"/>
                </a:lnTo>
                <a:lnTo>
                  <a:pt x="832402" y="30318"/>
                </a:lnTo>
                <a:lnTo>
                  <a:pt x="811012" y="51542"/>
                </a:lnTo>
                <a:lnTo>
                  <a:pt x="801899" y="60636"/>
                </a:lnTo>
                <a:lnTo>
                  <a:pt x="795698" y="72766"/>
                </a:lnTo>
                <a:lnTo>
                  <a:pt x="789622" y="93977"/>
                </a:lnTo>
                <a:lnTo>
                  <a:pt x="786585" y="112165"/>
                </a:lnTo>
                <a:lnTo>
                  <a:pt x="783547" y="127331"/>
                </a:lnTo>
                <a:lnTo>
                  <a:pt x="780510" y="127331"/>
                </a:lnTo>
                <a:lnTo>
                  <a:pt x="777472" y="130354"/>
                </a:lnTo>
                <a:lnTo>
                  <a:pt x="771397" y="139448"/>
                </a:lnTo>
                <a:lnTo>
                  <a:pt x="762158" y="166731"/>
                </a:lnTo>
                <a:lnTo>
                  <a:pt x="756082" y="175825"/>
                </a:lnTo>
                <a:lnTo>
                  <a:pt x="743932" y="187955"/>
                </a:lnTo>
                <a:lnTo>
                  <a:pt x="731782" y="200084"/>
                </a:lnTo>
                <a:lnTo>
                  <a:pt x="728744" y="203107"/>
                </a:lnTo>
                <a:lnTo>
                  <a:pt x="725580" y="209179"/>
                </a:lnTo>
                <a:lnTo>
                  <a:pt x="719505" y="212214"/>
                </a:lnTo>
                <a:lnTo>
                  <a:pt x="707354" y="218273"/>
                </a:lnTo>
                <a:lnTo>
                  <a:pt x="685965" y="233426"/>
                </a:lnTo>
                <a:lnTo>
                  <a:pt x="679889" y="221308"/>
                </a:lnTo>
                <a:lnTo>
                  <a:pt x="673814" y="212214"/>
                </a:lnTo>
                <a:lnTo>
                  <a:pt x="664701" y="209179"/>
                </a:lnTo>
                <a:lnTo>
                  <a:pt x="661664" y="197049"/>
                </a:lnTo>
                <a:lnTo>
                  <a:pt x="655462" y="175825"/>
                </a:lnTo>
                <a:lnTo>
                  <a:pt x="643312" y="154614"/>
                </a:lnTo>
                <a:lnTo>
                  <a:pt x="637236" y="145519"/>
                </a:lnTo>
                <a:lnTo>
                  <a:pt x="631161" y="142484"/>
                </a:lnTo>
                <a:lnTo>
                  <a:pt x="631161" y="133389"/>
                </a:lnTo>
                <a:lnTo>
                  <a:pt x="628124" y="124295"/>
                </a:lnTo>
                <a:lnTo>
                  <a:pt x="615847" y="100048"/>
                </a:lnTo>
                <a:lnTo>
                  <a:pt x="600633" y="75789"/>
                </a:lnTo>
                <a:lnTo>
                  <a:pt x="594533" y="69730"/>
                </a:lnTo>
                <a:lnTo>
                  <a:pt x="585382" y="63659"/>
                </a:lnTo>
                <a:lnTo>
                  <a:pt x="579282" y="42448"/>
                </a:lnTo>
                <a:lnTo>
                  <a:pt x="570144" y="24259"/>
                </a:lnTo>
                <a:lnTo>
                  <a:pt x="557943" y="12129"/>
                </a:lnTo>
                <a:lnTo>
                  <a:pt x="542704" y="3035"/>
                </a:lnTo>
                <a:lnTo>
                  <a:pt x="527453" y="0"/>
                </a:lnTo>
                <a:lnTo>
                  <a:pt x="515264" y="-3022"/>
                </a:lnTo>
                <a:lnTo>
                  <a:pt x="503063" y="-3022"/>
                </a:lnTo>
                <a:lnTo>
                  <a:pt x="490875" y="0"/>
                </a:lnTo>
                <a:lnTo>
                  <a:pt x="484774" y="3035"/>
                </a:lnTo>
                <a:lnTo>
                  <a:pt x="484774" y="21224"/>
                </a:lnTo>
                <a:lnTo>
                  <a:pt x="493913" y="33353"/>
                </a:lnTo>
                <a:lnTo>
                  <a:pt x="503063" y="48506"/>
                </a:lnTo>
                <a:lnTo>
                  <a:pt x="570144" y="187955"/>
                </a:lnTo>
                <a:lnTo>
                  <a:pt x="533553" y="154614"/>
                </a:lnTo>
                <a:lnTo>
                  <a:pt x="503063" y="133389"/>
                </a:lnTo>
                <a:lnTo>
                  <a:pt x="484774" y="127331"/>
                </a:lnTo>
                <a:lnTo>
                  <a:pt x="478674" y="115201"/>
                </a:lnTo>
                <a:lnTo>
                  <a:pt x="469523" y="106107"/>
                </a:lnTo>
                <a:lnTo>
                  <a:pt x="445134" y="81860"/>
                </a:lnTo>
                <a:lnTo>
                  <a:pt x="420744" y="63659"/>
                </a:lnTo>
                <a:lnTo>
                  <a:pt x="405506" y="54565"/>
                </a:lnTo>
                <a:lnTo>
                  <a:pt x="396355" y="42448"/>
                </a:lnTo>
                <a:lnTo>
                  <a:pt x="381117" y="24259"/>
                </a:lnTo>
                <a:lnTo>
                  <a:pt x="371966" y="12129"/>
                </a:lnTo>
                <a:lnTo>
                  <a:pt x="362815" y="3035"/>
                </a:lnTo>
                <a:lnTo>
                  <a:pt x="350627" y="-3022"/>
                </a:lnTo>
                <a:lnTo>
                  <a:pt x="310986" y="-3022"/>
                </a:lnTo>
                <a:lnTo>
                  <a:pt x="289647" y="-6058"/>
                </a:lnTo>
                <a:lnTo>
                  <a:pt x="280496" y="-3022"/>
                </a:lnTo>
                <a:lnTo>
                  <a:pt x="277446" y="-3022"/>
                </a:lnTo>
                <a:lnTo>
                  <a:pt x="274396" y="0"/>
                </a:lnTo>
                <a:lnTo>
                  <a:pt x="274396" y="3035"/>
                </a:lnTo>
                <a:lnTo>
                  <a:pt x="271345" y="6071"/>
                </a:lnTo>
                <a:lnTo>
                  <a:pt x="271345" y="18188"/>
                </a:lnTo>
                <a:lnTo>
                  <a:pt x="277446" y="24259"/>
                </a:lnTo>
                <a:lnTo>
                  <a:pt x="289647" y="39412"/>
                </a:lnTo>
                <a:lnTo>
                  <a:pt x="301835" y="48506"/>
                </a:lnTo>
                <a:lnTo>
                  <a:pt x="317087" y="60636"/>
                </a:lnTo>
                <a:lnTo>
                  <a:pt x="341476" y="93977"/>
                </a:lnTo>
                <a:lnTo>
                  <a:pt x="356714" y="109143"/>
                </a:lnTo>
                <a:lnTo>
                  <a:pt x="365865" y="115201"/>
                </a:lnTo>
                <a:lnTo>
                  <a:pt x="369922" y="117887"/>
                </a:lnTo>
                <a:lnTo>
                  <a:pt x="378066" y="121260"/>
                </a:lnTo>
                <a:lnTo>
                  <a:pt x="396355" y="130354"/>
                </a:lnTo>
                <a:lnTo>
                  <a:pt x="411594" y="142484"/>
                </a:lnTo>
                <a:lnTo>
                  <a:pt x="393305" y="130354"/>
                </a:lnTo>
                <a:lnTo>
                  <a:pt x="375016" y="121260"/>
                </a:lnTo>
                <a:lnTo>
                  <a:pt x="384154" y="272838"/>
                </a:lnTo>
                <a:lnTo>
                  <a:pt x="414644" y="309215"/>
                </a:lnTo>
                <a:lnTo>
                  <a:pt x="423795" y="318309"/>
                </a:lnTo>
                <a:lnTo>
                  <a:pt x="445134" y="336497"/>
                </a:lnTo>
                <a:lnTo>
                  <a:pt x="472573" y="351663"/>
                </a:lnTo>
                <a:lnTo>
                  <a:pt x="481724" y="357721"/>
                </a:lnTo>
                <a:lnTo>
                  <a:pt x="490875" y="360757"/>
                </a:lnTo>
                <a:lnTo>
                  <a:pt x="503063" y="366816"/>
                </a:lnTo>
                <a:lnTo>
                  <a:pt x="518315" y="378945"/>
                </a:lnTo>
                <a:lnTo>
                  <a:pt x="564043" y="415322"/>
                </a:lnTo>
                <a:lnTo>
                  <a:pt x="634199" y="488076"/>
                </a:lnTo>
                <a:lnTo>
                  <a:pt x="655462" y="524453"/>
                </a:lnTo>
                <a:lnTo>
                  <a:pt x="698241" y="594171"/>
                </a:lnTo>
                <a:lnTo>
                  <a:pt x="740894" y="663901"/>
                </a:lnTo>
                <a:lnTo>
                  <a:pt x="753045" y="688148"/>
                </a:lnTo>
                <a:lnTo>
                  <a:pt x="759120" y="703314"/>
                </a:lnTo>
                <a:lnTo>
                  <a:pt x="963398" y="615395"/>
                </a:lnTo>
                <a:lnTo>
                  <a:pt x="960361" y="612372"/>
                </a:lnTo>
                <a:lnTo>
                  <a:pt x="957323" y="609336"/>
                </a:lnTo>
                <a:lnTo>
                  <a:pt x="951248" y="597206"/>
                </a:lnTo>
                <a:lnTo>
                  <a:pt x="939098" y="575982"/>
                </a:lnTo>
                <a:lnTo>
                  <a:pt x="945173" y="566888"/>
                </a:lnTo>
                <a:lnTo>
                  <a:pt x="948210" y="551735"/>
                </a:lnTo>
                <a:lnTo>
                  <a:pt x="951248" y="524453"/>
                </a:lnTo>
                <a:lnTo>
                  <a:pt x="945173" y="482017"/>
                </a:lnTo>
                <a:lnTo>
                  <a:pt x="932896" y="430475"/>
                </a:lnTo>
                <a:lnTo>
                  <a:pt x="917708" y="388040"/>
                </a:lnTo>
                <a:lnTo>
                  <a:pt x="890243" y="339533"/>
                </a:lnTo>
                <a:lnTo>
                  <a:pt x="887205" y="315273"/>
                </a:lnTo>
                <a:lnTo>
                  <a:pt x="878092" y="294062"/>
                </a:lnTo>
                <a:lnTo>
                  <a:pt x="878092" y="269802"/>
                </a:lnTo>
                <a:lnTo>
                  <a:pt x="868980" y="248591"/>
                </a:lnTo>
                <a:lnTo>
                  <a:pt x="865942" y="242520"/>
                </a:lnTo>
                <a:lnTo>
                  <a:pt x="865942" y="197049"/>
                </a:lnTo>
                <a:lnTo>
                  <a:pt x="868980" y="187955"/>
                </a:lnTo>
                <a:lnTo>
                  <a:pt x="875055" y="166731"/>
                </a:lnTo>
                <a:lnTo>
                  <a:pt x="878092" y="142484"/>
                </a:lnTo>
                <a:lnTo>
                  <a:pt x="881130" y="142484"/>
                </a:lnTo>
                <a:lnTo>
                  <a:pt x="884168" y="139448"/>
                </a:lnTo>
                <a:lnTo>
                  <a:pt x="887205" y="133389"/>
                </a:lnTo>
                <a:lnTo>
                  <a:pt x="890243" y="124295"/>
                </a:lnTo>
                <a:lnTo>
                  <a:pt x="902520" y="100048"/>
                </a:lnTo>
                <a:lnTo>
                  <a:pt x="908595" y="81860"/>
                </a:lnTo>
                <a:lnTo>
                  <a:pt x="914670" y="72766"/>
                </a:lnTo>
                <a:lnTo>
                  <a:pt x="923783" y="57600"/>
                </a:lnTo>
                <a:lnTo>
                  <a:pt x="936060" y="45470"/>
                </a:lnTo>
                <a:lnTo>
                  <a:pt x="939098" y="36376"/>
                </a:lnTo>
                <a:lnTo>
                  <a:pt x="942135" y="30318"/>
                </a:lnTo>
                <a:lnTo>
                  <a:pt x="942135" y="15165"/>
                </a:lnTo>
                <a:lnTo>
                  <a:pt x="939098" y="9094"/>
                </a:lnTo>
                <a:lnTo>
                  <a:pt x="936060" y="6071"/>
                </a:lnTo>
                <a:lnTo>
                  <a:pt x="926821" y="3035"/>
                </a:lnTo>
                <a:lnTo>
                  <a:pt x="902520" y="0"/>
                </a:lnTo>
                <a:lnTo>
                  <a:pt x="887205" y="-3022"/>
                </a:lnTo>
                <a:close/>
              </a:path>
            </a:pathLst>
          </a:custGeom>
          <a:solidFill>
            <a:srgbClr val="DEABA0"/>
          </a:solidFill>
        </p:spPr>
        <p:txBody>
          <a:bodyPr wrap="square" lIns="0" tIns="0" rIns="0" bIns="0" rtlCol="0">
            <a:noAutofit/>
          </a:bodyPr>
          <a:lstStyle/>
          <a:p>
            <a:endParaRPr/>
          </a:p>
        </p:txBody>
      </p:sp>
      <p:sp>
        <p:nvSpPr>
          <p:cNvPr id="147" name="object 147"/>
          <p:cNvSpPr/>
          <p:nvPr/>
        </p:nvSpPr>
        <p:spPr>
          <a:xfrm>
            <a:off x="6822397" y="3878665"/>
            <a:ext cx="963398" cy="709372"/>
          </a:xfrm>
          <a:custGeom>
            <a:avLst/>
            <a:gdLst/>
            <a:ahLst/>
            <a:cxnLst/>
            <a:rect l="l" t="t" r="r" b="b"/>
            <a:pathLst>
              <a:path w="963398" h="709372">
                <a:moveTo>
                  <a:pt x="963398" y="621453"/>
                </a:moveTo>
                <a:lnTo>
                  <a:pt x="759120" y="709372"/>
                </a:lnTo>
                <a:lnTo>
                  <a:pt x="753045" y="694207"/>
                </a:lnTo>
                <a:lnTo>
                  <a:pt x="740894" y="669960"/>
                </a:lnTo>
                <a:lnTo>
                  <a:pt x="698241" y="600229"/>
                </a:lnTo>
                <a:lnTo>
                  <a:pt x="655462" y="530511"/>
                </a:lnTo>
                <a:lnTo>
                  <a:pt x="634199" y="494134"/>
                </a:lnTo>
                <a:lnTo>
                  <a:pt x="564043" y="421381"/>
                </a:lnTo>
                <a:lnTo>
                  <a:pt x="518315" y="385004"/>
                </a:lnTo>
                <a:lnTo>
                  <a:pt x="503063" y="372874"/>
                </a:lnTo>
                <a:lnTo>
                  <a:pt x="490875" y="366816"/>
                </a:lnTo>
                <a:lnTo>
                  <a:pt x="481724" y="363780"/>
                </a:lnTo>
                <a:lnTo>
                  <a:pt x="472573" y="357721"/>
                </a:lnTo>
                <a:lnTo>
                  <a:pt x="445134" y="342556"/>
                </a:lnTo>
                <a:lnTo>
                  <a:pt x="423795" y="324368"/>
                </a:lnTo>
                <a:lnTo>
                  <a:pt x="417694" y="318309"/>
                </a:lnTo>
                <a:lnTo>
                  <a:pt x="414644" y="315273"/>
                </a:lnTo>
                <a:lnTo>
                  <a:pt x="384154" y="278897"/>
                </a:lnTo>
                <a:lnTo>
                  <a:pt x="353664" y="242520"/>
                </a:lnTo>
                <a:lnTo>
                  <a:pt x="326225" y="230390"/>
                </a:lnTo>
                <a:lnTo>
                  <a:pt x="298785" y="221296"/>
                </a:lnTo>
                <a:lnTo>
                  <a:pt x="256107" y="181883"/>
                </a:lnTo>
                <a:lnTo>
                  <a:pt x="225617" y="157636"/>
                </a:lnTo>
                <a:lnTo>
                  <a:pt x="210378" y="148542"/>
                </a:lnTo>
                <a:lnTo>
                  <a:pt x="201228" y="145507"/>
                </a:lnTo>
                <a:lnTo>
                  <a:pt x="164637" y="133389"/>
                </a:lnTo>
                <a:lnTo>
                  <a:pt x="146348" y="127318"/>
                </a:lnTo>
                <a:lnTo>
                  <a:pt x="131097" y="121260"/>
                </a:lnTo>
                <a:lnTo>
                  <a:pt x="94519" y="100036"/>
                </a:lnTo>
                <a:lnTo>
                  <a:pt x="76218" y="90941"/>
                </a:lnTo>
                <a:lnTo>
                  <a:pt x="64029" y="84883"/>
                </a:lnTo>
                <a:lnTo>
                  <a:pt x="54879" y="81847"/>
                </a:lnTo>
                <a:lnTo>
                  <a:pt x="39640" y="78824"/>
                </a:lnTo>
                <a:lnTo>
                  <a:pt x="12201" y="69717"/>
                </a:lnTo>
                <a:lnTo>
                  <a:pt x="9150" y="69717"/>
                </a:lnTo>
                <a:lnTo>
                  <a:pt x="6100" y="66694"/>
                </a:lnTo>
                <a:lnTo>
                  <a:pt x="3050" y="63659"/>
                </a:lnTo>
                <a:lnTo>
                  <a:pt x="0" y="60623"/>
                </a:lnTo>
                <a:lnTo>
                  <a:pt x="0" y="57600"/>
                </a:lnTo>
                <a:lnTo>
                  <a:pt x="0" y="51529"/>
                </a:lnTo>
                <a:lnTo>
                  <a:pt x="0" y="48506"/>
                </a:lnTo>
                <a:lnTo>
                  <a:pt x="3050" y="42435"/>
                </a:lnTo>
                <a:lnTo>
                  <a:pt x="15251" y="30318"/>
                </a:lnTo>
                <a:lnTo>
                  <a:pt x="27439" y="18188"/>
                </a:lnTo>
                <a:lnTo>
                  <a:pt x="45728" y="12129"/>
                </a:lnTo>
                <a:lnTo>
                  <a:pt x="54879" y="9094"/>
                </a:lnTo>
                <a:lnTo>
                  <a:pt x="64029" y="9094"/>
                </a:lnTo>
                <a:lnTo>
                  <a:pt x="106708" y="9094"/>
                </a:lnTo>
                <a:lnTo>
                  <a:pt x="125009" y="12129"/>
                </a:lnTo>
                <a:lnTo>
                  <a:pt x="131097" y="12129"/>
                </a:lnTo>
                <a:lnTo>
                  <a:pt x="134147" y="18188"/>
                </a:lnTo>
                <a:lnTo>
                  <a:pt x="137198" y="12129"/>
                </a:lnTo>
                <a:lnTo>
                  <a:pt x="143298" y="9094"/>
                </a:lnTo>
                <a:lnTo>
                  <a:pt x="149399" y="6058"/>
                </a:lnTo>
                <a:lnTo>
                  <a:pt x="158537" y="6058"/>
                </a:lnTo>
                <a:lnTo>
                  <a:pt x="176838" y="6058"/>
                </a:lnTo>
                <a:lnTo>
                  <a:pt x="189027" y="6058"/>
                </a:lnTo>
                <a:lnTo>
                  <a:pt x="198177" y="12129"/>
                </a:lnTo>
                <a:lnTo>
                  <a:pt x="228667" y="21224"/>
                </a:lnTo>
                <a:lnTo>
                  <a:pt x="243906" y="33341"/>
                </a:lnTo>
                <a:lnTo>
                  <a:pt x="253057" y="39412"/>
                </a:lnTo>
                <a:lnTo>
                  <a:pt x="259157" y="48506"/>
                </a:lnTo>
                <a:lnTo>
                  <a:pt x="268308" y="51529"/>
                </a:lnTo>
                <a:lnTo>
                  <a:pt x="280496" y="54565"/>
                </a:lnTo>
                <a:lnTo>
                  <a:pt x="307936" y="72753"/>
                </a:lnTo>
                <a:lnTo>
                  <a:pt x="329275" y="93977"/>
                </a:lnTo>
                <a:lnTo>
                  <a:pt x="338426" y="103071"/>
                </a:lnTo>
                <a:lnTo>
                  <a:pt x="341476" y="112165"/>
                </a:lnTo>
                <a:lnTo>
                  <a:pt x="378066" y="127318"/>
                </a:lnTo>
                <a:lnTo>
                  <a:pt x="396355" y="136412"/>
                </a:lnTo>
                <a:lnTo>
                  <a:pt x="411594" y="148542"/>
                </a:lnTo>
                <a:lnTo>
                  <a:pt x="393305" y="136412"/>
                </a:lnTo>
                <a:lnTo>
                  <a:pt x="375016" y="127318"/>
                </a:lnTo>
                <a:lnTo>
                  <a:pt x="365865" y="121260"/>
                </a:lnTo>
                <a:lnTo>
                  <a:pt x="356714" y="115201"/>
                </a:lnTo>
                <a:lnTo>
                  <a:pt x="341476" y="100036"/>
                </a:lnTo>
                <a:lnTo>
                  <a:pt x="317087" y="66694"/>
                </a:lnTo>
                <a:lnTo>
                  <a:pt x="301835" y="54565"/>
                </a:lnTo>
                <a:lnTo>
                  <a:pt x="289647" y="45470"/>
                </a:lnTo>
                <a:lnTo>
                  <a:pt x="277446" y="30318"/>
                </a:lnTo>
                <a:lnTo>
                  <a:pt x="271345" y="24246"/>
                </a:lnTo>
                <a:lnTo>
                  <a:pt x="271345" y="12129"/>
                </a:lnTo>
                <a:lnTo>
                  <a:pt x="274396" y="9094"/>
                </a:lnTo>
                <a:lnTo>
                  <a:pt x="274396" y="6058"/>
                </a:lnTo>
                <a:lnTo>
                  <a:pt x="277446" y="3035"/>
                </a:lnTo>
                <a:lnTo>
                  <a:pt x="280496" y="3035"/>
                </a:lnTo>
                <a:lnTo>
                  <a:pt x="289647" y="0"/>
                </a:lnTo>
                <a:lnTo>
                  <a:pt x="310986" y="3035"/>
                </a:lnTo>
                <a:lnTo>
                  <a:pt x="338426" y="3035"/>
                </a:lnTo>
                <a:lnTo>
                  <a:pt x="350627" y="3035"/>
                </a:lnTo>
                <a:lnTo>
                  <a:pt x="362815" y="9094"/>
                </a:lnTo>
                <a:lnTo>
                  <a:pt x="371966" y="18188"/>
                </a:lnTo>
                <a:lnTo>
                  <a:pt x="381117" y="30318"/>
                </a:lnTo>
                <a:lnTo>
                  <a:pt x="396355" y="48506"/>
                </a:lnTo>
                <a:lnTo>
                  <a:pt x="405506" y="60623"/>
                </a:lnTo>
                <a:lnTo>
                  <a:pt x="420744" y="69717"/>
                </a:lnTo>
                <a:lnTo>
                  <a:pt x="445134" y="87919"/>
                </a:lnTo>
                <a:lnTo>
                  <a:pt x="469523" y="112165"/>
                </a:lnTo>
                <a:lnTo>
                  <a:pt x="478674" y="121260"/>
                </a:lnTo>
                <a:lnTo>
                  <a:pt x="484774" y="133389"/>
                </a:lnTo>
                <a:lnTo>
                  <a:pt x="503063" y="139448"/>
                </a:lnTo>
                <a:lnTo>
                  <a:pt x="533553" y="160672"/>
                </a:lnTo>
                <a:lnTo>
                  <a:pt x="570144" y="194013"/>
                </a:lnTo>
                <a:lnTo>
                  <a:pt x="503063" y="54565"/>
                </a:lnTo>
                <a:lnTo>
                  <a:pt x="493913" y="39412"/>
                </a:lnTo>
                <a:lnTo>
                  <a:pt x="484774" y="27282"/>
                </a:lnTo>
                <a:lnTo>
                  <a:pt x="484774" y="21224"/>
                </a:lnTo>
                <a:lnTo>
                  <a:pt x="484774" y="15152"/>
                </a:lnTo>
                <a:lnTo>
                  <a:pt x="484774" y="9094"/>
                </a:lnTo>
                <a:lnTo>
                  <a:pt x="490875" y="6058"/>
                </a:lnTo>
                <a:lnTo>
                  <a:pt x="503063" y="3035"/>
                </a:lnTo>
                <a:lnTo>
                  <a:pt x="515264" y="3035"/>
                </a:lnTo>
                <a:lnTo>
                  <a:pt x="527453" y="6058"/>
                </a:lnTo>
                <a:lnTo>
                  <a:pt x="542704" y="9094"/>
                </a:lnTo>
                <a:lnTo>
                  <a:pt x="557943" y="18188"/>
                </a:lnTo>
                <a:lnTo>
                  <a:pt x="570144" y="30318"/>
                </a:lnTo>
                <a:lnTo>
                  <a:pt x="579282" y="48506"/>
                </a:lnTo>
                <a:lnTo>
                  <a:pt x="585382" y="69717"/>
                </a:lnTo>
                <a:lnTo>
                  <a:pt x="594533" y="75789"/>
                </a:lnTo>
                <a:lnTo>
                  <a:pt x="600633" y="81847"/>
                </a:lnTo>
                <a:lnTo>
                  <a:pt x="615847" y="106107"/>
                </a:lnTo>
                <a:lnTo>
                  <a:pt x="628124" y="130354"/>
                </a:lnTo>
                <a:lnTo>
                  <a:pt x="631161" y="139448"/>
                </a:lnTo>
                <a:lnTo>
                  <a:pt x="631161" y="148542"/>
                </a:lnTo>
                <a:lnTo>
                  <a:pt x="637236" y="151578"/>
                </a:lnTo>
                <a:lnTo>
                  <a:pt x="643312" y="160672"/>
                </a:lnTo>
                <a:lnTo>
                  <a:pt x="655462" y="181883"/>
                </a:lnTo>
                <a:lnTo>
                  <a:pt x="661664" y="203107"/>
                </a:lnTo>
                <a:lnTo>
                  <a:pt x="664701" y="215237"/>
                </a:lnTo>
                <a:lnTo>
                  <a:pt x="673814" y="218273"/>
                </a:lnTo>
                <a:lnTo>
                  <a:pt x="679889" y="227367"/>
                </a:lnTo>
                <a:lnTo>
                  <a:pt x="685965" y="239484"/>
                </a:lnTo>
                <a:lnTo>
                  <a:pt x="707354" y="224331"/>
                </a:lnTo>
                <a:lnTo>
                  <a:pt x="719505" y="218273"/>
                </a:lnTo>
                <a:lnTo>
                  <a:pt x="725580" y="215237"/>
                </a:lnTo>
                <a:lnTo>
                  <a:pt x="728744" y="209166"/>
                </a:lnTo>
                <a:lnTo>
                  <a:pt x="731782" y="206143"/>
                </a:lnTo>
                <a:lnTo>
                  <a:pt x="743932" y="194013"/>
                </a:lnTo>
                <a:lnTo>
                  <a:pt x="756082" y="181883"/>
                </a:lnTo>
                <a:lnTo>
                  <a:pt x="762158" y="172789"/>
                </a:lnTo>
                <a:lnTo>
                  <a:pt x="771397" y="145507"/>
                </a:lnTo>
                <a:lnTo>
                  <a:pt x="777472" y="136412"/>
                </a:lnTo>
                <a:lnTo>
                  <a:pt x="780510" y="133389"/>
                </a:lnTo>
                <a:lnTo>
                  <a:pt x="783547" y="133389"/>
                </a:lnTo>
                <a:lnTo>
                  <a:pt x="786585" y="118224"/>
                </a:lnTo>
                <a:lnTo>
                  <a:pt x="789622" y="100036"/>
                </a:lnTo>
                <a:lnTo>
                  <a:pt x="795698" y="78824"/>
                </a:lnTo>
                <a:lnTo>
                  <a:pt x="801899" y="66694"/>
                </a:lnTo>
                <a:lnTo>
                  <a:pt x="811012" y="57600"/>
                </a:lnTo>
                <a:lnTo>
                  <a:pt x="832402" y="36376"/>
                </a:lnTo>
                <a:lnTo>
                  <a:pt x="853665" y="18188"/>
                </a:lnTo>
                <a:lnTo>
                  <a:pt x="862778" y="9094"/>
                </a:lnTo>
                <a:lnTo>
                  <a:pt x="875055" y="6058"/>
                </a:lnTo>
                <a:lnTo>
                  <a:pt x="887205" y="3035"/>
                </a:lnTo>
                <a:lnTo>
                  <a:pt x="902520" y="6058"/>
                </a:lnTo>
                <a:lnTo>
                  <a:pt x="926821" y="9094"/>
                </a:lnTo>
                <a:lnTo>
                  <a:pt x="936060" y="12129"/>
                </a:lnTo>
                <a:lnTo>
                  <a:pt x="939098" y="15152"/>
                </a:lnTo>
                <a:lnTo>
                  <a:pt x="942135" y="21224"/>
                </a:lnTo>
                <a:lnTo>
                  <a:pt x="942135" y="24246"/>
                </a:lnTo>
                <a:lnTo>
                  <a:pt x="942135" y="30318"/>
                </a:lnTo>
                <a:lnTo>
                  <a:pt x="942135" y="36376"/>
                </a:lnTo>
                <a:lnTo>
                  <a:pt x="939098" y="42435"/>
                </a:lnTo>
                <a:lnTo>
                  <a:pt x="936060" y="51529"/>
                </a:lnTo>
                <a:lnTo>
                  <a:pt x="923783" y="63659"/>
                </a:lnTo>
                <a:lnTo>
                  <a:pt x="914670" y="78824"/>
                </a:lnTo>
                <a:lnTo>
                  <a:pt x="908595" y="87919"/>
                </a:lnTo>
                <a:lnTo>
                  <a:pt x="902520" y="106107"/>
                </a:lnTo>
                <a:lnTo>
                  <a:pt x="890243" y="130354"/>
                </a:lnTo>
                <a:lnTo>
                  <a:pt x="887205" y="139448"/>
                </a:lnTo>
                <a:lnTo>
                  <a:pt x="884168" y="145507"/>
                </a:lnTo>
                <a:lnTo>
                  <a:pt x="881130" y="148542"/>
                </a:lnTo>
                <a:lnTo>
                  <a:pt x="878092" y="148542"/>
                </a:lnTo>
                <a:lnTo>
                  <a:pt x="875055" y="172789"/>
                </a:lnTo>
                <a:lnTo>
                  <a:pt x="868980" y="194013"/>
                </a:lnTo>
                <a:lnTo>
                  <a:pt x="865942" y="203107"/>
                </a:lnTo>
                <a:lnTo>
                  <a:pt x="865942" y="221296"/>
                </a:lnTo>
                <a:lnTo>
                  <a:pt x="865942" y="239484"/>
                </a:lnTo>
                <a:lnTo>
                  <a:pt x="865942" y="248578"/>
                </a:lnTo>
                <a:lnTo>
                  <a:pt x="868980" y="254650"/>
                </a:lnTo>
                <a:lnTo>
                  <a:pt x="878092" y="275861"/>
                </a:lnTo>
                <a:lnTo>
                  <a:pt x="878092" y="287991"/>
                </a:lnTo>
                <a:lnTo>
                  <a:pt x="878092" y="300121"/>
                </a:lnTo>
                <a:lnTo>
                  <a:pt x="887205" y="321332"/>
                </a:lnTo>
                <a:lnTo>
                  <a:pt x="890243" y="345592"/>
                </a:lnTo>
                <a:lnTo>
                  <a:pt x="917708" y="394098"/>
                </a:lnTo>
                <a:lnTo>
                  <a:pt x="932896" y="436534"/>
                </a:lnTo>
                <a:lnTo>
                  <a:pt x="945173" y="488076"/>
                </a:lnTo>
                <a:lnTo>
                  <a:pt x="951248" y="530511"/>
                </a:lnTo>
                <a:lnTo>
                  <a:pt x="948210" y="557794"/>
                </a:lnTo>
                <a:lnTo>
                  <a:pt x="945173" y="572947"/>
                </a:lnTo>
                <a:lnTo>
                  <a:pt x="939098" y="582041"/>
                </a:lnTo>
                <a:lnTo>
                  <a:pt x="951248" y="603265"/>
                </a:lnTo>
                <a:lnTo>
                  <a:pt x="957323" y="615395"/>
                </a:lnTo>
                <a:lnTo>
                  <a:pt x="960361" y="618430"/>
                </a:lnTo>
                <a:lnTo>
                  <a:pt x="963398" y="621453"/>
                </a:lnTo>
                <a:close/>
              </a:path>
            </a:pathLst>
          </a:custGeom>
          <a:ln w="9142">
            <a:solidFill>
              <a:srgbClr val="000000"/>
            </a:solidFill>
          </a:ln>
        </p:spPr>
        <p:txBody>
          <a:bodyPr wrap="square" lIns="0" tIns="0" rIns="0" bIns="0" rtlCol="0">
            <a:noAutofit/>
          </a:bodyPr>
          <a:lstStyle/>
          <a:p>
            <a:endParaRPr/>
          </a:p>
        </p:txBody>
      </p:sp>
      <p:sp>
        <p:nvSpPr>
          <p:cNvPr id="148" name="object 148"/>
          <p:cNvSpPr/>
          <p:nvPr/>
        </p:nvSpPr>
        <p:spPr>
          <a:xfrm>
            <a:off x="6956545" y="3896853"/>
            <a:ext cx="67080" cy="45470"/>
          </a:xfrm>
          <a:custGeom>
            <a:avLst/>
            <a:gdLst/>
            <a:ahLst/>
            <a:cxnLst/>
            <a:rect l="l" t="t" r="r" b="b"/>
            <a:pathLst>
              <a:path w="67080" h="45470">
                <a:moveTo>
                  <a:pt x="0" y="0"/>
                </a:moveTo>
                <a:lnTo>
                  <a:pt x="21351" y="12129"/>
                </a:lnTo>
                <a:lnTo>
                  <a:pt x="42690" y="24246"/>
                </a:lnTo>
                <a:lnTo>
                  <a:pt x="67080" y="45470"/>
                </a:lnTo>
              </a:path>
            </a:pathLst>
          </a:custGeom>
          <a:ln w="9142">
            <a:solidFill>
              <a:srgbClr val="000000"/>
            </a:solidFill>
          </a:ln>
        </p:spPr>
        <p:txBody>
          <a:bodyPr wrap="square" lIns="0" tIns="0" rIns="0" bIns="0" rtlCol="0">
            <a:noAutofit/>
          </a:bodyPr>
          <a:lstStyle/>
          <a:p>
            <a:endParaRPr/>
          </a:p>
        </p:txBody>
      </p:sp>
      <p:sp>
        <p:nvSpPr>
          <p:cNvPr id="149" name="object 149"/>
          <p:cNvSpPr/>
          <p:nvPr/>
        </p:nvSpPr>
        <p:spPr>
          <a:xfrm>
            <a:off x="7002286" y="3939289"/>
            <a:ext cx="192077" cy="87919"/>
          </a:xfrm>
          <a:custGeom>
            <a:avLst/>
            <a:gdLst/>
            <a:ahLst/>
            <a:cxnLst/>
            <a:rect l="l" t="t" r="r" b="b"/>
            <a:pathLst>
              <a:path w="192077" h="87919">
                <a:moveTo>
                  <a:pt x="0" y="0"/>
                </a:moveTo>
                <a:lnTo>
                  <a:pt x="6087" y="0"/>
                </a:lnTo>
                <a:lnTo>
                  <a:pt x="12188" y="0"/>
                </a:lnTo>
                <a:lnTo>
                  <a:pt x="30489" y="3035"/>
                </a:lnTo>
                <a:lnTo>
                  <a:pt x="85369" y="18201"/>
                </a:lnTo>
                <a:lnTo>
                  <a:pt x="115858" y="33353"/>
                </a:lnTo>
                <a:lnTo>
                  <a:pt x="143298" y="48506"/>
                </a:lnTo>
                <a:lnTo>
                  <a:pt x="170738" y="66694"/>
                </a:lnTo>
                <a:lnTo>
                  <a:pt x="192077" y="87919"/>
                </a:lnTo>
              </a:path>
            </a:pathLst>
          </a:custGeom>
          <a:ln w="9141">
            <a:solidFill>
              <a:srgbClr val="000000"/>
            </a:solidFill>
          </a:ln>
        </p:spPr>
        <p:txBody>
          <a:bodyPr wrap="square" lIns="0" tIns="0" rIns="0" bIns="0" rtlCol="0">
            <a:noAutofit/>
          </a:bodyPr>
          <a:lstStyle/>
          <a:p>
            <a:endParaRPr/>
          </a:p>
        </p:txBody>
      </p:sp>
      <p:sp>
        <p:nvSpPr>
          <p:cNvPr id="150" name="object 150"/>
          <p:cNvSpPr/>
          <p:nvPr/>
        </p:nvSpPr>
        <p:spPr>
          <a:xfrm>
            <a:off x="7182162" y="4015078"/>
            <a:ext cx="155499" cy="87919"/>
          </a:xfrm>
          <a:custGeom>
            <a:avLst/>
            <a:gdLst/>
            <a:ahLst/>
            <a:cxnLst/>
            <a:rect l="l" t="t" r="r" b="b"/>
            <a:pathLst>
              <a:path w="155499" h="87919">
                <a:moveTo>
                  <a:pt x="0" y="0"/>
                </a:moveTo>
                <a:lnTo>
                  <a:pt x="15251" y="0"/>
                </a:lnTo>
                <a:lnTo>
                  <a:pt x="36590" y="6071"/>
                </a:lnTo>
                <a:lnTo>
                  <a:pt x="85369" y="27282"/>
                </a:lnTo>
                <a:lnTo>
                  <a:pt x="109758" y="39412"/>
                </a:lnTo>
                <a:lnTo>
                  <a:pt x="131110" y="54565"/>
                </a:lnTo>
                <a:lnTo>
                  <a:pt x="146348" y="69730"/>
                </a:lnTo>
                <a:lnTo>
                  <a:pt x="152449" y="78824"/>
                </a:lnTo>
                <a:lnTo>
                  <a:pt x="155499" y="87919"/>
                </a:lnTo>
              </a:path>
            </a:pathLst>
          </a:custGeom>
          <a:ln w="9142">
            <a:solidFill>
              <a:srgbClr val="000000"/>
            </a:solidFill>
          </a:ln>
        </p:spPr>
        <p:txBody>
          <a:bodyPr wrap="square" lIns="0" tIns="0" rIns="0" bIns="0" rtlCol="0">
            <a:noAutofit/>
          </a:bodyPr>
          <a:lstStyle/>
          <a:p>
            <a:endParaRPr/>
          </a:p>
        </p:txBody>
      </p:sp>
      <p:sp>
        <p:nvSpPr>
          <p:cNvPr id="151" name="object 151"/>
          <p:cNvSpPr/>
          <p:nvPr/>
        </p:nvSpPr>
        <p:spPr>
          <a:xfrm>
            <a:off x="7206551" y="3936266"/>
            <a:ext cx="21351" cy="3022"/>
          </a:xfrm>
          <a:custGeom>
            <a:avLst/>
            <a:gdLst/>
            <a:ahLst/>
            <a:cxnLst/>
            <a:rect l="l" t="t" r="r" b="b"/>
            <a:pathLst>
              <a:path w="21351" h="3022">
                <a:moveTo>
                  <a:pt x="21351" y="3022"/>
                </a:moveTo>
                <a:lnTo>
                  <a:pt x="12201" y="0"/>
                </a:lnTo>
                <a:lnTo>
                  <a:pt x="0" y="0"/>
                </a:lnTo>
              </a:path>
            </a:pathLst>
          </a:custGeom>
          <a:ln w="9140">
            <a:solidFill>
              <a:srgbClr val="000000"/>
            </a:solidFill>
          </a:ln>
        </p:spPr>
        <p:txBody>
          <a:bodyPr wrap="square" lIns="0" tIns="0" rIns="0" bIns="0" rtlCol="0">
            <a:noAutofit/>
          </a:bodyPr>
          <a:lstStyle/>
          <a:p>
            <a:endParaRPr/>
          </a:p>
        </p:txBody>
      </p:sp>
      <p:sp>
        <p:nvSpPr>
          <p:cNvPr id="152" name="object 152"/>
          <p:cNvSpPr/>
          <p:nvPr/>
        </p:nvSpPr>
        <p:spPr>
          <a:xfrm>
            <a:off x="7386440" y="3945360"/>
            <a:ext cx="21339" cy="3022"/>
          </a:xfrm>
          <a:custGeom>
            <a:avLst/>
            <a:gdLst/>
            <a:ahLst/>
            <a:cxnLst/>
            <a:rect l="l" t="t" r="r" b="b"/>
            <a:pathLst>
              <a:path w="21339" h="3022">
                <a:moveTo>
                  <a:pt x="21339" y="3022"/>
                </a:moveTo>
                <a:lnTo>
                  <a:pt x="0" y="0"/>
                </a:lnTo>
              </a:path>
            </a:pathLst>
          </a:custGeom>
          <a:ln w="9140">
            <a:solidFill>
              <a:srgbClr val="000000"/>
            </a:solidFill>
          </a:ln>
        </p:spPr>
        <p:txBody>
          <a:bodyPr wrap="square" lIns="0" tIns="0" rIns="0" bIns="0" rtlCol="0">
            <a:noAutofit/>
          </a:bodyPr>
          <a:lstStyle/>
          <a:p>
            <a:endParaRPr/>
          </a:p>
        </p:txBody>
      </p:sp>
      <p:sp>
        <p:nvSpPr>
          <p:cNvPr id="153" name="object 153"/>
          <p:cNvSpPr/>
          <p:nvPr/>
        </p:nvSpPr>
        <p:spPr>
          <a:xfrm>
            <a:off x="7432169" y="4021149"/>
            <a:ext cx="18352" cy="3022"/>
          </a:xfrm>
          <a:custGeom>
            <a:avLst/>
            <a:gdLst/>
            <a:ahLst/>
            <a:cxnLst/>
            <a:rect l="l" t="t" r="r" b="b"/>
            <a:pathLst>
              <a:path w="18352" h="3022">
                <a:moveTo>
                  <a:pt x="18352" y="3022"/>
                </a:moveTo>
                <a:lnTo>
                  <a:pt x="12150" y="0"/>
                </a:lnTo>
                <a:lnTo>
                  <a:pt x="6075" y="0"/>
                </a:lnTo>
                <a:lnTo>
                  <a:pt x="3050" y="0"/>
                </a:lnTo>
                <a:lnTo>
                  <a:pt x="0" y="3022"/>
                </a:lnTo>
              </a:path>
            </a:pathLst>
          </a:custGeom>
          <a:ln w="9140">
            <a:solidFill>
              <a:srgbClr val="000000"/>
            </a:solidFill>
          </a:ln>
        </p:spPr>
        <p:txBody>
          <a:bodyPr wrap="square" lIns="0" tIns="0" rIns="0" bIns="0" rtlCol="0">
            <a:noAutofit/>
          </a:bodyPr>
          <a:lstStyle/>
          <a:p>
            <a:endParaRPr/>
          </a:p>
        </p:txBody>
      </p:sp>
      <p:sp>
        <p:nvSpPr>
          <p:cNvPr id="154" name="object 154"/>
          <p:cNvSpPr/>
          <p:nvPr/>
        </p:nvSpPr>
        <p:spPr>
          <a:xfrm>
            <a:off x="7057165" y="3924136"/>
            <a:ext cx="21339" cy="3035"/>
          </a:xfrm>
          <a:custGeom>
            <a:avLst/>
            <a:gdLst/>
            <a:ahLst/>
            <a:cxnLst/>
            <a:rect l="l" t="t" r="r" b="b"/>
            <a:pathLst>
              <a:path w="21339" h="3035">
                <a:moveTo>
                  <a:pt x="21339" y="3035"/>
                </a:moveTo>
                <a:lnTo>
                  <a:pt x="12188" y="0"/>
                </a:lnTo>
                <a:lnTo>
                  <a:pt x="6087" y="0"/>
                </a:lnTo>
                <a:lnTo>
                  <a:pt x="0" y="3035"/>
                </a:lnTo>
              </a:path>
            </a:pathLst>
          </a:custGeom>
          <a:ln w="9140">
            <a:solidFill>
              <a:srgbClr val="000000"/>
            </a:solidFill>
          </a:ln>
        </p:spPr>
        <p:txBody>
          <a:bodyPr wrap="square" lIns="0" tIns="0" rIns="0" bIns="0" rtlCol="0">
            <a:noAutofit/>
          </a:bodyPr>
          <a:lstStyle/>
          <a:p>
            <a:endParaRPr/>
          </a:p>
        </p:txBody>
      </p:sp>
      <p:sp>
        <p:nvSpPr>
          <p:cNvPr id="155" name="object 155"/>
          <p:cNvSpPr/>
          <p:nvPr/>
        </p:nvSpPr>
        <p:spPr>
          <a:xfrm>
            <a:off x="6834598" y="3939289"/>
            <a:ext cx="60967" cy="12129"/>
          </a:xfrm>
          <a:custGeom>
            <a:avLst/>
            <a:gdLst/>
            <a:ahLst/>
            <a:cxnLst/>
            <a:rect l="l" t="t" r="r" b="b"/>
            <a:pathLst>
              <a:path w="60967" h="12129">
                <a:moveTo>
                  <a:pt x="60967" y="12129"/>
                </a:moveTo>
                <a:lnTo>
                  <a:pt x="33527" y="3035"/>
                </a:lnTo>
                <a:lnTo>
                  <a:pt x="21339" y="0"/>
                </a:lnTo>
                <a:lnTo>
                  <a:pt x="12188" y="0"/>
                </a:lnTo>
                <a:lnTo>
                  <a:pt x="9138" y="3035"/>
                </a:lnTo>
                <a:lnTo>
                  <a:pt x="6087" y="6071"/>
                </a:lnTo>
                <a:lnTo>
                  <a:pt x="3050" y="9094"/>
                </a:lnTo>
                <a:lnTo>
                  <a:pt x="0" y="9094"/>
                </a:lnTo>
              </a:path>
            </a:pathLst>
          </a:custGeom>
          <a:ln w="9140">
            <a:solidFill>
              <a:srgbClr val="000000"/>
            </a:solidFill>
          </a:ln>
        </p:spPr>
        <p:txBody>
          <a:bodyPr wrap="square" lIns="0" tIns="0" rIns="0" bIns="0" rtlCol="0">
            <a:noAutofit/>
          </a:bodyPr>
          <a:lstStyle/>
          <a:p>
            <a:endParaRPr/>
          </a:p>
        </p:txBody>
      </p:sp>
      <p:sp>
        <p:nvSpPr>
          <p:cNvPr id="156" name="object 156"/>
          <p:cNvSpPr/>
          <p:nvPr/>
        </p:nvSpPr>
        <p:spPr>
          <a:xfrm>
            <a:off x="7099843" y="4072679"/>
            <a:ext cx="45741" cy="6058"/>
          </a:xfrm>
          <a:custGeom>
            <a:avLst/>
            <a:gdLst/>
            <a:ahLst/>
            <a:cxnLst/>
            <a:rect l="l" t="t" r="r" b="b"/>
            <a:pathLst>
              <a:path w="45741" h="6058">
                <a:moveTo>
                  <a:pt x="45741" y="0"/>
                </a:moveTo>
                <a:lnTo>
                  <a:pt x="24389" y="3035"/>
                </a:lnTo>
                <a:lnTo>
                  <a:pt x="9150" y="6058"/>
                </a:lnTo>
                <a:lnTo>
                  <a:pt x="3050" y="6058"/>
                </a:lnTo>
                <a:lnTo>
                  <a:pt x="0" y="6058"/>
                </a:lnTo>
              </a:path>
            </a:pathLst>
          </a:custGeom>
          <a:ln w="9140">
            <a:solidFill>
              <a:srgbClr val="000000"/>
            </a:solidFill>
          </a:ln>
        </p:spPr>
        <p:txBody>
          <a:bodyPr wrap="square" lIns="0" tIns="0" rIns="0" bIns="0" rtlCol="0">
            <a:noAutofit/>
          </a:bodyPr>
          <a:lstStyle/>
          <a:p>
            <a:endParaRPr/>
          </a:p>
        </p:txBody>
      </p:sp>
      <p:sp>
        <p:nvSpPr>
          <p:cNvPr id="157" name="object 157"/>
          <p:cNvSpPr/>
          <p:nvPr/>
        </p:nvSpPr>
        <p:spPr>
          <a:xfrm>
            <a:off x="7139484" y="4109056"/>
            <a:ext cx="173788" cy="106107"/>
          </a:xfrm>
          <a:custGeom>
            <a:avLst/>
            <a:gdLst/>
            <a:ahLst/>
            <a:cxnLst/>
            <a:rect l="l" t="t" r="r" b="b"/>
            <a:pathLst>
              <a:path w="173788" h="106107">
                <a:moveTo>
                  <a:pt x="173788" y="106107"/>
                </a:moveTo>
                <a:lnTo>
                  <a:pt x="167687" y="103071"/>
                </a:lnTo>
                <a:lnTo>
                  <a:pt x="161587" y="100036"/>
                </a:lnTo>
                <a:lnTo>
                  <a:pt x="143298" y="84883"/>
                </a:lnTo>
                <a:lnTo>
                  <a:pt x="128047" y="69730"/>
                </a:lnTo>
                <a:lnTo>
                  <a:pt x="115858" y="57600"/>
                </a:lnTo>
                <a:lnTo>
                  <a:pt x="112808" y="51542"/>
                </a:lnTo>
                <a:lnTo>
                  <a:pt x="106708" y="42448"/>
                </a:lnTo>
                <a:lnTo>
                  <a:pt x="94507" y="33353"/>
                </a:lnTo>
                <a:lnTo>
                  <a:pt x="73168" y="24259"/>
                </a:lnTo>
                <a:lnTo>
                  <a:pt x="54879" y="12129"/>
                </a:lnTo>
                <a:lnTo>
                  <a:pt x="42678" y="6071"/>
                </a:lnTo>
                <a:lnTo>
                  <a:pt x="36577" y="6071"/>
                </a:lnTo>
                <a:lnTo>
                  <a:pt x="33540" y="6071"/>
                </a:lnTo>
                <a:lnTo>
                  <a:pt x="15238" y="3035"/>
                </a:lnTo>
                <a:lnTo>
                  <a:pt x="0" y="0"/>
                </a:lnTo>
              </a:path>
            </a:pathLst>
          </a:custGeom>
          <a:ln w="9142">
            <a:solidFill>
              <a:srgbClr val="000000"/>
            </a:solidFill>
          </a:ln>
        </p:spPr>
        <p:txBody>
          <a:bodyPr wrap="square" lIns="0" tIns="0" rIns="0" bIns="0" rtlCol="0">
            <a:noAutofit/>
          </a:bodyPr>
          <a:lstStyle/>
          <a:p>
            <a:endParaRPr/>
          </a:p>
        </p:txBody>
      </p:sp>
      <p:sp>
        <p:nvSpPr>
          <p:cNvPr id="158" name="object 158"/>
          <p:cNvSpPr/>
          <p:nvPr/>
        </p:nvSpPr>
        <p:spPr>
          <a:xfrm>
            <a:off x="7218752" y="4139374"/>
            <a:ext cx="45728" cy="72753"/>
          </a:xfrm>
          <a:custGeom>
            <a:avLst/>
            <a:gdLst/>
            <a:ahLst/>
            <a:cxnLst/>
            <a:rect l="l" t="t" r="r" b="b"/>
            <a:pathLst>
              <a:path w="45728" h="72753">
                <a:moveTo>
                  <a:pt x="45728" y="72753"/>
                </a:moveTo>
                <a:lnTo>
                  <a:pt x="39640" y="66694"/>
                </a:lnTo>
                <a:lnTo>
                  <a:pt x="27439" y="57600"/>
                </a:lnTo>
                <a:lnTo>
                  <a:pt x="12201" y="39412"/>
                </a:lnTo>
                <a:lnTo>
                  <a:pt x="9150" y="27282"/>
                </a:lnTo>
                <a:lnTo>
                  <a:pt x="9150" y="15152"/>
                </a:lnTo>
                <a:lnTo>
                  <a:pt x="6100" y="3035"/>
                </a:lnTo>
                <a:lnTo>
                  <a:pt x="3050" y="0"/>
                </a:lnTo>
                <a:lnTo>
                  <a:pt x="0" y="0"/>
                </a:lnTo>
              </a:path>
            </a:pathLst>
          </a:custGeom>
          <a:ln w="9144">
            <a:solidFill>
              <a:srgbClr val="000000"/>
            </a:solidFill>
          </a:ln>
        </p:spPr>
        <p:txBody>
          <a:bodyPr wrap="square" lIns="0" tIns="0" rIns="0" bIns="0" rtlCol="0">
            <a:noAutofit/>
          </a:bodyPr>
          <a:lstStyle/>
          <a:p>
            <a:endParaRPr/>
          </a:p>
        </p:txBody>
      </p:sp>
      <p:sp>
        <p:nvSpPr>
          <p:cNvPr id="159" name="object 159"/>
          <p:cNvSpPr/>
          <p:nvPr/>
        </p:nvSpPr>
        <p:spPr>
          <a:xfrm>
            <a:off x="7343762" y="4230316"/>
            <a:ext cx="109796" cy="69730"/>
          </a:xfrm>
          <a:custGeom>
            <a:avLst/>
            <a:gdLst/>
            <a:ahLst/>
            <a:cxnLst/>
            <a:rect l="l" t="t" r="r" b="b"/>
            <a:pathLst>
              <a:path w="109796" h="69730">
                <a:moveTo>
                  <a:pt x="24389" y="12129"/>
                </a:moveTo>
                <a:lnTo>
                  <a:pt x="0" y="0"/>
                </a:lnTo>
                <a:lnTo>
                  <a:pt x="18288" y="3035"/>
                </a:lnTo>
                <a:lnTo>
                  <a:pt x="27439" y="6071"/>
                </a:lnTo>
                <a:lnTo>
                  <a:pt x="36577" y="12129"/>
                </a:lnTo>
                <a:lnTo>
                  <a:pt x="76218" y="42448"/>
                </a:lnTo>
                <a:lnTo>
                  <a:pt x="109796" y="69730"/>
                </a:lnTo>
              </a:path>
            </a:pathLst>
          </a:custGeom>
          <a:ln w="9142">
            <a:solidFill>
              <a:srgbClr val="000000"/>
            </a:solidFill>
          </a:ln>
        </p:spPr>
        <p:txBody>
          <a:bodyPr wrap="square" lIns="0" tIns="0" rIns="0" bIns="0" rtlCol="0">
            <a:noAutofit/>
          </a:bodyPr>
          <a:lstStyle/>
          <a:p>
            <a:endParaRPr/>
          </a:p>
        </p:txBody>
      </p:sp>
      <p:sp>
        <p:nvSpPr>
          <p:cNvPr id="160" name="object 160"/>
          <p:cNvSpPr/>
          <p:nvPr/>
        </p:nvSpPr>
        <p:spPr>
          <a:xfrm>
            <a:off x="7331561" y="4090867"/>
            <a:ext cx="94519" cy="24259"/>
          </a:xfrm>
          <a:custGeom>
            <a:avLst/>
            <a:gdLst/>
            <a:ahLst/>
            <a:cxnLst/>
            <a:rect l="l" t="t" r="r" b="b"/>
            <a:pathLst>
              <a:path w="94519" h="24259">
                <a:moveTo>
                  <a:pt x="0" y="0"/>
                </a:moveTo>
                <a:lnTo>
                  <a:pt x="21339" y="0"/>
                </a:lnTo>
                <a:lnTo>
                  <a:pt x="51828" y="6071"/>
                </a:lnTo>
                <a:lnTo>
                  <a:pt x="79268" y="12129"/>
                </a:lnTo>
                <a:lnTo>
                  <a:pt x="88419" y="18188"/>
                </a:lnTo>
                <a:lnTo>
                  <a:pt x="94519" y="24259"/>
                </a:lnTo>
              </a:path>
            </a:pathLst>
          </a:custGeom>
          <a:ln w="9140">
            <a:solidFill>
              <a:srgbClr val="000000"/>
            </a:solidFill>
          </a:ln>
        </p:spPr>
        <p:txBody>
          <a:bodyPr wrap="square" lIns="0" tIns="0" rIns="0" bIns="0" rtlCol="0">
            <a:noAutofit/>
          </a:bodyPr>
          <a:lstStyle/>
          <a:p>
            <a:endParaRPr/>
          </a:p>
        </p:txBody>
      </p:sp>
      <p:sp>
        <p:nvSpPr>
          <p:cNvPr id="161" name="object 161"/>
          <p:cNvSpPr/>
          <p:nvPr/>
        </p:nvSpPr>
        <p:spPr>
          <a:xfrm>
            <a:off x="7410830" y="4081773"/>
            <a:ext cx="149424" cy="54565"/>
          </a:xfrm>
          <a:custGeom>
            <a:avLst/>
            <a:gdLst/>
            <a:ahLst/>
            <a:cxnLst/>
            <a:rect l="l" t="t" r="r" b="b"/>
            <a:pathLst>
              <a:path w="149424" h="54565">
                <a:moveTo>
                  <a:pt x="0" y="21224"/>
                </a:moveTo>
                <a:lnTo>
                  <a:pt x="12201" y="21224"/>
                </a:lnTo>
                <a:lnTo>
                  <a:pt x="21339" y="24259"/>
                </a:lnTo>
                <a:lnTo>
                  <a:pt x="27414" y="27282"/>
                </a:lnTo>
                <a:lnTo>
                  <a:pt x="30451" y="30318"/>
                </a:lnTo>
                <a:lnTo>
                  <a:pt x="42728" y="39412"/>
                </a:lnTo>
                <a:lnTo>
                  <a:pt x="51841" y="51542"/>
                </a:lnTo>
                <a:lnTo>
                  <a:pt x="54879" y="54565"/>
                </a:lnTo>
                <a:lnTo>
                  <a:pt x="60954" y="54565"/>
                </a:lnTo>
                <a:lnTo>
                  <a:pt x="73231" y="54565"/>
                </a:lnTo>
                <a:lnTo>
                  <a:pt x="103607" y="48506"/>
                </a:lnTo>
                <a:lnTo>
                  <a:pt x="131072" y="39412"/>
                </a:lnTo>
                <a:lnTo>
                  <a:pt x="143349" y="33353"/>
                </a:lnTo>
                <a:lnTo>
                  <a:pt x="146386" y="30318"/>
                </a:lnTo>
                <a:lnTo>
                  <a:pt x="149424" y="24259"/>
                </a:lnTo>
                <a:lnTo>
                  <a:pt x="149424" y="15165"/>
                </a:lnTo>
                <a:lnTo>
                  <a:pt x="149424" y="6058"/>
                </a:lnTo>
                <a:lnTo>
                  <a:pt x="149424" y="0"/>
                </a:lnTo>
              </a:path>
            </a:pathLst>
          </a:custGeom>
          <a:ln w="9141">
            <a:solidFill>
              <a:srgbClr val="000000"/>
            </a:solidFill>
          </a:ln>
        </p:spPr>
        <p:txBody>
          <a:bodyPr wrap="square" lIns="0" tIns="0" rIns="0" bIns="0" rtlCol="0">
            <a:noAutofit/>
          </a:bodyPr>
          <a:lstStyle/>
          <a:p>
            <a:endParaRPr/>
          </a:p>
        </p:txBody>
      </p:sp>
      <p:sp>
        <p:nvSpPr>
          <p:cNvPr id="162" name="object 162"/>
          <p:cNvSpPr/>
          <p:nvPr/>
        </p:nvSpPr>
        <p:spPr>
          <a:xfrm>
            <a:off x="7322410" y="4081773"/>
            <a:ext cx="225566" cy="48506"/>
          </a:xfrm>
          <a:custGeom>
            <a:avLst/>
            <a:gdLst/>
            <a:ahLst/>
            <a:cxnLst/>
            <a:rect l="l" t="t" r="r" b="b"/>
            <a:pathLst>
              <a:path w="225566" h="48506">
                <a:moveTo>
                  <a:pt x="225566" y="12129"/>
                </a:moveTo>
                <a:lnTo>
                  <a:pt x="222529" y="18188"/>
                </a:lnTo>
                <a:lnTo>
                  <a:pt x="213416" y="24259"/>
                </a:lnTo>
                <a:lnTo>
                  <a:pt x="188989" y="39412"/>
                </a:lnTo>
                <a:lnTo>
                  <a:pt x="176838" y="45470"/>
                </a:lnTo>
                <a:lnTo>
                  <a:pt x="161650" y="48506"/>
                </a:lnTo>
                <a:lnTo>
                  <a:pt x="149373" y="48506"/>
                </a:lnTo>
                <a:lnTo>
                  <a:pt x="140260" y="45470"/>
                </a:lnTo>
                <a:lnTo>
                  <a:pt x="134185" y="42448"/>
                </a:lnTo>
                <a:lnTo>
                  <a:pt x="128110" y="33353"/>
                </a:lnTo>
                <a:lnTo>
                  <a:pt x="118871" y="24259"/>
                </a:lnTo>
                <a:lnTo>
                  <a:pt x="112808" y="21224"/>
                </a:lnTo>
                <a:lnTo>
                  <a:pt x="103670" y="18188"/>
                </a:lnTo>
                <a:lnTo>
                  <a:pt x="97570" y="18188"/>
                </a:lnTo>
                <a:lnTo>
                  <a:pt x="85369" y="18188"/>
                </a:lnTo>
                <a:lnTo>
                  <a:pt x="51828" y="6058"/>
                </a:lnTo>
                <a:lnTo>
                  <a:pt x="27439" y="0"/>
                </a:lnTo>
                <a:lnTo>
                  <a:pt x="0" y="0"/>
                </a:lnTo>
              </a:path>
            </a:pathLst>
          </a:custGeom>
          <a:ln w="9140">
            <a:solidFill>
              <a:srgbClr val="000000"/>
            </a:solidFill>
          </a:ln>
        </p:spPr>
        <p:txBody>
          <a:bodyPr wrap="square" lIns="0" tIns="0" rIns="0" bIns="0" rtlCol="0">
            <a:noAutofit/>
          </a:bodyPr>
          <a:lstStyle/>
          <a:p>
            <a:endParaRPr/>
          </a:p>
        </p:txBody>
      </p:sp>
      <p:sp>
        <p:nvSpPr>
          <p:cNvPr id="163" name="object 163"/>
          <p:cNvSpPr/>
          <p:nvPr/>
        </p:nvSpPr>
        <p:spPr>
          <a:xfrm>
            <a:off x="7310222" y="4069643"/>
            <a:ext cx="143336" cy="33353"/>
          </a:xfrm>
          <a:custGeom>
            <a:avLst/>
            <a:gdLst/>
            <a:ahLst/>
            <a:cxnLst/>
            <a:rect l="l" t="t" r="r" b="b"/>
            <a:pathLst>
              <a:path w="143336" h="33353">
                <a:moveTo>
                  <a:pt x="0" y="0"/>
                </a:moveTo>
                <a:lnTo>
                  <a:pt x="33540" y="0"/>
                </a:lnTo>
                <a:lnTo>
                  <a:pt x="73168" y="6071"/>
                </a:lnTo>
                <a:lnTo>
                  <a:pt x="112808" y="15165"/>
                </a:lnTo>
                <a:lnTo>
                  <a:pt x="131059" y="24259"/>
                </a:lnTo>
                <a:lnTo>
                  <a:pt x="143336" y="33353"/>
                </a:lnTo>
              </a:path>
            </a:pathLst>
          </a:custGeom>
          <a:ln w="9140">
            <a:solidFill>
              <a:srgbClr val="000000"/>
            </a:solidFill>
          </a:ln>
        </p:spPr>
        <p:txBody>
          <a:bodyPr wrap="square" lIns="0" tIns="0" rIns="0" bIns="0" rtlCol="0">
            <a:noAutofit/>
          </a:bodyPr>
          <a:lstStyle/>
          <a:p>
            <a:endParaRPr/>
          </a:p>
        </p:txBody>
      </p:sp>
      <p:sp>
        <p:nvSpPr>
          <p:cNvPr id="164" name="object 164"/>
          <p:cNvSpPr/>
          <p:nvPr/>
        </p:nvSpPr>
        <p:spPr>
          <a:xfrm>
            <a:off x="7416930" y="4075714"/>
            <a:ext cx="79281" cy="30318"/>
          </a:xfrm>
          <a:custGeom>
            <a:avLst/>
            <a:gdLst/>
            <a:ahLst/>
            <a:cxnLst/>
            <a:rect l="l" t="t" r="r" b="b"/>
            <a:pathLst>
              <a:path w="79281" h="30318">
                <a:moveTo>
                  <a:pt x="79281" y="30318"/>
                </a:moveTo>
                <a:lnTo>
                  <a:pt x="70168" y="18188"/>
                </a:lnTo>
                <a:lnTo>
                  <a:pt x="57891" y="12117"/>
                </a:lnTo>
                <a:lnTo>
                  <a:pt x="42703" y="6058"/>
                </a:lnTo>
                <a:lnTo>
                  <a:pt x="30426" y="0"/>
                </a:lnTo>
                <a:lnTo>
                  <a:pt x="6100" y="0"/>
                </a:lnTo>
                <a:lnTo>
                  <a:pt x="0" y="0"/>
                </a:lnTo>
                <a:lnTo>
                  <a:pt x="0" y="3022"/>
                </a:lnTo>
              </a:path>
            </a:pathLst>
          </a:custGeom>
          <a:ln w="9141">
            <a:solidFill>
              <a:srgbClr val="000000"/>
            </a:solidFill>
          </a:ln>
        </p:spPr>
        <p:txBody>
          <a:bodyPr wrap="square" lIns="0" tIns="0" rIns="0" bIns="0" rtlCol="0">
            <a:noAutofit/>
          </a:bodyPr>
          <a:lstStyle/>
          <a:p>
            <a:endParaRPr/>
          </a:p>
        </p:txBody>
      </p:sp>
      <p:sp>
        <p:nvSpPr>
          <p:cNvPr id="165" name="object 165"/>
          <p:cNvSpPr/>
          <p:nvPr/>
        </p:nvSpPr>
        <p:spPr>
          <a:xfrm>
            <a:off x="7676062" y="3896853"/>
            <a:ext cx="88469" cy="60636"/>
          </a:xfrm>
          <a:custGeom>
            <a:avLst/>
            <a:gdLst/>
            <a:ahLst/>
            <a:cxnLst/>
            <a:rect l="l" t="t" r="r" b="b"/>
            <a:pathLst>
              <a:path w="88469" h="60636">
                <a:moveTo>
                  <a:pt x="88469" y="12129"/>
                </a:moveTo>
                <a:lnTo>
                  <a:pt x="85432" y="3035"/>
                </a:lnTo>
                <a:lnTo>
                  <a:pt x="82394" y="3035"/>
                </a:lnTo>
                <a:lnTo>
                  <a:pt x="79230" y="0"/>
                </a:lnTo>
                <a:lnTo>
                  <a:pt x="70117" y="3035"/>
                </a:lnTo>
                <a:lnTo>
                  <a:pt x="57967" y="6058"/>
                </a:lnTo>
                <a:lnTo>
                  <a:pt x="42652" y="15152"/>
                </a:lnTo>
                <a:lnTo>
                  <a:pt x="24427" y="27282"/>
                </a:lnTo>
                <a:lnTo>
                  <a:pt x="0" y="48506"/>
                </a:lnTo>
                <a:lnTo>
                  <a:pt x="30502" y="51529"/>
                </a:lnTo>
                <a:lnTo>
                  <a:pt x="45817" y="57600"/>
                </a:lnTo>
                <a:lnTo>
                  <a:pt x="51892" y="57600"/>
                </a:lnTo>
                <a:lnTo>
                  <a:pt x="51892" y="60636"/>
                </a:lnTo>
                <a:lnTo>
                  <a:pt x="88469" y="12129"/>
                </a:lnTo>
                <a:close/>
              </a:path>
            </a:pathLst>
          </a:custGeom>
          <a:solidFill>
            <a:srgbClr val="FBEFEB"/>
          </a:solidFill>
        </p:spPr>
        <p:txBody>
          <a:bodyPr wrap="square" lIns="0" tIns="0" rIns="0" bIns="0" rtlCol="0">
            <a:noAutofit/>
          </a:bodyPr>
          <a:lstStyle/>
          <a:p>
            <a:endParaRPr/>
          </a:p>
        </p:txBody>
      </p:sp>
      <p:sp>
        <p:nvSpPr>
          <p:cNvPr id="166" name="object 166"/>
          <p:cNvSpPr/>
          <p:nvPr/>
        </p:nvSpPr>
        <p:spPr>
          <a:xfrm>
            <a:off x="7676062" y="3896853"/>
            <a:ext cx="88469" cy="60636"/>
          </a:xfrm>
          <a:custGeom>
            <a:avLst/>
            <a:gdLst/>
            <a:ahLst/>
            <a:cxnLst/>
            <a:rect l="l" t="t" r="r" b="b"/>
            <a:pathLst>
              <a:path w="88469" h="60636">
                <a:moveTo>
                  <a:pt x="88469" y="12129"/>
                </a:moveTo>
                <a:lnTo>
                  <a:pt x="85432" y="3035"/>
                </a:lnTo>
                <a:lnTo>
                  <a:pt x="82394" y="3035"/>
                </a:lnTo>
                <a:lnTo>
                  <a:pt x="79230" y="0"/>
                </a:lnTo>
                <a:lnTo>
                  <a:pt x="70117" y="3035"/>
                </a:lnTo>
                <a:lnTo>
                  <a:pt x="57967" y="6058"/>
                </a:lnTo>
                <a:lnTo>
                  <a:pt x="42652" y="15152"/>
                </a:lnTo>
                <a:lnTo>
                  <a:pt x="24427" y="27282"/>
                </a:lnTo>
                <a:lnTo>
                  <a:pt x="0" y="48506"/>
                </a:lnTo>
                <a:lnTo>
                  <a:pt x="30502" y="51529"/>
                </a:lnTo>
                <a:lnTo>
                  <a:pt x="45817" y="57600"/>
                </a:lnTo>
                <a:lnTo>
                  <a:pt x="51892" y="57600"/>
                </a:lnTo>
                <a:lnTo>
                  <a:pt x="51892" y="60636"/>
                </a:lnTo>
              </a:path>
            </a:pathLst>
          </a:custGeom>
          <a:ln w="9142">
            <a:solidFill>
              <a:srgbClr val="000000"/>
            </a:solidFill>
          </a:ln>
        </p:spPr>
        <p:txBody>
          <a:bodyPr wrap="square" lIns="0" tIns="0" rIns="0" bIns="0" rtlCol="0">
            <a:noAutofit/>
          </a:bodyPr>
          <a:lstStyle/>
          <a:p>
            <a:endParaRPr/>
          </a:p>
        </p:txBody>
      </p:sp>
      <p:sp>
        <p:nvSpPr>
          <p:cNvPr id="167" name="object 167"/>
          <p:cNvSpPr/>
          <p:nvPr/>
        </p:nvSpPr>
        <p:spPr>
          <a:xfrm>
            <a:off x="7654799" y="4169692"/>
            <a:ext cx="42652" cy="48493"/>
          </a:xfrm>
          <a:custGeom>
            <a:avLst/>
            <a:gdLst/>
            <a:ahLst/>
            <a:cxnLst/>
            <a:rect l="l" t="t" r="r" b="b"/>
            <a:pathLst>
              <a:path w="42652" h="48493">
                <a:moveTo>
                  <a:pt x="42652" y="0"/>
                </a:moveTo>
                <a:lnTo>
                  <a:pt x="39615" y="15152"/>
                </a:lnTo>
                <a:lnTo>
                  <a:pt x="27338" y="33341"/>
                </a:lnTo>
                <a:lnTo>
                  <a:pt x="21263" y="42435"/>
                </a:lnTo>
                <a:lnTo>
                  <a:pt x="12150" y="48493"/>
                </a:lnTo>
                <a:lnTo>
                  <a:pt x="6075" y="48493"/>
                </a:lnTo>
                <a:lnTo>
                  <a:pt x="3037" y="48493"/>
                </a:lnTo>
                <a:lnTo>
                  <a:pt x="0" y="48493"/>
                </a:lnTo>
              </a:path>
            </a:pathLst>
          </a:custGeom>
          <a:ln w="9143">
            <a:solidFill>
              <a:srgbClr val="000000"/>
            </a:solidFill>
          </a:ln>
        </p:spPr>
        <p:txBody>
          <a:bodyPr wrap="square" lIns="0" tIns="0" rIns="0" bIns="0" rtlCol="0">
            <a:noAutofit/>
          </a:bodyPr>
          <a:lstStyle/>
          <a:p>
            <a:endParaRPr/>
          </a:p>
        </p:txBody>
      </p:sp>
      <p:sp>
        <p:nvSpPr>
          <p:cNvPr id="168" name="object 168"/>
          <p:cNvSpPr/>
          <p:nvPr/>
        </p:nvSpPr>
        <p:spPr>
          <a:xfrm>
            <a:off x="7639485" y="4196975"/>
            <a:ext cx="57967" cy="33341"/>
          </a:xfrm>
          <a:custGeom>
            <a:avLst/>
            <a:gdLst/>
            <a:ahLst/>
            <a:cxnLst/>
            <a:rect l="l" t="t" r="r" b="b"/>
            <a:pathLst>
              <a:path w="57967" h="33341">
                <a:moveTo>
                  <a:pt x="57967" y="0"/>
                </a:moveTo>
                <a:lnTo>
                  <a:pt x="51892" y="9094"/>
                </a:lnTo>
                <a:lnTo>
                  <a:pt x="39615" y="21211"/>
                </a:lnTo>
                <a:lnTo>
                  <a:pt x="21389" y="30318"/>
                </a:lnTo>
                <a:lnTo>
                  <a:pt x="12150" y="33341"/>
                </a:lnTo>
                <a:lnTo>
                  <a:pt x="0" y="33341"/>
                </a:lnTo>
              </a:path>
            </a:pathLst>
          </a:custGeom>
          <a:ln w="9142">
            <a:solidFill>
              <a:srgbClr val="000000"/>
            </a:solidFill>
          </a:ln>
        </p:spPr>
        <p:txBody>
          <a:bodyPr wrap="square" lIns="0" tIns="0" rIns="0" bIns="0" rtlCol="0">
            <a:noAutofit/>
          </a:bodyPr>
          <a:lstStyle/>
          <a:p>
            <a:endParaRPr/>
          </a:p>
        </p:txBody>
      </p:sp>
      <p:sp>
        <p:nvSpPr>
          <p:cNvPr id="169" name="object 169"/>
          <p:cNvSpPr/>
          <p:nvPr/>
        </p:nvSpPr>
        <p:spPr>
          <a:xfrm>
            <a:off x="7676062" y="4036302"/>
            <a:ext cx="64042" cy="257673"/>
          </a:xfrm>
          <a:custGeom>
            <a:avLst/>
            <a:gdLst/>
            <a:ahLst/>
            <a:cxnLst/>
            <a:rect l="l" t="t" r="r" b="b"/>
            <a:pathLst>
              <a:path w="64042" h="257673">
                <a:moveTo>
                  <a:pt x="64042" y="257673"/>
                </a:moveTo>
                <a:lnTo>
                  <a:pt x="39615" y="209179"/>
                </a:lnTo>
                <a:lnTo>
                  <a:pt x="21389" y="169766"/>
                </a:lnTo>
                <a:lnTo>
                  <a:pt x="18352" y="142484"/>
                </a:lnTo>
                <a:lnTo>
                  <a:pt x="18352" y="124295"/>
                </a:lnTo>
                <a:lnTo>
                  <a:pt x="15314" y="115201"/>
                </a:lnTo>
                <a:lnTo>
                  <a:pt x="12276" y="112165"/>
                </a:lnTo>
                <a:lnTo>
                  <a:pt x="6075" y="97013"/>
                </a:lnTo>
                <a:lnTo>
                  <a:pt x="3037" y="78824"/>
                </a:lnTo>
                <a:lnTo>
                  <a:pt x="0" y="57600"/>
                </a:lnTo>
                <a:lnTo>
                  <a:pt x="3037" y="45470"/>
                </a:lnTo>
                <a:lnTo>
                  <a:pt x="6075" y="36376"/>
                </a:lnTo>
                <a:lnTo>
                  <a:pt x="15314" y="18188"/>
                </a:lnTo>
                <a:lnTo>
                  <a:pt x="18352" y="9094"/>
                </a:lnTo>
                <a:lnTo>
                  <a:pt x="15314" y="0"/>
                </a:lnTo>
              </a:path>
            </a:pathLst>
          </a:custGeom>
          <a:ln w="9146">
            <a:solidFill>
              <a:srgbClr val="000000"/>
            </a:solidFill>
          </a:ln>
        </p:spPr>
        <p:txBody>
          <a:bodyPr wrap="square" lIns="0" tIns="0" rIns="0" bIns="0" rtlCol="0">
            <a:noAutofit/>
          </a:bodyPr>
          <a:lstStyle/>
          <a:p>
            <a:endParaRPr/>
          </a:p>
        </p:txBody>
      </p:sp>
      <p:sp>
        <p:nvSpPr>
          <p:cNvPr id="170" name="object 170"/>
          <p:cNvSpPr/>
          <p:nvPr/>
        </p:nvSpPr>
        <p:spPr>
          <a:xfrm>
            <a:off x="7737068" y="4460706"/>
            <a:ext cx="24427" cy="24259"/>
          </a:xfrm>
          <a:custGeom>
            <a:avLst/>
            <a:gdLst/>
            <a:ahLst/>
            <a:cxnLst/>
            <a:rect l="l" t="t" r="r" b="b"/>
            <a:pathLst>
              <a:path w="24427" h="24259">
                <a:moveTo>
                  <a:pt x="24427" y="0"/>
                </a:moveTo>
                <a:lnTo>
                  <a:pt x="21389" y="3035"/>
                </a:lnTo>
                <a:lnTo>
                  <a:pt x="15187" y="12129"/>
                </a:lnTo>
                <a:lnTo>
                  <a:pt x="0" y="24259"/>
                </a:lnTo>
                <a:lnTo>
                  <a:pt x="3037" y="21224"/>
                </a:lnTo>
                <a:lnTo>
                  <a:pt x="9112" y="18188"/>
                </a:lnTo>
                <a:lnTo>
                  <a:pt x="21389" y="12129"/>
                </a:lnTo>
              </a:path>
            </a:pathLst>
          </a:custGeom>
          <a:ln w="9143">
            <a:solidFill>
              <a:srgbClr val="000000"/>
            </a:solidFill>
          </a:ln>
        </p:spPr>
        <p:txBody>
          <a:bodyPr wrap="square" lIns="0" tIns="0" rIns="0" bIns="0" rtlCol="0">
            <a:noAutofit/>
          </a:bodyPr>
          <a:lstStyle/>
          <a:p>
            <a:endParaRPr/>
          </a:p>
        </p:txBody>
      </p:sp>
      <p:sp>
        <p:nvSpPr>
          <p:cNvPr id="171" name="object 171"/>
          <p:cNvSpPr/>
          <p:nvPr/>
        </p:nvSpPr>
        <p:spPr>
          <a:xfrm>
            <a:off x="7456596" y="4378859"/>
            <a:ext cx="131122" cy="151578"/>
          </a:xfrm>
          <a:custGeom>
            <a:avLst/>
            <a:gdLst/>
            <a:ahLst/>
            <a:cxnLst/>
            <a:rect l="l" t="t" r="r" b="b"/>
            <a:pathLst>
              <a:path w="131122" h="151578">
                <a:moveTo>
                  <a:pt x="0" y="0"/>
                </a:moveTo>
                <a:lnTo>
                  <a:pt x="67080" y="78824"/>
                </a:lnTo>
                <a:lnTo>
                  <a:pt x="109733" y="127331"/>
                </a:lnTo>
                <a:lnTo>
                  <a:pt x="121883" y="145519"/>
                </a:lnTo>
                <a:lnTo>
                  <a:pt x="127958" y="148542"/>
                </a:lnTo>
                <a:lnTo>
                  <a:pt x="131122" y="151578"/>
                </a:lnTo>
              </a:path>
            </a:pathLst>
          </a:custGeom>
          <a:ln w="9144">
            <a:solidFill>
              <a:srgbClr val="000000"/>
            </a:solidFill>
          </a:ln>
        </p:spPr>
        <p:txBody>
          <a:bodyPr wrap="square" lIns="0" tIns="0" rIns="0" bIns="0" rtlCol="0">
            <a:noAutofit/>
          </a:bodyPr>
          <a:lstStyle/>
          <a:p>
            <a:endParaRPr/>
          </a:p>
        </p:txBody>
      </p:sp>
      <p:sp>
        <p:nvSpPr>
          <p:cNvPr id="172" name="object 172"/>
          <p:cNvSpPr/>
          <p:nvPr/>
        </p:nvSpPr>
        <p:spPr>
          <a:xfrm>
            <a:off x="7490136" y="4409177"/>
            <a:ext cx="106695" cy="157636"/>
          </a:xfrm>
          <a:custGeom>
            <a:avLst/>
            <a:gdLst/>
            <a:ahLst/>
            <a:cxnLst/>
            <a:rect l="l" t="t" r="r" b="b"/>
            <a:pathLst>
              <a:path w="106695" h="157636">
                <a:moveTo>
                  <a:pt x="0" y="0"/>
                </a:moveTo>
                <a:lnTo>
                  <a:pt x="48728" y="69717"/>
                </a:lnTo>
                <a:lnTo>
                  <a:pt x="85305" y="118224"/>
                </a:lnTo>
                <a:lnTo>
                  <a:pt x="97582" y="136412"/>
                </a:lnTo>
                <a:lnTo>
                  <a:pt x="106695" y="145507"/>
                </a:lnTo>
                <a:lnTo>
                  <a:pt x="103657" y="145507"/>
                </a:lnTo>
                <a:lnTo>
                  <a:pt x="100620" y="148542"/>
                </a:lnTo>
                <a:lnTo>
                  <a:pt x="97582" y="151578"/>
                </a:lnTo>
                <a:lnTo>
                  <a:pt x="97582" y="157636"/>
                </a:lnTo>
                <a:lnTo>
                  <a:pt x="94418" y="154601"/>
                </a:lnTo>
                <a:lnTo>
                  <a:pt x="85305" y="142484"/>
                </a:lnTo>
                <a:lnTo>
                  <a:pt x="70117" y="121260"/>
                </a:lnTo>
              </a:path>
            </a:pathLst>
          </a:custGeom>
          <a:ln w="9144">
            <a:solidFill>
              <a:srgbClr val="000000"/>
            </a:solidFill>
          </a:ln>
        </p:spPr>
        <p:txBody>
          <a:bodyPr wrap="square" lIns="0" tIns="0" rIns="0" bIns="0" rtlCol="0">
            <a:noAutofit/>
          </a:bodyPr>
          <a:lstStyle/>
          <a:p>
            <a:endParaRPr/>
          </a:p>
        </p:txBody>
      </p:sp>
      <p:sp>
        <p:nvSpPr>
          <p:cNvPr id="173" name="object 173"/>
          <p:cNvSpPr/>
          <p:nvPr/>
        </p:nvSpPr>
        <p:spPr>
          <a:xfrm>
            <a:off x="7285833" y="4009019"/>
            <a:ext cx="21339" cy="3035"/>
          </a:xfrm>
          <a:custGeom>
            <a:avLst/>
            <a:gdLst/>
            <a:ahLst/>
            <a:cxnLst/>
            <a:rect l="l" t="t" r="r" b="b"/>
            <a:pathLst>
              <a:path w="21339" h="3035">
                <a:moveTo>
                  <a:pt x="21339" y="3035"/>
                </a:moveTo>
                <a:lnTo>
                  <a:pt x="15238" y="0"/>
                </a:lnTo>
                <a:lnTo>
                  <a:pt x="9138" y="0"/>
                </a:lnTo>
                <a:lnTo>
                  <a:pt x="3037" y="0"/>
                </a:lnTo>
                <a:lnTo>
                  <a:pt x="0" y="3035"/>
                </a:lnTo>
              </a:path>
            </a:pathLst>
          </a:custGeom>
          <a:ln w="9140">
            <a:solidFill>
              <a:srgbClr val="000000"/>
            </a:solidFill>
          </a:ln>
        </p:spPr>
        <p:txBody>
          <a:bodyPr wrap="square" lIns="0" tIns="0" rIns="0" bIns="0" rtlCol="0">
            <a:noAutofit/>
          </a:bodyPr>
          <a:lstStyle/>
          <a:p>
            <a:endParaRPr/>
          </a:p>
        </p:txBody>
      </p:sp>
      <p:sp>
        <p:nvSpPr>
          <p:cNvPr id="174" name="object 174"/>
          <p:cNvSpPr/>
          <p:nvPr/>
        </p:nvSpPr>
        <p:spPr>
          <a:xfrm>
            <a:off x="7441282" y="4533473"/>
            <a:ext cx="618910" cy="439561"/>
          </a:xfrm>
          <a:custGeom>
            <a:avLst/>
            <a:gdLst/>
            <a:ahLst/>
            <a:cxnLst/>
            <a:rect l="l" t="t" r="r" b="b"/>
            <a:pathLst>
              <a:path w="618910" h="439561">
                <a:moveTo>
                  <a:pt x="88469" y="439561"/>
                </a:moveTo>
                <a:lnTo>
                  <a:pt x="618910" y="439561"/>
                </a:lnTo>
                <a:lnTo>
                  <a:pt x="445134" y="21211"/>
                </a:lnTo>
                <a:lnTo>
                  <a:pt x="442096" y="6058"/>
                </a:lnTo>
                <a:lnTo>
                  <a:pt x="436021" y="0"/>
                </a:lnTo>
                <a:lnTo>
                  <a:pt x="429946" y="0"/>
                </a:lnTo>
                <a:lnTo>
                  <a:pt x="408556" y="12117"/>
                </a:lnTo>
                <a:lnTo>
                  <a:pt x="39615" y="172789"/>
                </a:lnTo>
                <a:lnTo>
                  <a:pt x="24427" y="178848"/>
                </a:lnTo>
                <a:lnTo>
                  <a:pt x="12276" y="184919"/>
                </a:lnTo>
                <a:lnTo>
                  <a:pt x="6075" y="187942"/>
                </a:lnTo>
                <a:lnTo>
                  <a:pt x="0" y="194013"/>
                </a:lnTo>
                <a:lnTo>
                  <a:pt x="0" y="209166"/>
                </a:lnTo>
                <a:lnTo>
                  <a:pt x="88469" y="439561"/>
                </a:lnTo>
                <a:close/>
              </a:path>
            </a:pathLst>
          </a:custGeom>
          <a:solidFill>
            <a:srgbClr val="000000"/>
          </a:solidFill>
        </p:spPr>
        <p:txBody>
          <a:bodyPr wrap="square" lIns="0" tIns="0" rIns="0" bIns="0" rtlCol="0">
            <a:noAutofit/>
          </a:bodyPr>
          <a:lstStyle/>
          <a:p>
            <a:endParaRPr/>
          </a:p>
        </p:txBody>
      </p:sp>
      <p:sp>
        <p:nvSpPr>
          <p:cNvPr id="137" name="object 137"/>
          <p:cNvSpPr/>
          <p:nvPr/>
        </p:nvSpPr>
        <p:spPr>
          <a:xfrm>
            <a:off x="6172200" y="4973574"/>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6" name="object 136"/>
          <p:cNvSpPr/>
          <p:nvPr/>
        </p:nvSpPr>
        <p:spPr>
          <a:xfrm>
            <a:off x="6172200" y="4973574"/>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6" name="object 86"/>
          <p:cNvSpPr/>
          <p:nvPr/>
        </p:nvSpPr>
        <p:spPr>
          <a:xfrm>
            <a:off x="873415" y="386273"/>
            <a:ext cx="321957" cy="1153629"/>
          </a:xfrm>
          <a:custGeom>
            <a:avLst/>
            <a:gdLst/>
            <a:ahLst/>
            <a:cxnLst/>
            <a:rect l="l" t="t" r="r" b="b"/>
            <a:pathLst>
              <a:path w="321957" h="1153629">
                <a:moveTo>
                  <a:pt x="12149" y="0"/>
                </a:moveTo>
                <a:lnTo>
                  <a:pt x="306777" y="0"/>
                </a:lnTo>
                <a:lnTo>
                  <a:pt x="312854" y="0"/>
                </a:lnTo>
                <a:lnTo>
                  <a:pt x="318918" y="3036"/>
                </a:lnTo>
                <a:lnTo>
                  <a:pt x="321957" y="6072"/>
                </a:lnTo>
                <a:lnTo>
                  <a:pt x="321957" y="12144"/>
                </a:lnTo>
                <a:lnTo>
                  <a:pt x="321957" y="1141446"/>
                </a:lnTo>
                <a:lnTo>
                  <a:pt x="321957" y="1144495"/>
                </a:lnTo>
                <a:lnTo>
                  <a:pt x="318918" y="1150580"/>
                </a:lnTo>
                <a:lnTo>
                  <a:pt x="312854" y="1153629"/>
                </a:lnTo>
                <a:lnTo>
                  <a:pt x="306777" y="1153629"/>
                </a:lnTo>
                <a:lnTo>
                  <a:pt x="12149" y="1153629"/>
                </a:lnTo>
                <a:lnTo>
                  <a:pt x="9112" y="1153629"/>
                </a:lnTo>
                <a:lnTo>
                  <a:pt x="3037" y="1150580"/>
                </a:lnTo>
                <a:lnTo>
                  <a:pt x="0" y="1147544"/>
                </a:lnTo>
                <a:lnTo>
                  <a:pt x="0" y="1141446"/>
                </a:lnTo>
                <a:lnTo>
                  <a:pt x="0" y="12144"/>
                </a:lnTo>
                <a:lnTo>
                  <a:pt x="0" y="6072"/>
                </a:lnTo>
                <a:lnTo>
                  <a:pt x="3037" y="3036"/>
                </a:lnTo>
                <a:lnTo>
                  <a:pt x="6075" y="0"/>
                </a:lnTo>
                <a:lnTo>
                  <a:pt x="12149" y="0"/>
                </a:lnTo>
                <a:close/>
              </a:path>
            </a:pathLst>
          </a:custGeom>
          <a:ln w="9111">
            <a:solidFill>
              <a:srgbClr val="000000"/>
            </a:solidFill>
          </a:ln>
        </p:spPr>
        <p:txBody>
          <a:bodyPr wrap="square" lIns="0" tIns="0" rIns="0" bIns="0" rtlCol="0">
            <a:noAutofit/>
          </a:bodyPr>
          <a:lstStyle/>
          <a:p>
            <a:endParaRPr/>
          </a:p>
        </p:txBody>
      </p:sp>
      <p:sp>
        <p:nvSpPr>
          <p:cNvPr id="87" name="object 87"/>
          <p:cNvSpPr/>
          <p:nvPr/>
        </p:nvSpPr>
        <p:spPr>
          <a:xfrm>
            <a:off x="940238" y="498887"/>
            <a:ext cx="160983" cy="550950"/>
          </a:xfrm>
          <a:custGeom>
            <a:avLst/>
            <a:gdLst/>
            <a:ahLst/>
            <a:cxnLst/>
            <a:rect l="l" t="t" r="r" b="b"/>
            <a:pathLst>
              <a:path w="160983" h="550950">
                <a:moveTo>
                  <a:pt x="0" y="0"/>
                </a:moveTo>
                <a:lnTo>
                  <a:pt x="0" y="541817"/>
                </a:lnTo>
                <a:lnTo>
                  <a:pt x="0" y="544853"/>
                </a:lnTo>
                <a:lnTo>
                  <a:pt x="3038" y="547902"/>
                </a:lnTo>
                <a:lnTo>
                  <a:pt x="6076" y="550950"/>
                </a:lnTo>
                <a:lnTo>
                  <a:pt x="160983" y="550950"/>
                </a:lnTo>
              </a:path>
            </a:pathLst>
          </a:custGeom>
          <a:ln w="6074">
            <a:solidFill>
              <a:srgbClr val="000000"/>
            </a:solidFill>
          </a:ln>
        </p:spPr>
        <p:txBody>
          <a:bodyPr wrap="square" lIns="0" tIns="0" rIns="0" bIns="0" rtlCol="0">
            <a:noAutofit/>
          </a:bodyPr>
          <a:lstStyle/>
          <a:p>
            <a:endParaRPr/>
          </a:p>
        </p:txBody>
      </p:sp>
      <p:sp>
        <p:nvSpPr>
          <p:cNvPr id="88" name="object 88"/>
          <p:cNvSpPr/>
          <p:nvPr/>
        </p:nvSpPr>
        <p:spPr>
          <a:xfrm>
            <a:off x="940238" y="489754"/>
            <a:ext cx="188315" cy="560084"/>
          </a:xfrm>
          <a:custGeom>
            <a:avLst/>
            <a:gdLst/>
            <a:ahLst/>
            <a:cxnLst/>
            <a:rect l="l" t="t" r="r" b="b"/>
            <a:pathLst>
              <a:path w="188315" h="560084">
                <a:moveTo>
                  <a:pt x="179200" y="553986"/>
                </a:moveTo>
                <a:lnTo>
                  <a:pt x="176162" y="553986"/>
                </a:lnTo>
                <a:lnTo>
                  <a:pt x="182238" y="560084"/>
                </a:lnTo>
                <a:lnTo>
                  <a:pt x="185277" y="557035"/>
                </a:lnTo>
                <a:lnTo>
                  <a:pt x="188315" y="557035"/>
                </a:lnTo>
                <a:lnTo>
                  <a:pt x="188315" y="3048"/>
                </a:lnTo>
                <a:lnTo>
                  <a:pt x="185277" y="0"/>
                </a:lnTo>
                <a:lnTo>
                  <a:pt x="0" y="0"/>
                </a:lnTo>
                <a:lnTo>
                  <a:pt x="0" y="3048"/>
                </a:lnTo>
                <a:lnTo>
                  <a:pt x="3038" y="3048"/>
                </a:lnTo>
                <a:lnTo>
                  <a:pt x="9115" y="6084"/>
                </a:lnTo>
                <a:lnTo>
                  <a:pt x="176162" y="6084"/>
                </a:lnTo>
                <a:lnTo>
                  <a:pt x="182238" y="9133"/>
                </a:lnTo>
                <a:lnTo>
                  <a:pt x="182238" y="550950"/>
                </a:lnTo>
                <a:lnTo>
                  <a:pt x="179200" y="553986"/>
                </a:lnTo>
                <a:close/>
              </a:path>
            </a:pathLst>
          </a:custGeom>
          <a:solidFill>
            <a:srgbClr val="000000"/>
          </a:solidFill>
        </p:spPr>
        <p:txBody>
          <a:bodyPr wrap="square" lIns="0" tIns="0" rIns="0" bIns="0" rtlCol="0">
            <a:noAutofit/>
          </a:bodyPr>
          <a:lstStyle/>
          <a:p>
            <a:endParaRPr/>
          </a:p>
        </p:txBody>
      </p:sp>
      <p:sp>
        <p:nvSpPr>
          <p:cNvPr id="89" name="object 89"/>
          <p:cNvSpPr/>
          <p:nvPr/>
        </p:nvSpPr>
        <p:spPr>
          <a:xfrm>
            <a:off x="949353" y="501936"/>
            <a:ext cx="170098" cy="538768"/>
          </a:xfrm>
          <a:custGeom>
            <a:avLst/>
            <a:gdLst/>
            <a:ahLst/>
            <a:cxnLst/>
            <a:rect l="l" t="t" r="r" b="b"/>
            <a:pathLst>
              <a:path w="170098" h="538768">
                <a:moveTo>
                  <a:pt x="0" y="538768"/>
                </a:moveTo>
                <a:lnTo>
                  <a:pt x="170098" y="538768"/>
                </a:lnTo>
                <a:lnTo>
                  <a:pt x="170098" y="0"/>
                </a:lnTo>
                <a:lnTo>
                  <a:pt x="0" y="0"/>
                </a:lnTo>
                <a:lnTo>
                  <a:pt x="0" y="538768"/>
                </a:lnTo>
                <a:close/>
              </a:path>
            </a:pathLst>
          </a:custGeom>
          <a:solidFill>
            <a:srgbClr val="FFFFFF"/>
          </a:solidFill>
        </p:spPr>
        <p:txBody>
          <a:bodyPr wrap="square" lIns="0" tIns="0" rIns="0" bIns="0" rtlCol="0">
            <a:noAutofit/>
          </a:bodyPr>
          <a:lstStyle/>
          <a:p>
            <a:endParaRPr/>
          </a:p>
        </p:txBody>
      </p:sp>
      <p:sp>
        <p:nvSpPr>
          <p:cNvPr id="90" name="object 90"/>
          <p:cNvSpPr/>
          <p:nvPr/>
        </p:nvSpPr>
        <p:spPr>
          <a:xfrm>
            <a:off x="949353" y="501936"/>
            <a:ext cx="170098" cy="538768"/>
          </a:xfrm>
          <a:custGeom>
            <a:avLst/>
            <a:gdLst/>
            <a:ahLst/>
            <a:cxnLst/>
            <a:rect l="l" t="t" r="r" b="b"/>
            <a:pathLst>
              <a:path w="170098" h="538768">
                <a:moveTo>
                  <a:pt x="0" y="538768"/>
                </a:moveTo>
                <a:lnTo>
                  <a:pt x="170098" y="538768"/>
                </a:lnTo>
                <a:lnTo>
                  <a:pt x="170098" y="0"/>
                </a:lnTo>
                <a:lnTo>
                  <a:pt x="0" y="0"/>
                </a:lnTo>
                <a:lnTo>
                  <a:pt x="0" y="538768"/>
                </a:lnTo>
                <a:close/>
              </a:path>
            </a:pathLst>
          </a:custGeom>
          <a:ln w="6074">
            <a:solidFill>
              <a:srgbClr val="000000"/>
            </a:solidFill>
          </a:ln>
        </p:spPr>
        <p:txBody>
          <a:bodyPr wrap="square" lIns="0" tIns="0" rIns="0" bIns="0" rtlCol="0">
            <a:noAutofit/>
          </a:bodyPr>
          <a:lstStyle/>
          <a:p>
            <a:endParaRPr/>
          </a:p>
        </p:txBody>
      </p:sp>
      <p:sp>
        <p:nvSpPr>
          <p:cNvPr id="91" name="object 91"/>
          <p:cNvSpPr/>
          <p:nvPr/>
        </p:nvSpPr>
        <p:spPr>
          <a:xfrm>
            <a:off x="949353" y="708922"/>
            <a:ext cx="170085" cy="0"/>
          </a:xfrm>
          <a:custGeom>
            <a:avLst/>
            <a:gdLst/>
            <a:ahLst/>
            <a:cxnLst/>
            <a:rect l="l" t="t" r="r" b="b"/>
            <a:pathLst>
              <a:path w="170085">
                <a:moveTo>
                  <a:pt x="0" y="0"/>
                </a:moveTo>
                <a:lnTo>
                  <a:pt x="170085" y="0"/>
                </a:lnTo>
              </a:path>
            </a:pathLst>
          </a:custGeom>
          <a:ln w="12140">
            <a:solidFill>
              <a:srgbClr val="000000"/>
            </a:solidFill>
          </a:ln>
        </p:spPr>
        <p:txBody>
          <a:bodyPr wrap="square" lIns="0" tIns="0" rIns="0" bIns="0" rtlCol="0">
            <a:noAutofit/>
          </a:bodyPr>
          <a:lstStyle/>
          <a:p>
            <a:endParaRPr/>
          </a:p>
        </p:txBody>
      </p:sp>
      <p:sp>
        <p:nvSpPr>
          <p:cNvPr id="92" name="object 92"/>
          <p:cNvSpPr/>
          <p:nvPr/>
        </p:nvSpPr>
        <p:spPr>
          <a:xfrm>
            <a:off x="991878" y="520203"/>
            <a:ext cx="82009" cy="179585"/>
          </a:xfrm>
          <a:custGeom>
            <a:avLst/>
            <a:gdLst/>
            <a:ahLst/>
            <a:cxnLst/>
            <a:rect l="l" t="t" r="r" b="b"/>
            <a:pathLst>
              <a:path w="82009" h="179585">
                <a:moveTo>
                  <a:pt x="0" y="179585"/>
                </a:moveTo>
                <a:lnTo>
                  <a:pt x="82009" y="179585"/>
                </a:lnTo>
                <a:lnTo>
                  <a:pt x="82009" y="0"/>
                </a:lnTo>
                <a:lnTo>
                  <a:pt x="0" y="0"/>
                </a:lnTo>
                <a:lnTo>
                  <a:pt x="0" y="179585"/>
                </a:lnTo>
                <a:close/>
              </a:path>
            </a:pathLst>
          </a:custGeom>
          <a:solidFill>
            <a:srgbClr val="FFFFFF"/>
          </a:solidFill>
        </p:spPr>
        <p:txBody>
          <a:bodyPr wrap="square" lIns="0" tIns="0" rIns="0" bIns="0" rtlCol="0">
            <a:noAutofit/>
          </a:bodyPr>
          <a:lstStyle/>
          <a:p>
            <a:endParaRPr/>
          </a:p>
        </p:txBody>
      </p:sp>
      <p:sp>
        <p:nvSpPr>
          <p:cNvPr id="93" name="object 93"/>
          <p:cNvSpPr/>
          <p:nvPr/>
        </p:nvSpPr>
        <p:spPr>
          <a:xfrm>
            <a:off x="991878" y="520203"/>
            <a:ext cx="82009" cy="179585"/>
          </a:xfrm>
          <a:custGeom>
            <a:avLst/>
            <a:gdLst/>
            <a:ahLst/>
            <a:cxnLst/>
            <a:rect l="l" t="t" r="r" b="b"/>
            <a:pathLst>
              <a:path w="82009" h="179585">
                <a:moveTo>
                  <a:pt x="0" y="179585"/>
                </a:moveTo>
                <a:lnTo>
                  <a:pt x="82009" y="179585"/>
                </a:lnTo>
                <a:lnTo>
                  <a:pt x="82009" y="0"/>
                </a:lnTo>
                <a:lnTo>
                  <a:pt x="0" y="0"/>
                </a:lnTo>
                <a:lnTo>
                  <a:pt x="0" y="179585"/>
                </a:lnTo>
                <a:close/>
              </a:path>
            </a:pathLst>
          </a:custGeom>
          <a:ln w="6073">
            <a:solidFill>
              <a:srgbClr val="000000"/>
            </a:solidFill>
          </a:ln>
        </p:spPr>
        <p:txBody>
          <a:bodyPr wrap="square" lIns="0" tIns="0" rIns="0" bIns="0" rtlCol="0">
            <a:noAutofit/>
          </a:bodyPr>
          <a:lstStyle/>
          <a:p>
            <a:endParaRPr/>
          </a:p>
        </p:txBody>
      </p:sp>
      <p:sp>
        <p:nvSpPr>
          <p:cNvPr id="94" name="object 94"/>
          <p:cNvSpPr/>
          <p:nvPr/>
        </p:nvSpPr>
        <p:spPr>
          <a:xfrm>
            <a:off x="1037428" y="525643"/>
            <a:ext cx="30373" cy="34753"/>
          </a:xfrm>
          <a:custGeom>
            <a:avLst/>
            <a:gdLst/>
            <a:ahLst/>
            <a:cxnLst/>
            <a:rect l="l" t="t" r="r" b="b"/>
            <a:pathLst>
              <a:path w="30373" h="34753">
                <a:moveTo>
                  <a:pt x="0" y="34753"/>
                </a:moveTo>
                <a:lnTo>
                  <a:pt x="30373" y="34753"/>
                </a:lnTo>
                <a:lnTo>
                  <a:pt x="30373" y="0"/>
                </a:lnTo>
                <a:lnTo>
                  <a:pt x="0" y="0"/>
                </a:lnTo>
                <a:lnTo>
                  <a:pt x="0" y="34753"/>
                </a:lnTo>
                <a:close/>
              </a:path>
            </a:pathLst>
          </a:custGeom>
          <a:solidFill>
            <a:srgbClr val="FFFFFF"/>
          </a:solidFill>
        </p:spPr>
        <p:txBody>
          <a:bodyPr wrap="square" lIns="0" tIns="0" rIns="0" bIns="0" rtlCol="0">
            <a:noAutofit/>
          </a:bodyPr>
          <a:lstStyle/>
          <a:p>
            <a:endParaRPr/>
          </a:p>
        </p:txBody>
      </p:sp>
      <p:sp>
        <p:nvSpPr>
          <p:cNvPr id="95" name="object 95"/>
          <p:cNvSpPr/>
          <p:nvPr/>
        </p:nvSpPr>
        <p:spPr>
          <a:xfrm>
            <a:off x="1037428" y="526278"/>
            <a:ext cx="30373" cy="33483"/>
          </a:xfrm>
          <a:custGeom>
            <a:avLst/>
            <a:gdLst/>
            <a:ahLst/>
            <a:cxnLst/>
            <a:rect l="l" t="t" r="r" b="b"/>
            <a:pathLst>
              <a:path w="30373" h="33483">
                <a:moveTo>
                  <a:pt x="0" y="33483"/>
                </a:moveTo>
                <a:lnTo>
                  <a:pt x="30373" y="33483"/>
                </a:lnTo>
                <a:lnTo>
                  <a:pt x="30373" y="0"/>
                </a:lnTo>
                <a:lnTo>
                  <a:pt x="0" y="0"/>
                </a:lnTo>
                <a:lnTo>
                  <a:pt x="0" y="33483"/>
                </a:lnTo>
                <a:close/>
              </a:path>
            </a:pathLst>
          </a:custGeom>
          <a:ln w="6072">
            <a:solidFill>
              <a:srgbClr val="000000"/>
            </a:solidFill>
          </a:ln>
        </p:spPr>
        <p:txBody>
          <a:bodyPr wrap="square" lIns="0" tIns="0" rIns="0" bIns="0" rtlCol="0">
            <a:noAutofit/>
          </a:bodyPr>
          <a:lstStyle/>
          <a:p>
            <a:endParaRPr/>
          </a:p>
        </p:txBody>
      </p:sp>
      <p:sp>
        <p:nvSpPr>
          <p:cNvPr id="96" name="object 96"/>
          <p:cNvSpPr/>
          <p:nvPr/>
        </p:nvSpPr>
        <p:spPr>
          <a:xfrm>
            <a:off x="1037428" y="549994"/>
            <a:ext cx="30373" cy="10401"/>
          </a:xfrm>
          <a:custGeom>
            <a:avLst/>
            <a:gdLst/>
            <a:ahLst/>
            <a:cxnLst/>
            <a:rect l="l" t="t" r="r" b="b"/>
            <a:pathLst>
              <a:path w="30373" h="10401">
                <a:moveTo>
                  <a:pt x="0" y="10401"/>
                </a:moveTo>
                <a:lnTo>
                  <a:pt x="30373" y="10401"/>
                </a:lnTo>
                <a:lnTo>
                  <a:pt x="30373" y="0"/>
                </a:lnTo>
                <a:lnTo>
                  <a:pt x="0" y="0"/>
                </a:lnTo>
                <a:lnTo>
                  <a:pt x="0" y="10401"/>
                </a:lnTo>
                <a:close/>
              </a:path>
            </a:pathLst>
          </a:custGeom>
          <a:solidFill>
            <a:srgbClr val="000000"/>
          </a:solidFill>
        </p:spPr>
        <p:txBody>
          <a:bodyPr wrap="square" lIns="0" tIns="0" rIns="0" bIns="0" rtlCol="0">
            <a:noAutofit/>
          </a:bodyPr>
          <a:lstStyle/>
          <a:p>
            <a:endParaRPr/>
          </a:p>
        </p:txBody>
      </p:sp>
      <p:sp>
        <p:nvSpPr>
          <p:cNvPr id="97" name="object 97"/>
          <p:cNvSpPr/>
          <p:nvPr/>
        </p:nvSpPr>
        <p:spPr>
          <a:xfrm>
            <a:off x="991878" y="562810"/>
            <a:ext cx="82010" cy="0"/>
          </a:xfrm>
          <a:custGeom>
            <a:avLst/>
            <a:gdLst/>
            <a:ahLst/>
            <a:cxnLst/>
            <a:rect l="l" t="t" r="r" b="b"/>
            <a:pathLst>
              <a:path w="82010">
                <a:moveTo>
                  <a:pt x="82010" y="0"/>
                </a:moveTo>
                <a:lnTo>
                  <a:pt x="0" y="0"/>
                </a:lnTo>
              </a:path>
            </a:pathLst>
          </a:custGeom>
          <a:ln w="6070">
            <a:solidFill>
              <a:srgbClr val="000000"/>
            </a:solidFill>
          </a:ln>
        </p:spPr>
        <p:txBody>
          <a:bodyPr wrap="square" lIns="0" tIns="0" rIns="0" bIns="0" rtlCol="0">
            <a:noAutofit/>
          </a:bodyPr>
          <a:lstStyle/>
          <a:p>
            <a:endParaRPr/>
          </a:p>
        </p:txBody>
      </p:sp>
      <p:sp>
        <p:nvSpPr>
          <p:cNvPr id="98" name="object 98"/>
          <p:cNvSpPr/>
          <p:nvPr/>
        </p:nvSpPr>
        <p:spPr>
          <a:xfrm>
            <a:off x="1040466" y="594770"/>
            <a:ext cx="12149" cy="0"/>
          </a:xfrm>
          <a:custGeom>
            <a:avLst/>
            <a:gdLst/>
            <a:ahLst/>
            <a:cxnLst/>
            <a:rect l="l" t="t" r="r" b="b"/>
            <a:pathLst>
              <a:path w="12149">
                <a:moveTo>
                  <a:pt x="0" y="0"/>
                </a:moveTo>
                <a:lnTo>
                  <a:pt x="12149" y="0"/>
                </a:lnTo>
              </a:path>
            </a:pathLst>
          </a:custGeom>
          <a:ln w="16489">
            <a:solidFill>
              <a:srgbClr val="000000"/>
            </a:solidFill>
          </a:ln>
        </p:spPr>
        <p:txBody>
          <a:bodyPr wrap="square" lIns="0" tIns="0" rIns="0" bIns="0" rtlCol="0">
            <a:noAutofit/>
          </a:bodyPr>
          <a:lstStyle/>
          <a:p>
            <a:endParaRPr/>
          </a:p>
        </p:txBody>
      </p:sp>
      <p:sp>
        <p:nvSpPr>
          <p:cNvPr id="99" name="object 99"/>
          <p:cNvSpPr/>
          <p:nvPr/>
        </p:nvSpPr>
        <p:spPr>
          <a:xfrm>
            <a:off x="1040466" y="620644"/>
            <a:ext cx="12149" cy="0"/>
          </a:xfrm>
          <a:custGeom>
            <a:avLst/>
            <a:gdLst/>
            <a:ahLst/>
            <a:cxnLst/>
            <a:rect l="l" t="t" r="r" b="b"/>
            <a:pathLst>
              <a:path w="12149">
                <a:moveTo>
                  <a:pt x="0" y="0"/>
                </a:moveTo>
                <a:lnTo>
                  <a:pt x="12149" y="0"/>
                </a:lnTo>
              </a:path>
            </a:pathLst>
          </a:custGeom>
          <a:ln w="13445">
            <a:solidFill>
              <a:srgbClr val="000000"/>
            </a:solidFill>
          </a:ln>
        </p:spPr>
        <p:txBody>
          <a:bodyPr wrap="square" lIns="0" tIns="0" rIns="0" bIns="0" rtlCol="0">
            <a:noAutofit/>
          </a:bodyPr>
          <a:lstStyle/>
          <a:p>
            <a:endParaRPr/>
          </a:p>
        </p:txBody>
      </p:sp>
      <p:sp>
        <p:nvSpPr>
          <p:cNvPr id="100" name="object 100"/>
          <p:cNvSpPr/>
          <p:nvPr/>
        </p:nvSpPr>
        <p:spPr>
          <a:xfrm>
            <a:off x="1058696" y="737839"/>
            <a:ext cx="42523" cy="0"/>
          </a:xfrm>
          <a:custGeom>
            <a:avLst/>
            <a:gdLst/>
            <a:ahLst/>
            <a:cxnLst/>
            <a:rect l="l" t="t" r="r" b="b"/>
            <a:pathLst>
              <a:path w="42523">
                <a:moveTo>
                  <a:pt x="0" y="0"/>
                </a:moveTo>
                <a:lnTo>
                  <a:pt x="42523" y="0"/>
                </a:lnTo>
              </a:path>
            </a:pathLst>
          </a:custGeom>
          <a:ln w="22577">
            <a:solidFill>
              <a:srgbClr val="404040"/>
            </a:solidFill>
          </a:ln>
        </p:spPr>
        <p:txBody>
          <a:bodyPr wrap="square" lIns="0" tIns="0" rIns="0" bIns="0" rtlCol="0">
            <a:noAutofit/>
          </a:bodyPr>
          <a:lstStyle/>
          <a:p>
            <a:endParaRPr/>
          </a:p>
        </p:txBody>
      </p:sp>
      <p:sp>
        <p:nvSpPr>
          <p:cNvPr id="101" name="object 101"/>
          <p:cNvSpPr/>
          <p:nvPr/>
        </p:nvSpPr>
        <p:spPr>
          <a:xfrm>
            <a:off x="1058696" y="727185"/>
            <a:ext cx="42523" cy="21307"/>
          </a:xfrm>
          <a:custGeom>
            <a:avLst/>
            <a:gdLst/>
            <a:ahLst/>
            <a:cxnLst/>
            <a:rect l="l" t="t" r="r" b="b"/>
            <a:pathLst>
              <a:path w="42523" h="21307">
                <a:moveTo>
                  <a:pt x="0" y="21307"/>
                </a:moveTo>
                <a:lnTo>
                  <a:pt x="42523" y="21307"/>
                </a:lnTo>
                <a:lnTo>
                  <a:pt x="42523" y="0"/>
                </a:lnTo>
                <a:lnTo>
                  <a:pt x="0" y="0"/>
                </a:lnTo>
                <a:lnTo>
                  <a:pt x="0" y="21307"/>
                </a:lnTo>
                <a:close/>
              </a:path>
            </a:pathLst>
          </a:custGeom>
          <a:ln w="6071">
            <a:solidFill>
              <a:srgbClr val="000000"/>
            </a:solidFill>
          </a:ln>
        </p:spPr>
        <p:txBody>
          <a:bodyPr wrap="square" lIns="0" tIns="0" rIns="0" bIns="0" rtlCol="0">
            <a:noAutofit/>
          </a:bodyPr>
          <a:lstStyle/>
          <a:p>
            <a:endParaRPr/>
          </a:p>
        </p:txBody>
      </p:sp>
      <p:sp>
        <p:nvSpPr>
          <p:cNvPr id="102" name="object 102"/>
          <p:cNvSpPr/>
          <p:nvPr/>
        </p:nvSpPr>
        <p:spPr>
          <a:xfrm>
            <a:off x="967571" y="766760"/>
            <a:ext cx="136676" cy="228289"/>
          </a:xfrm>
          <a:custGeom>
            <a:avLst/>
            <a:gdLst/>
            <a:ahLst/>
            <a:cxnLst/>
            <a:rect l="l" t="t" r="r" b="b"/>
            <a:pathLst>
              <a:path w="136676" h="228289">
                <a:moveTo>
                  <a:pt x="0" y="228289"/>
                </a:moveTo>
                <a:lnTo>
                  <a:pt x="136676" y="228289"/>
                </a:lnTo>
                <a:lnTo>
                  <a:pt x="136676" y="0"/>
                </a:lnTo>
                <a:lnTo>
                  <a:pt x="0" y="0"/>
                </a:lnTo>
                <a:lnTo>
                  <a:pt x="0" y="228289"/>
                </a:lnTo>
                <a:close/>
              </a:path>
            </a:pathLst>
          </a:custGeom>
          <a:solidFill>
            <a:srgbClr val="FFFFFF"/>
          </a:solidFill>
        </p:spPr>
        <p:txBody>
          <a:bodyPr wrap="square" lIns="0" tIns="0" rIns="0" bIns="0" rtlCol="0">
            <a:noAutofit/>
          </a:bodyPr>
          <a:lstStyle/>
          <a:p>
            <a:endParaRPr/>
          </a:p>
        </p:txBody>
      </p:sp>
      <p:sp>
        <p:nvSpPr>
          <p:cNvPr id="103" name="object 103"/>
          <p:cNvSpPr/>
          <p:nvPr/>
        </p:nvSpPr>
        <p:spPr>
          <a:xfrm>
            <a:off x="967571" y="766760"/>
            <a:ext cx="136676" cy="228289"/>
          </a:xfrm>
          <a:custGeom>
            <a:avLst/>
            <a:gdLst/>
            <a:ahLst/>
            <a:cxnLst/>
            <a:rect l="l" t="t" r="r" b="b"/>
            <a:pathLst>
              <a:path w="136676" h="228289">
                <a:moveTo>
                  <a:pt x="0" y="228289"/>
                </a:moveTo>
                <a:lnTo>
                  <a:pt x="136676" y="228289"/>
                </a:lnTo>
                <a:lnTo>
                  <a:pt x="136676" y="0"/>
                </a:lnTo>
                <a:lnTo>
                  <a:pt x="0" y="0"/>
                </a:lnTo>
                <a:lnTo>
                  <a:pt x="0" y="228289"/>
                </a:lnTo>
                <a:close/>
              </a:path>
            </a:pathLst>
          </a:custGeom>
          <a:ln w="6073">
            <a:solidFill>
              <a:srgbClr val="000000"/>
            </a:solidFill>
          </a:ln>
        </p:spPr>
        <p:txBody>
          <a:bodyPr wrap="square" lIns="0" tIns="0" rIns="0" bIns="0" rtlCol="0">
            <a:noAutofit/>
          </a:bodyPr>
          <a:lstStyle/>
          <a:p>
            <a:endParaRPr/>
          </a:p>
        </p:txBody>
      </p:sp>
      <p:sp>
        <p:nvSpPr>
          <p:cNvPr id="104" name="object 104"/>
          <p:cNvSpPr/>
          <p:nvPr/>
        </p:nvSpPr>
        <p:spPr>
          <a:xfrm>
            <a:off x="1040466" y="766747"/>
            <a:ext cx="0" cy="228302"/>
          </a:xfrm>
          <a:custGeom>
            <a:avLst/>
            <a:gdLst/>
            <a:ahLst/>
            <a:cxnLst/>
            <a:rect l="l" t="t" r="r" b="b"/>
            <a:pathLst>
              <a:path h="228302">
                <a:moveTo>
                  <a:pt x="0" y="228302"/>
                </a:moveTo>
                <a:lnTo>
                  <a:pt x="0" y="0"/>
                </a:lnTo>
              </a:path>
            </a:pathLst>
          </a:custGeom>
          <a:ln w="6074">
            <a:solidFill>
              <a:srgbClr val="000000"/>
            </a:solidFill>
          </a:ln>
        </p:spPr>
        <p:txBody>
          <a:bodyPr wrap="square" lIns="0" tIns="0" rIns="0" bIns="0" rtlCol="0">
            <a:noAutofit/>
          </a:bodyPr>
          <a:lstStyle/>
          <a:p>
            <a:endParaRPr/>
          </a:p>
        </p:txBody>
      </p:sp>
      <p:sp>
        <p:nvSpPr>
          <p:cNvPr id="105" name="object 105"/>
          <p:cNvSpPr/>
          <p:nvPr/>
        </p:nvSpPr>
        <p:spPr>
          <a:xfrm>
            <a:off x="967571" y="769796"/>
            <a:ext cx="18230" cy="225253"/>
          </a:xfrm>
          <a:custGeom>
            <a:avLst/>
            <a:gdLst/>
            <a:ahLst/>
            <a:cxnLst/>
            <a:rect l="l" t="t" r="r" b="b"/>
            <a:pathLst>
              <a:path w="18230" h="225253">
                <a:moveTo>
                  <a:pt x="0" y="225253"/>
                </a:moveTo>
                <a:lnTo>
                  <a:pt x="15191" y="219155"/>
                </a:lnTo>
                <a:lnTo>
                  <a:pt x="18230" y="216119"/>
                </a:lnTo>
                <a:lnTo>
                  <a:pt x="18230" y="3048"/>
                </a:lnTo>
                <a:lnTo>
                  <a:pt x="15191" y="3048"/>
                </a:lnTo>
                <a:lnTo>
                  <a:pt x="0" y="0"/>
                </a:lnTo>
                <a:lnTo>
                  <a:pt x="0" y="225253"/>
                </a:lnTo>
                <a:close/>
              </a:path>
            </a:pathLst>
          </a:custGeom>
          <a:solidFill>
            <a:srgbClr val="FFFFFF"/>
          </a:solidFill>
        </p:spPr>
        <p:txBody>
          <a:bodyPr wrap="square" lIns="0" tIns="0" rIns="0" bIns="0" rtlCol="0">
            <a:noAutofit/>
          </a:bodyPr>
          <a:lstStyle/>
          <a:p>
            <a:endParaRPr/>
          </a:p>
        </p:txBody>
      </p:sp>
      <p:sp>
        <p:nvSpPr>
          <p:cNvPr id="106" name="object 106"/>
          <p:cNvSpPr/>
          <p:nvPr/>
        </p:nvSpPr>
        <p:spPr>
          <a:xfrm>
            <a:off x="967571" y="769796"/>
            <a:ext cx="18230" cy="225253"/>
          </a:xfrm>
          <a:custGeom>
            <a:avLst/>
            <a:gdLst/>
            <a:ahLst/>
            <a:cxnLst/>
            <a:rect l="l" t="t" r="r" b="b"/>
            <a:pathLst>
              <a:path w="18230" h="225253">
                <a:moveTo>
                  <a:pt x="0" y="225253"/>
                </a:moveTo>
                <a:lnTo>
                  <a:pt x="15191" y="219155"/>
                </a:lnTo>
                <a:lnTo>
                  <a:pt x="18230" y="216119"/>
                </a:lnTo>
                <a:lnTo>
                  <a:pt x="18230" y="6084"/>
                </a:lnTo>
                <a:lnTo>
                  <a:pt x="18230" y="3048"/>
                </a:lnTo>
                <a:lnTo>
                  <a:pt x="15191" y="3048"/>
                </a:lnTo>
                <a:lnTo>
                  <a:pt x="0" y="0"/>
                </a:lnTo>
                <a:lnTo>
                  <a:pt x="0" y="225253"/>
                </a:lnTo>
                <a:close/>
              </a:path>
            </a:pathLst>
          </a:custGeom>
          <a:ln w="6074">
            <a:solidFill>
              <a:srgbClr val="000000"/>
            </a:solidFill>
          </a:ln>
        </p:spPr>
        <p:txBody>
          <a:bodyPr wrap="square" lIns="0" tIns="0" rIns="0" bIns="0" rtlCol="0">
            <a:noAutofit/>
          </a:bodyPr>
          <a:lstStyle/>
          <a:p>
            <a:endParaRPr/>
          </a:p>
        </p:txBody>
      </p:sp>
      <p:sp>
        <p:nvSpPr>
          <p:cNvPr id="107" name="object 107"/>
          <p:cNvSpPr/>
          <p:nvPr/>
        </p:nvSpPr>
        <p:spPr>
          <a:xfrm>
            <a:off x="1021488" y="520190"/>
            <a:ext cx="0" cy="106528"/>
          </a:xfrm>
          <a:custGeom>
            <a:avLst/>
            <a:gdLst/>
            <a:ahLst/>
            <a:cxnLst/>
            <a:rect l="l" t="t" r="r" b="b"/>
            <a:pathLst>
              <a:path h="106528">
                <a:moveTo>
                  <a:pt x="0" y="0"/>
                </a:moveTo>
                <a:lnTo>
                  <a:pt x="0" y="106528"/>
                </a:lnTo>
              </a:path>
            </a:pathLst>
          </a:custGeom>
          <a:ln w="12149">
            <a:solidFill>
              <a:srgbClr val="000000"/>
            </a:solidFill>
          </a:ln>
        </p:spPr>
        <p:txBody>
          <a:bodyPr wrap="square" lIns="0" tIns="0" rIns="0" bIns="0" rtlCol="0">
            <a:noAutofit/>
          </a:bodyPr>
          <a:lstStyle/>
          <a:p>
            <a:endParaRPr/>
          </a:p>
        </p:txBody>
      </p:sp>
      <p:sp>
        <p:nvSpPr>
          <p:cNvPr id="108" name="object 108"/>
          <p:cNvSpPr/>
          <p:nvPr/>
        </p:nvSpPr>
        <p:spPr>
          <a:xfrm>
            <a:off x="1189916" y="1526508"/>
            <a:ext cx="5456" cy="11561"/>
          </a:xfrm>
          <a:custGeom>
            <a:avLst/>
            <a:gdLst/>
            <a:ahLst/>
            <a:cxnLst/>
            <a:rect l="l" t="t" r="r" b="b"/>
            <a:pathLst>
              <a:path w="5456" h="11561">
                <a:moveTo>
                  <a:pt x="0" y="11561"/>
                </a:moveTo>
                <a:lnTo>
                  <a:pt x="2418" y="10345"/>
                </a:lnTo>
                <a:lnTo>
                  <a:pt x="5456" y="4260"/>
                </a:lnTo>
                <a:lnTo>
                  <a:pt x="5456" y="0"/>
                </a:lnTo>
                <a:lnTo>
                  <a:pt x="2418" y="4260"/>
                </a:lnTo>
                <a:lnTo>
                  <a:pt x="0" y="11561"/>
                </a:lnTo>
                <a:close/>
              </a:path>
            </a:pathLst>
          </a:custGeom>
          <a:solidFill>
            <a:srgbClr val="FFFFFF"/>
          </a:solidFill>
        </p:spPr>
        <p:txBody>
          <a:bodyPr wrap="square" lIns="0" tIns="0" rIns="0" bIns="0" rtlCol="0">
            <a:noAutofit/>
          </a:bodyPr>
          <a:lstStyle/>
          <a:p>
            <a:endParaRPr/>
          </a:p>
        </p:txBody>
      </p:sp>
      <p:sp>
        <p:nvSpPr>
          <p:cNvPr id="109" name="object 109"/>
          <p:cNvSpPr/>
          <p:nvPr/>
        </p:nvSpPr>
        <p:spPr>
          <a:xfrm>
            <a:off x="873415" y="386273"/>
            <a:ext cx="10629" cy="6072"/>
          </a:xfrm>
          <a:custGeom>
            <a:avLst/>
            <a:gdLst/>
            <a:ahLst/>
            <a:cxnLst/>
            <a:rect l="l" t="t" r="r" b="b"/>
            <a:pathLst>
              <a:path w="10629" h="6072">
                <a:moveTo>
                  <a:pt x="6075" y="3036"/>
                </a:moveTo>
                <a:lnTo>
                  <a:pt x="10629" y="0"/>
                </a:lnTo>
                <a:lnTo>
                  <a:pt x="6075" y="0"/>
                </a:lnTo>
                <a:lnTo>
                  <a:pt x="3037" y="3036"/>
                </a:lnTo>
                <a:lnTo>
                  <a:pt x="0" y="6072"/>
                </a:lnTo>
                <a:lnTo>
                  <a:pt x="6075" y="3036"/>
                </a:lnTo>
                <a:close/>
              </a:path>
            </a:pathLst>
          </a:custGeom>
          <a:solidFill>
            <a:srgbClr val="FFFFFF"/>
          </a:solidFill>
        </p:spPr>
        <p:txBody>
          <a:bodyPr wrap="square" lIns="0" tIns="0" rIns="0" bIns="0" rtlCol="0">
            <a:noAutofit/>
          </a:bodyPr>
          <a:lstStyle/>
          <a:p>
            <a:endParaRPr/>
          </a:p>
        </p:txBody>
      </p:sp>
      <p:sp>
        <p:nvSpPr>
          <p:cNvPr id="110" name="object 110"/>
          <p:cNvSpPr/>
          <p:nvPr/>
        </p:nvSpPr>
        <p:spPr>
          <a:xfrm>
            <a:off x="1186270" y="1538069"/>
            <a:ext cx="3645" cy="1832"/>
          </a:xfrm>
          <a:custGeom>
            <a:avLst/>
            <a:gdLst/>
            <a:ahLst/>
            <a:cxnLst/>
            <a:rect l="l" t="t" r="r" b="b"/>
            <a:pathLst>
              <a:path w="3645" h="1832">
                <a:moveTo>
                  <a:pt x="3645" y="0"/>
                </a:moveTo>
                <a:lnTo>
                  <a:pt x="0" y="1832"/>
                </a:lnTo>
                <a:lnTo>
                  <a:pt x="3038" y="1832"/>
                </a:lnTo>
                <a:lnTo>
                  <a:pt x="3645" y="0"/>
                </a:lnTo>
                <a:close/>
              </a:path>
            </a:pathLst>
          </a:custGeom>
          <a:solidFill>
            <a:srgbClr val="FFFFFF"/>
          </a:solidFill>
        </p:spPr>
        <p:txBody>
          <a:bodyPr wrap="square" lIns="0" tIns="0" rIns="0" bIns="0" rtlCol="0">
            <a:noAutofit/>
          </a:bodyPr>
          <a:lstStyle/>
          <a:p>
            <a:endParaRPr/>
          </a:p>
        </p:txBody>
      </p:sp>
      <p:sp>
        <p:nvSpPr>
          <p:cNvPr id="111" name="object 111"/>
          <p:cNvSpPr/>
          <p:nvPr/>
        </p:nvSpPr>
        <p:spPr>
          <a:xfrm>
            <a:off x="884045" y="371093"/>
            <a:ext cx="335634" cy="1155415"/>
          </a:xfrm>
          <a:custGeom>
            <a:avLst/>
            <a:gdLst/>
            <a:ahLst/>
            <a:cxnLst/>
            <a:rect l="l" t="t" r="r" b="b"/>
            <a:pathLst>
              <a:path w="335634" h="1155415">
                <a:moveTo>
                  <a:pt x="311327" y="27324"/>
                </a:moveTo>
                <a:lnTo>
                  <a:pt x="311327" y="1155415"/>
                </a:lnTo>
                <a:lnTo>
                  <a:pt x="323481" y="1138372"/>
                </a:lnTo>
                <a:lnTo>
                  <a:pt x="332596" y="1117056"/>
                </a:lnTo>
                <a:lnTo>
                  <a:pt x="335634" y="1110971"/>
                </a:lnTo>
                <a:lnTo>
                  <a:pt x="335634" y="6072"/>
                </a:lnTo>
                <a:lnTo>
                  <a:pt x="332596" y="3036"/>
                </a:lnTo>
                <a:lnTo>
                  <a:pt x="329558" y="0"/>
                </a:lnTo>
                <a:lnTo>
                  <a:pt x="28860" y="0"/>
                </a:lnTo>
                <a:lnTo>
                  <a:pt x="4553" y="12144"/>
                </a:lnTo>
                <a:lnTo>
                  <a:pt x="0" y="15180"/>
                </a:lnTo>
                <a:lnTo>
                  <a:pt x="302225" y="15180"/>
                </a:lnTo>
                <a:lnTo>
                  <a:pt x="308289" y="18216"/>
                </a:lnTo>
                <a:lnTo>
                  <a:pt x="311327" y="21252"/>
                </a:lnTo>
                <a:lnTo>
                  <a:pt x="311327" y="27324"/>
                </a:lnTo>
                <a:close/>
              </a:path>
            </a:pathLst>
          </a:custGeom>
          <a:solidFill>
            <a:srgbClr val="FFFFFF"/>
          </a:solidFill>
        </p:spPr>
        <p:txBody>
          <a:bodyPr wrap="square" lIns="0" tIns="0" rIns="0" bIns="0" rtlCol="0">
            <a:noAutofit/>
          </a:bodyPr>
          <a:lstStyle/>
          <a:p>
            <a:endParaRPr/>
          </a:p>
        </p:txBody>
      </p:sp>
      <p:sp>
        <p:nvSpPr>
          <p:cNvPr id="112" name="object 112"/>
          <p:cNvSpPr/>
          <p:nvPr/>
        </p:nvSpPr>
        <p:spPr>
          <a:xfrm>
            <a:off x="873415" y="371093"/>
            <a:ext cx="346264" cy="1171852"/>
          </a:xfrm>
          <a:custGeom>
            <a:avLst/>
            <a:gdLst/>
            <a:ahLst/>
            <a:cxnLst/>
            <a:rect l="l" t="t" r="r" b="b"/>
            <a:pathLst>
              <a:path w="346264" h="1171852">
                <a:moveTo>
                  <a:pt x="306777" y="1168809"/>
                </a:moveTo>
                <a:lnTo>
                  <a:pt x="312854" y="1168809"/>
                </a:lnTo>
                <a:lnTo>
                  <a:pt x="318918" y="1165760"/>
                </a:lnTo>
                <a:lnTo>
                  <a:pt x="321957" y="1159676"/>
                </a:lnTo>
                <a:lnTo>
                  <a:pt x="321957" y="1156627"/>
                </a:lnTo>
                <a:lnTo>
                  <a:pt x="321957" y="27324"/>
                </a:lnTo>
                <a:lnTo>
                  <a:pt x="321957" y="21252"/>
                </a:lnTo>
                <a:lnTo>
                  <a:pt x="318918" y="18216"/>
                </a:lnTo>
                <a:lnTo>
                  <a:pt x="312854" y="15180"/>
                </a:lnTo>
                <a:lnTo>
                  <a:pt x="306777" y="15180"/>
                </a:lnTo>
                <a:lnTo>
                  <a:pt x="12149" y="15180"/>
                </a:lnTo>
                <a:lnTo>
                  <a:pt x="6075" y="15180"/>
                </a:lnTo>
                <a:lnTo>
                  <a:pt x="3037" y="18216"/>
                </a:lnTo>
                <a:lnTo>
                  <a:pt x="0" y="21252"/>
                </a:lnTo>
                <a:lnTo>
                  <a:pt x="0" y="27324"/>
                </a:lnTo>
                <a:lnTo>
                  <a:pt x="0" y="24288"/>
                </a:lnTo>
                <a:lnTo>
                  <a:pt x="0" y="21252"/>
                </a:lnTo>
                <a:lnTo>
                  <a:pt x="6075" y="18216"/>
                </a:lnTo>
                <a:lnTo>
                  <a:pt x="15182" y="12144"/>
                </a:lnTo>
                <a:lnTo>
                  <a:pt x="39489" y="0"/>
                </a:lnTo>
                <a:lnTo>
                  <a:pt x="334110" y="0"/>
                </a:lnTo>
                <a:lnTo>
                  <a:pt x="340187" y="0"/>
                </a:lnTo>
                <a:lnTo>
                  <a:pt x="343225" y="3036"/>
                </a:lnTo>
                <a:lnTo>
                  <a:pt x="346264" y="6072"/>
                </a:lnTo>
                <a:lnTo>
                  <a:pt x="346264" y="12144"/>
                </a:lnTo>
                <a:lnTo>
                  <a:pt x="346264" y="1110971"/>
                </a:lnTo>
                <a:lnTo>
                  <a:pt x="343225" y="1117056"/>
                </a:lnTo>
                <a:lnTo>
                  <a:pt x="334110" y="1138372"/>
                </a:lnTo>
                <a:lnTo>
                  <a:pt x="318918" y="1159676"/>
                </a:lnTo>
                <a:lnTo>
                  <a:pt x="315893" y="1168809"/>
                </a:lnTo>
                <a:lnTo>
                  <a:pt x="312854" y="1168809"/>
                </a:lnTo>
                <a:lnTo>
                  <a:pt x="309816" y="1171852"/>
                </a:lnTo>
                <a:lnTo>
                  <a:pt x="306777" y="1168809"/>
                </a:lnTo>
                <a:close/>
              </a:path>
            </a:pathLst>
          </a:custGeom>
          <a:ln w="9111">
            <a:solidFill>
              <a:srgbClr val="000000"/>
            </a:solidFill>
          </a:ln>
        </p:spPr>
        <p:txBody>
          <a:bodyPr wrap="square" lIns="0" tIns="0" rIns="0" bIns="0" rtlCol="0">
            <a:noAutofit/>
          </a:bodyPr>
          <a:lstStyle/>
          <a:p>
            <a:endParaRPr/>
          </a:p>
        </p:txBody>
      </p:sp>
      <p:sp>
        <p:nvSpPr>
          <p:cNvPr id="113" name="object 113"/>
          <p:cNvSpPr/>
          <p:nvPr/>
        </p:nvSpPr>
        <p:spPr>
          <a:xfrm>
            <a:off x="1000980" y="301009"/>
            <a:ext cx="306774" cy="1065392"/>
          </a:xfrm>
          <a:custGeom>
            <a:avLst/>
            <a:gdLst/>
            <a:ahLst/>
            <a:cxnLst/>
            <a:rect l="l" t="t" r="r" b="b"/>
            <a:pathLst>
              <a:path w="306774" h="1065392">
                <a:moveTo>
                  <a:pt x="294633" y="0"/>
                </a:moveTo>
                <a:lnTo>
                  <a:pt x="33422" y="0"/>
                </a:lnTo>
                <a:lnTo>
                  <a:pt x="0" y="15306"/>
                </a:lnTo>
                <a:lnTo>
                  <a:pt x="279441" y="15306"/>
                </a:lnTo>
                <a:lnTo>
                  <a:pt x="282479" y="21379"/>
                </a:lnTo>
                <a:lnTo>
                  <a:pt x="282479" y="1065392"/>
                </a:lnTo>
                <a:lnTo>
                  <a:pt x="306774" y="1019737"/>
                </a:lnTo>
                <a:lnTo>
                  <a:pt x="306774" y="6072"/>
                </a:lnTo>
                <a:lnTo>
                  <a:pt x="303748" y="0"/>
                </a:lnTo>
                <a:lnTo>
                  <a:pt x="294633" y="0"/>
                </a:lnTo>
                <a:close/>
              </a:path>
            </a:pathLst>
          </a:custGeom>
          <a:solidFill>
            <a:srgbClr val="FFFFFF"/>
          </a:solidFill>
        </p:spPr>
        <p:txBody>
          <a:bodyPr wrap="square" lIns="0" tIns="0" rIns="0" bIns="0" rtlCol="0">
            <a:noAutofit/>
          </a:bodyPr>
          <a:lstStyle/>
          <a:p>
            <a:endParaRPr/>
          </a:p>
        </p:txBody>
      </p:sp>
      <p:sp>
        <p:nvSpPr>
          <p:cNvPr id="114" name="object 114"/>
          <p:cNvSpPr/>
          <p:nvPr/>
        </p:nvSpPr>
        <p:spPr>
          <a:xfrm>
            <a:off x="1000980" y="301009"/>
            <a:ext cx="306774" cy="1065392"/>
          </a:xfrm>
          <a:custGeom>
            <a:avLst/>
            <a:gdLst/>
            <a:ahLst/>
            <a:cxnLst/>
            <a:rect l="l" t="t" r="r" b="b"/>
            <a:pathLst>
              <a:path w="306774" h="1065392">
                <a:moveTo>
                  <a:pt x="33422" y="0"/>
                </a:moveTo>
                <a:lnTo>
                  <a:pt x="294633" y="0"/>
                </a:lnTo>
                <a:lnTo>
                  <a:pt x="300710" y="0"/>
                </a:lnTo>
                <a:lnTo>
                  <a:pt x="303748" y="0"/>
                </a:lnTo>
                <a:lnTo>
                  <a:pt x="306774" y="6072"/>
                </a:lnTo>
                <a:lnTo>
                  <a:pt x="306774" y="12144"/>
                </a:lnTo>
                <a:lnTo>
                  <a:pt x="306774" y="1019737"/>
                </a:lnTo>
                <a:lnTo>
                  <a:pt x="282479" y="1065392"/>
                </a:lnTo>
                <a:lnTo>
                  <a:pt x="282479" y="27451"/>
                </a:lnTo>
                <a:lnTo>
                  <a:pt x="282479" y="21379"/>
                </a:lnTo>
                <a:lnTo>
                  <a:pt x="279441" y="15306"/>
                </a:lnTo>
                <a:lnTo>
                  <a:pt x="276403" y="15306"/>
                </a:lnTo>
                <a:lnTo>
                  <a:pt x="270326" y="15306"/>
                </a:lnTo>
                <a:lnTo>
                  <a:pt x="0" y="15306"/>
                </a:lnTo>
                <a:lnTo>
                  <a:pt x="33422" y="0"/>
                </a:lnTo>
                <a:close/>
              </a:path>
            </a:pathLst>
          </a:custGeom>
          <a:ln w="9111">
            <a:solidFill>
              <a:srgbClr val="000000"/>
            </a:solidFill>
          </a:ln>
        </p:spPr>
        <p:txBody>
          <a:bodyPr wrap="square" lIns="0" tIns="0" rIns="0" bIns="0" rtlCol="0">
            <a:noAutofit/>
          </a:bodyPr>
          <a:lstStyle/>
          <a:p>
            <a:endParaRPr/>
          </a:p>
        </p:txBody>
      </p:sp>
      <p:sp>
        <p:nvSpPr>
          <p:cNvPr id="115" name="object 115"/>
          <p:cNvSpPr/>
          <p:nvPr/>
        </p:nvSpPr>
        <p:spPr>
          <a:xfrm>
            <a:off x="1155886" y="316316"/>
            <a:ext cx="127573" cy="149085"/>
          </a:xfrm>
          <a:custGeom>
            <a:avLst/>
            <a:gdLst/>
            <a:ahLst/>
            <a:cxnLst/>
            <a:rect l="l" t="t" r="r" b="b"/>
            <a:pathLst>
              <a:path w="127573" h="149085">
                <a:moveTo>
                  <a:pt x="127573" y="12144"/>
                </a:moveTo>
                <a:lnTo>
                  <a:pt x="127573" y="6072"/>
                </a:lnTo>
                <a:lnTo>
                  <a:pt x="124535" y="0"/>
                </a:lnTo>
                <a:lnTo>
                  <a:pt x="69869" y="0"/>
                </a:lnTo>
                <a:lnTo>
                  <a:pt x="0" y="54776"/>
                </a:lnTo>
                <a:lnTo>
                  <a:pt x="57716" y="54776"/>
                </a:lnTo>
                <a:lnTo>
                  <a:pt x="60754" y="57812"/>
                </a:lnTo>
                <a:lnTo>
                  <a:pt x="63793" y="60848"/>
                </a:lnTo>
                <a:lnTo>
                  <a:pt x="63793" y="149085"/>
                </a:lnTo>
                <a:lnTo>
                  <a:pt x="127573" y="76028"/>
                </a:lnTo>
                <a:lnTo>
                  <a:pt x="127573" y="12144"/>
                </a:lnTo>
                <a:close/>
              </a:path>
            </a:pathLst>
          </a:custGeom>
          <a:solidFill>
            <a:srgbClr val="FFFFFF"/>
          </a:solidFill>
        </p:spPr>
        <p:txBody>
          <a:bodyPr wrap="square" lIns="0" tIns="0" rIns="0" bIns="0" rtlCol="0">
            <a:noAutofit/>
          </a:bodyPr>
          <a:lstStyle/>
          <a:p>
            <a:endParaRPr/>
          </a:p>
        </p:txBody>
      </p:sp>
      <p:sp>
        <p:nvSpPr>
          <p:cNvPr id="116" name="object 116"/>
          <p:cNvSpPr/>
          <p:nvPr/>
        </p:nvSpPr>
        <p:spPr>
          <a:xfrm>
            <a:off x="1155886" y="316316"/>
            <a:ext cx="127573" cy="149085"/>
          </a:xfrm>
          <a:custGeom>
            <a:avLst/>
            <a:gdLst/>
            <a:ahLst/>
            <a:cxnLst/>
            <a:rect l="l" t="t" r="r" b="b"/>
            <a:pathLst>
              <a:path w="127573" h="149085">
                <a:moveTo>
                  <a:pt x="127573" y="12144"/>
                </a:moveTo>
                <a:lnTo>
                  <a:pt x="127573" y="6072"/>
                </a:lnTo>
                <a:lnTo>
                  <a:pt x="124535" y="0"/>
                </a:lnTo>
                <a:lnTo>
                  <a:pt x="121496" y="0"/>
                </a:lnTo>
                <a:lnTo>
                  <a:pt x="115420" y="0"/>
                </a:lnTo>
                <a:lnTo>
                  <a:pt x="69869" y="0"/>
                </a:lnTo>
                <a:lnTo>
                  <a:pt x="0" y="54776"/>
                </a:lnTo>
                <a:lnTo>
                  <a:pt x="51639" y="54776"/>
                </a:lnTo>
                <a:lnTo>
                  <a:pt x="57716" y="54776"/>
                </a:lnTo>
                <a:lnTo>
                  <a:pt x="60754" y="57812"/>
                </a:lnTo>
                <a:lnTo>
                  <a:pt x="63793" y="60848"/>
                </a:lnTo>
                <a:lnTo>
                  <a:pt x="63793" y="66920"/>
                </a:lnTo>
                <a:lnTo>
                  <a:pt x="63793" y="149085"/>
                </a:lnTo>
                <a:lnTo>
                  <a:pt x="127573" y="76028"/>
                </a:lnTo>
                <a:lnTo>
                  <a:pt x="127573" y="12144"/>
                </a:lnTo>
                <a:close/>
              </a:path>
            </a:pathLst>
          </a:custGeom>
          <a:ln w="9109">
            <a:solidFill>
              <a:srgbClr val="000000"/>
            </a:solidFill>
          </a:ln>
        </p:spPr>
        <p:txBody>
          <a:bodyPr wrap="square" lIns="0" tIns="0" rIns="0" bIns="0" rtlCol="0">
            <a:noAutofit/>
          </a:bodyPr>
          <a:lstStyle/>
          <a:p>
            <a:endParaRPr/>
          </a:p>
        </p:txBody>
      </p:sp>
      <p:sp>
        <p:nvSpPr>
          <p:cNvPr id="117" name="object 117"/>
          <p:cNvSpPr/>
          <p:nvPr/>
        </p:nvSpPr>
        <p:spPr>
          <a:xfrm>
            <a:off x="912905" y="316316"/>
            <a:ext cx="142752" cy="54776"/>
          </a:xfrm>
          <a:custGeom>
            <a:avLst/>
            <a:gdLst/>
            <a:ahLst/>
            <a:cxnLst/>
            <a:rect l="l" t="t" r="r" b="b"/>
            <a:pathLst>
              <a:path w="142752" h="54776">
                <a:moveTo>
                  <a:pt x="88074" y="0"/>
                </a:moveTo>
                <a:lnTo>
                  <a:pt x="0" y="54776"/>
                </a:lnTo>
                <a:lnTo>
                  <a:pt x="60742" y="54776"/>
                </a:lnTo>
                <a:lnTo>
                  <a:pt x="142752" y="0"/>
                </a:lnTo>
                <a:lnTo>
                  <a:pt x="88074" y="0"/>
                </a:lnTo>
                <a:close/>
              </a:path>
            </a:pathLst>
          </a:custGeom>
          <a:solidFill>
            <a:srgbClr val="FFFFFF"/>
          </a:solidFill>
        </p:spPr>
        <p:txBody>
          <a:bodyPr wrap="square" lIns="0" tIns="0" rIns="0" bIns="0" rtlCol="0">
            <a:noAutofit/>
          </a:bodyPr>
          <a:lstStyle/>
          <a:p>
            <a:endParaRPr/>
          </a:p>
        </p:txBody>
      </p:sp>
      <p:sp>
        <p:nvSpPr>
          <p:cNvPr id="118" name="object 118"/>
          <p:cNvSpPr/>
          <p:nvPr/>
        </p:nvSpPr>
        <p:spPr>
          <a:xfrm>
            <a:off x="912905" y="316316"/>
            <a:ext cx="142752" cy="54776"/>
          </a:xfrm>
          <a:custGeom>
            <a:avLst/>
            <a:gdLst/>
            <a:ahLst/>
            <a:cxnLst/>
            <a:rect l="l" t="t" r="r" b="b"/>
            <a:pathLst>
              <a:path w="142752" h="54776">
                <a:moveTo>
                  <a:pt x="88074" y="0"/>
                </a:moveTo>
                <a:lnTo>
                  <a:pt x="0" y="54776"/>
                </a:lnTo>
                <a:lnTo>
                  <a:pt x="60742" y="54776"/>
                </a:lnTo>
                <a:lnTo>
                  <a:pt x="142752" y="0"/>
                </a:lnTo>
                <a:lnTo>
                  <a:pt x="88074" y="0"/>
                </a:lnTo>
                <a:close/>
              </a:path>
            </a:pathLst>
          </a:custGeom>
          <a:ln w="9106">
            <a:solidFill>
              <a:srgbClr val="000000"/>
            </a:solidFill>
          </a:ln>
        </p:spPr>
        <p:txBody>
          <a:bodyPr wrap="square" lIns="0" tIns="0" rIns="0" bIns="0" rtlCol="0">
            <a:noAutofit/>
          </a:bodyPr>
          <a:lstStyle/>
          <a:p>
            <a:endParaRPr/>
          </a:p>
        </p:txBody>
      </p:sp>
      <p:sp>
        <p:nvSpPr>
          <p:cNvPr id="119" name="object 119"/>
          <p:cNvSpPr/>
          <p:nvPr/>
        </p:nvSpPr>
        <p:spPr>
          <a:xfrm>
            <a:off x="973647" y="316316"/>
            <a:ext cx="252108" cy="54776"/>
          </a:xfrm>
          <a:custGeom>
            <a:avLst/>
            <a:gdLst/>
            <a:ahLst/>
            <a:cxnLst/>
            <a:rect l="l" t="t" r="r" b="b"/>
            <a:pathLst>
              <a:path w="252108" h="54776">
                <a:moveTo>
                  <a:pt x="0" y="54776"/>
                </a:moveTo>
                <a:lnTo>
                  <a:pt x="182238" y="54776"/>
                </a:lnTo>
                <a:lnTo>
                  <a:pt x="252108" y="0"/>
                </a:lnTo>
                <a:lnTo>
                  <a:pt x="82010" y="0"/>
                </a:lnTo>
                <a:lnTo>
                  <a:pt x="0" y="54776"/>
                </a:lnTo>
                <a:close/>
              </a:path>
            </a:pathLst>
          </a:custGeom>
          <a:solidFill>
            <a:srgbClr val="FFFFFF"/>
          </a:solidFill>
        </p:spPr>
        <p:txBody>
          <a:bodyPr wrap="square" lIns="0" tIns="0" rIns="0" bIns="0" rtlCol="0">
            <a:noAutofit/>
          </a:bodyPr>
          <a:lstStyle/>
          <a:p>
            <a:endParaRPr/>
          </a:p>
        </p:txBody>
      </p:sp>
      <p:sp>
        <p:nvSpPr>
          <p:cNvPr id="120" name="object 120"/>
          <p:cNvSpPr/>
          <p:nvPr/>
        </p:nvSpPr>
        <p:spPr>
          <a:xfrm>
            <a:off x="973647" y="316316"/>
            <a:ext cx="252108" cy="54776"/>
          </a:xfrm>
          <a:custGeom>
            <a:avLst/>
            <a:gdLst/>
            <a:ahLst/>
            <a:cxnLst/>
            <a:rect l="l" t="t" r="r" b="b"/>
            <a:pathLst>
              <a:path w="252108" h="54776">
                <a:moveTo>
                  <a:pt x="0" y="54776"/>
                </a:moveTo>
                <a:lnTo>
                  <a:pt x="82010" y="0"/>
                </a:lnTo>
                <a:lnTo>
                  <a:pt x="252108" y="0"/>
                </a:lnTo>
                <a:lnTo>
                  <a:pt x="182238" y="54776"/>
                </a:lnTo>
                <a:lnTo>
                  <a:pt x="0" y="54776"/>
                </a:lnTo>
                <a:close/>
              </a:path>
            </a:pathLst>
          </a:custGeom>
          <a:ln w="9105">
            <a:solidFill>
              <a:srgbClr val="000000"/>
            </a:solidFill>
          </a:ln>
        </p:spPr>
        <p:txBody>
          <a:bodyPr wrap="square" lIns="0" tIns="0" rIns="0" bIns="0" rtlCol="0">
            <a:noAutofit/>
          </a:bodyPr>
          <a:lstStyle/>
          <a:p>
            <a:endParaRPr/>
          </a:p>
        </p:txBody>
      </p:sp>
      <p:sp>
        <p:nvSpPr>
          <p:cNvPr id="121" name="object 121"/>
          <p:cNvSpPr/>
          <p:nvPr/>
        </p:nvSpPr>
        <p:spPr>
          <a:xfrm>
            <a:off x="1219679" y="392345"/>
            <a:ext cx="63780" cy="977092"/>
          </a:xfrm>
          <a:custGeom>
            <a:avLst/>
            <a:gdLst/>
            <a:ahLst/>
            <a:cxnLst/>
            <a:rect l="l" t="t" r="r" b="b"/>
            <a:pathLst>
              <a:path w="63780" h="977092">
                <a:moveTo>
                  <a:pt x="63780" y="882733"/>
                </a:moveTo>
                <a:lnTo>
                  <a:pt x="63780" y="0"/>
                </a:lnTo>
                <a:lnTo>
                  <a:pt x="0" y="73056"/>
                </a:lnTo>
                <a:lnTo>
                  <a:pt x="0" y="977092"/>
                </a:lnTo>
                <a:lnTo>
                  <a:pt x="63780" y="882733"/>
                </a:lnTo>
                <a:close/>
              </a:path>
            </a:pathLst>
          </a:custGeom>
          <a:solidFill>
            <a:srgbClr val="FFFFFF"/>
          </a:solidFill>
        </p:spPr>
        <p:txBody>
          <a:bodyPr wrap="square" lIns="0" tIns="0" rIns="0" bIns="0" rtlCol="0">
            <a:noAutofit/>
          </a:bodyPr>
          <a:lstStyle/>
          <a:p>
            <a:endParaRPr/>
          </a:p>
        </p:txBody>
      </p:sp>
      <p:sp>
        <p:nvSpPr>
          <p:cNvPr id="122" name="object 122"/>
          <p:cNvSpPr/>
          <p:nvPr/>
        </p:nvSpPr>
        <p:spPr>
          <a:xfrm>
            <a:off x="1219679" y="392345"/>
            <a:ext cx="63780" cy="977092"/>
          </a:xfrm>
          <a:custGeom>
            <a:avLst/>
            <a:gdLst/>
            <a:ahLst/>
            <a:cxnLst/>
            <a:rect l="l" t="t" r="r" b="b"/>
            <a:pathLst>
              <a:path w="63780" h="977092">
                <a:moveTo>
                  <a:pt x="63780" y="882733"/>
                </a:moveTo>
                <a:lnTo>
                  <a:pt x="0" y="977092"/>
                </a:lnTo>
                <a:lnTo>
                  <a:pt x="0" y="73056"/>
                </a:lnTo>
                <a:lnTo>
                  <a:pt x="63780" y="0"/>
                </a:lnTo>
                <a:lnTo>
                  <a:pt x="63780" y="882733"/>
                </a:lnTo>
                <a:close/>
              </a:path>
            </a:pathLst>
          </a:custGeom>
          <a:ln w="9112">
            <a:solidFill>
              <a:srgbClr val="000000"/>
            </a:solidFill>
          </a:ln>
        </p:spPr>
        <p:txBody>
          <a:bodyPr wrap="square" lIns="0" tIns="0" rIns="0" bIns="0" rtlCol="0">
            <a:noAutofit/>
          </a:bodyPr>
          <a:lstStyle/>
          <a:p>
            <a:endParaRPr/>
          </a:p>
        </p:txBody>
      </p:sp>
      <p:sp>
        <p:nvSpPr>
          <p:cNvPr id="123" name="object 123"/>
          <p:cNvSpPr/>
          <p:nvPr/>
        </p:nvSpPr>
        <p:spPr>
          <a:xfrm>
            <a:off x="1219679" y="1275079"/>
            <a:ext cx="63780" cy="206986"/>
          </a:xfrm>
          <a:custGeom>
            <a:avLst/>
            <a:gdLst/>
            <a:ahLst/>
            <a:cxnLst/>
            <a:rect l="l" t="t" r="r" b="b"/>
            <a:pathLst>
              <a:path w="63780" h="206986">
                <a:moveTo>
                  <a:pt x="0" y="206986"/>
                </a:moveTo>
                <a:lnTo>
                  <a:pt x="63780" y="91323"/>
                </a:lnTo>
                <a:lnTo>
                  <a:pt x="63780" y="0"/>
                </a:lnTo>
                <a:lnTo>
                  <a:pt x="0" y="94359"/>
                </a:lnTo>
                <a:lnTo>
                  <a:pt x="0" y="206986"/>
                </a:lnTo>
                <a:close/>
              </a:path>
            </a:pathLst>
          </a:custGeom>
          <a:solidFill>
            <a:srgbClr val="FFFFFF"/>
          </a:solidFill>
        </p:spPr>
        <p:txBody>
          <a:bodyPr wrap="square" lIns="0" tIns="0" rIns="0" bIns="0" rtlCol="0">
            <a:noAutofit/>
          </a:bodyPr>
          <a:lstStyle/>
          <a:p>
            <a:endParaRPr/>
          </a:p>
        </p:txBody>
      </p:sp>
      <p:sp>
        <p:nvSpPr>
          <p:cNvPr id="124" name="object 124"/>
          <p:cNvSpPr/>
          <p:nvPr/>
        </p:nvSpPr>
        <p:spPr>
          <a:xfrm>
            <a:off x="1219679" y="1275079"/>
            <a:ext cx="63780" cy="206986"/>
          </a:xfrm>
          <a:custGeom>
            <a:avLst/>
            <a:gdLst/>
            <a:ahLst/>
            <a:cxnLst/>
            <a:rect l="l" t="t" r="r" b="b"/>
            <a:pathLst>
              <a:path w="63780" h="206986">
                <a:moveTo>
                  <a:pt x="0" y="206986"/>
                </a:moveTo>
                <a:lnTo>
                  <a:pt x="63780" y="91323"/>
                </a:lnTo>
                <a:lnTo>
                  <a:pt x="63780" y="0"/>
                </a:lnTo>
                <a:lnTo>
                  <a:pt x="0" y="94359"/>
                </a:lnTo>
                <a:lnTo>
                  <a:pt x="0" y="206986"/>
                </a:lnTo>
                <a:close/>
              </a:path>
            </a:pathLst>
          </a:custGeom>
          <a:ln w="9111">
            <a:solidFill>
              <a:srgbClr val="000000"/>
            </a:solidFill>
          </a:ln>
        </p:spPr>
        <p:txBody>
          <a:bodyPr wrap="square" lIns="0" tIns="0" rIns="0" bIns="0" rtlCol="0">
            <a:noAutofit/>
          </a:bodyPr>
          <a:lstStyle/>
          <a:p>
            <a:endParaRPr/>
          </a:p>
        </p:txBody>
      </p:sp>
      <p:sp>
        <p:nvSpPr>
          <p:cNvPr id="125" name="object 125"/>
          <p:cNvSpPr/>
          <p:nvPr/>
        </p:nvSpPr>
        <p:spPr>
          <a:xfrm>
            <a:off x="1207526" y="1335965"/>
            <a:ext cx="91125" cy="289165"/>
          </a:xfrm>
          <a:custGeom>
            <a:avLst/>
            <a:gdLst/>
            <a:ahLst/>
            <a:cxnLst/>
            <a:rect l="l" t="t" r="r" b="b"/>
            <a:pathLst>
              <a:path w="91125" h="289165">
                <a:moveTo>
                  <a:pt x="0" y="170451"/>
                </a:moveTo>
                <a:lnTo>
                  <a:pt x="0" y="289165"/>
                </a:lnTo>
                <a:lnTo>
                  <a:pt x="91125" y="118711"/>
                </a:lnTo>
                <a:lnTo>
                  <a:pt x="91125" y="0"/>
                </a:lnTo>
                <a:lnTo>
                  <a:pt x="0" y="170451"/>
                </a:lnTo>
                <a:close/>
              </a:path>
            </a:pathLst>
          </a:custGeom>
          <a:solidFill>
            <a:srgbClr val="FFFFFF"/>
          </a:solidFill>
        </p:spPr>
        <p:txBody>
          <a:bodyPr wrap="square" lIns="0" tIns="0" rIns="0" bIns="0" rtlCol="0">
            <a:noAutofit/>
          </a:bodyPr>
          <a:lstStyle/>
          <a:p>
            <a:endParaRPr/>
          </a:p>
        </p:txBody>
      </p:sp>
      <p:sp>
        <p:nvSpPr>
          <p:cNvPr id="126" name="object 126"/>
          <p:cNvSpPr/>
          <p:nvPr/>
        </p:nvSpPr>
        <p:spPr>
          <a:xfrm>
            <a:off x="1207526" y="1335965"/>
            <a:ext cx="91125" cy="289165"/>
          </a:xfrm>
          <a:custGeom>
            <a:avLst/>
            <a:gdLst/>
            <a:ahLst/>
            <a:cxnLst/>
            <a:rect l="l" t="t" r="r" b="b"/>
            <a:pathLst>
              <a:path w="91125" h="289165">
                <a:moveTo>
                  <a:pt x="0" y="170451"/>
                </a:moveTo>
                <a:lnTo>
                  <a:pt x="91125" y="0"/>
                </a:lnTo>
                <a:lnTo>
                  <a:pt x="91125" y="118711"/>
                </a:lnTo>
                <a:lnTo>
                  <a:pt x="0" y="289165"/>
                </a:lnTo>
                <a:lnTo>
                  <a:pt x="0" y="170451"/>
                </a:lnTo>
                <a:close/>
              </a:path>
            </a:pathLst>
          </a:custGeom>
          <a:ln w="9111">
            <a:solidFill>
              <a:srgbClr val="000000"/>
            </a:solidFill>
          </a:ln>
        </p:spPr>
        <p:txBody>
          <a:bodyPr wrap="square" lIns="0" tIns="0" rIns="0" bIns="0" rtlCol="0">
            <a:noAutofit/>
          </a:bodyPr>
          <a:lstStyle/>
          <a:p>
            <a:endParaRPr/>
          </a:p>
        </p:txBody>
      </p:sp>
      <p:sp>
        <p:nvSpPr>
          <p:cNvPr id="127" name="object 127"/>
          <p:cNvSpPr/>
          <p:nvPr/>
        </p:nvSpPr>
        <p:spPr>
          <a:xfrm>
            <a:off x="764070" y="1625131"/>
            <a:ext cx="595323" cy="36526"/>
          </a:xfrm>
          <a:custGeom>
            <a:avLst/>
            <a:gdLst/>
            <a:ahLst/>
            <a:cxnLst/>
            <a:rect l="l" t="t" r="r" b="b"/>
            <a:pathLst>
              <a:path w="595323" h="36526">
                <a:moveTo>
                  <a:pt x="0" y="36526"/>
                </a:moveTo>
                <a:lnTo>
                  <a:pt x="0" y="12174"/>
                </a:lnTo>
                <a:lnTo>
                  <a:pt x="148835" y="0"/>
                </a:lnTo>
                <a:lnTo>
                  <a:pt x="443455" y="0"/>
                </a:lnTo>
                <a:lnTo>
                  <a:pt x="592285" y="12174"/>
                </a:lnTo>
                <a:lnTo>
                  <a:pt x="595323" y="36526"/>
                </a:lnTo>
                <a:lnTo>
                  <a:pt x="0" y="36526"/>
                </a:lnTo>
                <a:close/>
              </a:path>
            </a:pathLst>
          </a:custGeom>
          <a:ln w="9105">
            <a:solidFill>
              <a:srgbClr val="000000"/>
            </a:solidFill>
          </a:ln>
        </p:spPr>
        <p:txBody>
          <a:bodyPr wrap="square" lIns="0" tIns="0" rIns="0" bIns="0" rtlCol="0">
            <a:noAutofit/>
          </a:bodyPr>
          <a:lstStyle/>
          <a:p>
            <a:endParaRPr/>
          </a:p>
        </p:txBody>
      </p:sp>
      <p:sp>
        <p:nvSpPr>
          <p:cNvPr id="128" name="object 128"/>
          <p:cNvSpPr/>
          <p:nvPr/>
        </p:nvSpPr>
        <p:spPr>
          <a:xfrm>
            <a:off x="1207526" y="1454676"/>
            <a:ext cx="242993" cy="182628"/>
          </a:xfrm>
          <a:custGeom>
            <a:avLst/>
            <a:gdLst/>
            <a:ahLst/>
            <a:cxnLst/>
            <a:rect l="l" t="t" r="r" b="b"/>
            <a:pathLst>
              <a:path w="242993" h="182628">
                <a:moveTo>
                  <a:pt x="242993" y="12169"/>
                </a:moveTo>
                <a:lnTo>
                  <a:pt x="91125" y="0"/>
                </a:lnTo>
                <a:lnTo>
                  <a:pt x="0" y="170454"/>
                </a:lnTo>
                <a:lnTo>
                  <a:pt x="148829" y="182628"/>
                </a:lnTo>
                <a:lnTo>
                  <a:pt x="242993" y="12169"/>
                </a:lnTo>
                <a:close/>
              </a:path>
            </a:pathLst>
          </a:custGeom>
          <a:solidFill>
            <a:srgbClr val="FFFFFF"/>
          </a:solidFill>
        </p:spPr>
        <p:txBody>
          <a:bodyPr wrap="square" lIns="0" tIns="0" rIns="0" bIns="0" rtlCol="0">
            <a:noAutofit/>
          </a:bodyPr>
          <a:lstStyle/>
          <a:p>
            <a:endParaRPr/>
          </a:p>
        </p:txBody>
      </p:sp>
      <p:sp>
        <p:nvSpPr>
          <p:cNvPr id="129" name="object 129"/>
          <p:cNvSpPr/>
          <p:nvPr/>
        </p:nvSpPr>
        <p:spPr>
          <a:xfrm>
            <a:off x="1207526" y="1454676"/>
            <a:ext cx="242993" cy="182628"/>
          </a:xfrm>
          <a:custGeom>
            <a:avLst/>
            <a:gdLst/>
            <a:ahLst/>
            <a:cxnLst/>
            <a:rect l="l" t="t" r="r" b="b"/>
            <a:pathLst>
              <a:path w="242993" h="182628">
                <a:moveTo>
                  <a:pt x="242993" y="12169"/>
                </a:moveTo>
                <a:lnTo>
                  <a:pt x="91125" y="0"/>
                </a:lnTo>
                <a:lnTo>
                  <a:pt x="0" y="170454"/>
                </a:lnTo>
                <a:lnTo>
                  <a:pt x="148829" y="182628"/>
                </a:lnTo>
                <a:lnTo>
                  <a:pt x="242993" y="12169"/>
                </a:lnTo>
                <a:close/>
              </a:path>
            </a:pathLst>
          </a:custGeom>
          <a:ln w="9107">
            <a:solidFill>
              <a:srgbClr val="000000"/>
            </a:solidFill>
          </a:ln>
        </p:spPr>
        <p:txBody>
          <a:bodyPr wrap="square" lIns="0" tIns="0" rIns="0" bIns="0" rtlCol="0">
            <a:noAutofit/>
          </a:bodyPr>
          <a:lstStyle/>
          <a:p>
            <a:endParaRPr/>
          </a:p>
        </p:txBody>
      </p:sp>
      <p:sp>
        <p:nvSpPr>
          <p:cNvPr id="130" name="object 130"/>
          <p:cNvSpPr/>
          <p:nvPr/>
        </p:nvSpPr>
        <p:spPr>
          <a:xfrm>
            <a:off x="1356355" y="1466846"/>
            <a:ext cx="94164" cy="194811"/>
          </a:xfrm>
          <a:custGeom>
            <a:avLst/>
            <a:gdLst/>
            <a:ahLst/>
            <a:cxnLst/>
            <a:rect l="l" t="t" r="r" b="b"/>
            <a:pathLst>
              <a:path w="94164" h="194811">
                <a:moveTo>
                  <a:pt x="94164" y="24352"/>
                </a:moveTo>
                <a:lnTo>
                  <a:pt x="94164" y="0"/>
                </a:lnTo>
                <a:lnTo>
                  <a:pt x="0" y="170459"/>
                </a:lnTo>
                <a:lnTo>
                  <a:pt x="3038" y="194811"/>
                </a:lnTo>
                <a:lnTo>
                  <a:pt x="94164" y="24352"/>
                </a:lnTo>
                <a:close/>
              </a:path>
            </a:pathLst>
          </a:custGeom>
          <a:solidFill>
            <a:srgbClr val="FFFFFF"/>
          </a:solidFill>
        </p:spPr>
        <p:txBody>
          <a:bodyPr wrap="square" lIns="0" tIns="0" rIns="0" bIns="0" rtlCol="0">
            <a:noAutofit/>
          </a:bodyPr>
          <a:lstStyle/>
          <a:p>
            <a:endParaRPr/>
          </a:p>
        </p:txBody>
      </p:sp>
      <p:sp>
        <p:nvSpPr>
          <p:cNvPr id="131" name="object 131"/>
          <p:cNvSpPr/>
          <p:nvPr/>
        </p:nvSpPr>
        <p:spPr>
          <a:xfrm>
            <a:off x="1356355" y="1466846"/>
            <a:ext cx="94164" cy="194811"/>
          </a:xfrm>
          <a:custGeom>
            <a:avLst/>
            <a:gdLst/>
            <a:ahLst/>
            <a:cxnLst/>
            <a:rect l="l" t="t" r="r" b="b"/>
            <a:pathLst>
              <a:path w="94164" h="194811">
                <a:moveTo>
                  <a:pt x="94164" y="24352"/>
                </a:moveTo>
                <a:lnTo>
                  <a:pt x="94164" y="0"/>
                </a:lnTo>
                <a:lnTo>
                  <a:pt x="0" y="170459"/>
                </a:lnTo>
                <a:lnTo>
                  <a:pt x="3038" y="194811"/>
                </a:lnTo>
                <a:lnTo>
                  <a:pt x="94164" y="24352"/>
                </a:lnTo>
                <a:close/>
              </a:path>
            </a:pathLst>
          </a:custGeom>
          <a:ln w="9110">
            <a:solidFill>
              <a:srgbClr val="000000"/>
            </a:solidFill>
          </a:ln>
        </p:spPr>
        <p:txBody>
          <a:bodyPr wrap="square" lIns="0" tIns="0" rIns="0" bIns="0" rtlCol="0">
            <a:noAutofit/>
          </a:bodyPr>
          <a:lstStyle/>
          <a:p>
            <a:endParaRPr/>
          </a:p>
        </p:txBody>
      </p:sp>
      <p:sp>
        <p:nvSpPr>
          <p:cNvPr id="132" name="object 132"/>
          <p:cNvSpPr/>
          <p:nvPr/>
        </p:nvSpPr>
        <p:spPr>
          <a:xfrm>
            <a:off x="915944" y="1506417"/>
            <a:ext cx="291582" cy="118714"/>
          </a:xfrm>
          <a:custGeom>
            <a:avLst/>
            <a:gdLst/>
            <a:ahLst/>
            <a:cxnLst/>
            <a:rect l="l" t="t" r="r" b="b"/>
            <a:pathLst>
              <a:path w="291582" h="118714">
                <a:moveTo>
                  <a:pt x="291582" y="118714"/>
                </a:moveTo>
                <a:lnTo>
                  <a:pt x="291582" y="0"/>
                </a:lnTo>
                <a:lnTo>
                  <a:pt x="279428" y="21303"/>
                </a:lnTo>
                <a:lnTo>
                  <a:pt x="276390" y="27400"/>
                </a:lnTo>
                <a:lnTo>
                  <a:pt x="270326" y="30436"/>
                </a:lnTo>
                <a:lnTo>
                  <a:pt x="267288" y="33485"/>
                </a:lnTo>
                <a:lnTo>
                  <a:pt x="0" y="33485"/>
                </a:lnTo>
                <a:lnTo>
                  <a:pt x="0" y="118714"/>
                </a:lnTo>
                <a:lnTo>
                  <a:pt x="291582" y="118714"/>
                </a:lnTo>
                <a:close/>
              </a:path>
            </a:pathLst>
          </a:custGeom>
          <a:solidFill>
            <a:srgbClr val="FFFFFF"/>
          </a:solidFill>
        </p:spPr>
        <p:txBody>
          <a:bodyPr wrap="square" lIns="0" tIns="0" rIns="0" bIns="0" rtlCol="0">
            <a:noAutofit/>
          </a:bodyPr>
          <a:lstStyle/>
          <a:p>
            <a:endParaRPr/>
          </a:p>
        </p:txBody>
      </p:sp>
      <p:sp>
        <p:nvSpPr>
          <p:cNvPr id="133" name="object 133"/>
          <p:cNvSpPr/>
          <p:nvPr/>
        </p:nvSpPr>
        <p:spPr>
          <a:xfrm>
            <a:off x="915944" y="1506417"/>
            <a:ext cx="291582" cy="118714"/>
          </a:xfrm>
          <a:custGeom>
            <a:avLst/>
            <a:gdLst/>
            <a:ahLst/>
            <a:cxnLst/>
            <a:rect l="l" t="t" r="r" b="b"/>
            <a:pathLst>
              <a:path w="291582" h="118714">
                <a:moveTo>
                  <a:pt x="291582" y="0"/>
                </a:moveTo>
                <a:lnTo>
                  <a:pt x="291582" y="118714"/>
                </a:lnTo>
                <a:lnTo>
                  <a:pt x="0" y="118714"/>
                </a:lnTo>
                <a:lnTo>
                  <a:pt x="0" y="33485"/>
                </a:lnTo>
                <a:lnTo>
                  <a:pt x="258172" y="33485"/>
                </a:lnTo>
                <a:lnTo>
                  <a:pt x="267288" y="33485"/>
                </a:lnTo>
                <a:lnTo>
                  <a:pt x="270326" y="30436"/>
                </a:lnTo>
                <a:lnTo>
                  <a:pt x="276390" y="27400"/>
                </a:lnTo>
                <a:lnTo>
                  <a:pt x="279428" y="21303"/>
                </a:lnTo>
                <a:lnTo>
                  <a:pt x="291582" y="0"/>
                </a:lnTo>
                <a:close/>
              </a:path>
            </a:pathLst>
          </a:custGeom>
          <a:ln w="9106">
            <a:solidFill>
              <a:srgbClr val="000000"/>
            </a:solidFill>
          </a:ln>
        </p:spPr>
        <p:txBody>
          <a:bodyPr wrap="square" lIns="0" tIns="0" rIns="0" bIns="0" rtlCol="0">
            <a:noAutofit/>
          </a:bodyPr>
          <a:lstStyle/>
          <a:p>
            <a:endParaRPr/>
          </a:p>
        </p:txBody>
      </p:sp>
      <p:sp>
        <p:nvSpPr>
          <p:cNvPr id="134" name="object 134"/>
          <p:cNvSpPr/>
          <p:nvPr/>
        </p:nvSpPr>
        <p:spPr>
          <a:xfrm>
            <a:off x="764070" y="1466846"/>
            <a:ext cx="151873" cy="170459"/>
          </a:xfrm>
          <a:custGeom>
            <a:avLst/>
            <a:gdLst/>
            <a:ahLst/>
            <a:cxnLst/>
            <a:rect l="l" t="t" r="r" b="b"/>
            <a:pathLst>
              <a:path w="151873" h="170459">
                <a:moveTo>
                  <a:pt x="109345" y="0"/>
                </a:moveTo>
                <a:lnTo>
                  <a:pt x="91121" y="0"/>
                </a:lnTo>
                <a:lnTo>
                  <a:pt x="0" y="170459"/>
                </a:lnTo>
                <a:lnTo>
                  <a:pt x="148835" y="158284"/>
                </a:lnTo>
                <a:lnTo>
                  <a:pt x="151873" y="158284"/>
                </a:lnTo>
                <a:lnTo>
                  <a:pt x="151873" y="73056"/>
                </a:lnTo>
                <a:lnTo>
                  <a:pt x="127566" y="73056"/>
                </a:lnTo>
                <a:lnTo>
                  <a:pt x="115420" y="70007"/>
                </a:lnTo>
                <a:lnTo>
                  <a:pt x="112382" y="70007"/>
                </a:lnTo>
                <a:lnTo>
                  <a:pt x="109345" y="66971"/>
                </a:lnTo>
                <a:lnTo>
                  <a:pt x="109345" y="0"/>
                </a:lnTo>
                <a:close/>
              </a:path>
            </a:pathLst>
          </a:custGeom>
          <a:solidFill>
            <a:srgbClr val="FFFFFF"/>
          </a:solidFill>
        </p:spPr>
        <p:txBody>
          <a:bodyPr wrap="square" lIns="0" tIns="0" rIns="0" bIns="0" rtlCol="0">
            <a:noAutofit/>
          </a:bodyPr>
          <a:lstStyle/>
          <a:p>
            <a:endParaRPr/>
          </a:p>
        </p:txBody>
      </p:sp>
      <p:sp>
        <p:nvSpPr>
          <p:cNvPr id="135" name="object 135"/>
          <p:cNvSpPr/>
          <p:nvPr/>
        </p:nvSpPr>
        <p:spPr>
          <a:xfrm>
            <a:off x="764070" y="1466846"/>
            <a:ext cx="151873" cy="170459"/>
          </a:xfrm>
          <a:custGeom>
            <a:avLst/>
            <a:gdLst/>
            <a:ahLst/>
            <a:cxnLst/>
            <a:rect l="l" t="t" r="r" b="b"/>
            <a:pathLst>
              <a:path w="151873" h="170459">
                <a:moveTo>
                  <a:pt x="151873" y="73056"/>
                </a:moveTo>
                <a:lnTo>
                  <a:pt x="151873" y="158284"/>
                </a:lnTo>
                <a:lnTo>
                  <a:pt x="148835" y="158284"/>
                </a:lnTo>
                <a:lnTo>
                  <a:pt x="0" y="170459"/>
                </a:lnTo>
                <a:lnTo>
                  <a:pt x="91121" y="0"/>
                </a:lnTo>
                <a:lnTo>
                  <a:pt x="109345" y="0"/>
                </a:lnTo>
                <a:lnTo>
                  <a:pt x="109345" y="54788"/>
                </a:lnTo>
                <a:lnTo>
                  <a:pt x="109345" y="60873"/>
                </a:lnTo>
                <a:lnTo>
                  <a:pt x="109345" y="66971"/>
                </a:lnTo>
                <a:lnTo>
                  <a:pt x="112382" y="70007"/>
                </a:lnTo>
                <a:lnTo>
                  <a:pt x="115420" y="70007"/>
                </a:lnTo>
                <a:lnTo>
                  <a:pt x="127566" y="73056"/>
                </a:lnTo>
                <a:lnTo>
                  <a:pt x="151873" y="73056"/>
                </a:lnTo>
                <a:close/>
              </a:path>
            </a:pathLst>
          </a:custGeom>
          <a:ln w="9109">
            <a:solidFill>
              <a:srgbClr val="000000"/>
            </a:solidFill>
          </a:ln>
        </p:spPr>
        <p:txBody>
          <a:bodyPr wrap="square" lIns="0" tIns="0" rIns="0" bIns="0" rtlCol="0">
            <a:noAutofit/>
          </a:bodyPr>
          <a:lstStyle/>
          <a:p>
            <a:endParaRPr/>
          </a:p>
        </p:txBody>
      </p:sp>
      <p:sp>
        <p:nvSpPr>
          <p:cNvPr id="36" name="object 36"/>
          <p:cNvSpPr/>
          <p:nvPr/>
        </p:nvSpPr>
        <p:spPr>
          <a:xfrm>
            <a:off x="873415" y="4424873"/>
            <a:ext cx="321957" cy="1153629"/>
          </a:xfrm>
          <a:custGeom>
            <a:avLst/>
            <a:gdLst/>
            <a:ahLst/>
            <a:cxnLst/>
            <a:rect l="l" t="t" r="r" b="b"/>
            <a:pathLst>
              <a:path w="321957" h="1153629">
                <a:moveTo>
                  <a:pt x="12149" y="0"/>
                </a:moveTo>
                <a:lnTo>
                  <a:pt x="306777" y="0"/>
                </a:lnTo>
                <a:lnTo>
                  <a:pt x="312854" y="0"/>
                </a:lnTo>
                <a:lnTo>
                  <a:pt x="318918" y="3036"/>
                </a:lnTo>
                <a:lnTo>
                  <a:pt x="321957" y="6072"/>
                </a:lnTo>
                <a:lnTo>
                  <a:pt x="321957" y="12144"/>
                </a:lnTo>
                <a:lnTo>
                  <a:pt x="321957" y="1141446"/>
                </a:lnTo>
                <a:lnTo>
                  <a:pt x="321957" y="1144495"/>
                </a:lnTo>
                <a:lnTo>
                  <a:pt x="318918" y="1150580"/>
                </a:lnTo>
                <a:lnTo>
                  <a:pt x="312854" y="1153629"/>
                </a:lnTo>
                <a:lnTo>
                  <a:pt x="306777" y="1153629"/>
                </a:lnTo>
                <a:lnTo>
                  <a:pt x="12149" y="1153629"/>
                </a:lnTo>
                <a:lnTo>
                  <a:pt x="9112" y="1153629"/>
                </a:lnTo>
                <a:lnTo>
                  <a:pt x="3037" y="1150580"/>
                </a:lnTo>
                <a:lnTo>
                  <a:pt x="0" y="1147544"/>
                </a:lnTo>
                <a:lnTo>
                  <a:pt x="0" y="1141446"/>
                </a:lnTo>
                <a:lnTo>
                  <a:pt x="0" y="12144"/>
                </a:lnTo>
                <a:lnTo>
                  <a:pt x="0" y="6072"/>
                </a:lnTo>
                <a:lnTo>
                  <a:pt x="3037" y="3036"/>
                </a:lnTo>
                <a:lnTo>
                  <a:pt x="6075" y="0"/>
                </a:lnTo>
                <a:lnTo>
                  <a:pt x="12149" y="0"/>
                </a:lnTo>
                <a:close/>
              </a:path>
            </a:pathLst>
          </a:custGeom>
          <a:ln w="9111">
            <a:solidFill>
              <a:srgbClr val="000000"/>
            </a:solidFill>
          </a:ln>
        </p:spPr>
        <p:txBody>
          <a:bodyPr wrap="square" lIns="0" tIns="0" rIns="0" bIns="0" rtlCol="0">
            <a:noAutofit/>
          </a:bodyPr>
          <a:lstStyle/>
          <a:p>
            <a:endParaRPr/>
          </a:p>
        </p:txBody>
      </p:sp>
      <p:sp>
        <p:nvSpPr>
          <p:cNvPr id="37" name="object 37"/>
          <p:cNvSpPr/>
          <p:nvPr/>
        </p:nvSpPr>
        <p:spPr>
          <a:xfrm>
            <a:off x="940238" y="4537487"/>
            <a:ext cx="160983" cy="550950"/>
          </a:xfrm>
          <a:custGeom>
            <a:avLst/>
            <a:gdLst/>
            <a:ahLst/>
            <a:cxnLst/>
            <a:rect l="l" t="t" r="r" b="b"/>
            <a:pathLst>
              <a:path w="160983" h="550950">
                <a:moveTo>
                  <a:pt x="0" y="0"/>
                </a:moveTo>
                <a:lnTo>
                  <a:pt x="0" y="541817"/>
                </a:lnTo>
                <a:lnTo>
                  <a:pt x="0" y="544853"/>
                </a:lnTo>
                <a:lnTo>
                  <a:pt x="3038" y="547902"/>
                </a:lnTo>
                <a:lnTo>
                  <a:pt x="6076" y="550950"/>
                </a:lnTo>
                <a:lnTo>
                  <a:pt x="160983" y="550950"/>
                </a:lnTo>
              </a:path>
            </a:pathLst>
          </a:custGeom>
          <a:ln w="6074">
            <a:solidFill>
              <a:srgbClr val="000000"/>
            </a:solidFill>
          </a:ln>
        </p:spPr>
        <p:txBody>
          <a:bodyPr wrap="square" lIns="0" tIns="0" rIns="0" bIns="0" rtlCol="0">
            <a:noAutofit/>
          </a:bodyPr>
          <a:lstStyle/>
          <a:p>
            <a:endParaRPr/>
          </a:p>
        </p:txBody>
      </p:sp>
      <p:sp>
        <p:nvSpPr>
          <p:cNvPr id="38" name="object 38"/>
          <p:cNvSpPr/>
          <p:nvPr/>
        </p:nvSpPr>
        <p:spPr>
          <a:xfrm>
            <a:off x="940238" y="4528354"/>
            <a:ext cx="188315" cy="560084"/>
          </a:xfrm>
          <a:custGeom>
            <a:avLst/>
            <a:gdLst/>
            <a:ahLst/>
            <a:cxnLst/>
            <a:rect l="l" t="t" r="r" b="b"/>
            <a:pathLst>
              <a:path w="188315" h="560084">
                <a:moveTo>
                  <a:pt x="179200" y="553986"/>
                </a:moveTo>
                <a:lnTo>
                  <a:pt x="176162" y="553986"/>
                </a:lnTo>
                <a:lnTo>
                  <a:pt x="182238" y="560084"/>
                </a:lnTo>
                <a:lnTo>
                  <a:pt x="185277" y="557035"/>
                </a:lnTo>
                <a:lnTo>
                  <a:pt x="188315" y="557035"/>
                </a:lnTo>
                <a:lnTo>
                  <a:pt x="188315" y="3048"/>
                </a:lnTo>
                <a:lnTo>
                  <a:pt x="185277" y="0"/>
                </a:lnTo>
                <a:lnTo>
                  <a:pt x="0" y="0"/>
                </a:lnTo>
                <a:lnTo>
                  <a:pt x="0" y="3048"/>
                </a:lnTo>
                <a:lnTo>
                  <a:pt x="3038" y="3048"/>
                </a:lnTo>
                <a:lnTo>
                  <a:pt x="9115" y="6084"/>
                </a:lnTo>
                <a:lnTo>
                  <a:pt x="176162" y="6084"/>
                </a:lnTo>
                <a:lnTo>
                  <a:pt x="182238" y="9133"/>
                </a:lnTo>
                <a:lnTo>
                  <a:pt x="182238" y="550950"/>
                </a:lnTo>
                <a:lnTo>
                  <a:pt x="179200" y="553986"/>
                </a:lnTo>
                <a:close/>
              </a:path>
            </a:pathLst>
          </a:custGeom>
          <a:solidFill>
            <a:srgbClr val="000000"/>
          </a:solidFill>
        </p:spPr>
        <p:txBody>
          <a:bodyPr wrap="square" lIns="0" tIns="0" rIns="0" bIns="0" rtlCol="0">
            <a:noAutofit/>
          </a:bodyPr>
          <a:lstStyle/>
          <a:p>
            <a:endParaRPr/>
          </a:p>
        </p:txBody>
      </p:sp>
      <p:sp>
        <p:nvSpPr>
          <p:cNvPr id="39" name="object 39"/>
          <p:cNvSpPr/>
          <p:nvPr/>
        </p:nvSpPr>
        <p:spPr>
          <a:xfrm>
            <a:off x="949353" y="4540536"/>
            <a:ext cx="170098" cy="538768"/>
          </a:xfrm>
          <a:custGeom>
            <a:avLst/>
            <a:gdLst/>
            <a:ahLst/>
            <a:cxnLst/>
            <a:rect l="l" t="t" r="r" b="b"/>
            <a:pathLst>
              <a:path w="170098" h="538768">
                <a:moveTo>
                  <a:pt x="0" y="538768"/>
                </a:moveTo>
                <a:lnTo>
                  <a:pt x="170098" y="538768"/>
                </a:lnTo>
                <a:lnTo>
                  <a:pt x="170098" y="0"/>
                </a:lnTo>
                <a:lnTo>
                  <a:pt x="0" y="0"/>
                </a:lnTo>
                <a:lnTo>
                  <a:pt x="0" y="538768"/>
                </a:lnTo>
                <a:close/>
              </a:path>
            </a:pathLst>
          </a:custGeom>
          <a:solidFill>
            <a:srgbClr val="FFFFFF"/>
          </a:solidFill>
        </p:spPr>
        <p:txBody>
          <a:bodyPr wrap="square" lIns="0" tIns="0" rIns="0" bIns="0" rtlCol="0">
            <a:noAutofit/>
          </a:bodyPr>
          <a:lstStyle/>
          <a:p>
            <a:endParaRPr/>
          </a:p>
        </p:txBody>
      </p:sp>
      <p:sp>
        <p:nvSpPr>
          <p:cNvPr id="40" name="object 40"/>
          <p:cNvSpPr/>
          <p:nvPr/>
        </p:nvSpPr>
        <p:spPr>
          <a:xfrm>
            <a:off x="949353" y="4540536"/>
            <a:ext cx="170098" cy="538768"/>
          </a:xfrm>
          <a:custGeom>
            <a:avLst/>
            <a:gdLst/>
            <a:ahLst/>
            <a:cxnLst/>
            <a:rect l="l" t="t" r="r" b="b"/>
            <a:pathLst>
              <a:path w="170098" h="538768">
                <a:moveTo>
                  <a:pt x="0" y="538768"/>
                </a:moveTo>
                <a:lnTo>
                  <a:pt x="170098" y="538768"/>
                </a:lnTo>
                <a:lnTo>
                  <a:pt x="170098" y="0"/>
                </a:lnTo>
                <a:lnTo>
                  <a:pt x="0" y="0"/>
                </a:lnTo>
                <a:lnTo>
                  <a:pt x="0" y="538768"/>
                </a:lnTo>
                <a:close/>
              </a:path>
            </a:pathLst>
          </a:custGeom>
          <a:ln w="6074">
            <a:solidFill>
              <a:srgbClr val="000000"/>
            </a:solidFill>
          </a:ln>
        </p:spPr>
        <p:txBody>
          <a:bodyPr wrap="square" lIns="0" tIns="0" rIns="0" bIns="0" rtlCol="0">
            <a:noAutofit/>
          </a:bodyPr>
          <a:lstStyle/>
          <a:p>
            <a:endParaRPr/>
          </a:p>
        </p:txBody>
      </p:sp>
      <p:sp>
        <p:nvSpPr>
          <p:cNvPr id="41" name="object 41"/>
          <p:cNvSpPr/>
          <p:nvPr/>
        </p:nvSpPr>
        <p:spPr>
          <a:xfrm>
            <a:off x="949353" y="4747522"/>
            <a:ext cx="170085" cy="0"/>
          </a:xfrm>
          <a:custGeom>
            <a:avLst/>
            <a:gdLst/>
            <a:ahLst/>
            <a:cxnLst/>
            <a:rect l="l" t="t" r="r" b="b"/>
            <a:pathLst>
              <a:path w="170085">
                <a:moveTo>
                  <a:pt x="0" y="0"/>
                </a:moveTo>
                <a:lnTo>
                  <a:pt x="170085" y="0"/>
                </a:lnTo>
              </a:path>
            </a:pathLst>
          </a:custGeom>
          <a:ln w="12140">
            <a:solidFill>
              <a:srgbClr val="000000"/>
            </a:solidFill>
          </a:ln>
        </p:spPr>
        <p:txBody>
          <a:bodyPr wrap="square" lIns="0" tIns="0" rIns="0" bIns="0" rtlCol="0">
            <a:noAutofit/>
          </a:bodyPr>
          <a:lstStyle/>
          <a:p>
            <a:endParaRPr/>
          </a:p>
        </p:txBody>
      </p:sp>
      <p:sp>
        <p:nvSpPr>
          <p:cNvPr id="42" name="object 42"/>
          <p:cNvSpPr/>
          <p:nvPr/>
        </p:nvSpPr>
        <p:spPr>
          <a:xfrm>
            <a:off x="991878" y="4558803"/>
            <a:ext cx="82009" cy="179585"/>
          </a:xfrm>
          <a:custGeom>
            <a:avLst/>
            <a:gdLst/>
            <a:ahLst/>
            <a:cxnLst/>
            <a:rect l="l" t="t" r="r" b="b"/>
            <a:pathLst>
              <a:path w="82009" h="179585">
                <a:moveTo>
                  <a:pt x="0" y="179585"/>
                </a:moveTo>
                <a:lnTo>
                  <a:pt x="82009" y="179585"/>
                </a:lnTo>
                <a:lnTo>
                  <a:pt x="82009" y="0"/>
                </a:lnTo>
                <a:lnTo>
                  <a:pt x="0" y="0"/>
                </a:lnTo>
                <a:lnTo>
                  <a:pt x="0" y="179585"/>
                </a:lnTo>
                <a:close/>
              </a:path>
            </a:pathLst>
          </a:custGeom>
          <a:solidFill>
            <a:srgbClr val="FFFFFF"/>
          </a:solidFill>
        </p:spPr>
        <p:txBody>
          <a:bodyPr wrap="square" lIns="0" tIns="0" rIns="0" bIns="0" rtlCol="0">
            <a:noAutofit/>
          </a:bodyPr>
          <a:lstStyle/>
          <a:p>
            <a:endParaRPr/>
          </a:p>
        </p:txBody>
      </p:sp>
      <p:sp>
        <p:nvSpPr>
          <p:cNvPr id="43" name="object 43"/>
          <p:cNvSpPr/>
          <p:nvPr/>
        </p:nvSpPr>
        <p:spPr>
          <a:xfrm>
            <a:off x="991878" y="4558803"/>
            <a:ext cx="82009" cy="179585"/>
          </a:xfrm>
          <a:custGeom>
            <a:avLst/>
            <a:gdLst/>
            <a:ahLst/>
            <a:cxnLst/>
            <a:rect l="l" t="t" r="r" b="b"/>
            <a:pathLst>
              <a:path w="82009" h="179585">
                <a:moveTo>
                  <a:pt x="0" y="179585"/>
                </a:moveTo>
                <a:lnTo>
                  <a:pt x="82009" y="179585"/>
                </a:lnTo>
                <a:lnTo>
                  <a:pt x="82009" y="0"/>
                </a:lnTo>
                <a:lnTo>
                  <a:pt x="0" y="0"/>
                </a:lnTo>
                <a:lnTo>
                  <a:pt x="0" y="179585"/>
                </a:lnTo>
                <a:close/>
              </a:path>
            </a:pathLst>
          </a:custGeom>
          <a:ln w="6073">
            <a:solidFill>
              <a:srgbClr val="000000"/>
            </a:solidFill>
          </a:ln>
        </p:spPr>
        <p:txBody>
          <a:bodyPr wrap="square" lIns="0" tIns="0" rIns="0" bIns="0" rtlCol="0">
            <a:noAutofit/>
          </a:bodyPr>
          <a:lstStyle/>
          <a:p>
            <a:endParaRPr/>
          </a:p>
        </p:txBody>
      </p:sp>
      <p:sp>
        <p:nvSpPr>
          <p:cNvPr id="44" name="object 44"/>
          <p:cNvSpPr/>
          <p:nvPr/>
        </p:nvSpPr>
        <p:spPr>
          <a:xfrm>
            <a:off x="1037428" y="4564243"/>
            <a:ext cx="30373" cy="34753"/>
          </a:xfrm>
          <a:custGeom>
            <a:avLst/>
            <a:gdLst/>
            <a:ahLst/>
            <a:cxnLst/>
            <a:rect l="l" t="t" r="r" b="b"/>
            <a:pathLst>
              <a:path w="30373" h="34753">
                <a:moveTo>
                  <a:pt x="0" y="34753"/>
                </a:moveTo>
                <a:lnTo>
                  <a:pt x="30373" y="34753"/>
                </a:lnTo>
                <a:lnTo>
                  <a:pt x="30373" y="0"/>
                </a:lnTo>
                <a:lnTo>
                  <a:pt x="0" y="0"/>
                </a:lnTo>
                <a:lnTo>
                  <a:pt x="0" y="34753"/>
                </a:lnTo>
                <a:close/>
              </a:path>
            </a:pathLst>
          </a:custGeom>
          <a:solidFill>
            <a:srgbClr val="FFFFFF"/>
          </a:solidFill>
        </p:spPr>
        <p:txBody>
          <a:bodyPr wrap="square" lIns="0" tIns="0" rIns="0" bIns="0" rtlCol="0">
            <a:noAutofit/>
          </a:bodyPr>
          <a:lstStyle/>
          <a:p>
            <a:endParaRPr/>
          </a:p>
        </p:txBody>
      </p:sp>
      <p:sp>
        <p:nvSpPr>
          <p:cNvPr id="45" name="object 45"/>
          <p:cNvSpPr/>
          <p:nvPr/>
        </p:nvSpPr>
        <p:spPr>
          <a:xfrm>
            <a:off x="1037428" y="4564878"/>
            <a:ext cx="30373" cy="33483"/>
          </a:xfrm>
          <a:custGeom>
            <a:avLst/>
            <a:gdLst/>
            <a:ahLst/>
            <a:cxnLst/>
            <a:rect l="l" t="t" r="r" b="b"/>
            <a:pathLst>
              <a:path w="30373" h="33483">
                <a:moveTo>
                  <a:pt x="0" y="33483"/>
                </a:moveTo>
                <a:lnTo>
                  <a:pt x="30373" y="33483"/>
                </a:lnTo>
                <a:lnTo>
                  <a:pt x="30373" y="0"/>
                </a:lnTo>
                <a:lnTo>
                  <a:pt x="0" y="0"/>
                </a:lnTo>
                <a:lnTo>
                  <a:pt x="0" y="33483"/>
                </a:lnTo>
                <a:close/>
              </a:path>
            </a:pathLst>
          </a:custGeom>
          <a:ln w="6072">
            <a:solidFill>
              <a:srgbClr val="000000"/>
            </a:solidFill>
          </a:ln>
        </p:spPr>
        <p:txBody>
          <a:bodyPr wrap="square" lIns="0" tIns="0" rIns="0" bIns="0" rtlCol="0">
            <a:noAutofit/>
          </a:bodyPr>
          <a:lstStyle/>
          <a:p>
            <a:endParaRPr/>
          </a:p>
        </p:txBody>
      </p:sp>
      <p:sp>
        <p:nvSpPr>
          <p:cNvPr id="46" name="object 46"/>
          <p:cNvSpPr/>
          <p:nvPr/>
        </p:nvSpPr>
        <p:spPr>
          <a:xfrm>
            <a:off x="1037428" y="4588594"/>
            <a:ext cx="30373" cy="10401"/>
          </a:xfrm>
          <a:custGeom>
            <a:avLst/>
            <a:gdLst/>
            <a:ahLst/>
            <a:cxnLst/>
            <a:rect l="l" t="t" r="r" b="b"/>
            <a:pathLst>
              <a:path w="30373" h="10401">
                <a:moveTo>
                  <a:pt x="0" y="10401"/>
                </a:moveTo>
                <a:lnTo>
                  <a:pt x="30373" y="10401"/>
                </a:lnTo>
                <a:lnTo>
                  <a:pt x="30373" y="0"/>
                </a:lnTo>
                <a:lnTo>
                  <a:pt x="0" y="0"/>
                </a:lnTo>
                <a:lnTo>
                  <a:pt x="0" y="10401"/>
                </a:lnTo>
                <a:close/>
              </a:path>
            </a:pathLst>
          </a:custGeom>
          <a:solidFill>
            <a:srgbClr val="000000"/>
          </a:solidFill>
        </p:spPr>
        <p:txBody>
          <a:bodyPr wrap="square" lIns="0" tIns="0" rIns="0" bIns="0" rtlCol="0">
            <a:noAutofit/>
          </a:bodyPr>
          <a:lstStyle/>
          <a:p>
            <a:endParaRPr/>
          </a:p>
        </p:txBody>
      </p:sp>
      <p:sp>
        <p:nvSpPr>
          <p:cNvPr id="47" name="object 47"/>
          <p:cNvSpPr/>
          <p:nvPr/>
        </p:nvSpPr>
        <p:spPr>
          <a:xfrm>
            <a:off x="991878" y="4601410"/>
            <a:ext cx="82010" cy="0"/>
          </a:xfrm>
          <a:custGeom>
            <a:avLst/>
            <a:gdLst/>
            <a:ahLst/>
            <a:cxnLst/>
            <a:rect l="l" t="t" r="r" b="b"/>
            <a:pathLst>
              <a:path w="82010">
                <a:moveTo>
                  <a:pt x="82010" y="0"/>
                </a:moveTo>
                <a:lnTo>
                  <a:pt x="0" y="0"/>
                </a:lnTo>
              </a:path>
            </a:pathLst>
          </a:custGeom>
          <a:ln w="6070">
            <a:solidFill>
              <a:srgbClr val="000000"/>
            </a:solidFill>
          </a:ln>
        </p:spPr>
        <p:txBody>
          <a:bodyPr wrap="square" lIns="0" tIns="0" rIns="0" bIns="0" rtlCol="0">
            <a:noAutofit/>
          </a:bodyPr>
          <a:lstStyle/>
          <a:p>
            <a:endParaRPr/>
          </a:p>
        </p:txBody>
      </p:sp>
      <p:sp>
        <p:nvSpPr>
          <p:cNvPr id="48" name="object 48"/>
          <p:cNvSpPr/>
          <p:nvPr/>
        </p:nvSpPr>
        <p:spPr>
          <a:xfrm>
            <a:off x="1040466" y="4633370"/>
            <a:ext cx="12149" cy="0"/>
          </a:xfrm>
          <a:custGeom>
            <a:avLst/>
            <a:gdLst/>
            <a:ahLst/>
            <a:cxnLst/>
            <a:rect l="l" t="t" r="r" b="b"/>
            <a:pathLst>
              <a:path w="12149">
                <a:moveTo>
                  <a:pt x="0" y="0"/>
                </a:moveTo>
                <a:lnTo>
                  <a:pt x="12149" y="0"/>
                </a:lnTo>
              </a:path>
            </a:pathLst>
          </a:custGeom>
          <a:ln w="16489">
            <a:solidFill>
              <a:srgbClr val="000000"/>
            </a:solidFill>
          </a:ln>
        </p:spPr>
        <p:txBody>
          <a:bodyPr wrap="square" lIns="0" tIns="0" rIns="0" bIns="0" rtlCol="0">
            <a:noAutofit/>
          </a:bodyPr>
          <a:lstStyle/>
          <a:p>
            <a:endParaRPr/>
          </a:p>
        </p:txBody>
      </p:sp>
      <p:sp>
        <p:nvSpPr>
          <p:cNvPr id="49" name="object 49"/>
          <p:cNvSpPr/>
          <p:nvPr/>
        </p:nvSpPr>
        <p:spPr>
          <a:xfrm>
            <a:off x="1040466" y="4659244"/>
            <a:ext cx="12149" cy="0"/>
          </a:xfrm>
          <a:custGeom>
            <a:avLst/>
            <a:gdLst/>
            <a:ahLst/>
            <a:cxnLst/>
            <a:rect l="l" t="t" r="r" b="b"/>
            <a:pathLst>
              <a:path w="12149">
                <a:moveTo>
                  <a:pt x="0" y="0"/>
                </a:moveTo>
                <a:lnTo>
                  <a:pt x="12149" y="0"/>
                </a:lnTo>
              </a:path>
            </a:pathLst>
          </a:custGeom>
          <a:ln w="13445">
            <a:solidFill>
              <a:srgbClr val="000000"/>
            </a:solidFill>
          </a:ln>
        </p:spPr>
        <p:txBody>
          <a:bodyPr wrap="square" lIns="0" tIns="0" rIns="0" bIns="0" rtlCol="0">
            <a:noAutofit/>
          </a:bodyPr>
          <a:lstStyle/>
          <a:p>
            <a:endParaRPr/>
          </a:p>
        </p:txBody>
      </p:sp>
      <p:sp>
        <p:nvSpPr>
          <p:cNvPr id="50" name="object 50"/>
          <p:cNvSpPr/>
          <p:nvPr/>
        </p:nvSpPr>
        <p:spPr>
          <a:xfrm>
            <a:off x="1058696" y="4776439"/>
            <a:ext cx="42523" cy="0"/>
          </a:xfrm>
          <a:custGeom>
            <a:avLst/>
            <a:gdLst/>
            <a:ahLst/>
            <a:cxnLst/>
            <a:rect l="l" t="t" r="r" b="b"/>
            <a:pathLst>
              <a:path w="42523">
                <a:moveTo>
                  <a:pt x="0" y="0"/>
                </a:moveTo>
                <a:lnTo>
                  <a:pt x="42523" y="0"/>
                </a:lnTo>
              </a:path>
            </a:pathLst>
          </a:custGeom>
          <a:ln w="22577">
            <a:solidFill>
              <a:srgbClr val="404040"/>
            </a:solidFill>
          </a:ln>
        </p:spPr>
        <p:txBody>
          <a:bodyPr wrap="square" lIns="0" tIns="0" rIns="0" bIns="0" rtlCol="0">
            <a:noAutofit/>
          </a:bodyPr>
          <a:lstStyle/>
          <a:p>
            <a:endParaRPr/>
          </a:p>
        </p:txBody>
      </p:sp>
      <p:sp>
        <p:nvSpPr>
          <p:cNvPr id="51" name="object 51"/>
          <p:cNvSpPr/>
          <p:nvPr/>
        </p:nvSpPr>
        <p:spPr>
          <a:xfrm>
            <a:off x="1058696" y="4765785"/>
            <a:ext cx="42523" cy="21307"/>
          </a:xfrm>
          <a:custGeom>
            <a:avLst/>
            <a:gdLst/>
            <a:ahLst/>
            <a:cxnLst/>
            <a:rect l="l" t="t" r="r" b="b"/>
            <a:pathLst>
              <a:path w="42523" h="21307">
                <a:moveTo>
                  <a:pt x="0" y="21307"/>
                </a:moveTo>
                <a:lnTo>
                  <a:pt x="42523" y="21307"/>
                </a:lnTo>
                <a:lnTo>
                  <a:pt x="42523" y="0"/>
                </a:lnTo>
                <a:lnTo>
                  <a:pt x="0" y="0"/>
                </a:lnTo>
                <a:lnTo>
                  <a:pt x="0" y="21307"/>
                </a:lnTo>
                <a:close/>
              </a:path>
            </a:pathLst>
          </a:custGeom>
          <a:ln w="6071">
            <a:solidFill>
              <a:srgbClr val="000000"/>
            </a:solidFill>
          </a:ln>
        </p:spPr>
        <p:txBody>
          <a:bodyPr wrap="square" lIns="0" tIns="0" rIns="0" bIns="0" rtlCol="0">
            <a:noAutofit/>
          </a:bodyPr>
          <a:lstStyle/>
          <a:p>
            <a:endParaRPr/>
          </a:p>
        </p:txBody>
      </p:sp>
      <p:sp>
        <p:nvSpPr>
          <p:cNvPr id="52" name="object 52"/>
          <p:cNvSpPr/>
          <p:nvPr/>
        </p:nvSpPr>
        <p:spPr>
          <a:xfrm>
            <a:off x="967571" y="4805360"/>
            <a:ext cx="136676" cy="228289"/>
          </a:xfrm>
          <a:custGeom>
            <a:avLst/>
            <a:gdLst/>
            <a:ahLst/>
            <a:cxnLst/>
            <a:rect l="l" t="t" r="r" b="b"/>
            <a:pathLst>
              <a:path w="136676" h="228289">
                <a:moveTo>
                  <a:pt x="0" y="228289"/>
                </a:moveTo>
                <a:lnTo>
                  <a:pt x="136676" y="228289"/>
                </a:lnTo>
                <a:lnTo>
                  <a:pt x="136676" y="0"/>
                </a:lnTo>
                <a:lnTo>
                  <a:pt x="0" y="0"/>
                </a:lnTo>
                <a:lnTo>
                  <a:pt x="0" y="228289"/>
                </a:lnTo>
                <a:close/>
              </a:path>
            </a:pathLst>
          </a:custGeom>
          <a:solidFill>
            <a:srgbClr val="FFFFFF"/>
          </a:solidFill>
        </p:spPr>
        <p:txBody>
          <a:bodyPr wrap="square" lIns="0" tIns="0" rIns="0" bIns="0" rtlCol="0">
            <a:noAutofit/>
          </a:bodyPr>
          <a:lstStyle/>
          <a:p>
            <a:endParaRPr/>
          </a:p>
        </p:txBody>
      </p:sp>
      <p:sp>
        <p:nvSpPr>
          <p:cNvPr id="53" name="object 53"/>
          <p:cNvSpPr/>
          <p:nvPr/>
        </p:nvSpPr>
        <p:spPr>
          <a:xfrm>
            <a:off x="967571" y="4805360"/>
            <a:ext cx="136676" cy="228289"/>
          </a:xfrm>
          <a:custGeom>
            <a:avLst/>
            <a:gdLst/>
            <a:ahLst/>
            <a:cxnLst/>
            <a:rect l="l" t="t" r="r" b="b"/>
            <a:pathLst>
              <a:path w="136676" h="228289">
                <a:moveTo>
                  <a:pt x="0" y="228289"/>
                </a:moveTo>
                <a:lnTo>
                  <a:pt x="136676" y="228289"/>
                </a:lnTo>
                <a:lnTo>
                  <a:pt x="136676" y="0"/>
                </a:lnTo>
                <a:lnTo>
                  <a:pt x="0" y="0"/>
                </a:lnTo>
                <a:lnTo>
                  <a:pt x="0" y="228289"/>
                </a:lnTo>
                <a:close/>
              </a:path>
            </a:pathLst>
          </a:custGeom>
          <a:ln w="6073">
            <a:solidFill>
              <a:srgbClr val="000000"/>
            </a:solidFill>
          </a:ln>
        </p:spPr>
        <p:txBody>
          <a:bodyPr wrap="square" lIns="0" tIns="0" rIns="0" bIns="0" rtlCol="0">
            <a:noAutofit/>
          </a:bodyPr>
          <a:lstStyle/>
          <a:p>
            <a:endParaRPr/>
          </a:p>
        </p:txBody>
      </p:sp>
      <p:sp>
        <p:nvSpPr>
          <p:cNvPr id="54" name="object 54"/>
          <p:cNvSpPr/>
          <p:nvPr/>
        </p:nvSpPr>
        <p:spPr>
          <a:xfrm>
            <a:off x="1040466" y="4805347"/>
            <a:ext cx="0" cy="228302"/>
          </a:xfrm>
          <a:custGeom>
            <a:avLst/>
            <a:gdLst/>
            <a:ahLst/>
            <a:cxnLst/>
            <a:rect l="l" t="t" r="r" b="b"/>
            <a:pathLst>
              <a:path h="228302">
                <a:moveTo>
                  <a:pt x="0" y="228302"/>
                </a:moveTo>
                <a:lnTo>
                  <a:pt x="0" y="0"/>
                </a:lnTo>
              </a:path>
            </a:pathLst>
          </a:custGeom>
          <a:ln w="6074">
            <a:solidFill>
              <a:srgbClr val="000000"/>
            </a:solidFill>
          </a:ln>
        </p:spPr>
        <p:txBody>
          <a:bodyPr wrap="square" lIns="0" tIns="0" rIns="0" bIns="0" rtlCol="0">
            <a:noAutofit/>
          </a:bodyPr>
          <a:lstStyle/>
          <a:p>
            <a:endParaRPr/>
          </a:p>
        </p:txBody>
      </p:sp>
      <p:sp>
        <p:nvSpPr>
          <p:cNvPr id="55" name="object 55"/>
          <p:cNvSpPr/>
          <p:nvPr/>
        </p:nvSpPr>
        <p:spPr>
          <a:xfrm>
            <a:off x="967571" y="4808396"/>
            <a:ext cx="18230" cy="225253"/>
          </a:xfrm>
          <a:custGeom>
            <a:avLst/>
            <a:gdLst/>
            <a:ahLst/>
            <a:cxnLst/>
            <a:rect l="l" t="t" r="r" b="b"/>
            <a:pathLst>
              <a:path w="18230" h="225253">
                <a:moveTo>
                  <a:pt x="0" y="225253"/>
                </a:moveTo>
                <a:lnTo>
                  <a:pt x="15191" y="219155"/>
                </a:lnTo>
                <a:lnTo>
                  <a:pt x="18230" y="216119"/>
                </a:lnTo>
                <a:lnTo>
                  <a:pt x="18230" y="3048"/>
                </a:lnTo>
                <a:lnTo>
                  <a:pt x="15191" y="3048"/>
                </a:lnTo>
                <a:lnTo>
                  <a:pt x="0" y="0"/>
                </a:lnTo>
                <a:lnTo>
                  <a:pt x="0" y="225253"/>
                </a:lnTo>
                <a:close/>
              </a:path>
            </a:pathLst>
          </a:custGeom>
          <a:solidFill>
            <a:srgbClr val="FFFFFF"/>
          </a:solidFill>
        </p:spPr>
        <p:txBody>
          <a:bodyPr wrap="square" lIns="0" tIns="0" rIns="0" bIns="0" rtlCol="0">
            <a:noAutofit/>
          </a:bodyPr>
          <a:lstStyle/>
          <a:p>
            <a:endParaRPr/>
          </a:p>
        </p:txBody>
      </p:sp>
      <p:sp>
        <p:nvSpPr>
          <p:cNvPr id="56" name="object 56"/>
          <p:cNvSpPr/>
          <p:nvPr/>
        </p:nvSpPr>
        <p:spPr>
          <a:xfrm>
            <a:off x="967571" y="4808396"/>
            <a:ext cx="18230" cy="225253"/>
          </a:xfrm>
          <a:custGeom>
            <a:avLst/>
            <a:gdLst/>
            <a:ahLst/>
            <a:cxnLst/>
            <a:rect l="l" t="t" r="r" b="b"/>
            <a:pathLst>
              <a:path w="18230" h="225253">
                <a:moveTo>
                  <a:pt x="0" y="225253"/>
                </a:moveTo>
                <a:lnTo>
                  <a:pt x="15191" y="219155"/>
                </a:lnTo>
                <a:lnTo>
                  <a:pt x="18230" y="216119"/>
                </a:lnTo>
                <a:lnTo>
                  <a:pt x="18230" y="6084"/>
                </a:lnTo>
                <a:lnTo>
                  <a:pt x="18230" y="3048"/>
                </a:lnTo>
                <a:lnTo>
                  <a:pt x="15191" y="3048"/>
                </a:lnTo>
                <a:lnTo>
                  <a:pt x="0" y="0"/>
                </a:lnTo>
                <a:lnTo>
                  <a:pt x="0" y="225253"/>
                </a:lnTo>
                <a:close/>
              </a:path>
            </a:pathLst>
          </a:custGeom>
          <a:ln w="6074">
            <a:solidFill>
              <a:srgbClr val="000000"/>
            </a:solidFill>
          </a:ln>
        </p:spPr>
        <p:txBody>
          <a:bodyPr wrap="square" lIns="0" tIns="0" rIns="0" bIns="0" rtlCol="0">
            <a:noAutofit/>
          </a:bodyPr>
          <a:lstStyle/>
          <a:p>
            <a:endParaRPr/>
          </a:p>
        </p:txBody>
      </p:sp>
      <p:sp>
        <p:nvSpPr>
          <p:cNvPr id="57" name="object 57"/>
          <p:cNvSpPr/>
          <p:nvPr/>
        </p:nvSpPr>
        <p:spPr>
          <a:xfrm>
            <a:off x="1021488" y="4558790"/>
            <a:ext cx="0" cy="106528"/>
          </a:xfrm>
          <a:custGeom>
            <a:avLst/>
            <a:gdLst/>
            <a:ahLst/>
            <a:cxnLst/>
            <a:rect l="l" t="t" r="r" b="b"/>
            <a:pathLst>
              <a:path h="106528">
                <a:moveTo>
                  <a:pt x="0" y="0"/>
                </a:moveTo>
                <a:lnTo>
                  <a:pt x="0" y="106528"/>
                </a:lnTo>
              </a:path>
            </a:pathLst>
          </a:custGeom>
          <a:ln w="12149">
            <a:solidFill>
              <a:srgbClr val="000000"/>
            </a:solidFill>
          </a:ln>
        </p:spPr>
        <p:txBody>
          <a:bodyPr wrap="square" lIns="0" tIns="0" rIns="0" bIns="0" rtlCol="0">
            <a:noAutofit/>
          </a:bodyPr>
          <a:lstStyle/>
          <a:p>
            <a:endParaRPr/>
          </a:p>
        </p:txBody>
      </p:sp>
      <p:sp>
        <p:nvSpPr>
          <p:cNvPr id="58" name="object 58"/>
          <p:cNvSpPr/>
          <p:nvPr/>
        </p:nvSpPr>
        <p:spPr>
          <a:xfrm>
            <a:off x="1189916" y="5565108"/>
            <a:ext cx="5456" cy="11561"/>
          </a:xfrm>
          <a:custGeom>
            <a:avLst/>
            <a:gdLst/>
            <a:ahLst/>
            <a:cxnLst/>
            <a:rect l="l" t="t" r="r" b="b"/>
            <a:pathLst>
              <a:path w="5456" h="11561">
                <a:moveTo>
                  <a:pt x="0" y="11561"/>
                </a:moveTo>
                <a:lnTo>
                  <a:pt x="2418" y="10345"/>
                </a:lnTo>
                <a:lnTo>
                  <a:pt x="5456" y="4260"/>
                </a:lnTo>
                <a:lnTo>
                  <a:pt x="5456" y="0"/>
                </a:lnTo>
                <a:lnTo>
                  <a:pt x="2418" y="4260"/>
                </a:lnTo>
                <a:lnTo>
                  <a:pt x="0" y="11561"/>
                </a:lnTo>
                <a:close/>
              </a:path>
            </a:pathLst>
          </a:custGeom>
          <a:solidFill>
            <a:srgbClr val="FFFFFF"/>
          </a:solidFill>
        </p:spPr>
        <p:txBody>
          <a:bodyPr wrap="square" lIns="0" tIns="0" rIns="0" bIns="0" rtlCol="0">
            <a:noAutofit/>
          </a:bodyPr>
          <a:lstStyle/>
          <a:p>
            <a:endParaRPr/>
          </a:p>
        </p:txBody>
      </p:sp>
      <p:sp>
        <p:nvSpPr>
          <p:cNvPr id="59" name="object 59"/>
          <p:cNvSpPr/>
          <p:nvPr/>
        </p:nvSpPr>
        <p:spPr>
          <a:xfrm>
            <a:off x="873415" y="4424873"/>
            <a:ext cx="10629" cy="6072"/>
          </a:xfrm>
          <a:custGeom>
            <a:avLst/>
            <a:gdLst/>
            <a:ahLst/>
            <a:cxnLst/>
            <a:rect l="l" t="t" r="r" b="b"/>
            <a:pathLst>
              <a:path w="10629" h="6072">
                <a:moveTo>
                  <a:pt x="6075" y="3036"/>
                </a:moveTo>
                <a:lnTo>
                  <a:pt x="10629" y="0"/>
                </a:lnTo>
                <a:lnTo>
                  <a:pt x="6075" y="0"/>
                </a:lnTo>
                <a:lnTo>
                  <a:pt x="3037" y="3036"/>
                </a:lnTo>
                <a:lnTo>
                  <a:pt x="0" y="6072"/>
                </a:lnTo>
                <a:lnTo>
                  <a:pt x="6075" y="3036"/>
                </a:lnTo>
                <a:close/>
              </a:path>
            </a:pathLst>
          </a:custGeom>
          <a:solidFill>
            <a:srgbClr val="FFFFFF"/>
          </a:solidFill>
        </p:spPr>
        <p:txBody>
          <a:bodyPr wrap="square" lIns="0" tIns="0" rIns="0" bIns="0" rtlCol="0">
            <a:noAutofit/>
          </a:bodyPr>
          <a:lstStyle/>
          <a:p>
            <a:endParaRPr/>
          </a:p>
        </p:txBody>
      </p:sp>
      <p:sp>
        <p:nvSpPr>
          <p:cNvPr id="60" name="object 60"/>
          <p:cNvSpPr/>
          <p:nvPr/>
        </p:nvSpPr>
        <p:spPr>
          <a:xfrm>
            <a:off x="1186270" y="5576669"/>
            <a:ext cx="3645" cy="1832"/>
          </a:xfrm>
          <a:custGeom>
            <a:avLst/>
            <a:gdLst/>
            <a:ahLst/>
            <a:cxnLst/>
            <a:rect l="l" t="t" r="r" b="b"/>
            <a:pathLst>
              <a:path w="3645" h="1832">
                <a:moveTo>
                  <a:pt x="3645" y="0"/>
                </a:moveTo>
                <a:lnTo>
                  <a:pt x="0" y="1832"/>
                </a:lnTo>
                <a:lnTo>
                  <a:pt x="3038" y="1832"/>
                </a:lnTo>
                <a:lnTo>
                  <a:pt x="3645" y="0"/>
                </a:lnTo>
                <a:close/>
              </a:path>
            </a:pathLst>
          </a:custGeom>
          <a:solidFill>
            <a:srgbClr val="FFFFFF"/>
          </a:solidFill>
        </p:spPr>
        <p:txBody>
          <a:bodyPr wrap="square" lIns="0" tIns="0" rIns="0" bIns="0" rtlCol="0">
            <a:noAutofit/>
          </a:bodyPr>
          <a:lstStyle/>
          <a:p>
            <a:endParaRPr/>
          </a:p>
        </p:txBody>
      </p:sp>
      <p:sp>
        <p:nvSpPr>
          <p:cNvPr id="61" name="object 61"/>
          <p:cNvSpPr/>
          <p:nvPr/>
        </p:nvSpPr>
        <p:spPr>
          <a:xfrm>
            <a:off x="884045" y="4409693"/>
            <a:ext cx="335634" cy="1155415"/>
          </a:xfrm>
          <a:custGeom>
            <a:avLst/>
            <a:gdLst/>
            <a:ahLst/>
            <a:cxnLst/>
            <a:rect l="l" t="t" r="r" b="b"/>
            <a:pathLst>
              <a:path w="335634" h="1155415">
                <a:moveTo>
                  <a:pt x="311327" y="27324"/>
                </a:moveTo>
                <a:lnTo>
                  <a:pt x="311327" y="1155415"/>
                </a:lnTo>
                <a:lnTo>
                  <a:pt x="323481" y="1138372"/>
                </a:lnTo>
                <a:lnTo>
                  <a:pt x="332596" y="1117056"/>
                </a:lnTo>
                <a:lnTo>
                  <a:pt x="335634" y="1110971"/>
                </a:lnTo>
                <a:lnTo>
                  <a:pt x="335634" y="6072"/>
                </a:lnTo>
                <a:lnTo>
                  <a:pt x="332596" y="3036"/>
                </a:lnTo>
                <a:lnTo>
                  <a:pt x="329558" y="0"/>
                </a:lnTo>
                <a:lnTo>
                  <a:pt x="28860" y="0"/>
                </a:lnTo>
                <a:lnTo>
                  <a:pt x="4553" y="12144"/>
                </a:lnTo>
                <a:lnTo>
                  <a:pt x="0" y="15180"/>
                </a:lnTo>
                <a:lnTo>
                  <a:pt x="302225" y="15180"/>
                </a:lnTo>
                <a:lnTo>
                  <a:pt x="308289" y="18216"/>
                </a:lnTo>
                <a:lnTo>
                  <a:pt x="311327" y="21252"/>
                </a:lnTo>
                <a:lnTo>
                  <a:pt x="311327" y="27324"/>
                </a:lnTo>
                <a:close/>
              </a:path>
            </a:pathLst>
          </a:custGeom>
          <a:solidFill>
            <a:srgbClr val="FFFFFF"/>
          </a:solidFill>
        </p:spPr>
        <p:txBody>
          <a:bodyPr wrap="square" lIns="0" tIns="0" rIns="0" bIns="0" rtlCol="0">
            <a:noAutofit/>
          </a:bodyPr>
          <a:lstStyle/>
          <a:p>
            <a:endParaRPr/>
          </a:p>
        </p:txBody>
      </p:sp>
      <p:sp>
        <p:nvSpPr>
          <p:cNvPr id="62" name="object 62"/>
          <p:cNvSpPr/>
          <p:nvPr/>
        </p:nvSpPr>
        <p:spPr>
          <a:xfrm>
            <a:off x="873415" y="4409693"/>
            <a:ext cx="346264" cy="1171852"/>
          </a:xfrm>
          <a:custGeom>
            <a:avLst/>
            <a:gdLst/>
            <a:ahLst/>
            <a:cxnLst/>
            <a:rect l="l" t="t" r="r" b="b"/>
            <a:pathLst>
              <a:path w="346264" h="1171852">
                <a:moveTo>
                  <a:pt x="306777" y="1168809"/>
                </a:moveTo>
                <a:lnTo>
                  <a:pt x="312854" y="1168809"/>
                </a:lnTo>
                <a:lnTo>
                  <a:pt x="318918" y="1165760"/>
                </a:lnTo>
                <a:lnTo>
                  <a:pt x="321957" y="1159676"/>
                </a:lnTo>
                <a:lnTo>
                  <a:pt x="321957" y="1156627"/>
                </a:lnTo>
                <a:lnTo>
                  <a:pt x="321957" y="27324"/>
                </a:lnTo>
                <a:lnTo>
                  <a:pt x="321957" y="21252"/>
                </a:lnTo>
                <a:lnTo>
                  <a:pt x="318918" y="18216"/>
                </a:lnTo>
                <a:lnTo>
                  <a:pt x="312854" y="15180"/>
                </a:lnTo>
                <a:lnTo>
                  <a:pt x="306777" y="15180"/>
                </a:lnTo>
                <a:lnTo>
                  <a:pt x="12149" y="15180"/>
                </a:lnTo>
                <a:lnTo>
                  <a:pt x="6075" y="15180"/>
                </a:lnTo>
                <a:lnTo>
                  <a:pt x="3037" y="18216"/>
                </a:lnTo>
                <a:lnTo>
                  <a:pt x="0" y="21252"/>
                </a:lnTo>
                <a:lnTo>
                  <a:pt x="0" y="27324"/>
                </a:lnTo>
                <a:lnTo>
                  <a:pt x="0" y="24288"/>
                </a:lnTo>
                <a:lnTo>
                  <a:pt x="0" y="21252"/>
                </a:lnTo>
                <a:lnTo>
                  <a:pt x="6075" y="18216"/>
                </a:lnTo>
                <a:lnTo>
                  <a:pt x="15182" y="12144"/>
                </a:lnTo>
                <a:lnTo>
                  <a:pt x="39489" y="0"/>
                </a:lnTo>
                <a:lnTo>
                  <a:pt x="334110" y="0"/>
                </a:lnTo>
                <a:lnTo>
                  <a:pt x="340187" y="0"/>
                </a:lnTo>
                <a:lnTo>
                  <a:pt x="343225" y="3036"/>
                </a:lnTo>
                <a:lnTo>
                  <a:pt x="346264" y="6072"/>
                </a:lnTo>
                <a:lnTo>
                  <a:pt x="346264" y="12144"/>
                </a:lnTo>
                <a:lnTo>
                  <a:pt x="346264" y="1110971"/>
                </a:lnTo>
                <a:lnTo>
                  <a:pt x="343225" y="1117056"/>
                </a:lnTo>
                <a:lnTo>
                  <a:pt x="334110" y="1138372"/>
                </a:lnTo>
                <a:lnTo>
                  <a:pt x="318918" y="1159676"/>
                </a:lnTo>
                <a:lnTo>
                  <a:pt x="315893" y="1168809"/>
                </a:lnTo>
                <a:lnTo>
                  <a:pt x="312854" y="1168809"/>
                </a:lnTo>
                <a:lnTo>
                  <a:pt x="309816" y="1171852"/>
                </a:lnTo>
                <a:lnTo>
                  <a:pt x="306777" y="1168809"/>
                </a:lnTo>
                <a:close/>
              </a:path>
            </a:pathLst>
          </a:custGeom>
          <a:ln w="9111">
            <a:solidFill>
              <a:srgbClr val="000000"/>
            </a:solidFill>
          </a:ln>
        </p:spPr>
        <p:txBody>
          <a:bodyPr wrap="square" lIns="0" tIns="0" rIns="0" bIns="0" rtlCol="0">
            <a:noAutofit/>
          </a:bodyPr>
          <a:lstStyle/>
          <a:p>
            <a:endParaRPr/>
          </a:p>
        </p:txBody>
      </p:sp>
      <p:sp>
        <p:nvSpPr>
          <p:cNvPr id="63" name="object 63"/>
          <p:cNvSpPr/>
          <p:nvPr/>
        </p:nvSpPr>
        <p:spPr>
          <a:xfrm>
            <a:off x="1000980" y="4339609"/>
            <a:ext cx="306774" cy="1065392"/>
          </a:xfrm>
          <a:custGeom>
            <a:avLst/>
            <a:gdLst/>
            <a:ahLst/>
            <a:cxnLst/>
            <a:rect l="l" t="t" r="r" b="b"/>
            <a:pathLst>
              <a:path w="306774" h="1065392">
                <a:moveTo>
                  <a:pt x="294633" y="0"/>
                </a:moveTo>
                <a:lnTo>
                  <a:pt x="33422" y="0"/>
                </a:lnTo>
                <a:lnTo>
                  <a:pt x="0" y="15306"/>
                </a:lnTo>
                <a:lnTo>
                  <a:pt x="279441" y="15306"/>
                </a:lnTo>
                <a:lnTo>
                  <a:pt x="282479" y="21379"/>
                </a:lnTo>
                <a:lnTo>
                  <a:pt x="282479" y="1065392"/>
                </a:lnTo>
                <a:lnTo>
                  <a:pt x="306774" y="1019737"/>
                </a:lnTo>
                <a:lnTo>
                  <a:pt x="306774" y="6072"/>
                </a:lnTo>
                <a:lnTo>
                  <a:pt x="303748" y="0"/>
                </a:lnTo>
                <a:lnTo>
                  <a:pt x="294633" y="0"/>
                </a:lnTo>
                <a:close/>
              </a:path>
            </a:pathLst>
          </a:custGeom>
          <a:solidFill>
            <a:srgbClr val="FFFFFF"/>
          </a:solidFill>
        </p:spPr>
        <p:txBody>
          <a:bodyPr wrap="square" lIns="0" tIns="0" rIns="0" bIns="0" rtlCol="0">
            <a:noAutofit/>
          </a:bodyPr>
          <a:lstStyle/>
          <a:p>
            <a:endParaRPr/>
          </a:p>
        </p:txBody>
      </p:sp>
      <p:sp>
        <p:nvSpPr>
          <p:cNvPr id="64" name="object 64"/>
          <p:cNvSpPr/>
          <p:nvPr/>
        </p:nvSpPr>
        <p:spPr>
          <a:xfrm>
            <a:off x="1000980" y="4339609"/>
            <a:ext cx="306774" cy="1065392"/>
          </a:xfrm>
          <a:custGeom>
            <a:avLst/>
            <a:gdLst/>
            <a:ahLst/>
            <a:cxnLst/>
            <a:rect l="l" t="t" r="r" b="b"/>
            <a:pathLst>
              <a:path w="306774" h="1065392">
                <a:moveTo>
                  <a:pt x="33422" y="0"/>
                </a:moveTo>
                <a:lnTo>
                  <a:pt x="294633" y="0"/>
                </a:lnTo>
                <a:lnTo>
                  <a:pt x="300710" y="0"/>
                </a:lnTo>
                <a:lnTo>
                  <a:pt x="303748" y="0"/>
                </a:lnTo>
                <a:lnTo>
                  <a:pt x="306774" y="6072"/>
                </a:lnTo>
                <a:lnTo>
                  <a:pt x="306774" y="12144"/>
                </a:lnTo>
                <a:lnTo>
                  <a:pt x="306774" y="1019737"/>
                </a:lnTo>
                <a:lnTo>
                  <a:pt x="282479" y="1065392"/>
                </a:lnTo>
                <a:lnTo>
                  <a:pt x="282479" y="27451"/>
                </a:lnTo>
                <a:lnTo>
                  <a:pt x="282479" y="21379"/>
                </a:lnTo>
                <a:lnTo>
                  <a:pt x="279441" y="15306"/>
                </a:lnTo>
                <a:lnTo>
                  <a:pt x="276403" y="15306"/>
                </a:lnTo>
                <a:lnTo>
                  <a:pt x="270326" y="15306"/>
                </a:lnTo>
                <a:lnTo>
                  <a:pt x="0" y="15306"/>
                </a:lnTo>
                <a:lnTo>
                  <a:pt x="33422" y="0"/>
                </a:lnTo>
                <a:close/>
              </a:path>
            </a:pathLst>
          </a:custGeom>
          <a:ln w="9111">
            <a:solidFill>
              <a:srgbClr val="000000"/>
            </a:solidFill>
          </a:ln>
        </p:spPr>
        <p:txBody>
          <a:bodyPr wrap="square" lIns="0" tIns="0" rIns="0" bIns="0" rtlCol="0">
            <a:noAutofit/>
          </a:bodyPr>
          <a:lstStyle/>
          <a:p>
            <a:endParaRPr/>
          </a:p>
        </p:txBody>
      </p:sp>
      <p:sp>
        <p:nvSpPr>
          <p:cNvPr id="65" name="object 65"/>
          <p:cNvSpPr/>
          <p:nvPr/>
        </p:nvSpPr>
        <p:spPr>
          <a:xfrm>
            <a:off x="1155886" y="4354916"/>
            <a:ext cx="127573" cy="149085"/>
          </a:xfrm>
          <a:custGeom>
            <a:avLst/>
            <a:gdLst/>
            <a:ahLst/>
            <a:cxnLst/>
            <a:rect l="l" t="t" r="r" b="b"/>
            <a:pathLst>
              <a:path w="127573" h="149085">
                <a:moveTo>
                  <a:pt x="127573" y="12144"/>
                </a:moveTo>
                <a:lnTo>
                  <a:pt x="127573" y="6072"/>
                </a:lnTo>
                <a:lnTo>
                  <a:pt x="124535" y="0"/>
                </a:lnTo>
                <a:lnTo>
                  <a:pt x="69869" y="0"/>
                </a:lnTo>
                <a:lnTo>
                  <a:pt x="0" y="54776"/>
                </a:lnTo>
                <a:lnTo>
                  <a:pt x="57716" y="54776"/>
                </a:lnTo>
                <a:lnTo>
                  <a:pt x="60754" y="57812"/>
                </a:lnTo>
                <a:lnTo>
                  <a:pt x="63793" y="60848"/>
                </a:lnTo>
                <a:lnTo>
                  <a:pt x="63793" y="149085"/>
                </a:lnTo>
                <a:lnTo>
                  <a:pt x="127573" y="76028"/>
                </a:lnTo>
                <a:lnTo>
                  <a:pt x="127573" y="12144"/>
                </a:lnTo>
                <a:close/>
              </a:path>
            </a:pathLst>
          </a:custGeom>
          <a:solidFill>
            <a:srgbClr val="FFFFFF"/>
          </a:solidFill>
        </p:spPr>
        <p:txBody>
          <a:bodyPr wrap="square" lIns="0" tIns="0" rIns="0" bIns="0" rtlCol="0">
            <a:noAutofit/>
          </a:bodyPr>
          <a:lstStyle/>
          <a:p>
            <a:endParaRPr/>
          </a:p>
        </p:txBody>
      </p:sp>
      <p:sp>
        <p:nvSpPr>
          <p:cNvPr id="66" name="object 66"/>
          <p:cNvSpPr/>
          <p:nvPr/>
        </p:nvSpPr>
        <p:spPr>
          <a:xfrm>
            <a:off x="1155886" y="4354916"/>
            <a:ext cx="127573" cy="149085"/>
          </a:xfrm>
          <a:custGeom>
            <a:avLst/>
            <a:gdLst/>
            <a:ahLst/>
            <a:cxnLst/>
            <a:rect l="l" t="t" r="r" b="b"/>
            <a:pathLst>
              <a:path w="127573" h="149085">
                <a:moveTo>
                  <a:pt x="127573" y="12144"/>
                </a:moveTo>
                <a:lnTo>
                  <a:pt x="127573" y="6072"/>
                </a:lnTo>
                <a:lnTo>
                  <a:pt x="124535" y="0"/>
                </a:lnTo>
                <a:lnTo>
                  <a:pt x="121496" y="0"/>
                </a:lnTo>
                <a:lnTo>
                  <a:pt x="115420" y="0"/>
                </a:lnTo>
                <a:lnTo>
                  <a:pt x="69869" y="0"/>
                </a:lnTo>
                <a:lnTo>
                  <a:pt x="0" y="54776"/>
                </a:lnTo>
                <a:lnTo>
                  <a:pt x="51639" y="54776"/>
                </a:lnTo>
                <a:lnTo>
                  <a:pt x="57716" y="54776"/>
                </a:lnTo>
                <a:lnTo>
                  <a:pt x="60754" y="57812"/>
                </a:lnTo>
                <a:lnTo>
                  <a:pt x="63793" y="60848"/>
                </a:lnTo>
                <a:lnTo>
                  <a:pt x="63793" y="66920"/>
                </a:lnTo>
                <a:lnTo>
                  <a:pt x="63793" y="149085"/>
                </a:lnTo>
                <a:lnTo>
                  <a:pt x="127573" y="76028"/>
                </a:lnTo>
                <a:lnTo>
                  <a:pt x="127573" y="12144"/>
                </a:lnTo>
                <a:close/>
              </a:path>
            </a:pathLst>
          </a:custGeom>
          <a:ln w="9109">
            <a:solidFill>
              <a:srgbClr val="000000"/>
            </a:solidFill>
          </a:ln>
        </p:spPr>
        <p:txBody>
          <a:bodyPr wrap="square" lIns="0" tIns="0" rIns="0" bIns="0" rtlCol="0">
            <a:noAutofit/>
          </a:bodyPr>
          <a:lstStyle/>
          <a:p>
            <a:endParaRPr/>
          </a:p>
        </p:txBody>
      </p:sp>
      <p:sp>
        <p:nvSpPr>
          <p:cNvPr id="67" name="object 67"/>
          <p:cNvSpPr/>
          <p:nvPr/>
        </p:nvSpPr>
        <p:spPr>
          <a:xfrm>
            <a:off x="912905" y="4354916"/>
            <a:ext cx="142752" cy="54776"/>
          </a:xfrm>
          <a:custGeom>
            <a:avLst/>
            <a:gdLst/>
            <a:ahLst/>
            <a:cxnLst/>
            <a:rect l="l" t="t" r="r" b="b"/>
            <a:pathLst>
              <a:path w="142752" h="54776">
                <a:moveTo>
                  <a:pt x="88074" y="0"/>
                </a:moveTo>
                <a:lnTo>
                  <a:pt x="0" y="54776"/>
                </a:lnTo>
                <a:lnTo>
                  <a:pt x="60742" y="54776"/>
                </a:lnTo>
                <a:lnTo>
                  <a:pt x="142752" y="0"/>
                </a:lnTo>
                <a:lnTo>
                  <a:pt x="88074" y="0"/>
                </a:lnTo>
                <a:close/>
              </a:path>
            </a:pathLst>
          </a:custGeom>
          <a:solidFill>
            <a:srgbClr val="FFFFFF"/>
          </a:solidFill>
        </p:spPr>
        <p:txBody>
          <a:bodyPr wrap="square" lIns="0" tIns="0" rIns="0" bIns="0" rtlCol="0">
            <a:noAutofit/>
          </a:bodyPr>
          <a:lstStyle/>
          <a:p>
            <a:endParaRPr/>
          </a:p>
        </p:txBody>
      </p:sp>
      <p:sp>
        <p:nvSpPr>
          <p:cNvPr id="68" name="object 68"/>
          <p:cNvSpPr/>
          <p:nvPr/>
        </p:nvSpPr>
        <p:spPr>
          <a:xfrm>
            <a:off x="912905" y="4354916"/>
            <a:ext cx="142752" cy="54776"/>
          </a:xfrm>
          <a:custGeom>
            <a:avLst/>
            <a:gdLst/>
            <a:ahLst/>
            <a:cxnLst/>
            <a:rect l="l" t="t" r="r" b="b"/>
            <a:pathLst>
              <a:path w="142752" h="54776">
                <a:moveTo>
                  <a:pt x="88074" y="0"/>
                </a:moveTo>
                <a:lnTo>
                  <a:pt x="0" y="54776"/>
                </a:lnTo>
                <a:lnTo>
                  <a:pt x="60742" y="54776"/>
                </a:lnTo>
                <a:lnTo>
                  <a:pt x="142752" y="0"/>
                </a:lnTo>
                <a:lnTo>
                  <a:pt x="88074" y="0"/>
                </a:lnTo>
                <a:close/>
              </a:path>
            </a:pathLst>
          </a:custGeom>
          <a:ln w="9106">
            <a:solidFill>
              <a:srgbClr val="000000"/>
            </a:solidFill>
          </a:ln>
        </p:spPr>
        <p:txBody>
          <a:bodyPr wrap="square" lIns="0" tIns="0" rIns="0" bIns="0" rtlCol="0">
            <a:noAutofit/>
          </a:bodyPr>
          <a:lstStyle/>
          <a:p>
            <a:endParaRPr/>
          </a:p>
        </p:txBody>
      </p:sp>
      <p:sp>
        <p:nvSpPr>
          <p:cNvPr id="69" name="object 69"/>
          <p:cNvSpPr/>
          <p:nvPr/>
        </p:nvSpPr>
        <p:spPr>
          <a:xfrm>
            <a:off x="973647" y="4354916"/>
            <a:ext cx="252108" cy="54776"/>
          </a:xfrm>
          <a:custGeom>
            <a:avLst/>
            <a:gdLst/>
            <a:ahLst/>
            <a:cxnLst/>
            <a:rect l="l" t="t" r="r" b="b"/>
            <a:pathLst>
              <a:path w="252108" h="54776">
                <a:moveTo>
                  <a:pt x="0" y="54776"/>
                </a:moveTo>
                <a:lnTo>
                  <a:pt x="182238" y="54776"/>
                </a:lnTo>
                <a:lnTo>
                  <a:pt x="252108" y="0"/>
                </a:lnTo>
                <a:lnTo>
                  <a:pt x="82010" y="0"/>
                </a:lnTo>
                <a:lnTo>
                  <a:pt x="0" y="54776"/>
                </a:lnTo>
                <a:close/>
              </a:path>
            </a:pathLst>
          </a:custGeom>
          <a:solidFill>
            <a:srgbClr val="FFFFFF"/>
          </a:solidFill>
        </p:spPr>
        <p:txBody>
          <a:bodyPr wrap="square" lIns="0" tIns="0" rIns="0" bIns="0" rtlCol="0">
            <a:noAutofit/>
          </a:bodyPr>
          <a:lstStyle/>
          <a:p>
            <a:endParaRPr/>
          </a:p>
        </p:txBody>
      </p:sp>
      <p:sp>
        <p:nvSpPr>
          <p:cNvPr id="70" name="object 70"/>
          <p:cNvSpPr/>
          <p:nvPr/>
        </p:nvSpPr>
        <p:spPr>
          <a:xfrm>
            <a:off x="973647" y="4354916"/>
            <a:ext cx="252108" cy="54776"/>
          </a:xfrm>
          <a:custGeom>
            <a:avLst/>
            <a:gdLst/>
            <a:ahLst/>
            <a:cxnLst/>
            <a:rect l="l" t="t" r="r" b="b"/>
            <a:pathLst>
              <a:path w="252108" h="54776">
                <a:moveTo>
                  <a:pt x="0" y="54776"/>
                </a:moveTo>
                <a:lnTo>
                  <a:pt x="82010" y="0"/>
                </a:lnTo>
                <a:lnTo>
                  <a:pt x="252108" y="0"/>
                </a:lnTo>
                <a:lnTo>
                  <a:pt x="182238" y="54776"/>
                </a:lnTo>
                <a:lnTo>
                  <a:pt x="0" y="54776"/>
                </a:lnTo>
                <a:close/>
              </a:path>
            </a:pathLst>
          </a:custGeom>
          <a:ln w="9105">
            <a:solidFill>
              <a:srgbClr val="000000"/>
            </a:solidFill>
          </a:ln>
        </p:spPr>
        <p:txBody>
          <a:bodyPr wrap="square" lIns="0" tIns="0" rIns="0" bIns="0" rtlCol="0">
            <a:noAutofit/>
          </a:bodyPr>
          <a:lstStyle/>
          <a:p>
            <a:endParaRPr/>
          </a:p>
        </p:txBody>
      </p:sp>
      <p:sp>
        <p:nvSpPr>
          <p:cNvPr id="71" name="object 71"/>
          <p:cNvSpPr/>
          <p:nvPr/>
        </p:nvSpPr>
        <p:spPr>
          <a:xfrm>
            <a:off x="1219679" y="4430945"/>
            <a:ext cx="63780" cy="977092"/>
          </a:xfrm>
          <a:custGeom>
            <a:avLst/>
            <a:gdLst/>
            <a:ahLst/>
            <a:cxnLst/>
            <a:rect l="l" t="t" r="r" b="b"/>
            <a:pathLst>
              <a:path w="63780" h="977092">
                <a:moveTo>
                  <a:pt x="63780" y="882733"/>
                </a:moveTo>
                <a:lnTo>
                  <a:pt x="63780" y="0"/>
                </a:lnTo>
                <a:lnTo>
                  <a:pt x="0" y="73056"/>
                </a:lnTo>
                <a:lnTo>
                  <a:pt x="0" y="977092"/>
                </a:lnTo>
                <a:lnTo>
                  <a:pt x="63780" y="882733"/>
                </a:lnTo>
                <a:close/>
              </a:path>
            </a:pathLst>
          </a:custGeom>
          <a:solidFill>
            <a:srgbClr val="FFFFFF"/>
          </a:solidFill>
        </p:spPr>
        <p:txBody>
          <a:bodyPr wrap="square" lIns="0" tIns="0" rIns="0" bIns="0" rtlCol="0">
            <a:noAutofit/>
          </a:bodyPr>
          <a:lstStyle/>
          <a:p>
            <a:endParaRPr/>
          </a:p>
        </p:txBody>
      </p:sp>
      <p:sp>
        <p:nvSpPr>
          <p:cNvPr id="72" name="object 72"/>
          <p:cNvSpPr/>
          <p:nvPr/>
        </p:nvSpPr>
        <p:spPr>
          <a:xfrm>
            <a:off x="1219679" y="4430945"/>
            <a:ext cx="63780" cy="977092"/>
          </a:xfrm>
          <a:custGeom>
            <a:avLst/>
            <a:gdLst/>
            <a:ahLst/>
            <a:cxnLst/>
            <a:rect l="l" t="t" r="r" b="b"/>
            <a:pathLst>
              <a:path w="63780" h="977092">
                <a:moveTo>
                  <a:pt x="63780" y="882733"/>
                </a:moveTo>
                <a:lnTo>
                  <a:pt x="0" y="977092"/>
                </a:lnTo>
                <a:lnTo>
                  <a:pt x="0" y="73056"/>
                </a:lnTo>
                <a:lnTo>
                  <a:pt x="63780" y="0"/>
                </a:lnTo>
                <a:lnTo>
                  <a:pt x="63780" y="882733"/>
                </a:lnTo>
                <a:close/>
              </a:path>
            </a:pathLst>
          </a:custGeom>
          <a:ln w="9112">
            <a:solidFill>
              <a:srgbClr val="000000"/>
            </a:solidFill>
          </a:ln>
        </p:spPr>
        <p:txBody>
          <a:bodyPr wrap="square" lIns="0" tIns="0" rIns="0" bIns="0" rtlCol="0">
            <a:noAutofit/>
          </a:bodyPr>
          <a:lstStyle/>
          <a:p>
            <a:endParaRPr/>
          </a:p>
        </p:txBody>
      </p:sp>
      <p:sp>
        <p:nvSpPr>
          <p:cNvPr id="73" name="object 73"/>
          <p:cNvSpPr/>
          <p:nvPr/>
        </p:nvSpPr>
        <p:spPr>
          <a:xfrm>
            <a:off x="1219679" y="5313679"/>
            <a:ext cx="63780" cy="206986"/>
          </a:xfrm>
          <a:custGeom>
            <a:avLst/>
            <a:gdLst/>
            <a:ahLst/>
            <a:cxnLst/>
            <a:rect l="l" t="t" r="r" b="b"/>
            <a:pathLst>
              <a:path w="63780" h="206986">
                <a:moveTo>
                  <a:pt x="0" y="206986"/>
                </a:moveTo>
                <a:lnTo>
                  <a:pt x="63780" y="91323"/>
                </a:lnTo>
                <a:lnTo>
                  <a:pt x="63780" y="0"/>
                </a:lnTo>
                <a:lnTo>
                  <a:pt x="0" y="94359"/>
                </a:lnTo>
                <a:lnTo>
                  <a:pt x="0" y="206986"/>
                </a:lnTo>
                <a:close/>
              </a:path>
            </a:pathLst>
          </a:custGeom>
          <a:solidFill>
            <a:srgbClr val="FFFFFF"/>
          </a:solidFill>
        </p:spPr>
        <p:txBody>
          <a:bodyPr wrap="square" lIns="0" tIns="0" rIns="0" bIns="0" rtlCol="0">
            <a:noAutofit/>
          </a:bodyPr>
          <a:lstStyle/>
          <a:p>
            <a:endParaRPr/>
          </a:p>
        </p:txBody>
      </p:sp>
      <p:sp>
        <p:nvSpPr>
          <p:cNvPr id="74" name="object 74"/>
          <p:cNvSpPr/>
          <p:nvPr/>
        </p:nvSpPr>
        <p:spPr>
          <a:xfrm>
            <a:off x="1219679" y="5313679"/>
            <a:ext cx="63780" cy="206986"/>
          </a:xfrm>
          <a:custGeom>
            <a:avLst/>
            <a:gdLst/>
            <a:ahLst/>
            <a:cxnLst/>
            <a:rect l="l" t="t" r="r" b="b"/>
            <a:pathLst>
              <a:path w="63780" h="206986">
                <a:moveTo>
                  <a:pt x="0" y="206986"/>
                </a:moveTo>
                <a:lnTo>
                  <a:pt x="63780" y="91323"/>
                </a:lnTo>
                <a:lnTo>
                  <a:pt x="63780" y="0"/>
                </a:lnTo>
                <a:lnTo>
                  <a:pt x="0" y="94359"/>
                </a:lnTo>
                <a:lnTo>
                  <a:pt x="0" y="206986"/>
                </a:lnTo>
                <a:close/>
              </a:path>
            </a:pathLst>
          </a:custGeom>
          <a:ln w="9111">
            <a:solidFill>
              <a:srgbClr val="000000"/>
            </a:solidFill>
          </a:ln>
        </p:spPr>
        <p:txBody>
          <a:bodyPr wrap="square" lIns="0" tIns="0" rIns="0" bIns="0" rtlCol="0">
            <a:noAutofit/>
          </a:bodyPr>
          <a:lstStyle/>
          <a:p>
            <a:endParaRPr/>
          </a:p>
        </p:txBody>
      </p:sp>
      <p:sp>
        <p:nvSpPr>
          <p:cNvPr id="75" name="object 75"/>
          <p:cNvSpPr/>
          <p:nvPr/>
        </p:nvSpPr>
        <p:spPr>
          <a:xfrm>
            <a:off x="1207526" y="5374565"/>
            <a:ext cx="91125" cy="289165"/>
          </a:xfrm>
          <a:custGeom>
            <a:avLst/>
            <a:gdLst/>
            <a:ahLst/>
            <a:cxnLst/>
            <a:rect l="l" t="t" r="r" b="b"/>
            <a:pathLst>
              <a:path w="91125" h="289165">
                <a:moveTo>
                  <a:pt x="0" y="170451"/>
                </a:moveTo>
                <a:lnTo>
                  <a:pt x="0" y="289165"/>
                </a:lnTo>
                <a:lnTo>
                  <a:pt x="91125" y="118711"/>
                </a:lnTo>
                <a:lnTo>
                  <a:pt x="91125" y="0"/>
                </a:lnTo>
                <a:lnTo>
                  <a:pt x="0" y="170451"/>
                </a:lnTo>
                <a:close/>
              </a:path>
            </a:pathLst>
          </a:custGeom>
          <a:solidFill>
            <a:srgbClr val="FFFFFF"/>
          </a:solidFill>
        </p:spPr>
        <p:txBody>
          <a:bodyPr wrap="square" lIns="0" tIns="0" rIns="0" bIns="0" rtlCol="0">
            <a:noAutofit/>
          </a:bodyPr>
          <a:lstStyle/>
          <a:p>
            <a:endParaRPr/>
          </a:p>
        </p:txBody>
      </p:sp>
      <p:sp>
        <p:nvSpPr>
          <p:cNvPr id="76" name="object 76"/>
          <p:cNvSpPr/>
          <p:nvPr/>
        </p:nvSpPr>
        <p:spPr>
          <a:xfrm>
            <a:off x="1207526" y="5374565"/>
            <a:ext cx="91125" cy="289165"/>
          </a:xfrm>
          <a:custGeom>
            <a:avLst/>
            <a:gdLst/>
            <a:ahLst/>
            <a:cxnLst/>
            <a:rect l="l" t="t" r="r" b="b"/>
            <a:pathLst>
              <a:path w="91125" h="289165">
                <a:moveTo>
                  <a:pt x="0" y="170451"/>
                </a:moveTo>
                <a:lnTo>
                  <a:pt x="91125" y="0"/>
                </a:lnTo>
                <a:lnTo>
                  <a:pt x="91125" y="118711"/>
                </a:lnTo>
                <a:lnTo>
                  <a:pt x="0" y="289165"/>
                </a:lnTo>
                <a:lnTo>
                  <a:pt x="0" y="170451"/>
                </a:lnTo>
                <a:close/>
              </a:path>
            </a:pathLst>
          </a:custGeom>
          <a:ln w="9111">
            <a:solidFill>
              <a:srgbClr val="000000"/>
            </a:solidFill>
          </a:ln>
        </p:spPr>
        <p:txBody>
          <a:bodyPr wrap="square" lIns="0" tIns="0" rIns="0" bIns="0" rtlCol="0">
            <a:noAutofit/>
          </a:bodyPr>
          <a:lstStyle/>
          <a:p>
            <a:endParaRPr/>
          </a:p>
        </p:txBody>
      </p:sp>
      <p:sp>
        <p:nvSpPr>
          <p:cNvPr id="77" name="object 77"/>
          <p:cNvSpPr/>
          <p:nvPr/>
        </p:nvSpPr>
        <p:spPr>
          <a:xfrm>
            <a:off x="764070" y="5663731"/>
            <a:ext cx="595323" cy="36526"/>
          </a:xfrm>
          <a:custGeom>
            <a:avLst/>
            <a:gdLst/>
            <a:ahLst/>
            <a:cxnLst/>
            <a:rect l="l" t="t" r="r" b="b"/>
            <a:pathLst>
              <a:path w="595323" h="36526">
                <a:moveTo>
                  <a:pt x="0" y="36526"/>
                </a:moveTo>
                <a:lnTo>
                  <a:pt x="0" y="12174"/>
                </a:lnTo>
                <a:lnTo>
                  <a:pt x="148835" y="0"/>
                </a:lnTo>
                <a:lnTo>
                  <a:pt x="443455" y="0"/>
                </a:lnTo>
                <a:lnTo>
                  <a:pt x="592285" y="12174"/>
                </a:lnTo>
                <a:lnTo>
                  <a:pt x="595323" y="36526"/>
                </a:lnTo>
                <a:lnTo>
                  <a:pt x="0" y="36526"/>
                </a:lnTo>
                <a:close/>
              </a:path>
            </a:pathLst>
          </a:custGeom>
          <a:ln w="9105">
            <a:solidFill>
              <a:srgbClr val="000000"/>
            </a:solidFill>
          </a:ln>
        </p:spPr>
        <p:txBody>
          <a:bodyPr wrap="square" lIns="0" tIns="0" rIns="0" bIns="0" rtlCol="0">
            <a:noAutofit/>
          </a:bodyPr>
          <a:lstStyle/>
          <a:p>
            <a:endParaRPr/>
          </a:p>
        </p:txBody>
      </p:sp>
      <p:sp>
        <p:nvSpPr>
          <p:cNvPr id="78" name="object 78"/>
          <p:cNvSpPr/>
          <p:nvPr/>
        </p:nvSpPr>
        <p:spPr>
          <a:xfrm>
            <a:off x="1207526" y="5493276"/>
            <a:ext cx="242993" cy="182628"/>
          </a:xfrm>
          <a:custGeom>
            <a:avLst/>
            <a:gdLst/>
            <a:ahLst/>
            <a:cxnLst/>
            <a:rect l="l" t="t" r="r" b="b"/>
            <a:pathLst>
              <a:path w="242993" h="182628">
                <a:moveTo>
                  <a:pt x="242993" y="12169"/>
                </a:moveTo>
                <a:lnTo>
                  <a:pt x="91125" y="0"/>
                </a:lnTo>
                <a:lnTo>
                  <a:pt x="0" y="170454"/>
                </a:lnTo>
                <a:lnTo>
                  <a:pt x="148829" y="182628"/>
                </a:lnTo>
                <a:lnTo>
                  <a:pt x="242993" y="12169"/>
                </a:lnTo>
                <a:close/>
              </a:path>
            </a:pathLst>
          </a:custGeom>
          <a:solidFill>
            <a:srgbClr val="FFFFFF"/>
          </a:solidFill>
        </p:spPr>
        <p:txBody>
          <a:bodyPr wrap="square" lIns="0" tIns="0" rIns="0" bIns="0" rtlCol="0">
            <a:noAutofit/>
          </a:bodyPr>
          <a:lstStyle/>
          <a:p>
            <a:endParaRPr/>
          </a:p>
        </p:txBody>
      </p:sp>
      <p:sp>
        <p:nvSpPr>
          <p:cNvPr id="79" name="object 79"/>
          <p:cNvSpPr/>
          <p:nvPr/>
        </p:nvSpPr>
        <p:spPr>
          <a:xfrm>
            <a:off x="1207526" y="5493276"/>
            <a:ext cx="242993" cy="182628"/>
          </a:xfrm>
          <a:custGeom>
            <a:avLst/>
            <a:gdLst/>
            <a:ahLst/>
            <a:cxnLst/>
            <a:rect l="l" t="t" r="r" b="b"/>
            <a:pathLst>
              <a:path w="242993" h="182628">
                <a:moveTo>
                  <a:pt x="242993" y="12169"/>
                </a:moveTo>
                <a:lnTo>
                  <a:pt x="91125" y="0"/>
                </a:lnTo>
                <a:lnTo>
                  <a:pt x="0" y="170454"/>
                </a:lnTo>
                <a:lnTo>
                  <a:pt x="148829" y="182628"/>
                </a:lnTo>
                <a:lnTo>
                  <a:pt x="242993" y="12169"/>
                </a:lnTo>
                <a:close/>
              </a:path>
            </a:pathLst>
          </a:custGeom>
          <a:ln w="9107">
            <a:solidFill>
              <a:srgbClr val="000000"/>
            </a:solidFill>
          </a:ln>
        </p:spPr>
        <p:txBody>
          <a:bodyPr wrap="square" lIns="0" tIns="0" rIns="0" bIns="0" rtlCol="0">
            <a:noAutofit/>
          </a:bodyPr>
          <a:lstStyle/>
          <a:p>
            <a:endParaRPr/>
          </a:p>
        </p:txBody>
      </p:sp>
      <p:sp>
        <p:nvSpPr>
          <p:cNvPr id="80" name="object 80"/>
          <p:cNvSpPr/>
          <p:nvPr/>
        </p:nvSpPr>
        <p:spPr>
          <a:xfrm>
            <a:off x="1356355" y="5505446"/>
            <a:ext cx="94164" cy="194811"/>
          </a:xfrm>
          <a:custGeom>
            <a:avLst/>
            <a:gdLst/>
            <a:ahLst/>
            <a:cxnLst/>
            <a:rect l="l" t="t" r="r" b="b"/>
            <a:pathLst>
              <a:path w="94164" h="194811">
                <a:moveTo>
                  <a:pt x="94164" y="24352"/>
                </a:moveTo>
                <a:lnTo>
                  <a:pt x="94164" y="0"/>
                </a:lnTo>
                <a:lnTo>
                  <a:pt x="0" y="170459"/>
                </a:lnTo>
                <a:lnTo>
                  <a:pt x="3038" y="194811"/>
                </a:lnTo>
                <a:lnTo>
                  <a:pt x="94164" y="24352"/>
                </a:lnTo>
                <a:close/>
              </a:path>
            </a:pathLst>
          </a:custGeom>
          <a:solidFill>
            <a:srgbClr val="FFFFFF"/>
          </a:solidFill>
        </p:spPr>
        <p:txBody>
          <a:bodyPr wrap="square" lIns="0" tIns="0" rIns="0" bIns="0" rtlCol="0">
            <a:noAutofit/>
          </a:bodyPr>
          <a:lstStyle/>
          <a:p>
            <a:endParaRPr/>
          </a:p>
        </p:txBody>
      </p:sp>
      <p:sp>
        <p:nvSpPr>
          <p:cNvPr id="81" name="object 81"/>
          <p:cNvSpPr/>
          <p:nvPr/>
        </p:nvSpPr>
        <p:spPr>
          <a:xfrm>
            <a:off x="1356355" y="5505446"/>
            <a:ext cx="94164" cy="194811"/>
          </a:xfrm>
          <a:custGeom>
            <a:avLst/>
            <a:gdLst/>
            <a:ahLst/>
            <a:cxnLst/>
            <a:rect l="l" t="t" r="r" b="b"/>
            <a:pathLst>
              <a:path w="94164" h="194811">
                <a:moveTo>
                  <a:pt x="94164" y="24352"/>
                </a:moveTo>
                <a:lnTo>
                  <a:pt x="94164" y="0"/>
                </a:lnTo>
                <a:lnTo>
                  <a:pt x="0" y="170459"/>
                </a:lnTo>
                <a:lnTo>
                  <a:pt x="3038" y="194811"/>
                </a:lnTo>
                <a:lnTo>
                  <a:pt x="94164" y="24352"/>
                </a:lnTo>
                <a:close/>
              </a:path>
            </a:pathLst>
          </a:custGeom>
          <a:ln w="9110">
            <a:solidFill>
              <a:srgbClr val="000000"/>
            </a:solidFill>
          </a:ln>
        </p:spPr>
        <p:txBody>
          <a:bodyPr wrap="square" lIns="0" tIns="0" rIns="0" bIns="0" rtlCol="0">
            <a:noAutofit/>
          </a:bodyPr>
          <a:lstStyle/>
          <a:p>
            <a:endParaRPr/>
          </a:p>
        </p:txBody>
      </p:sp>
      <p:sp>
        <p:nvSpPr>
          <p:cNvPr id="82" name="object 82"/>
          <p:cNvSpPr/>
          <p:nvPr/>
        </p:nvSpPr>
        <p:spPr>
          <a:xfrm>
            <a:off x="915944" y="5545017"/>
            <a:ext cx="291582" cy="118714"/>
          </a:xfrm>
          <a:custGeom>
            <a:avLst/>
            <a:gdLst/>
            <a:ahLst/>
            <a:cxnLst/>
            <a:rect l="l" t="t" r="r" b="b"/>
            <a:pathLst>
              <a:path w="291582" h="118714">
                <a:moveTo>
                  <a:pt x="291582" y="118714"/>
                </a:moveTo>
                <a:lnTo>
                  <a:pt x="291582" y="0"/>
                </a:lnTo>
                <a:lnTo>
                  <a:pt x="279428" y="21303"/>
                </a:lnTo>
                <a:lnTo>
                  <a:pt x="276390" y="27400"/>
                </a:lnTo>
                <a:lnTo>
                  <a:pt x="270326" y="30436"/>
                </a:lnTo>
                <a:lnTo>
                  <a:pt x="267288" y="33485"/>
                </a:lnTo>
                <a:lnTo>
                  <a:pt x="0" y="33485"/>
                </a:lnTo>
                <a:lnTo>
                  <a:pt x="0" y="118714"/>
                </a:lnTo>
                <a:lnTo>
                  <a:pt x="291582" y="118714"/>
                </a:lnTo>
                <a:close/>
              </a:path>
            </a:pathLst>
          </a:custGeom>
          <a:solidFill>
            <a:srgbClr val="FFFFFF"/>
          </a:solidFill>
        </p:spPr>
        <p:txBody>
          <a:bodyPr wrap="square" lIns="0" tIns="0" rIns="0" bIns="0" rtlCol="0">
            <a:noAutofit/>
          </a:bodyPr>
          <a:lstStyle/>
          <a:p>
            <a:endParaRPr/>
          </a:p>
        </p:txBody>
      </p:sp>
      <p:sp>
        <p:nvSpPr>
          <p:cNvPr id="83" name="object 83"/>
          <p:cNvSpPr/>
          <p:nvPr/>
        </p:nvSpPr>
        <p:spPr>
          <a:xfrm>
            <a:off x="915944" y="5545017"/>
            <a:ext cx="291582" cy="118714"/>
          </a:xfrm>
          <a:custGeom>
            <a:avLst/>
            <a:gdLst/>
            <a:ahLst/>
            <a:cxnLst/>
            <a:rect l="l" t="t" r="r" b="b"/>
            <a:pathLst>
              <a:path w="291582" h="118714">
                <a:moveTo>
                  <a:pt x="291582" y="0"/>
                </a:moveTo>
                <a:lnTo>
                  <a:pt x="291582" y="118714"/>
                </a:lnTo>
                <a:lnTo>
                  <a:pt x="0" y="118714"/>
                </a:lnTo>
                <a:lnTo>
                  <a:pt x="0" y="33485"/>
                </a:lnTo>
                <a:lnTo>
                  <a:pt x="258172" y="33485"/>
                </a:lnTo>
                <a:lnTo>
                  <a:pt x="267288" y="33485"/>
                </a:lnTo>
                <a:lnTo>
                  <a:pt x="270326" y="30436"/>
                </a:lnTo>
                <a:lnTo>
                  <a:pt x="276390" y="27400"/>
                </a:lnTo>
                <a:lnTo>
                  <a:pt x="279428" y="21303"/>
                </a:lnTo>
                <a:lnTo>
                  <a:pt x="291582" y="0"/>
                </a:lnTo>
                <a:close/>
              </a:path>
            </a:pathLst>
          </a:custGeom>
          <a:ln w="9106">
            <a:solidFill>
              <a:srgbClr val="000000"/>
            </a:solidFill>
          </a:ln>
        </p:spPr>
        <p:txBody>
          <a:bodyPr wrap="square" lIns="0" tIns="0" rIns="0" bIns="0" rtlCol="0">
            <a:noAutofit/>
          </a:bodyPr>
          <a:lstStyle/>
          <a:p>
            <a:endParaRPr/>
          </a:p>
        </p:txBody>
      </p:sp>
      <p:sp>
        <p:nvSpPr>
          <p:cNvPr id="84" name="object 84"/>
          <p:cNvSpPr/>
          <p:nvPr/>
        </p:nvSpPr>
        <p:spPr>
          <a:xfrm>
            <a:off x="764070" y="5505446"/>
            <a:ext cx="151873" cy="170459"/>
          </a:xfrm>
          <a:custGeom>
            <a:avLst/>
            <a:gdLst/>
            <a:ahLst/>
            <a:cxnLst/>
            <a:rect l="l" t="t" r="r" b="b"/>
            <a:pathLst>
              <a:path w="151873" h="170459">
                <a:moveTo>
                  <a:pt x="109345" y="0"/>
                </a:moveTo>
                <a:lnTo>
                  <a:pt x="91121" y="0"/>
                </a:lnTo>
                <a:lnTo>
                  <a:pt x="0" y="170459"/>
                </a:lnTo>
                <a:lnTo>
                  <a:pt x="148835" y="158284"/>
                </a:lnTo>
                <a:lnTo>
                  <a:pt x="151873" y="158284"/>
                </a:lnTo>
                <a:lnTo>
                  <a:pt x="151873" y="73056"/>
                </a:lnTo>
                <a:lnTo>
                  <a:pt x="127566" y="73056"/>
                </a:lnTo>
                <a:lnTo>
                  <a:pt x="115420" y="70007"/>
                </a:lnTo>
                <a:lnTo>
                  <a:pt x="112382" y="70007"/>
                </a:lnTo>
                <a:lnTo>
                  <a:pt x="109345" y="66971"/>
                </a:lnTo>
                <a:lnTo>
                  <a:pt x="109345" y="0"/>
                </a:lnTo>
                <a:close/>
              </a:path>
            </a:pathLst>
          </a:custGeom>
          <a:solidFill>
            <a:srgbClr val="FFFFFF"/>
          </a:solidFill>
        </p:spPr>
        <p:txBody>
          <a:bodyPr wrap="square" lIns="0" tIns="0" rIns="0" bIns="0" rtlCol="0">
            <a:noAutofit/>
          </a:bodyPr>
          <a:lstStyle/>
          <a:p>
            <a:endParaRPr/>
          </a:p>
        </p:txBody>
      </p:sp>
      <p:sp>
        <p:nvSpPr>
          <p:cNvPr id="85" name="object 85"/>
          <p:cNvSpPr/>
          <p:nvPr/>
        </p:nvSpPr>
        <p:spPr>
          <a:xfrm>
            <a:off x="764070" y="5505446"/>
            <a:ext cx="151873" cy="170459"/>
          </a:xfrm>
          <a:custGeom>
            <a:avLst/>
            <a:gdLst/>
            <a:ahLst/>
            <a:cxnLst/>
            <a:rect l="l" t="t" r="r" b="b"/>
            <a:pathLst>
              <a:path w="151873" h="170459">
                <a:moveTo>
                  <a:pt x="151873" y="73056"/>
                </a:moveTo>
                <a:lnTo>
                  <a:pt x="151873" y="158284"/>
                </a:lnTo>
                <a:lnTo>
                  <a:pt x="148835" y="158284"/>
                </a:lnTo>
                <a:lnTo>
                  <a:pt x="0" y="170459"/>
                </a:lnTo>
                <a:lnTo>
                  <a:pt x="91121" y="0"/>
                </a:lnTo>
                <a:lnTo>
                  <a:pt x="109345" y="0"/>
                </a:lnTo>
                <a:lnTo>
                  <a:pt x="109345" y="54788"/>
                </a:lnTo>
                <a:lnTo>
                  <a:pt x="109345" y="60873"/>
                </a:lnTo>
                <a:lnTo>
                  <a:pt x="109345" y="66971"/>
                </a:lnTo>
                <a:lnTo>
                  <a:pt x="112382" y="70007"/>
                </a:lnTo>
                <a:lnTo>
                  <a:pt x="115420" y="70007"/>
                </a:lnTo>
                <a:lnTo>
                  <a:pt x="127566" y="73056"/>
                </a:lnTo>
                <a:lnTo>
                  <a:pt x="151873" y="73056"/>
                </a:lnTo>
                <a:close/>
              </a:path>
            </a:pathLst>
          </a:custGeom>
          <a:ln w="9109">
            <a:solidFill>
              <a:srgbClr val="000000"/>
            </a:solidFill>
          </a:ln>
        </p:spPr>
        <p:txBody>
          <a:bodyPr wrap="square" lIns="0" tIns="0" rIns="0" bIns="0" rtlCol="0">
            <a:noAutofit/>
          </a:bodyPr>
          <a:lstStyle/>
          <a:p>
            <a:endParaRPr/>
          </a:p>
        </p:txBody>
      </p:sp>
      <p:sp>
        <p:nvSpPr>
          <p:cNvPr id="35" name="object 35"/>
          <p:cNvSpPr txBox="1"/>
          <p:nvPr/>
        </p:nvSpPr>
        <p:spPr>
          <a:xfrm>
            <a:off x="2441194" y="4850479"/>
            <a:ext cx="4370899" cy="432308"/>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Network</a:t>
            </a:r>
            <a:r>
              <a:rPr sz="3200" spc="-34" dirty="0" smtClean="0">
                <a:latin typeface="Arial"/>
                <a:cs typeface="Arial"/>
              </a:rPr>
              <a:t> </a:t>
            </a:r>
            <a:r>
              <a:rPr sz="3200" spc="0" dirty="0" smtClean="0">
                <a:latin typeface="Arial"/>
                <a:cs typeface="Arial"/>
              </a:rPr>
              <a:t>of Com</a:t>
            </a:r>
            <a:r>
              <a:rPr sz="3200" spc="-14" dirty="0" smtClean="0">
                <a:latin typeface="Arial"/>
                <a:cs typeface="Arial"/>
              </a:rPr>
              <a:t>p</a:t>
            </a:r>
            <a:r>
              <a:rPr sz="3200" spc="0" dirty="0" smtClean="0">
                <a:latin typeface="Arial"/>
                <a:cs typeface="Arial"/>
              </a:rPr>
              <a:t>ut</a:t>
            </a:r>
            <a:r>
              <a:rPr sz="3200" spc="-14" dirty="0" smtClean="0">
                <a:latin typeface="Arial"/>
                <a:cs typeface="Arial"/>
              </a:rPr>
              <a:t>e</a:t>
            </a:r>
            <a:r>
              <a:rPr sz="3200" spc="0" dirty="0" smtClean="0">
                <a:latin typeface="Arial"/>
                <a:cs typeface="Arial"/>
              </a:rPr>
              <a:t>rs</a:t>
            </a:r>
            <a:r>
              <a:rPr sz="3200" spc="-14" dirty="0" smtClean="0">
                <a:latin typeface="Arial"/>
                <a:cs typeface="Arial"/>
              </a:rPr>
              <a:t> </a:t>
            </a:r>
            <a:r>
              <a:rPr sz="3200" spc="0" dirty="0" smtClean="0">
                <a:latin typeface="Arial"/>
                <a:cs typeface="Arial"/>
              </a:rPr>
              <a:t>-</a:t>
            </a:r>
            <a:endParaRPr sz="3200">
              <a:latin typeface="Arial"/>
              <a:cs typeface="Arial"/>
            </a:endParaRPr>
          </a:p>
        </p:txBody>
      </p:sp>
      <p:sp>
        <p:nvSpPr>
          <p:cNvPr id="34" name="object 34"/>
          <p:cNvSpPr txBox="1"/>
          <p:nvPr/>
        </p:nvSpPr>
        <p:spPr>
          <a:xfrm>
            <a:off x="3116707" y="5338134"/>
            <a:ext cx="4283285" cy="432307"/>
          </a:xfrm>
          <a:prstGeom prst="rect">
            <a:avLst/>
          </a:prstGeom>
        </p:spPr>
        <p:txBody>
          <a:bodyPr wrap="square" lIns="0" tIns="0" rIns="0" bIns="0" rtlCol="0">
            <a:noAutofit/>
          </a:bodyPr>
          <a:lstStyle/>
          <a:p>
            <a:pPr marL="12700">
              <a:lnSpc>
                <a:spcPts val="3375"/>
              </a:lnSpc>
              <a:spcBef>
                <a:spcPts val="168"/>
              </a:spcBef>
            </a:pPr>
            <a:r>
              <a:rPr sz="3200" spc="0" dirty="0" smtClean="0">
                <a:latin typeface="Arial"/>
                <a:cs typeface="Arial"/>
              </a:rPr>
              <a:t>Serving</a:t>
            </a:r>
            <a:r>
              <a:rPr sz="3200" spc="-24" dirty="0" smtClean="0">
                <a:latin typeface="Arial"/>
                <a:cs typeface="Arial"/>
              </a:rPr>
              <a:t> </a:t>
            </a:r>
            <a:r>
              <a:rPr sz="3200" spc="0" dirty="0" smtClean="0">
                <a:latin typeface="Arial"/>
                <a:cs typeface="Arial"/>
              </a:rPr>
              <a:t>o</a:t>
            </a:r>
            <a:r>
              <a:rPr sz="3200" spc="-9" dirty="0" smtClean="0">
                <a:latin typeface="Arial"/>
                <a:cs typeface="Arial"/>
              </a:rPr>
              <a:t>u</a:t>
            </a:r>
            <a:r>
              <a:rPr sz="3200" spc="0" dirty="0" smtClean="0">
                <a:latin typeface="Arial"/>
                <a:cs typeface="Arial"/>
              </a:rPr>
              <a:t>t I</a:t>
            </a:r>
            <a:r>
              <a:rPr sz="3200" spc="-14" dirty="0" smtClean="0">
                <a:latin typeface="Arial"/>
                <a:cs typeface="Arial"/>
              </a:rPr>
              <a:t>n</a:t>
            </a:r>
            <a:r>
              <a:rPr sz="3200" spc="0" dirty="0" smtClean="0">
                <a:latin typeface="Arial"/>
                <a:cs typeface="Arial"/>
              </a:rPr>
              <a:t>for</a:t>
            </a:r>
            <a:r>
              <a:rPr sz="3200" spc="-14" dirty="0" smtClean="0">
                <a:latin typeface="Arial"/>
                <a:cs typeface="Arial"/>
              </a:rPr>
              <a:t>m</a:t>
            </a:r>
            <a:r>
              <a:rPr sz="3200" spc="0" dirty="0" smtClean="0">
                <a:latin typeface="Arial"/>
                <a:cs typeface="Arial"/>
              </a:rPr>
              <a:t>at</a:t>
            </a:r>
            <a:r>
              <a:rPr sz="3200" spc="-14" dirty="0" smtClean="0">
                <a:latin typeface="Arial"/>
                <a:cs typeface="Arial"/>
              </a:rPr>
              <a:t>i</a:t>
            </a:r>
            <a:r>
              <a:rPr sz="3200" spc="0" dirty="0" smtClean="0">
                <a:latin typeface="Arial"/>
                <a:cs typeface="Arial"/>
              </a:rPr>
              <a:t>on</a:t>
            </a:r>
            <a:endParaRPr sz="3200">
              <a:latin typeface="Arial"/>
              <a:cs typeface="Arial"/>
            </a:endParaRPr>
          </a:p>
        </p:txBody>
      </p:sp>
      <p:sp>
        <p:nvSpPr>
          <p:cNvPr id="33" name="object 33"/>
          <p:cNvSpPr txBox="1"/>
          <p:nvPr/>
        </p:nvSpPr>
        <p:spPr>
          <a:xfrm>
            <a:off x="949353" y="4540536"/>
            <a:ext cx="42524" cy="206986"/>
          </a:xfrm>
          <a:prstGeom prst="rect">
            <a:avLst/>
          </a:prstGeom>
        </p:spPr>
        <p:txBody>
          <a:bodyPr wrap="square" lIns="0" tIns="0" rIns="0" bIns="0" rtlCol="0">
            <a:noAutofit/>
          </a:bodyPr>
          <a:lstStyle/>
          <a:p>
            <a:pPr marL="25400">
              <a:lnSpc>
                <a:spcPts val="1000"/>
              </a:lnSpc>
            </a:pPr>
            <a:endParaRPr sz="1000"/>
          </a:p>
        </p:txBody>
      </p:sp>
      <p:sp>
        <p:nvSpPr>
          <p:cNvPr id="32" name="object 32"/>
          <p:cNvSpPr txBox="1"/>
          <p:nvPr/>
        </p:nvSpPr>
        <p:spPr>
          <a:xfrm>
            <a:off x="991878" y="4540536"/>
            <a:ext cx="82009" cy="60873"/>
          </a:xfrm>
          <a:prstGeom prst="rect">
            <a:avLst/>
          </a:prstGeom>
        </p:spPr>
        <p:txBody>
          <a:bodyPr wrap="square" lIns="0" tIns="0" rIns="0" bIns="0" rtlCol="0">
            <a:noAutofit/>
          </a:bodyPr>
          <a:lstStyle/>
          <a:p>
            <a:endParaRPr/>
          </a:p>
        </p:txBody>
      </p:sp>
      <p:sp>
        <p:nvSpPr>
          <p:cNvPr id="31" name="object 31"/>
          <p:cNvSpPr txBox="1"/>
          <p:nvPr/>
        </p:nvSpPr>
        <p:spPr>
          <a:xfrm>
            <a:off x="1073887" y="4540536"/>
            <a:ext cx="45564" cy="206986"/>
          </a:xfrm>
          <a:prstGeom prst="rect">
            <a:avLst/>
          </a:prstGeom>
        </p:spPr>
        <p:txBody>
          <a:bodyPr wrap="square" lIns="0" tIns="0" rIns="0" bIns="0" rtlCol="0">
            <a:noAutofit/>
          </a:bodyPr>
          <a:lstStyle/>
          <a:p>
            <a:pPr marL="25400">
              <a:lnSpc>
                <a:spcPts val="1000"/>
              </a:lnSpc>
            </a:pPr>
            <a:endParaRPr sz="1000"/>
          </a:p>
        </p:txBody>
      </p:sp>
      <p:sp>
        <p:nvSpPr>
          <p:cNvPr id="30" name="object 30"/>
          <p:cNvSpPr txBox="1"/>
          <p:nvPr/>
        </p:nvSpPr>
        <p:spPr>
          <a:xfrm>
            <a:off x="991878" y="4601410"/>
            <a:ext cx="82009" cy="146112"/>
          </a:xfrm>
          <a:prstGeom prst="rect">
            <a:avLst/>
          </a:prstGeom>
        </p:spPr>
        <p:txBody>
          <a:bodyPr wrap="square" lIns="0" tIns="0" rIns="0" bIns="0" rtlCol="0">
            <a:noAutofit/>
          </a:bodyPr>
          <a:lstStyle/>
          <a:p>
            <a:pPr marL="25400">
              <a:lnSpc>
                <a:spcPts val="1000"/>
              </a:lnSpc>
            </a:pPr>
            <a:endParaRPr sz="1000"/>
          </a:p>
        </p:txBody>
      </p:sp>
      <p:sp>
        <p:nvSpPr>
          <p:cNvPr id="29" name="object 29"/>
          <p:cNvSpPr txBox="1"/>
          <p:nvPr/>
        </p:nvSpPr>
        <p:spPr>
          <a:xfrm>
            <a:off x="949353" y="4747522"/>
            <a:ext cx="170098" cy="331782"/>
          </a:xfrm>
          <a:prstGeom prst="rect">
            <a:avLst/>
          </a:prstGeom>
        </p:spPr>
        <p:txBody>
          <a:bodyPr wrap="square" lIns="0" tIns="0" rIns="0" bIns="0" rtlCol="0">
            <a:noAutofit/>
          </a:bodyPr>
          <a:lstStyle/>
          <a:p>
            <a:pPr marL="25400">
              <a:lnSpc>
                <a:spcPts val="1000"/>
              </a:lnSpc>
            </a:pPr>
            <a:endParaRPr sz="1000"/>
          </a:p>
        </p:txBody>
      </p:sp>
      <p:sp>
        <p:nvSpPr>
          <p:cNvPr id="28" name="object 28"/>
          <p:cNvSpPr txBox="1"/>
          <p:nvPr/>
        </p:nvSpPr>
        <p:spPr>
          <a:xfrm>
            <a:off x="1073887" y="4747522"/>
            <a:ext cx="45564" cy="57837"/>
          </a:xfrm>
          <a:prstGeom prst="rect">
            <a:avLst/>
          </a:prstGeom>
        </p:spPr>
        <p:txBody>
          <a:bodyPr wrap="square" lIns="0" tIns="0" rIns="0" bIns="0" rtlCol="0">
            <a:noAutofit/>
          </a:bodyPr>
          <a:lstStyle/>
          <a:p>
            <a:endParaRPr/>
          </a:p>
        </p:txBody>
      </p:sp>
      <p:sp>
        <p:nvSpPr>
          <p:cNvPr id="27" name="object 27"/>
          <p:cNvSpPr txBox="1"/>
          <p:nvPr/>
        </p:nvSpPr>
        <p:spPr>
          <a:xfrm>
            <a:off x="1270000000" y="4805347"/>
            <a:ext cx="0" cy="228302"/>
          </a:xfrm>
          <a:prstGeom prst="rect">
            <a:avLst/>
          </a:prstGeom>
        </p:spPr>
        <p:txBody>
          <a:bodyPr wrap="square" lIns="0" tIns="0" rIns="0" bIns="0" rtlCol="0">
            <a:noAutofit/>
          </a:bodyPr>
          <a:lstStyle/>
          <a:p>
            <a:pPr marL="25400">
              <a:lnSpc>
                <a:spcPts val="1000"/>
              </a:lnSpc>
            </a:pPr>
            <a:endParaRPr sz="1000"/>
          </a:p>
        </p:txBody>
      </p:sp>
      <p:sp>
        <p:nvSpPr>
          <p:cNvPr id="26" name="object 26"/>
          <p:cNvSpPr txBox="1"/>
          <p:nvPr/>
        </p:nvSpPr>
        <p:spPr>
          <a:xfrm>
            <a:off x="1040466" y="4805360"/>
            <a:ext cx="78984" cy="228289"/>
          </a:xfrm>
          <a:prstGeom prst="rect">
            <a:avLst/>
          </a:prstGeom>
        </p:spPr>
        <p:txBody>
          <a:bodyPr wrap="square" lIns="0" tIns="0" rIns="0" bIns="0" rtlCol="0">
            <a:noAutofit/>
          </a:bodyPr>
          <a:lstStyle/>
          <a:p>
            <a:pPr marL="25400">
              <a:lnSpc>
                <a:spcPts val="1000"/>
              </a:lnSpc>
            </a:pPr>
            <a:endParaRPr sz="1000"/>
          </a:p>
        </p:txBody>
      </p:sp>
      <p:sp>
        <p:nvSpPr>
          <p:cNvPr id="25" name="object 25"/>
          <p:cNvSpPr txBox="1"/>
          <p:nvPr/>
        </p:nvSpPr>
        <p:spPr>
          <a:xfrm>
            <a:off x="7197753" y="2559336"/>
            <a:ext cx="42524" cy="206986"/>
          </a:xfrm>
          <a:prstGeom prst="rect">
            <a:avLst/>
          </a:prstGeom>
        </p:spPr>
        <p:txBody>
          <a:bodyPr wrap="square" lIns="0" tIns="0" rIns="0" bIns="0" rtlCol="0">
            <a:noAutofit/>
          </a:bodyPr>
          <a:lstStyle/>
          <a:p>
            <a:pPr marL="25400">
              <a:lnSpc>
                <a:spcPts val="1000"/>
              </a:lnSpc>
            </a:pPr>
            <a:endParaRPr sz="1000"/>
          </a:p>
        </p:txBody>
      </p:sp>
      <p:sp>
        <p:nvSpPr>
          <p:cNvPr id="24" name="object 24"/>
          <p:cNvSpPr txBox="1"/>
          <p:nvPr/>
        </p:nvSpPr>
        <p:spPr>
          <a:xfrm>
            <a:off x="7240278" y="2559336"/>
            <a:ext cx="82009" cy="60873"/>
          </a:xfrm>
          <a:prstGeom prst="rect">
            <a:avLst/>
          </a:prstGeom>
        </p:spPr>
        <p:txBody>
          <a:bodyPr wrap="square" lIns="0" tIns="0" rIns="0" bIns="0" rtlCol="0">
            <a:noAutofit/>
          </a:bodyPr>
          <a:lstStyle/>
          <a:p>
            <a:endParaRPr/>
          </a:p>
        </p:txBody>
      </p:sp>
      <p:sp>
        <p:nvSpPr>
          <p:cNvPr id="23" name="object 23"/>
          <p:cNvSpPr txBox="1"/>
          <p:nvPr/>
        </p:nvSpPr>
        <p:spPr>
          <a:xfrm>
            <a:off x="7322287" y="2559336"/>
            <a:ext cx="45564" cy="206986"/>
          </a:xfrm>
          <a:prstGeom prst="rect">
            <a:avLst/>
          </a:prstGeom>
        </p:spPr>
        <p:txBody>
          <a:bodyPr wrap="square" lIns="0" tIns="0" rIns="0" bIns="0" rtlCol="0">
            <a:noAutofit/>
          </a:bodyPr>
          <a:lstStyle/>
          <a:p>
            <a:pPr marL="25400">
              <a:lnSpc>
                <a:spcPts val="1000"/>
              </a:lnSpc>
            </a:pPr>
            <a:endParaRPr sz="1000"/>
          </a:p>
        </p:txBody>
      </p:sp>
      <p:sp>
        <p:nvSpPr>
          <p:cNvPr id="22" name="object 22"/>
          <p:cNvSpPr txBox="1"/>
          <p:nvPr/>
        </p:nvSpPr>
        <p:spPr>
          <a:xfrm>
            <a:off x="7240278" y="2620210"/>
            <a:ext cx="82009" cy="146112"/>
          </a:xfrm>
          <a:prstGeom prst="rect">
            <a:avLst/>
          </a:prstGeom>
        </p:spPr>
        <p:txBody>
          <a:bodyPr wrap="square" lIns="0" tIns="0" rIns="0" bIns="0" rtlCol="0">
            <a:noAutofit/>
          </a:bodyPr>
          <a:lstStyle/>
          <a:p>
            <a:pPr marL="25400">
              <a:lnSpc>
                <a:spcPts val="1000"/>
              </a:lnSpc>
            </a:pPr>
            <a:endParaRPr sz="1000"/>
          </a:p>
        </p:txBody>
      </p:sp>
      <p:sp>
        <p:nvSpPr>
          <p:cNvPr id="21" name="object 21"/>
          <p:cNvSpPr txBox="1"/>
          <p:nvPr/>
        </p:nvSpPr>
        <p:spPr>
          <a:xfrm>
            <a:off x="7197753" y="2766322"/>
            <a:ext cx="170098" cy="331782"/>
          </a:xfrm>
          <a:prstGeom prst="rect">
            <a:avLst/>
          </a:prstGeom>
        </p:spPr>
        <p:txBody>
          <a:bodyPr wrap="square" lIns="0" tIns="0" rIns="0" bIns="0" rtlCol="0">
            <a:noAutofit/>
          </a:bodyPr>
          <a:lstStyle/>
          <a:p>
            <a:pPr marL="25400">
              <a:lnSpc>
                <a:spcPts val="1000"/>
              </a:lnSpc>
            </a:pPr>
            <a:endParaRPr sz="1000"/>
          </a:p>
        </p:txBody>
      </p:sp>
      <p:sp>
        <p:nvSpPr>
          <p:cNvPr id="20" name="object 20"/>
          <p:cNvSpPr txBox="1"/>
          <p:nvPr/>
        </p:nvSpPr>
        <p:spPr>
          <a:xfrm>
            <a:off x="7322287" y="2766322"/>
            <a:ext cx="45564" cy="57837"/>
          </a:xfrm>
          <a:prstGeom prst="rect">
            <a:avLst/>
          </a:prstGeom>
        </p:spPr>
        <p:txBody>
          <a:bodyPr wrap="square" lIns="0" tIns="0" rIns="0" bIns="0" rtlCol="0">
            <a:noAutofit/>
          </a:bodyPr>
          <a:lstStyle/>
          <a:p>
            <a:endParaRPr/>
          </a:p>
        </p:txBody>
      </p:sp>
      <p:sp>
        <p:nvSpPr>
          <p:cNvPr id="19" name="object 19"/>
          <p:cNvSpPr txBox="1"/>
          <p:nvPr/>
        </p:nvSpPr>
        <p:spPr>
          <a:xfrm>
            <a:off x="1270000000" y="2824147"/>
            <a:ext cx="0" cy="228302"/>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7288866" y="2824160"/>
            <a:ext cx="78984" cy="228289"/>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949353" y="501936"/>
            <a:ext cx="42524" cy="206986"/>
          </a:xfrm>
          <a:prstGeom prst="rect">
            <a:avLst/>
          </a:prstGeom>
        </p:spPr>
        <p:txBody>
          <a:bodyPr wrap="square" lIns="0" tIns="0" rIns="0" bIns="0" rtlCol="0">
            <a:noAutofit/>
          </a:bodyPr>
          <a:lstStyle/>
          <a:p>
            <a:pPr marL="25400">
              <a:lnSpc>
                <a:spcPts val="1000"/>
              </a:lnSpc>
            </a:pPr>
            <a:endParaRPr sz="1000"/>
          </a:p>
        </p:txBody>
      </p:sp>
      <p:sp>
        <p:nvSpPr>
          <p:cNvPr id="16" name="object 16"/>
          <p:cNvSpPr txBox="1"/>
          <p:nvPr/>
        </p:nvSpPr>
        <p:spPr>
          <a:xfrm>
            <a:off x="991878" y="501936"/>
            <a:ext cx="82009" cy="60873"/>
          </a:xfrm>
          <a:prstGeom prst="rect">
            <a:avLst/>
          </a:prstGeom>
        </p:spPr>
        <p:txBody>
          <a:bodyPr wrap="square" lIns="0" tIns="0" rIns="0" bIns="0" rtlCol="0">
            <a:noAutofit/>
          </a:bodyPr>
          <a:lstStyle/>
          <a:p>
            <a:endParaRPr/>
          </a:p>
        </p:txBody>
      </p:sp>
      <p:sp>
        <p:nvSpPr>
          <p:cNvPr id="15" name="object 15"/>
          <p:cNvSpPr txBox="1"/>
          <p:nvPr/>
        </p:nvSpPr>
        <p:spPr>
          <a:xfrm>
            <a:off x="1073887" y="501936"/>
            <a:ext cx="45564" cy="206986"/>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991878" y="562810"/>
            <a:ext cx="82009" cy="146112"/>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949353" y="708922"/>
            <a:ext cx="170098" cy="331782"/>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1073887" y="708922"/>
            <a:ext cx="45564" cy="57837"/>
          </a:xfrm>
          <a:prstGeom prst="rect">
            <a:avLst/>
          </a:prstGeom>
        </p:spPr>
        <p:txBody>
          <a:bodyPr wrap="square" lIns="0" tIns="0" rIns="0" bIns="0" rtlCol="0">
            <a:noAutofit/>
          </a:bodyPr>
          <a:lstStyle/>
          <a:p>
            <a:endParaRPr/>
          </a:p>
        </p:txBody>
      </p:sp>
      <p:sp>
        <p:nvSpPr>
          <p:cNvPr id="11" name="object 11"/>
          <p:cNvSpPr txBox="1"/>
          <p:nvPr/>
        </p:nvSpPr>
        <p:spPr>
          <a:xfrm>
            <a:off x="1270000000" y="766747"/>
            <a:ext cx="0" cy="228302"/>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1040466" y="766760"/>
            <a:ext cx="78984" cy="228289"/>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7731153" y="425736"/>
            <a:ext cx="42524" cy="206986"/>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7773678" y="425736"/>
            <a:ext cx="82009" cy="60873"/>
          </a:xfrm>
          <a:prstGeom prst="rect">
            <a:avLst/>
          </a:prstGeom>
        </p:spPr>
        <p:txBody>
          <a:bodyPr wrap="square" lIns="0" tIns="0" rIns="0" bIns="0" rtlCol="0">
            <a:noAutofit/>
          </a:bodyPr>
          <a:lstStyle/>
          <a:p>
            <a:endParaRPr/>
          </a:p>
        </p:txBody>
      </p:sp>
      <p:sp>
        <p:nvSpPr>
          <p:cNvPr id="7" name="object 7"/>
          <p:cNvSpPr txBox="1"/>
          <p:nvPr/>
        </p:nvSpPr>
        <p:spPr>
          <a:xfrm>
            <a:off x="7855687" y="425736"/>
            <a:ext cx="45564" cy="206986"/>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7773678" y="486610"/>
            <a:ext cx="82009" cy="146112"/>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7731153" y="632722"/>
            <a:ext cx="170098" cy="331782"/>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7855687" y="632722"/>
            <a:ext cx="45564" cy="57837"/>
          </a:xfrm>
          <a:prstGeom prst="rect">
            <a:avLst/>
          </a:prstGeom>
        </p:spPr>
        <p:txBody>
          <a:bodyPr wrap="square" lIns="0" tIns="0" rIns="0" bIns="0" rtlCol="0">
            <a:noAutofit/>
          </a:bodyPr>
          <a:lstStyle/>
          <a:p>
            <a:endParaRPr/>
          </a:p>
        </p:txBody>
      </p:sp>
      <p:sp>
        <p:nvSpPr>
          <p:cNvPr id="3" name="object 3"/>
          <p:cNvSpPr txBox="1"/>
          <p:nvPr/>
        </p:nvSpPr>
        <p:spPr>
          <a:xfrm>
            <a:off x="1270000000" y="690547"/>
            <a:ext cx="0" cy="228302"/>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7822266" y="690560"/>
            <a:ext cx="78984" cy="228289"/>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US" altLang="en-US" smtClean="0"/>
              <a:t>Graphics (cont.)</a:t>
            </a:r>
          </a:p>
        </p:txBody>
      </p:sp>
      <p:sp>
        <p:nvSpPr>
          <p:cNvPr id="2054" name="Rectangle 3"/>
          <p:cNvSpPr>
            <a:spLocks noGrp="1" noChangeArrowheads="1"/>
          </p:cNvSpPr>
          <p:nvPr>
            <p:ph type="body" idx="1"/>
          </p:nvPr>
        </p:nvSpPr>
        <p:spPr/>
        <p:txBody>
          <a:bodyPr/>
          <a:lstStyle/>
          <a:p>
            <a:pPr marL="0" indent="0">
              <a:buFontTx/>
              <a:buNone/>
            </a:pPr>
            <a:r>
              <a:rPr lang="en-US" altLang="en-US" sz="1600" smtClean="0"/>
              <a:t>&lt;img src="http://www.someplace.com/images/fish.gif" align="top"&gt;All about Fish</a:t>
            </a:r>
          </a:p>
          <a:p>
            <a:pPr marL="0" indent="0">
              <a:buFontTx/>
              <a:buNone/>
            </a:pPr>
            <a:endParaRPr lang="en-US" altLang="en-US" sz="1600" smtClean="0"/>
          </a:p>
          <a:p>
            <a:pPr marL="0" indent="0">
              <a:buFontTx/>
              <a:buNone/>
            </a:pPr>
            <a:endParaRPr lang="en-US" altLang="en-US" sz="1600" smtClean="0"/>
          </a:p>
          <a:p>
            <a:pPr marL="0" indent="0">
              <a:buFontTx/>
              <a:buNone/>
            </a:pPr>
            <a:endParaRPr lang="en-US" altLang="en-US" sz="1600" smtClean="0"/>
          </a:p>
          <a:p>
            <a:pPr marL="0" indent="0">
              <a:buFontTx/>
              <a:buNone/>
            </a:pPr>
            <a:endParaRPr lang="en-US" altLang="en-US" sz="1600" smtClean="0"/>
          </a:p>
          <a:p>
            <a:pPr marL="0" indent="0">
              <a:buFontTx/>
              <a:buNone/>
            </a:pPr>
            <a:endParaRPr lang="en-US" altLang="en-US" sz="1600" smtClean="0"/>
          </a:p>
          <a:p>
            <a:pPr marL="0" indent="0">
              <a:buFontTx/>
              <a:buNone/>
            </a:pPr>
            <a:r>
              <a:rPr lang="en-US" altLang="en-US" sz="1600" smtClean="0"/>
              <a:t>&lt;img src="http://www.someplace.com/images/fish.gif" align="middle"&gt;All about Fish</a:t>
            </a:r>
          </a:p>
          <a:p>
            <a:pPr marL="0" indent="0">
              <a:buFontTx/>
              <a:buNone/>
            </a:pPr>
            <a:endParaRPr lang="en-US" altLang="en-US" sz="1600" smtClean="0"/>
          </a:p>
          <a:p>
            <a:pPr marL="0" indent="0">
              <a:buFontTx/>
              <a:buNone/>
            </a:pPr>
            <a:endParaRPr lang="en-US" altLang="en-US" sz="1600" smtClean="0"/>
          </a:p>
          <a:p>
            <a:pPr marL="0" indent="0">
              <a:buFontTx/>
              <a:buNone/>
            </a:pPr>
            <a:endParaRPr lang="en-US" altLang="en-US" sz="1600" smtClean="0"/>
          </a:p>
          <a:p>
            <a:pPr marL="0" indent="0">
              <a:buFontTx/>
              <a:buNone/>
            </a:pPr>
            <a:endParaRPr lang="en-US" altLang="en-US" sz="1600" smtClean="0"/>
          </a:p>
          <a:p>
            <a:pPr marL="0" indent="0">
              <a:buFontTx/>
              <a:buNone/>
            </a:pPr>
            <a:endParaRPr lang="en-US" altLang="en-US" sz="1600" smtClean="0"/>
          </a:p>
          <a:p>
            <a:pPr marL="0" indent="0">
              <a:buFontTx/>
              <a:buNone/>
            </a:pPr>
            <a:r>
              <a:rPr lang="en-US" altLang="en-US" sz="1600" smtClean="0"/>
              <a:t>&lt;img src="http://www.someplace.com/images/fish.gif" align="bottom"&gt;All about Fish</a:t>
            </a:r>
          </a:p>
        </p:txBody>
      </p:sp>
      <p:graphicFrame>
        <p:nvGraphicFramePr>
          <p:cNvPr id="2050" name="Object 4"/>
          <p:cNvGraphicFramePr>
            <a:graphicFrameLocks noChangeAspect="1"/>
          </p:cNvGraphicFramePr>
          <p:nvPr/>
        </p:nvGraphicFramePr>
        <p:xfrm>
          <a:off x="762000" y="2359025"/>
          <a:ext cx="1498600" cy="993775"/>
        </p:xfrm>
        <a:graphic>
          <a:graphicData uri="http://schemas.openxmlformats.org/presentationml/2006/ole">
            <p:oleObj spid="_x0000_s2065" r:id="rId3" imgW="2843784" imgH="1886712" progId="">
              <p:embed/>
            </p:oleObj>
          </a:graphicData>
        </a:graphic>
      </p:graphicFrame>
      <p:sp>
        <p:nvSpPr>
          <p:cNvPr id="2055" name="Text Box 5"/>
          <p:cNvSpPr txBox="1">
            <a:spLocks noChangeArrowheads="1"/>
          </p:cNvSpPr>
          <p:nvPr/>
        </p:nvSpPr>
        <p:spPr bwMode="auto">
          <a:xfrm>
            <a:off x="2362200" y="2300288"/>
            <a:ext cx="13493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Times" panose="02020603050405020304" pitchFamily="18" charset="0"/>
              </a:rPr>
              <a:t>All about Fish</a:t>
            </a:r>
          </a:p>
        </p:txBody>
      </p:sp>
      <p:graphicFrame>
        <p:nvGraphicFramePr>
          <p:cNvPr id="2051" name="Object 6"/>
          <p:cNvGraphicFramePr>
            <a:graphicFrameLocks noChangeAspect="1"/>
          </p:cNvGraphicFramePr>
          <p:nvPr/>
        </p:nvGraphicFramePr>
        <p:xfrm>
          <a:off x="685800" y="4038600"/>
          <a:ext cx="1498600" cy="993775"/>
        </p:xfrm>
        <a:graphic>
          <a:graphicData uri="http://schemas.openxmlformats.org/presentationml/2006/ole">
            <p:oleObj spid="_x0000_s2066" r:id="rId4" imgW="2843784" imgH="1886712" progId="">
              <p:embed/>
            </p:oleObj>
          </a:graphicData>
        </a:graphic>
      </p:graphicFrame>
      <p:graphicFrame>
        <p:nvGraphicFramePr>
          <p:cNvPr id="2052" name="Object 7"/>
          <p:cNvGraphicFramePr>
            <a:graphicFrameLocks noChangeAspect="1"/>
          </p:cNvGraphicFramePr>
          <p:nvPr/>
        </p:nvGraphicFramePr>
        <p:xfrm>
          <a:off x="762000" y="5715000"/>
          <a:ext cx="1498600" cy="993775"/>
        </p:xfrm>
        <a:graphic>
          <a:graphicData uri="http://schemas.openxmlformats.org/presentationml/2006/ole">
            <p:oleObj spid="_x0000_s2067" r:id="rId5" imgW="2843784" imgH="1886712" progId="">
              <p:embed/>
            </p:oleObj>
          </a:graphicData>
        </a:graphic>
      </p:graphicFrame>
      <p:sp>
        <p:nvSpPr>
          <p:cNvPr id="2056" name="Text Box 8"/>
          <p:cNvSpPr txBox="1">
            <a:spLocks noChangeArrowheads="1"/>
          </p:cNvSpPr>
          <p:nvPr/>
        </p:nvSpPr>
        <p:spPr bwMode="auto">
          <a:xfrm>
            <a:off x="2362200" y="4343400"/>
            <a:ext cx="13493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Times" panose="02020603050405020304" pitchFamily="18" charset="0"/>
              </a:rPr>
              <a:t>All about Fish</a:t>
            </a:r>
          </a:p>
        </p:txBody>
      </p:sp>
      <p:sp>
        <p:nvSpPr>
          <p:cNvPr id="2057" name="Text Box 9"/>
          <p:cNvSpPr txBox="1">
            <a:spLocks noChangeArrowheads="1"/>
          </p:cNvSpPr>
          <p:nvPr/>
        </p:nvSpPr>
        <p:spPr bwMode="auto">
          <a:xfrm>
            <a:off x="2308225" y="6477000"/>
            <a:ext cx="13493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Times" panose="02020603050405020304" pitchFamily="18" charset="0"/>
              </a:rPr>
              <a:t>All about Fish</a:t>
            </a:r>
          </a:p>
        </p:txBody>
      </p:sp>
    </p:spTree>
    <p:extLst>
      <p:ext uri="{BB962C8B-B14F-4D97-AF65-F5344CB8AC3E}">
        <p14:creationId xmlns="" xmlns:p14="http://schemas.microsoft.com/office/powerpoint/2010/main" val="1726292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altLang="en-US" smtClean="0"/>
              <a:t>Graphics (cont.)</a:t>
            </a:r>
          </a:p>
        </p:txBody>
      </p:sp>
      <p:sp>
        <p:nvSpPr>
          <p:cNvPr id="3077" name="Rectangle 5"/>
          <p:cNvSpPr>
            <a:spLocks noChangeArrowheads="1"/>
          </p:cNvSpPr>
          <p:nvPr/>
        </p:nvSpPr>
        <p:spPr bwMode="auto">
          <a:xfrm>
            <a:off x="609600" y="1828800"/>
            <a:ext cx="78486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pPr>
            <a:r>
              <a:rPr lang="en-US" altLang="en-US" sz="1600"/>
              <a:t>&lt;img src="http://www.someplace.com/images/fish.gif" align="left"&gt;</a:t>
            </a:r>
          </a:p>
          <a:p>
            <a:pPr>
              <a:spcBef>
                <a:spcPct val="20000"/>
              </a:spcBef>
              <a:buClr>
                <a:schemeClr val="tx2"/>
              </a:buClr>
            </a:pPr>
            <a:endParaRPr lang="en-US" altLang="en-US" sz="1600"/>
          </a:p>
          <a:p>
            <a:pPr>
              <a:spcBef>
                <a:spcPct val="20000"/>
              </a:spcBef>
              <a:buClr>
                <a:schemeClr val="tx2"/>
              </a:buClr>
            </a:pPr>
            <a:endParaRPr lang="en-US" altLang="en-US" sz="1600"/>
          </a:p>
          <a:p>
            <a:pPr>
              <a:spcBef>
                <a:spcPct val="20000"/>
              </a:spcBef>
              <a:buClr>
                <a:schemeClr val="tx2"/>
              </a:buClr>
            </a:pPr>
            <a:endParaRPr lang="en-US" altLang="en-US" sz="1600"/>
          </a:p>
          <a:p>
            <a:pPr>
              <a:spcBef>
                <a:spcPct val="20000"/>
              </a:spcBef>
              <a:buClr>
                <a:schemeClr val="tx2"/>
              </a:buClr>
            </a:pPr>
            <a:endParaRPr lang="en-US" altLang="en-US" sz="1600"/>
          </a:p>
          <a:p>
            <a:pPr>
              <a:spcBef>
                <a:spcPct val="20000"/>
              </a:spcBef>
              <a:buClr>
                <a:schemeClr val="tx2"/>
              </a:buClr>
            </a:pPr>
            <a:endParaRPr lang="en-US" altLang="en-US" sz="1600"/>
          </a:p>
          <a:p>
            <a:pPr>
              <a:spcBef>
                <a:spcPct val="20000"/>
              </a:spcBef>
              <a:buClr>
                <a:schemeClr val="tx2"/>
              </a:buClr>
            </a:pPr>
            <a:endParaRPr lang="en-US" altLang="en-US" sz="1600"/>
          </a:p>
          <a:p>
            <a:pPr>
              <a:spcBef>
                <a:spcPct val="20000"/>
              </a:spcBef>
              <a:buClr>
                <a:schemeClr val="tx2"/>
              </a:buClr>
            </a:pPr>
            <a:endParaRPr lang="en-US" altLang="en-US" sz="1600"/>
          </a:p>
          <a:p>
            <a:pPr>
              <a:spcBef>
                <a:spcPct val="20000"/>
              </a:spcBef>
              <a:buClr>
                <a:schemeClr val="tx2"/>
              </a:buClr>
            </a:pPr>
            <a:r>
              <a:rPr lang="en-US" altLang="en-US" sz="1600"/>
              <a:t>&lt;img src="http://www.someplace.com/images/fish.gif" align="right"&gt;</a:t>
            </a:r>
          </a:p>
        </p:txBody>
      </p:sp>
      <p:graphicFrame>
        <p:nvGraphicFramePr>
          <p:cNvPr id="3074" name="Object 6"/>
          <p:cNvGraphicFramePr>
            <a:graphicFrameLocks noChangeAspect="1"/>
          </p:cNvGraphicFramePr>
          <p:nvPr/>
        </p:nvGraphicFramePr>
        <p:xfrm>
          <a:off x="762000" y="2359025"/>
          <a:ext cx="1498600" cy="993775"/>
        </p:xfrm>
        <a:graphic>
          <a:graphicData uri="http://schemas.openxmlformats.org/presentationml/2006/ole">
            <p:oleObj spid="_x0000_s3084" r:id="rId3" imgW="2843784" imgH="1886712" progId="">
              <p:embed/>
            </p:oleObj>
          </a:graphicData>
        </a:graphic>
      </p:graphicFrame>
      <p:graphicFrame>
        <p:nvGraphicFramePr>
          <p:cNvPr id="3075" name="Object 9"/>
          <p:cNvGraphicFramePr>
            <a:graphicFrameLocks noChangeAspect="1"/>
          </p:cNvGraphicFramePr>
          <p:nvPr/>
        </p:nvGraphicFramePr>
        <p:xfrm>
          <a:off x="6248400" y="4648200"/>
          <a:ext cx="1498600" cy="993775"/>
        </p:xfrm>
        <a:graphic>
          <a:graphicData uri="http://schemas.openxmlformats.org/presentationml/2006/ole">
            <p:oleObj spid="_x0000_s3085" r:id="rId4" imgW="2843784" imgH="1886712" progId="">
              <p:embed/>
            </p:oleObj>
          </a:graphicData>
        </a:graphic>
      </p:graphicFrame>
    </p:spTree>
    <p:extLst>
      <p:ext uri="{BB962C8B-B14F-4D97-AF65-F5344CB8AC3E}">
        <p14:creationId xmlns="" xmlns:p14="http://schemas.microsoft.com/office/powerpoint/2010/main" val="1373211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Basic Tags of HTML</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52</a:t>
            </a:fld>
            <a:endParaRPr lang="en-IN" dirty="0"/>
          </a:p>
        </p:txBody>
      </p:sp>
      <p:sp>
        <p:nvSpPr>
          <p:cNvPr id="9" name="Content Placeholder 8"/>
          <p:cNvSpPr>
            <a:spLocks noGrp="1"/>
          </p:cNvSpPr>
          <p:nvPr>
            <p:ph idx="1"/>
          </p:nvPr>
        </p:nvSpPr>
        <p:spPr>
          <a:xfrm>
            <a:off x="152400" y="1447800"/>
            <a:ext cx="6019800" cy="4343400"/>
          </a:xfrm>
        </p:spPr>
        <p:style>
          <a:lnRef idx="1">
            <a:schemeClr val="accent4"/>
          </a:lnRef>
          <a:fillRef idx="2">
            <a:schemeClr val="accent4"/>
          </a:fillRef>
          <a:effectRef idx="1">
            <a:schemeClr val="accent4"/>
          </a:effectRef>
          <a:fontRef idx="minor">
            <a:schemeClr val="dk1"/>
          </a:fontRef>
        </p:style>
        <p:txBody>
          <a:bodyPr>
            <a:normAutofit fontScale="77500" lnSpcReduction="20000"/>
          </a:bodyPr>
          <a:lstStyle/>
          <a:p>
            <a:pPr>
              <a:buNone/>
            </a:pPr>
            <a:r>
              <a:rPr lang="en-US" sz="2600" dirty="0" smtClean="0">
                <a:latin typeface="Times New Roman" pitchFamily="18" charset="0"/>
                <a:cs typeface="Times New Roman" pitchFamily="18" charset="0"/>
              </a:rPr>
              <a:t>&lt;!DOCTYPE html&gt;</a:t>
            </a:r>
          </a:p>
          <a:p>
            <a:pPr>
              <a:buNone/>
            </a:pPr>
            <a:r>
              <a:rPr lang="en-US" sz="2600" dirty="0" smtClean="0">
                <a:latin typeface="Times New Roman" pitchFamily="18" charset="0"/>
                <a:cs typeface="Times New Roman" pitchFamily="18" charset="0"/>
              </a:rPr>
              <a:t>&lt;html&gt;</a:t>
            </a:r>
          </a:p>
          <a:p>
            <a:pPr>
              <a:buNone/>
            </a:pPr>
            <a:r>
              <a:rPr lang="en-US" sz="2600" dirty="0" smtClean="0">
                <a:latin typeface="Times New Roman" pitchFamily="18" charset="0"/>
                <a:cs typeface="Times New Roman" pitchFamily="18" charset="0"/>
              </a:rPr>
              <a:t>&lt;head&gt; </a:t>
            </a:r>
          </a:p>
          <a:p>
            <a:pPr>
              <a:buNone/>
            </a:pPr>
            <a:r>
              <a:rPr lang="en-US" sz="2600" dirty="0" smtClean="0">
                <a:latin typeface="Times New Roman" pitchFamily="18" charset="0"/>
                <a:cs typeface="Times New Roman" pitchFamily="18" charset="0"/>
              </a:rPr>
              <a:t>&lt;Title&gt; HTML5&lt;/title&gt;</a:t>
            </a:r>
          </a:p>
          <a:p>
            <a:pPr>
              <a:buNone/>
            </a:pPr>
            <a:r>
              <a:rPr lang="en-US" sz="2600" dirty="0" smtClean="0">
                <a:latin typeface="Times New Roman" pitchFamily="18" charset="0"/>
                <a:cs typeface="Times New Roman" pitchFamily="18" charset="0"/>
              </a:rPr>
              <a:t>&lt;/head&gt;</a:t>
            </a:r>
          </a:p>
          <a:p>
            <a:pPr>
              <a:buNone/>
            </a:pPr>
            <a:r>
              <a:rPr lang="en-US" sz="2600" dirty="0" smtClean="0">
                <a:latin typeface="Times New Roman" pitchFamily="18" charset="0"/>
                <a:cs typeface="Times New Roman" pitchFamily="18" charset="0"/>
              </a:rPr>
              <a:t>&lt;p&gt;something is in &lt;strong&gt;bold&lt;/strong&gt; &lt;/p&gt;  &lt;hr/&gt;</a:t>
            </a:r>
          </a:p>
          <a:p>
            <a:pPr>
              <a:buNone/>
            </a:pPr>
            <a:r>
              <a:rPr lang="en-US" sz="2600" dirty="0" smtClean="0">
                <a:latin typeface="Times New Roman" pitchFamily="18" charset="0"/>
                <a:cs typeface="Times New Roman" pitchFamily="18" charset="0"/>
              </a:rPr>
              <a:t>&lt;!-- Check this is comment line.--&gt;</a:t>
            </a:r>
          </a:p>
          <a:p>
            <a:pPr>
              <a:buNone/>
            </a:pPr>
            <a:r>
              <a:rPr lang="en-US" sz="2600" dirty="0" smtClean="0">
                <a:latin typeface="Times New Roman" pitchFamily="18" charset="0"/>
                <a:cs typeface="Times New Roman" pitchFamily="18" charset="0"/>
              </a:rPr>
              <a:t>&lt;p&gt;something is in &lt;em&gt;italic&lt;/em&gt; &lt;/p&gt;</a:t>
            </a:r>
          </a:p>
          <a:p>
            <a:pPr>
              <a:buNone/>
            </a:pPr>
            <a:r>
              <a:rPr lang="en-US" sz="2600" dirty="0" smtClean="0">
                <a:latin typeface="Times New Roman" pitchFamily="18" charset="0"/>
                <a:cs typeface="Times New Roman" pitchFamily="18" charset="0"/>
              </a:rPr>
              <a:t>&lt;p&gt;something is in &lt;sup&gt;Superscript&lt;/sup&gt; &lt;/p&gt;</a:t>
            </a:r>
          </a:p>
          <a:p>
            <a:pPr>
              <a:buNone/>
            </a:pPr>
            <a:r>
              <a:rPr lang="en-US" sz="2600" dirty="0" smtClean="0">
                <a:latin typeface="Times New Roman" pitchFamily="18" charset="0"/>
                <a:cs typeface="Times New Roman" pitchFamily="18" charset="0"/>
              </a:rPr>
              <a:t>&lt;p&gt;something is in &lt;sub&gt;Subscript&lt;/sub&gt; &lt;/p&gt;</a:t>
            </a:r>
          </a:p>
          <a:p>
            <a:pPr>
              <a:buNone/>
            </a:pPr>
            <a:r>
              <a:rPr lang="en-US" sz="2600" dirty="0" smtClean="0">
                <a:latin typeface="Times New Roman" pitchFamily="18" charset="0"/>
                <a:cs typeface="Times New Roman" pitchFamily="18" charset="0"/>
              </a:rPr>
              <a:t>&lt;p&gt;something is &lt;Mark&gt;Mark&lt;/sub&gt; &lt;/Mark&gt;&lt;/p&gt;</a:t>
            </a:r>
          </a:p>
          <a:p>
            <a:pPr>
              <a:buNone/>
            </a:pPr>
            <a:r>
              <a:rPr lang="en-US" sz="2600" dirty="0" smtClean="0">
                <a:latin typeface="Times New Roman" pitchFamily="18" charset="0"/>
                <a:cs typeface="Times New Roman" pitchFamily="18" charset="0"/>
              </a:rPr>
              <a:t>&lt;Body&gt;</a:t>
            </a:r>
          </a:p>
          <a:p>
            <a:pPr>
              <a:buNone/>
            </a:pPr>
            <a:r>
              <a:rPr lang="en-US" sz="2600" dirty="0" smtClean="0">
                <a:latin typeface="Times New Roman" pitchFamily="18" charset="0"/>
                <a:cs typeface="Times New Roman" pitchFamily="18" charset="0"/>
              </a:rPr>
              <a:t>&lt;/body&gt;</a:t>
            </a:r>
          </a:p>
          <a:p>
            <a:pPr>
              <a:buNone/>
            </a:pPr>
            <a:r>
              <a:rPr lang="en-US" sz="2600" dirty="0" smtClean="0">
                <a:latin typeface="Times New Roman" pitchFamily="18" charset="0"/>
                <a:cs typeface="Times New Roman" pitchFamily="18" charset="0"/>
              </a:rPr>
              <a:t>&lt;/html&gt;</a:t>
            </a:r>
          </a:p>
          <a:p>
            <a:pPr>
              <a:buNone/>
            </a:pPr>
            <a:endParaRPr lang="en-US" sz="1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
        <p:nvSpPr>
          <p:cNvPr id="11" name="AutoShape 7"/>
          <p:cNvSpPr>
            <a:spLocks noChangeArrowheads="1"/>
          </p:cNvSpPr>
          <p:nvPr/>
        </p:nvSpPr>
        <p:spPr bwMode="auto">
          <a:xfrm>
            <a:off x="6096000" y="2133600"/>
            <a:ext cx="3048000" cy="527804"/>
          </a:xfrm>
          <a:prstGeom prst="wedgeRoundRectCallout">
            <a:avLst>
              <a:gd name="adj1" fmla="val -110749"/>
              <a:gd name="adj2" fmla="val 93420"/>
              <a:gd name="adj3" fmla="val 16667"/>
            </a:avLst>
          </a:prstGeom>
          <a:ln/>
        </p:spPr>
        <p:style>
          <a:lnRef idx="3">
            <a:schemeClr val="lt1"/>
          </a:lnRef>
          <a:fillRef idx="1">
            <a:schemeClr val="accent5"/>
          </a:fillRef>
          <a:effectRef idx="1">
            <a:schemeClr val="accent5"/>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14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rPr>
              <a:t>Strong:</a:t>
            </a:r>
            <a:r>
              <a:rPr lang="en-US" sz="1400" dirty="0" smtClean="0">
                <a:latin typeface="Times New Roman" pitchFamily="18" charset="0"/>
                <a:cs typeface="Times New Roman" pitchFamily="18" charset="0"/>
              </a:rPr>
              <a:t> Defines important text</a:t>
            </a:r>
            <a:endParaRPr lang="en-US" sz="14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AutoShape 7"/>
          <p:cNvSpPr>
            <a:spLocks noChangeArrowheads="1"/>
          </p:cNvSpPr>
          <p:nvPr/>
        </p:nvSpPr>
        <p:spPr bwMode="auto">
          <a:xfrm>
            <a:off x="6096000" y="2819400"/>
            <a:ext cx="3048000" cy="472541"/>
          </a:xfrm>
          <a:prstGeom prst="wedgeRoundRectCallout">
            <a:avLst>
              <a:gd name="adj1" fmla="val -122225"/>
              <a:gd name="adj2" fmla="val 88989"/>
              <a:gd name="adj3" fmla="val 16667"/>
            </a:avLst>
          </a:prstGeom>
          <a:ln/>
        </p:spPr>
        <p:style>
          <a:lnRef idx="3">
            <a:schemeClr val="lt1"/>
          </a:lnRef>
          <a:fillRef idx="1">
            <a:schemeClr val="accent5"/>
          </a:fillRef>
          <a:effectRef idx="1">
            <a:schemeClr val="accent5"/>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1400" dirty="0" smtClean="0"/>
              <a:t>&lt;</a:t>
            </a:r>
            <a:r>
              <a:rPr lang="en-US" sz="1600" dirty="0" smtClean="0">
                <a:latin typeface="Times New Roman" pitchFamily="18" charset="0"/>
                <a:cs typeface="Times New Roman" pitchFamily="18" charset="0"/>
              </a:rPr>
              <a:t>em&gt; Renders as emphasized text</a:t>
            </a:r>
            <a:endParaRPr lang="en-US" sz="16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3" name="AutoShape 7"/>
          <p:cNvSpPr>
            <a:spLocks noChangeArrowheads="1"/>
          </p:cNvSpPr>
          <p:nvPr/>
        </p:nvSpPr>
        <p:spPr bwMode="auto">
          <a:xfrm>
            <a:off x="5943600" y="3352800"/>
            <a:ext cx="3200400" cy="487155"/>
          </a:xfrm>
          <a:prstGeom prst="wedgeRoundRectCallout">
            <a:avLst>
              <a:gd name="adj1" fmla="val -88621"/>
              <a:gd name="adj2" fmla="val 61962"/>
              <a:gd name="adj3" fmla="val 16667"/>
            </a:avLst>
          </a:prstGeom>
          <a:ln/>
        </p:spPr>
        <p:style>
          <a:lnRef idx="3">
            <a:schemeClr val="lt1"/>
          </a:lnRef>
          <a:fillRef idx="1">
            <a:schemeClr val="accent5"/>
          </a:fillRef>
          <a:effectRef idx="1">
            <a:schemeClr val="accent5"/>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1600" dirty="0" smtClean="0">
                <a:latin typeface="Times New Roman" pitchFamily="18" charset="0"/>
                <a:cs typeface="Times New Roman" pitchFamily="18" charset="0"/>
              </a:rPr>
              <a:t>Sup: define superscripted text. </a:t>
            </a:r>
            <a:endParaRPr lang="en-US" sz="16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AutoShape 7"/>
          <p:cNvSpPr>
            <a:spLocks noChangeArrowheads="1"/>
          </p:cNvSpPr>
          <p:nvPr/>
        </p:nvSpPr>
        <p:spPr bwMode="auto">
          <a:xfrm>
            <a:off x="6096000" y="3886200"/>
            <a:ext cx="3048000" cy="527804"/>
          </a:xfrm>
          <a:prstGeom prst="wedgeRoundRectCallout">
            <a:avLst>
              <a:gd name="adj1" fmla="val -79240"/>
              <a:gd name="adj2" fmla="val 33947"/>
              <a:gd name="adj3" fmla="val 16667"/>
            </a:avLst>
          </a:prstGeom>
          <a:ln/>
        </p:spPr>
        <p:style>
          <a:lnRef idx="3">
            <a:schemeClr val="lt1"/>
          </a:lnRef>
          <a:fillRef idx="1">
            <a:schemeClr val="accent5"/>
          </a:fillRef>
          <a:effectRef idx="1">
            <a:schemeClr val="accent5"/>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1600" dirty="0" smtClean="0">
                <a:latin typeface="Times New Roman" pitchFamily="18" charset="0"/>
                <a:cs typeface="Times New Roman" pitchFamily="18" charset="0"/>
              </a:rPr>
              <a:t>Sub: define subscripted text. </a:t>
            </a:r>
            <a:endParaRPr lang="en-US" sz="16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8" name="AutoShape 7"/>
          <p:cNvSpPr>
            <a:spLocks noChangeArrowheads="1"/>
          </p:cNvSpPr>
          <p:nvPr/>
        </p:nvSpPr>
        <p:spPr bwMode="auto">
          <a:xfrm>
            <a:off x="6172200" y="4572000"/>
            <a:ext cx="2971800" cy="953453"/>
          </a:xfrm>
          <a:prstGeom prst="wedgeRoundRectCallout">
            <a:avLst>
              <a:gd name="adj1" fmla="val -89573"/>
              <a:gd name="adj2" fmla="val -4839"/>
              <a:gd name="adj3" fmla="val 16667"/>
            </a:avLst>
          </a:prstGeom>
          <a:ln/>
        </p:spPr>
        <p:style>
          <a:lnRef idx="3">
            <a:schemeClr val="lt1"/>
          </a:lnRef>
          <a:fillRef idx="1">
            <a:schemeClr val="accent5"/>
          </a:fillRef>
          <a:effectRef idx="1">
            <a:schemeClr val="accent5"/>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1600" dirty="0" err="1" smtClean="0">
                <a:latin typeface="Times New Roman" pitchFamily="18" charset="0"/>
                <a:cs typeface="Times New Roman" pitchFamily="18" charset="0"/>
              </a:rPr>
              <a:t>Mark:Highlight</a:t>
            </a:r>
            <a:r>
              <a:rPr lang="en-US" sz="1600" dirty="0" smtClean="0">
                <a:latin typeface="Times New Roman" pitchFamily="18" charset="0"/>
                <a:cs typeface="Times New Roman" pitchFamily="18" charset="0"/>
              </a:rPr>
              <a:t> with Yellow color. </a:t>
            </a:r>
            <a:endParaRPr lang="en-US" sz="16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descr="C:\Users\bhagyashree.bhoyar\Desktop\pic\Capture1.5.PNG"/>
          <p:cNvPicPr>
            <a:picLocks noChangeAspect="1" noChangeArrowheads="1"/>
          </p:cNvPicPr>
          <p:nvPr/>
        </p:nvPicPr>
        <p:blipFill>
          <a:blip r:embed="rId3"/>
          <a:srcRect/>
          <a:stretch>
            <a:fillRect/>
          </a:stretch>
        </p:blipFill>
        <p:spPr bwMode="auto">
          <a:xfrm>
            <a:off x="2362200" y="5181600"/>
            <a:ext cx="4495800" cy="1557130"/>
          </a:xfrm>
          <a:prstGeom prst="rect">
            <a:avLst/>
          </a:prstGeom>
          <a:noFill/>
        </p:spPr>
      </p:pic>
      <p:sp>
        <p:nvSpPr>
          <p:cNvPr id="19" name="AutoShape 7"/>
          <p:cNvSpPr>
            <a:spLocks noChangeArrowheads="1"/>
          </p:cNvSpPr>
          <p:nvPr/>
        </p:nvSpPr>
        <p:spPr bwMode="auto">
          <a:xfrm>
            <a:off x="0" y="6096000"/>
            <a:ext cx="1600199" cy="487865"/>
          </a:xfrm>
          <a:prstGeom prst="wedgeRoundRectCallout">
            <a:avLst>
              <a:gd name="adj1" fmla="val 91404"/>
              <a:gd name="adj2" fmla="val -74483"/>
              <a:gd name="adj3" fmla="val 16667"/>
            </a:avLst>
          </a:prstGeom>
          <a:ln/>
        </p:spPr>
        <p:style>
          <a:lnRef idx="1">
            <a:schemeClr val="dk1"/>
          </a:lnRef>
          <a:fillRef idx="3">
            <a:schemeClr val="dk1"/>
          </a:fillRef>
          <a:effectRef idx="2">
            <a:schemeClr val="dk1"/>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Output:</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18"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Heading Element</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53</a:t>
            </a:fld>
            <a:endParaRPr lang="en-IN" dirty="0"/>
          </a:p>
        </p:txBody>
      </p:sp>
      <p:sp>
        <p:nvSpPr>
          <p:cNvPr id="9" name="Content Placeholder 8"/>
          <p:cNvSpPr>
            <a:spLocks noGrp="1"/>
          </p:cNvSpPr>
          <p:nvPr>
            <p:ph idx="1"/>
          </p:nvPr>
        </p:nvSpPr>
        <p:spPr>
          <a:xfrm>
            <a:off x="228600" y="1676400"/>
            <a:ext cx="8610600" cy="4876800"/>
          </a:xfrm>
        </p:spPr>
        <p:txBody>
          <a:bodyPr>
            <a:normAutofit lnSpcReduction="10000"/>
          </a:bodyPr>
          <a:lstStyle/>
          <a:p>
            <a:pPr>
              <a:buFont typeface="Wingdings" pitchFamily="2" charset="2"/>
              <a:buChar char="Ø"/>
            </a:pPr>
            <a:r>
              <a:rPr lang="en-US" sz="2800" dirty="0" smtClean="0">
                <a:latin typeface="Times New Roman" pitchFamily="18" charset="0"/>
                <a:cs typeface="Times New Roman" pitchFamily="18" charset="0"/>
              </a:rPr>
              <a:t>HTML headings are defined with the </a:t>
            </a:r>
            <a:r>
              <a:rPr lang="en-US" sz="2800" b="1" dirty="0" smtClean="0">
                <a:latin typeface="Times New Roman" pitchFamily="18" charset="0"/>
                <a:cs typeface="Times New Roman" pitchFamily="18" charset="0"/>
              </a:rPr>
              <a:t>&lt;h1&gt;</a:t>
            </a:r>
            <a:r>
              <a:rPr lang="en-US" sz="2800" dirty="0" smtClean="0">
                <a:latin typeface="Times New Roman" pitchFamily="18" charset="0"/>
                <a:cs typeface="Times New Roman" pitchFamily="18" charset="0"/>
              </a:rPr>
              <a:t> to </a:t>
            </a:r>
            <a:r>
              <a:rPr lang="en-US" sz="2800" b="1" dirty="0" smtClean="0">
                <a:latin typeface="Times New Roman" pitchFamily="18" charset="0"/>
                <a:cs typeface="Times New Roman" pitchFamily="18" charset="0"/>
              </a:rPr>
              <a:t>&lt;h6&gt;</a:t>
            </a:r>
            <a:r>
              <a:rPr lang="en-US" sz="2800" dirty="0" smtClean="0">
                <a:latin typeface="Times New Roman" pitchFamily="18" charset="0"/>
                <a:cs typeface="Times New Roman" pitchFamily="18" charset="0"/>
              </a:rPr>
              <a:t> tags.(All are paired tag)</a:t>
            </a:r>
          </a:p>
          <a:p>
            <a:pPr>
              <a:buNone/>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&lt;h7&gt; to till infinity tag work as like paragraph.</a:t>
            </a:r>
          </a:p>
          <a:p>
            <a:pPr>
              <a:buNone/>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&lt;h1&gt; headings should be used for main headings, followed by &lt;h2&gt; headings, then the less important &lt;h3&gt;, and so on.</a:t>
            </a:r>
          </a:p>
          <a:p>
            <a:pPr>
              <a:buNone/>
            </a:pPr>
            <a:endParaRPr lang="en-US" sz="2800" dirty="0" smtClean="0">
              <a:latin typeface="Times New Roman" pitchFamily="18" charset="0"/>
              <a:cs typeface="Times New Roman" pitchFamily="18" charset="0"/>
            </a:endParaRPr>
          </a:p>
          <a:p>
            <a:pPr>
              <a:buFont typeface="Wingdings" pitchFamily="2" charset="2"/>
              <a:buChar char="Ø"/>
            </a:pPr>
            <a:r>
              <a:rPr lang="en-US" sz="2800" b="1" dirty="0" smtClean="0">
                <a:latin typeface="Times New Roman" pitchFamily="18" charset="0"/>
                <a:cs typeface="Times New Roman" pitchFamily="18" charset="0"/>
              </a:rPr>
              <a:t>Note:</a:t>
            </a:r>
            <a:r>
              <a:rPr lang="en-US" sz="2800" dirty="0" smtClean="0">
                <a:latin typeface="Times New Roman" pitchFamily="18" charset="0"/>
                <a:cs typeface="Times New Roman" pitchFamily="18" charset="0"/>
              </a:rPr>
              <a:t> Use HTML headings for headings only. Don't use headings to make text </a:t>
            </a:r>
            <a:r>
              <a:rPr lang="en-US" sz="2800" b="1" dirty="0" smtClean="0">
                <a:latin typeface="Times New Roman" pitchFamily="18" charset="0"/>
                <a:cs typeface="Times New Roman" pitchFamily="18" charset="0"/>
              </a:rPr>
              <a:t>BIG</a:t>
            </a:r>
            <a:r>
              <a:rPr lang="en-US" sz="2800" dirty="0" smtClean="0">
                <a:latin typeface="Times New Roman" pitchFamily="18" charset="0"/>
                <a:cs typeface="Times New Roman" pitchFamily="18" charset="0"/>
              </a:rPr>
              <a:t> or </a:t>
            </a:r>
            <a:r>
              <a:rPr lang="en-US" sz="2800" b="1" dirty="0" smtClean="0">
                <a:latin typeface="Times New Roman" pitchFamily="18" charset="0"/>
                <a:cs typeface="Times New Roman" pitchFamily="18" charset="0"/>
              </a:rPr>
              <a:t>bold or strong.</a:t>
            </a: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Heading Element</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54</a:t>
            </a:fld>
            <a:endParaRPr lang="en-IN" dirty="0"/>
          </a:p>
        </p:txBody>
      </p:sp>
      <p:sp>
        <p:nvSpPr>
          <p:cNvPr id="9" name="Content Placeholder 8"/>
          <p:cNvSpPr>
            <a:spLocks noGrp="1"/>
          </p:cNvSpPr>
          <p:nvPr>
            <p:ph idx="1"/>
          </p:nvPr>
        </p:nvSpPr>
        <p:spPr>
          <a:xfrm>
            <a:off x="228600" y="1676400"/>
            <a:ext cx="4419600" cy="4876800"/>
          </a:xfrm>
        </p:spPr>
        <p:txBody>
          <a:bodyPr>
            <a:normAutofit fontScale="92500" lnSpcReduction="20000"/>
          </a:bodyPr>
          <a:lstStyle/>
          <a:p>
            <a:pPr>
              <a:buNone/>
            </a:pPr>
            <a:r>
              <a:rPr lang="en-US" sz="2800" dirty="0" smtClean="0">
                <a:latin typeface="Times New Roman" pitchFamily="18" charset="0"/>
                <a:cs typeface="Times New Roman" pitchFamily="18" charset="0"/>
              </a:rPr>
              <a:t>&lt;!DOCTYPE html&gt;</a:t>
            </a:r>
          </a:p>
          <a:p>
            <a:pPr>
              <a:buNone/>
            </a:pPr>
            <a:r>
              <a:rPr lang="en-US" sz="2800" dirty="0" smtClean="0">
                <a:latin typeface="Times New Roman" pitchFamily="18" charset="0"/>
                <a:cs typeface="Times New Roman" pitchFamily="18" charset="0"/>
              </a:rPr>
              <a:t>&lt;html&gt;</a:t>
            </a:r>
          </a:p>
          <a:p>
            <a:pPr>
              <a:buNone/>
            </a:pPr>
            <a:r>
              <a:rPr lang="en-US" sz="2800" dirty="0" smtClean="0">
                <a:latin typeface="Times New Roman" pitchFamily="18" charset="0"/>
                <a:cs typeface="Times New Roman" pitchFamily="18" charset="0"/>
              </a:rPr>
              <a:t>&lt;body&gt;</a:t>
            </a:r>
          </a:p>
          <a:p>
            <a:pPr>
              <a:buNone/>
            </a:pPr>
            <a:r>
              <a:rPr lang="en-US" sz="2800" dirty="0" smtClean="0">
                <a:latin typeface="Times New Roman" pitchFamily="18" charset="0"/>
                <a:cs typeface="Times New Roman" pitchFamily="18" charset="0"/>
              </a:rPr>
              <a:t>&lt;h1&gt;This is heading 1&lt;/h1&gt;</a:t>
            </a:r>
          </a:p>
          <a:p>
            <a:pPr>
              <a:buNone/>
            </a:pPr>
            <a:r>
              <a:rPr lang="en-US" sz="2800" dirty="0" smtClean="0">
                <a:latin typeface="Times New Roman" pitchFamily="18" charset="0"/>
                <a:cs typeface="Times New Roman" pitchFamily="18" charset="0"/>
              </a:rPr>
              <a:t>&lt;h2&gt;This is heading 2&lt;/h2&gt;</a:t>
            </a:r>
          </a:p>
          <a:p>
            <a:pPr>
              <a:buNone/>
            </a:pPr>
            <a:r>
              <a:rPr lang="en-US" sz="2800" dirty="0" smtClean="0">
                <a:latin typeface="Times New Roman" pitchFamily="18" charset="0"/>
                <a:cs typeface="Times New Roman" pitchFamily="18" charset="0"/>
              </a:rPr>
              <a:t>&lt;h3&gt;This is heading 3&lt;/h3&gt;</a:t>
            </a:r>
          </a:p>
          <a:p>
            <a:pPr>
              <a:buNone/>
            </a:pPr>
            <a:r>
              <a:rPr lang="en-US" sz="2800" dirty="0" smtClean="0">
                <a:latin typeface="Times New Roman" pitchFamily="18" charset="0"/>
                <a:cs typeface="Times New Roman" pitchFamily="18" charset="0"/>
              </a:rPr>
              <a:t>&lt;h4&gt;This is heading 4&lt;/h4&gt;</a:t>
            </a:r>
          </a:p>
          <a:p>
            <a:pPr>
              <a:buNone/>
            </a:pPr>
            <a:r>
              <a:rPr lang="en-US" sz="2800" dirty="0" smtClean="0">
                <a:latin typeface="Times New Roman" pitchFamily="18" charset="0"/>
                <a:cs typeface="Times New Roman" pitchFamily="18" charset="0"/>
              </a:rPr>
              <a:t>&lt;h5&gt;This is heading 5&lt;/h5&gt;</a:t>
            </a:r>
          </a:p>
          <a:p>
            <a:pPr>
              <a:buNone/>
            </a:pPr>
            <a:r>
              <a:rPr lang="en-US" sz="2800" dirty="0" smtClean="0">
                <a:latin typeface="Times New Roman" pitchFamily="18" charset="0"/>
                <a:cs typeface="Times New Roman" pitchFamily="18" charset="0"/>
              </a:rPr>
              <a:t>&lt;h6&gt;This is heading 6&lt;/h6&gt;</a:t>
            </a:r>
          </a:p>
          <a:p>
            <a:pPr>
              <a:buNone/>
            </a:pPr>
            <a:r>
              <a:rPr lang="en-US" sz="2800" dirty="0" smtClean="0">
                <a:latin typeface="Times New Roman" pitchFamily="18" charset="0"/>
                <a:cs typeface="Times New Roman" pitchFamily="18" charset="0"/>
              </a:rPr>
              <a:t>&lt;h7&gt; This is heading 7&lt;/h7&gt;</a:t>
            </a:r>
          </a:p>
          <a:p>
            <a:pPr>
              <a:buNone/>
            </a:pPr>
            <a:r>
              <a:rPr lang="en-US" sz="2800" dirty="0" smtClean="0">
                <a:latin typeface="Times New Roman" pitchFamily="18" charset="0"/>
                <a:cs typeface="Times New Roman" pitchFamily="18" charset="0"/>
              </a:rPr>
              <a:t>&lt;/body&gt;</a:t>
            </a:r>
          </a:p>
          <a:p>
            <a:pPr>
              <a:buNone/>
            </a:pPr>
            <a:r>
              <a:rPr lang="en-US" sz="2800" dirty="0" smtClean="0">
                <a:latin typeface="Times New Roman" pitchFamily="18" charset="0"/>
                <a:cs typeface="Times New Roman" pitchFamily="18" charset="0"/>
              </a:rPr>
              <a:t>&lt;/html&gt;</a:t>
            </a:r>
          </a:p>
          <a:p>
            <a:pPr>
              <a:buNone/>
            </a:pPr>
            <a:endParaRPr lang="en-US" sz="2800" dirty="0" smtClean="0">
              <a:latin typeface="Times New Roman" pitchFamily="18" charset="0"/>
              <a:cs typeface="Times New Roman" pitchFamily="18" charset="0"/>
            </a:endParaRPr>
          </a:p>
        </p:txBody>
      </p:sp>
      <p:pic>
        <p:nvPicPr>
          <p:cNvPr id="1026" name="Picture 2" descr="C:\Users\bhagyashree.bhoyar\Desktop\Capture.PNG"/>
          <p:cNvPicPr>
            <a:picLocks noChangeAspect="1" noChangeArrowheads="1"/>
          </p:cNvPicPr>
          <p:nvPr/>
        </p:nvPicPr>
        <p:blipFill>
          <a:blip r:embed="rId3"/>
          <a:srcRect/>
          <a:stretch>
            <a:fillRect/>
          </a:stretch>
        </p:blipFill>
        <p:spPr bwMode="auto">
          <a:xfrm>
            <a:off x="4953000" y="1905000"/>
            <a:ext cx="3581400" cy="4343400"/>
          </a:xfrm>
          <a:prstGeom prst="rect">
            <a:avLst/>
          </a:prstGeom>
          <a:noFill/>
        </p:spPr>
      </p:pic>
      <p:sp>
        <p:nvSpPr>
          <p:cNvPr id="7" name="TextBox 6"/>
          <p:cNvSpPr txBox="1"/>
          <p:nvPr/>
        </p:nvSpPr>
        <p:spPr>
          <a:xfrm>
            <a:off x="5181600" y="1600200"/>
            <a:ext cx="1828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Output:</a:t>
            </a:r>
            <a:endParaRPr lang="en-US" sz="2400" b="1"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Heading Element</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55</a:t>
            </a:fld>
            <a:endParaRPr lang="en-IN" dirty="0"/>
          </a:p>
        </p:txBody>
      </p:sp>
      <p:sp>
        <p:nvSpPr>
          <p:cNvPr id="9" name="Content Placeholder 8"/>
          <p:cNvSpPr>
            <a:spLocks noGrp="1"/>
          </p:cNvSpPr>
          <p:nvPr>
            <p:ph idx="1"/>
          </p:nvPr>
        </p:nvSpPr>
        <p:spPr>
          <a:xfrm>
            <a:off x="228600" y="1676400"/>
            <a:ext cx="8686800" cy="3352800"/>
          </a:xfrm>
        </p:spPr>
        <p:txBody>
          <a:bodyPr>
            <a:normAutofit/>
          </a:bodyPr>
          <a:lstStyle/>
          <a:p>
            <a:pPr>
              <a:buNone/>
            </a:pPr>
            <a:r>
              <a:rPr lang="en-US" sz="2000" dirty="0" smtClean="0">
                <a:latin typeface="Times New Roman" pitchFamily="18" charset="0"/>
                <a:cs typeface="Times New Roman" pitchFamily="18" charset="0"/>
              </a:rPr>
              <a:t>&lt;!DOCTYPE html&gt;</a:t>
            </a:r>
          </a:p>
          <a:p>
            <a:pPr>
              <a:buNone/>
            </a:pPr>
            <a:r>
              <a:rPr lang="en-US" sz="2000" dirty="0" smtClean="0">
                <a:latin typeface="Times New Roman" pitchFamily="18" charset="0"/>
                <a:cs typeface="Times New Roman" pitchFamily="18" charset="0"/>
              </a:rPr>
              <a:t>&lt;html&gt;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&lt;h2 style</a:t>
            </a:r>
            <a:r>
              <a:rPr lang="en-US" sz="2000" b="1" dirty="0" smtClean="0">
                <a:latin typeface="Times New Roman" pitchFamily="18" charset="0"/>
                <a:cs typeface="Times New Roman" pitchFamily="18" charset="0"/>
              </a:rPr>
              <a:t>="background-color: red"</a:t>
            </a:r>
            <a:r>
              <a:rPr lang="en-US" sz="2000" dirty="0" smtClean="0">
                <a:latin typeface="Times New Roman" pitchFamily="18" charset="0"/>
                <a:cs typeface="Times New Roman" pitchFamily="18" charset="0"/>
              </a:rPr>
              <a:t>&gt; Background-color set by using red&lt;/h2&gt;</a:t>
            </a:r>
          </a:p>
          <a:p>
            <a:pPr>
              <a:buNone/>
            </a:pPr>
            <a:r>
              <a:rPr lang="en-US" sz="2000" dirty="0" smtClean="0">
                <a:latin typeface="Times New Roman" pitchFamily="18" charset="0"/>
                <a:cs typeface="Times New Roman" pitchFamily="18" charset="0"/>
              </a:rPr>
              <a:t>&lt;h2 style=“</a:t>
            </a:r>
            <a:r>
              <a:rPr lang="en-US" sz="2000" b="1" dirty="0" smtClean="0">
                <a:latin typeface="Times New Roman" pitchFamily="18" charset="0"/>
                <a:cs typeface="Times New Roman" pitchFamily="18" charset="0"/>
              </a:rPr>
              <a:t>font-size: 500 %"&gt; </a:t>
            </a:r>
            <a:r>
              <a:rPr lang="en-US" sz="2000" dirty="0" smtClean="0">
                <a:latin typeface="Times New Roman" pitchFamily="18" charset="0"/>
                <a:cs typeface="Times New Roman" pitchFamily="18" charset="0"/>
              </a:rPr>
              <a:t>Background-color set by using &lt;/h2&gt;</a:t>
            </a:r>
          </a:p>
          <a:p>
            <a:pPr>
              <a:buNone/>
            </a:pPr>
            <a:r>
              <a:rPr lang="en-US" sz="2000" dirty="0" smtClean="0">
                <a:latin typeface="Times New Roman" pitchFamily="18" charset="0"/>
                <a:cs typeface="Times New Roman" pitchFamily="18" charset="0"/>
              </a:rPr>
              <a:t>&lt;h2 style="</a:t>
            </a:r>
            <a:r>
              <a:rPr lang="en-US" sz="2000" b="1" dirty="0" smtClean="0">
                <a:latin typeface="Times New Roman" pitchFamily="18" charset="0"/>
                <a:cs typeface="Times New Roman" pitchFamily="18" charset="0"/>
              </a:rPr>
              <a:t>font-family: Algerian</a:t>
            </a:r>
            <a:r>
              <a:rPr lang="en-US" sz="2000" dirty="0" smtClean="0">
                <a:latin typeface="Times New Roman" pitchFamily="18" charset="0"/>
                <a:cs typeface="Times New Roman" pitchFamily="18" charset="0"/>
              </a:rPr>
              <a:t>"&gt;Background-color set by using yellow&lt;/h2&gt;</a:t>
            </a:r>
          </a:p>
          <a:p>
            <a:pPr>
              <a:buNone/>
            </a:pPr>
            <a:r>
              <a:rPr lang="en-US" sz="2000" dirty="0" smtClean="0">
                <a:latin typeface="Times New Roman" pitchFamily="18" charset="0"/>
                <a:cs typeface="Times New Roman" pitchFamily="18" charset="0"/>
              </a:rPr>
              <a:t>&lt;h2 style="</a:t>
            </a:r>
            <a:r>
              <a:rPr lang="en-US" sz="2000" b="1" dirty="0" smtClean="0">
                <a:latin typeface="Times New Roman" pitchFamily="18" charset="0"/>
                <a:cs typeface="Times New Roman" pitchFamily="18" charset="0"/>
              </a:rPr>
              <a:t>color: red"&gt; </a:t>
            </a:r>
            <a:r>
              <a:rPr lang="en-US" sz="2000" dirty="0" smtClean="0">
                <a:latin typeface="Times New Roman" pitchFamily="18" charset="0"/>
                <a:cs typeface="Times New Roman" pitchFamily="18" charset="0"/>
              </a:rPr>
              <a:t>Background-color set by using red&lt;/h2&gt;</a:t>
            </a:r>
          </a:p>
          <a:p>
            <a:pPr>
              <a:buNone/>
            </a:pPr>
            <a:r>
              <a:rPr lang="en-US" sz="2000" dirty="0" smtClean="0">
                <a:latin typeface="Times New Roman" pitchFamily="18" charset="0"/>
                <a:cs typeface="Times New Roman" pitchFamily="18" charset="0"/>
              </a:rPr>
              <a:t>&lt;/body&gt;</a:t>
            </a:r>
          </a:p>
          <a:p>
            <a:pPr>
              <a:buNone/>
            </a:pPr>
            <a:r>
              <a:rPr lang="en-US" sz="2000" dirty="0" smtClean="0">
                <a:latin typeface="Times New Roman" pitchFamily="18" charset="0"/>
                <a:cs typeface="Times New Roman" pitchFamily="18" charset="0"/>
              </a:rPr>
              <a:t>&lt;/html&gt;</a:t>
            </a: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pic>
        <p:nvPicPr>
          <p:cNvPr id="2050" name="Picture 2" descr="C:\Users\bhagyashree.bhoyar\Desktop\Capture1.PNG"/>
          <p:cNvPicPr>
            <a:picLocks noChangeAspect="1" noChangeArrowheads="1"/>
          </p:cNvPicPr>
          <p:nvPr/>
        </p:nvPicPr>
        <p:blipFill>
          <a:blip r:embed="rId3"/>
          <a:srcRect/>
          <a:stretch>
            <a:fillRect/>
          </a:stretch>
        </p:blipFill>
        <p:spPr bwMode="auto">
          <a:xfrm>
            <a:off x="1828800" y="5029200"/>
            <a:ext cx="6705600" cy="1390650"/>
          </a:xfrm>
          <a:prstGeom prst="rect">
            <a:avLst/>
          </a:prstGeom>
          <a:noFill/>
        </p:spPr>
      </p:pic>
      <p:sp>
        <p:nvSpPr>
          <p:cNvPr id="10" name="TextBox 9"/>
          <p:cNvSpPr txBox="1"/>
          <p:nvPr/>
        </p:nvSpPr>
        <p:spPr>
          <a:xfrm>
            <a:off x="1981200" y="4495800"/>
            <a:ext cx="2057400" cy="381000"/>
          </a:xfrm>
          <a:prstGeom prst="rect">
            <a:avLst/>
          </a:prstGeom>
          <a:noFill/>
        </p:spPr>
        <p:txBody>
          <a:bodyPr wrap="square" rtlCol="0">
            <a:spAutoFit/>
          </a:bodyPr>
          <a:lstStyle/>
          <a:p>
            <a:r>
              <a:rPr lang="en-US" b="1" dirty="0" smtClean="0">
                <a:latin typeface="Times New Roman" pitchFamily="18" charset="0"/>
                <a:cs typeface="Times New Roman" pitchFamily="18" charset="0"/>
              </a:rPr>
              <a:t>Output:</a:t>
            </a:r>
            <a:endParaRPr lang="en-US" b="1"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Heading Element</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56</a:t>
            </a:fld>
            <a:endParaRPr lang="en-IN" dirty="0"/>
          </a:p>
        </p:txBody>
      </p:sp>
      <p:sp>
        <p:nvSpPr>
          <p:cNvPr id="9" name="Content Placeholder 8"/>
          <p:cNvSpPr>
            <a:spLocks noGrp="1"/>
          </p:cNvSpPr>
          <p:nvPr>
            <p:ph idx="1"/>
          </p:nvPr>
        </p:nvSpPr>
        <p:spPr>
          <a:xfrm>
            <a:off x="228600" y="2057400"/>
            <a:ext cx="8458200" cy="3200400"/>
          </a:xfrm>
        </p:spPr>
        <p:txBody>
          <a:bodyPr>
            <a:normAutofit lnSpcReduction="10000"/>
          </a:bodyPr>
          <a:lstStyle/>
          <a:p>
            <a:pPr algn="just">
              <a:buNone/>
            </a:pPr>
            <a:r>
              <a:rPr lang="en-US" sz="2400" dirty="0" smtClean="0">
                <a:latin typeface="Times New Roman" pitchFamily="18" charset="0"/>
                <a:cs typeface="Times New Roman" pitchFamily="18" charset="0"/>
              </a:rPr>
              <a:t>&lt;!DOCTYPE html&gt;</a:t>
            </a:r>
          </a:p>
          <a:p>
            <a:pPr algn="just">
              <a:buNone/>
            </a:pPr>
            <a:r>
              <a:rPr lang="en-US" sz="2400" dirty="0" smtClean="0">
                <a:latin typeface="Times New Roman" pitchFamily="18" charset="0"/>
                <a:cs typeface="Times New Roman" pitchFamily="18" charset="0"/>
              </a:rPr>
              <a:t>&lt;html&gt;</a:t>
            </a:r>
          </a:p>
          <a:p>
            <a:pPr algn="just">
              <a:buNone/>
            </a:pPr>
            <a:r>
              <a:rPr lang="en-US" sz="2400" dirty="0" smtClean="0">
                <a:latin typeface="Times New Roman" pitchFamily="18" charset="0"/>
                <a:cs typeface="Times New Roman" pitchFamily="18" charset="0"/>
              </a:rPr>
              <a:t>&lt;body&gt;</a:t>
            </a:r>
          </a:p>
          <a:p>
            <a:pPr algn="just">
              <a:buNone/>
            </a:pPr>
            <a:r>
              <a:rPr lang="en-US" sz="2400" dirty="0" smtClean="0">
                <a:latin typeface="Times New Roman" pitchFamily="18" charset="0"/>
                <a:cs typeface="Times New Roman" pitchFamily="18" charset="0"/>
              </a:rPr>
              <a:t>&lt;</a:t>
            </a:r>
            <a:r>
              <a:rPr lang="en-US" sz="2400" b="1" dirty="0" smtClean="0">
                <a:latin typeface="Times New Roman" pitchFamily="18" charset="0"/>
                <a:cs typeface="Times New Roman" pitchFamily="18" charset="0"/>
              </a:rPr>
              <a:t>h2 style="background-color: red; font-size: 500 %; font-family: Algerian; color:blue "</a:t>
            </a:r>
            <a:r>
              <a:rPr lang="en-US" sz="2400" dirty="0" smtClean="0">
                <a:latin typeface="Times New Roman" pitchFamily="18" charset="0"/>
                <a:cs typeface="Times New Roman" pitchFamily="18" charset="0"/>
              </a:rPr>
              <a:t>&gt; Background-color set by using red&lt;/h2&gt;</a:t>
            </a:r>
          </a:p>
          <a:p>
            <a:pPr algn="just">
              <a:buNone/>
            </a:pPr>
            <a:r>
              <a:rPr lang="en-US" sz="2400" dirty="0" smtClean="0">
                <a:latin typeface="Times New Roman" pitchFamily="18" charset="0"/>
                <a:cs typeface="Times New Roman" pitchFamily="18" charset="0"/>
              </a:rPr>
              <a:t>&lt;/body&gt;</a:t>
            </a:r>
          </a:p>
          <a:p>
            <a:pPr algn="just">
              <a:buNone/>
            </a:pPr>
            <a:r>
              <a:rPr lang="en-US" sz="2800" dirty="0" smtClean="0">
                <a:latin typeface="Times New Roman" pitchFamily="18" charset="0"/>
                <a:cs typeface="Times New Roman" pitchFamily="18" charset="0"/>
              </a:rPr>
              <a:t>&lt;/html&gt;</a:t>
            </a:r>
          </a:p>
          <a:p>
            <a:pPr>
              <a:buNone/>
            </a:pPr>
            <a:endParaRPr lang="en-US" sz="2800" dirty="0" smtClean="0">
              <a:latin typeface="Times New Roman" pitchFamily="18" charset="0"/>
              <a:cs typeface="Times New Roman" pitchFamily="18" charset="0"/>
            </a:endParaRPr>
          </a:p>
        </p:txBody>
      </p:sp>
      <p:sp>
        <p:nvSpPr>
          <p:cNvPr id="11" name="TextBox 10"/>
          <p:cNvSpPr txBox="1"/>
          <p:nvPr/>
        </p:nvSpPr>
        <p:spPr>
          <a:xfrm>
            <a:off x="228600" y="1447800"/>
            <a:ext cx="5334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All Font Tag in 1 program.</a:t>
            </a:r>
            <a:endParaRPr lang="en-US" sz="2000" b="1" dirty="0">
              <a:latin typeface="Times New Roman" pitchFamily="18" charset="0"/>
              <a:cs typeface="Times New Roman" pitchFamily="18" charset="0"/>
            </a:endParaRPr>
          </a:p>
        </p:txBody>
      </p:sp>
      <p:sp>
        <p:nvSpPr>
          <p:cNvPr id="12" name="TextBox 11"/>
          <p:cNvSpPr txBox="1"/>
          <p:nvPr/>
        </p:nvSpPr>
        <p:spPr>
          <a:xfrm>
            <a:off x="6324600" y="5867400"/>
            <a:ext cx="2362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OR (continue…)</a:t>
            </a:r>
            <a:endParaRPr lang="en-US" sz="2400" b="1" dirty="0">
              <a:latin typeface="Times New Roman" pitchFamily="18" charset="0"/>
              <a:cs typeface="Times New Roman" pitchFamily="18" charset="0"/>
            </a:endParaRPr>
          </a:p>
        </p:txBody>
      </p:sp>
      <p:sp>
        <p:nvSpPr>
          <p:cNvPr id="13" name="TextBox 12"/>
          <p:cNvSpPr txBox="1"/>
          <p:nvPr/>
        </p:nvSpPr>
        <p:spPr>
          <a:xfrm>
            <a:off x="2438400" y="4648200"/>
            <a:ext cx="1752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Output:</a:t>
            </a:r>
            <a:endParaRPr lang="en-US" sz="2000" b="1" dirty="0">
              <a:latin typeface="Times New Roman" pitchFamily="18" charset="0"/>
              <a:cs typeface="Times New Roman" pitchFamily="18" charset="0"/>
            </a:endParaRPr>
          </a:p>
        </p:txBody>
      </p:sp>
      <p:pic>
        <p:nvPicPr>
          <p:cNvPr id="3074" name="Picture 2" descr="C:\Users\bhagyashree.bhoyar\Desktop\Capture2.PNG"/>
          <p:cNvPicPr>
            <a:picLocks noChangeAspect="1" noChangeArrowheads="1"/>
          </p:cNvPicPr>
          <p:nvPr/>
        </p:nvPicPr>
        <p:blipFill>
          <a:blip r:embed="rId3"/>
          <a:srcRect/>
          <a:stretch>
            <a:fillRect/>
          </a:stretch>
        </p:blipFill>
        <p:spPr bwMode="auto">
          <a:xfrm>
            <a:off x="762000" y="5486400"/>
            <a:ext cx="5773737" cy="514350"/>
          </a:xfrm>
          <a:prstGeom prst="rect">
            <a:avLst/>
          </a:prstGeom>
          <a:noFill/>
        </p:spPr>
      </p:pic>
    </p:spTree>
  </p:cSld>
  <p:clrMapOvr>
    <a:masterClrMapping/>
  </p:clrMapOvr>
  <p:transition>
    <p:pull dir="l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Heading Element</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57</a:t>
            </a:fld>
            <a:endParaRPr lang="en-IN" dirty="0"/>
          </a:p>
        </p:txBody>
      </p:sp>
      <p:sp>
        <p:nvSpPr>
          <p:cNvPr id="9" name="Content Placeholder 8"/>
          <p:cNvSpPr>
            <a:spLocks noGrp="1"/>
          </p:cNvSpPr>
          <p:nvPr>
            <p:ph idx="1"/>
          </p:nvPr>
        </p:nvSpPr>
        <p:spPr>
          <a:xfrm>
            <a:off x="228600" y="1676400"/>
            <a:ext cx="6324600" cy="4876800"/>
          </a:xfrm>
        </p:spPr>
        <p:txBody>
          <a:bodyPr>
            <a:noAutofit/>
          </a:bodyPr>
          <a:lstStyle/>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&lt;head&gt;</a:t>
            </a:r>
          </a:p>
          <a:p>
            <a:pPr>
              <a:buNone/>
            </a:pPr>
            <a:r>
              <a:rPr lang="en-US" sz="1800" b="1" dirty="0" smtClean="0">
                <a:latin typeface="Times New Roman" pitchFamily="18" charset="0"/>
                <a:cs typeface="Times New Roman" pitchFamily="18" charset="0"/>
              </a:rPr>
              <a:t>&lt;style&gt;</a:t>
            </a:r>
          </a:p>
          <a:p>
            <a:pPr>
              <a:buNone/>
            </a:pPr>
            <a:r>
              <a:rPr lang="en-US" sz="1800" b="1" dirty="0" smtClean="0">
                <a:latin typeface="Times New Roman" pitchFamily="18" charset="0"/>
                <a:cs typeface="Times New Roman" pitchFamily="18" charset="0"/>
              </a:rPr>
              <a:t>h2 {</a:t>
            </a:r>
          </a:p>
          <a:p>
            <a:pPr>
              <a:buNone/>
            </a:pPr>
            <a:r>
              <a:rPr lang="en-US" sz="1800" b="1" dirty="0" smtClean="0">
                <a:latin typeface="Times New Roman" pitchFamily="18" charset="0"/>
                <a:cs typeface="Times New Roman" pitchFamily="18" charset="0"/>
              </a:rPr>
              <a:t>background-color: </a:t>
            </a:r>
            <a:r>
              <a:rPr lang="en-US" sz="1800" b="1" dirty="0" err="1" smtClean="0">
                <a:latin typeface="Times New Roman" pitchFamily="18" charset="0"/>
                <a:cs typeface="Times New Roman" pitchFamily="18" charset="0"/>
              </a:rPr>
              <a:t>red;font</a:t>
            </a:r>
            <a:r>
              <a:rPr lang="en-US" sz="1800" b="1" dirty="0" smtClean="0">
                <a:latin typeface="Times New Roman" pitchFamily="18" charset="0"/>
                <a:cs typeface="Times New Roman" pitchFamily="18" charset="0"/>
              </a:rPr>
              <a:t>-size: 500 %;font-</a:t>
            </a:r>
            <a:r>
              <a:rPr lang="en-US" sz="1800" b="1" dirty="0" err="1" smtClean="0">
                <a:latin typeface="Times New Roman" pitchFamily="18" charset="0"/>
                <a:cs typeface="Times New Roman" pitchFamily="18" charset="0"/>
              </a:rPr>
              <a:t>family:Algerian</a:t>
            </a:r>
            <a:r>
              <a:rPr lang="en-US" sz="1800" b="1"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&lt;/style&gt;</a:t>
            </a:r>
          </a:p>
          <a:p>
            <a:pPr>
              <a:buNone/>
            </a:pPr>
            <a:r>
              <a:rPr lang="en-US" sz="1800" dirty="0" smtClean="0">
                <a:latin typeface="Times New Roman" pitchFamily="18" charset="0"/>
                <a:cs typeface="Times New Roman" pitchFamily="18" charset="0"/>
              </a:rPr>
              <a:t>&lt;/head&gt;</a:t>
            </a:r>
          </a:p>
          <a:p>
            <a:pPr>
              <a:buNone/>
            </a:pPr>
            <a:r>
              <a:rPr lang="en-US" sz="1800" dirty="0" smtClean="0">
                <a:latin typeface="Times New Roman" pitchFamily="18" charset="0"/>
                <a:cs typeface="Times New Roman" pitchFamily="18" charset="0"/>
              </a:rPr>
              <a:t>&lt;body&gt;</a:t>
            </a:r>
          </a:p>
          <a:p>
            <a:pPr>
              <a:buNone/>
            </a:pPr>
            <a:r>
              <a:rPr lang="en-US" sz="1800" b="1" dirty="0" smtClean="0">
                <a:latin typeface="Times New Roman" pitchFamily="18" charset="0"/>
                <a:cs typeface="Times New Roman" pitchFamily="18" charset="0"/>
              </a:rPr>
              <a:t>&lt;h1 style=“</a:t>
            </a:r>
            <a:r>
              <a:rPr lang="en-US" sz="1800" b="1" dirty="0" err="1" smtClean="0">
                <a:latin typeface="Times New Roman" pitchFamily="18" charset="0"/>
                <a:cs typeface="Times New Roman" pitchFamily="18" charset="0"/>
              </a:rPr>
              <a:t>color:blue</a:t>
            </a:r>
            <a:r>
              <a:rPr lang="en-US" sz="1800" b="1" dirty="0" smtClean="0">
                <a:latin typeface="Times New Roman" pitchFamily="18" charset="0"/>
                <a:cs typeface="Times New Roman" pitchFamily="18" charset="0"/>
              </a:rPr>
              <a:t>”&gt;H1 Heading &lt;/h1&gt;</a:t>
            </a:r>
          </a:p>
          <a:p>
            <a:pPr>
              <a:buNone/>
            </a:pPr>
            <a:r>
              <a:rPr lang="en-US" sz="1800" dirty="0" smtClean="0">
                <a:latin typeface="Times New Roman" pitchFamily="18" charset="0"/>
                <a:cs typeface="Times New Roman" pitchFamily="18" charset="0"/>
              </a:rPr>
              <a:t>&lt;h2 &gt;H2 Heading&lt; /h2&gt;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pic>
        <p:nvPicPr>
          <p:cNvPr id="1027" name="Picture 3" descr="C:\Users\bhagyashree.bhoyar\Desktop\pic\Capture1.PNG"/>
          <p:cNvPicPr>
            <a:picLocks noChangeAspect="1" noChangeArrowheads="1"/>
          </p:cNvPicPr>
          <p:nvPr/>
        </p:nvPicPr>
        <p:blipFill>
          <a:blip r:embed="rId3"/>
          <a:srcRect/>
          <a:stretch>
            <a:fillRect/>
          </a:stretch>
        </p:blipFill>
        <p:spPr bwMode="auto">
          <a:xfrm>
            <a:off x="5334000" y="4800600"/>
            <a:ext cx="3552825" cy="1390650"/>
          </a:xfrm>
          <a:prstGeom prst="rect">
            <a:avLst/>
          </a:prstGeom>
          <a:noFill/>
        </p:spPr>
      </p:pic>
      <p:sp>
        <p:nvSpPr>
          <p:cNvPr id="11" name="TextBox 10"/>
          <p:cNvSpPr txBox="1"/>
          <p:nvPr/>
        </p:nvSpPr>
        <p:spPr>
          <a:xfrm>
            <a:off x="6324600" y="3962400"/>
            <a:ext cx="16764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Output:</a:t>
            </a:r>
            <a:endParaRPr lang="en-US" sz="2000" b="1"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Body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58</a:t>
            </a:fld>
            <a:endParaRPr lang="en-IN" dirty="0"/>
          </a:p>
        </p:txBody>
      </p:sp>
      <p:sp>
        <p:nvSpPr>
          <p:cNvPr id="9" name="Content Placeholder 8"/>
          <p:cNvSpPr>
            <a:spLocks noGrp="1"/>
          </p:cNvSpPr>
          <p:nvPr>
            <p:ph idx="1"/>
          </p:nvPr>
        </p:nvSpPr>
        <p:spPr>
          <a:xfrm>
            <a:off x="228600" y="1676400"/>
            <a:ext cx="5181600" cy="4953000"/>
          </a:xfrm>
        </p:spPr>
        <p:style>
          <a:lnRef idx="1">
            <a:schemeClr val="accent4"/>
          </a:lnRef>
          <a:fillRef idx="2">
            <a:schemeClr val="accent4"/>
          </a:fillRef>
          <a:effectRef idx="1">
            <a:schemeClr val="accent4"/>
          </a:effectRef>
          <a:fontRef idx="minor">
            <a:schemeClr val="dk1"/>
          </a:fontRef>
        </p:style>
        <p:txBody>
          <a:bodyPr>
            <a:normAutofit fontScale="25000" lnSpcReduction="20000"/>
          </a:bodyPr>
          <a:lstStyle/>
          <a:p>
            <a:pPr>
              <a:buNone/>
            </a:pPr>
            <a:r>
              <a:rPr lang="en-US" sz="7200" dirty="0" smtClean="0">
                <a:latin typeface="Times New Roman" pitchFamily="18" charset="0"/>
                <a:cs typeface="Times New Roman" pitchFamily="18" charset="0"/>
              </a:rPr>
              <a:t>&lt;!DOCTYPE html&gt;</a:t>
            </a:r>
          </a:p>
          <a:p>
            <a:pPr>
              <a:buNone/>
            </a:pPr>
            <a:r>
              <a:rPr lang="en-US" sz="7200" dirty="0" smtClean="0">
                <a:latin typeface="Times New Roman" pitchFamily="18" charset="0"/>
                <a:cs typeface="Times New Roman" pitchFamily="18" charset="0"/>
              </a:rPr>
              <a:t>&lt;html&gt;</a:t>
            </a:r>
          </a:p>
          <a:p>
            <a:pPr>
              <a:buNone/>
            </a:pPr>
            <a:r>
              <a:rPr lang="en-US" sz="7200" b="1" dirty="0" smtClean="0">
                <a:latin typeface="Times New Roman" pitchFamily="18" charset="0"/>
                <a:cs typeface="Times New Roman" pitchFamily="18" charset="0"/>
              </a:rPr>
              <a:t>&lt;head&gt;</a:t>
            </a:r>
          </a:p>
          <a:p>
            <a:pPr>
              <a:buNone/>
            </a:pPr>
            <a:r>
              <a:rPr lang="en-US" sz="7200" b="1" dirty="0" smtClean="0">
                <a:latin typeface="Times New Roman" pitchFamily="18" charset="0"/>
                <a:cs typeface="Times New Roman" pitchFamily="18" charset="0"/>
              </a:rPr>
              <a:t>&lt;style&gt;</a:t>
            </a:r>
          </a:p>
          <a:p>
            <a:pPr>
              <a:buNone/>
            </a:pPr>
            <a:r>
              <a:rPr lang="en-US" sz="7200" b="1" dirty="0" smtClean="0">
                <a:latin typeface="Times New Roman" pitchFamily="18" charset="0"/>
                <a:cs typeface="Times New Roman" pitchFamily="18" charset="0"/>
              </a:rPr>
              <a:t>body {</a:t>
            </a:r>
          </a:p>
          <a:p>
            <a:pPr>
              <a:buNone/>
            </a:pPr>
            <a:r>
              <a:rPr lang="en-US" sz="7200" b="1" dirty="0" smtClean="0">
                <a:latin typeface="Times New Roman" pitchFamily="18" charset="0"/>
                <a:cs typeface="Times New Roman" pitchFamily="18" charset="0"/>
              </a:rPr>
              <a:t>    background-image: url("img_tree.png");</a:t>
            </a:r>
          </a:p>
          <a:p>
            <a:pPr>
              <a:buNone/>
            </a:pPr>
            <a:r>
              <a:rPr lang="en-US" sz="7200" b="1" dirty="0" smtClean="0">
                <a:latin typeface="Times New Roman" pitchFamily="18" charset="0"/>
                <a:cs typeface="Times New Roman" pitchFamily="18" charset="0"/>
              </a:rPr>
              <a:t>    background-repeat: no-repeat;</a:t>
            </a:r>
          </a:p>
          <a:p>
            <a:pPr>
              <a:buNone/>
            </a:pPr>
            <a:r>
              <a:rPr lang="en-US" sz="7200" b="1" dirty="0" smtClean="0">
                <a:latin typeface="Times New Roman" pitchFamily="18" charset="0"/>
                <a:cs typeface="Times New Roman" pitchFamily="18" charset="0"/>
              </a:rPr>
              <a:t>    background-position: left top;</a:t>
            </a:r>
          </a:p>
          <a:p>
            <a:pPr>
              <a:buNone/>
            </a:pPr>
            <a:r>
              <a:rPr lang="en-US" sz="7200" b="1" dirty="0" smtClean="0">
                <a:latin typeface="Times New Roman" pitchFamily="18" charset="0"/>
                <a:cs typeface="Times New Roman" pitchFamily="18" charset="0"/>
              </a:rPr>
              <a:t>    margin-right: 200px;</a:t>
            </a:r>
          </a:p>
          <a:p>
            <a:pPr>
              <a:buNone/>
            </a:pPr>
            <a:r>
              <a:rPr lang="en-US" sz="7200" b="1" dirty="0" smtClean="0">
                <a:latin typeface="Times New Roman" pitchFamily="18" charset="0"/>
                <a:cs typeface="Times New Roman" pitchFamily="18" charset="0"/>
              </a:rPr>
              <a:t>}</a:t>
            </a:r>
          </a:p>
          <a:p>
            <a:pPr>
              <a:buNone/>
            </a:pPr>
            <a:r>
              <a:rPr lang="en-US" sz="7200" b="1" dirty="0" smtClean="0">
                <a:latin typeface="Times New Roman" pitchFamily="18" charset="0"/>
                <a:cs typeface="Times New Roman" pitchFamily="18" charset="0"/>
              </a:rPr>
              <a:t>&lt;/style&gt;</a:t>
            </a:r>
          </a:p>
          <a:p>
            <a:pPr>
              <a:buNone/>
            </a:pPr>
            <a:r>
              <a:rPr lang="en-US" sz="7200" b="1" dirty="0" smtClean="0">
                <a:latin typeface="Times New Roman" pitchFamily="18" charset="0"/>
                <a:cs typeface="Times New Roman" pitchFamily="18" charset="0"/>
              </a:rPr>
              <a:t>&lt;/head&gt;</a:t>
            </a:r>
          </a:p>
          <a:p>
            <a:pPr>
              <a:buNone/>
            </a:pPr>
            <a:r>
              <a:rPr lang="en-US" sz="7200" dirty="0" smtClean="0">
                <a:latin typeface="Times New Roman" pitchFamily="18" charset="0"/>
                <a:cs typeface="Times New Roman" pitchFamily="18" charset="0"/>
              </a:rPr>
              <a:t>&lt;body&gt;</a:t>
            </a:r>
          </a:p>
          <a:p>
            <a:pPr>
              <a:buNone/>
            </a:pPr>
            <a:r>
              <a:rPr lang="en-US" sz="7200" dirty="0" smtClean="0">
                <a:latin typeface="Times New Roman" pitchFamily="18" charset="0"/>
                <a:cs typeface="Times New Roman" pitchFamily="18" charset="0"/>
              </a:rPr>
              <a:t>&lt;h1&gt;Hello World!&lt;/h1&gt;</a:t>
            </a:r>
          </a:p>
          <a:p>
            <a:pPr>
              <a:buNone/>
            </a:pPr>
            <a:r>
              <a:rPr lang="en-US" sz="7200" dirty="0" smtClean="0">
                <a:latin typeface="Times New Roman" pitchFamily="18" charset="0"/>
                <a:cs typeface="Times New Roman" pitchFamily="18" charset="0"/>
              </a:rPr>
              <a:t>&lt;p&gt;W3Schools background no-repeat, set position example.&lt;/p&gt;</a:t>
            </a:r>
          </a:p>
          <a:p>
            <a:pPr>
              <a:buNone/>
            </a:pPr>
            <a:r>
              <a:rPr lang="en-US" sz="7200" dirty="0" smtClean="0">
                <a:latin typeface="Times New Roman" pitchFamily="18" charset="0"/>
                <a:cs typeface="Times New Roman" pitchFamily="18" charset="0"/>
              </a:rPr>
              <a:t>&lt;/body&gt;</a:t>
            </a:r>
          </a:p>
          <a:p>
            <a:pPr>
              <a:buNone/>
            </a:pPr>
            <a:r>
              <a:rPr lang="en-US" sz="7200" dirty="0" smtClean="0">
                <a:latin typeface="Times New Roman" pitchFamily="18" charset="0"/>
                <a:cs typeface="Times New Roman" pitchFamily="18" charset="0"/>
              </a:rPr>
              <a:t>&lt;/html&gt;</a:t>
            </a: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
        <p:nvSpPr>
          <p:cNvPr id="8" name="TextBox 7"/>
          <p:cNvSpPr txBox="1"/>
          <p:nvPr/>
        </p:nvSpPr>
        <p:spPr>
          <a:xfrm>
            <a:off x="6019800" y="1676400"/>
            <a:ext cx="1524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Output:</a:t>
            </a:r>
            <a:endParaRPr lang="en-US" b="1" dirty="0">
              <a:latin typeface="Times New Roman" pitchFamily="18" charset="0"/>
              <a:cs typeface="Times New Roman" pitchFamily="18" charset="0"/>
            </a:endParaRPr>
          </a:p>
        </p:txBody>
      </p:sp>
      <p:pic>
        <p:nvPicPr>
          <p:cNvPr id="3" name="Picture 2" descr="C:\Users\bhagyashree.bhoyar\Desktop\pic\Capture1.6.PNG"/>
          <p:cNvPicPr>
            <a:picLocks noChangeAspect="1" noChangeArrowheads="1"/>
          </p:cNvPicPr>
          <p:nvPr/>
        </p:nvPicPr>
        <p:blipFill>
          <a:blip r:embed="rId3"/>
          <a:srcRect/>
          <a:stretch>
            <a:fillRect/>
          </a:stretch>
        </p:blipFill>
        <p:spPr bwMode="auto">
          <a:xfrm>
            <a:off x="5486400" y="2133600"/>
            <a:ext cx="3276600" cy="4419600"/>
          </a:xfrm>
          <a:prstGeom prst="rect">
            <a:avLst/>
          </a:prstGeom>
          <a:noFill/>
        </p:spPr>
      </p:pic>
    </p:spTree>
  </p:cSld>
  <p:clrMapOvr>
    <a:masterClrMapping/>
  </p:clrMapOvr>
  <p:transition>
    <p:pull dir="l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Body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59</a:t>
            </a:fld>
            <a:endParaRPr lang="en-IN" dirty="0"/>
          </a:p>
        </p:txBody>
      </p:sp>
      <p:sp>
        <p:nvSpPr>
          <p:cNvPr id="9" name="Content Placeholder 8"/>
          <p:cNvSpPr>
            <a:spLocks noGrp="1"/>
          </p:cNvSpPr>
          <p:nvPr>
            <p:ph idx="1"/>
          </p:nvPr>
        </p:nvSpPr>
        <p:spPr>
          <a:xfrm>
            <a:off x="228600" y="1676400"/>
            <a:ext cx="5181600" cy="4953000"/>
          </a:xfrm>
        </p:spPr>
        <p:style>
          <a:lnRef idx="1">
            <a:schemeClr val="accent4"/>
          </a:lnRef>
          <a:fillRef idx="2">
            <a:schemeClr val="accent4"/>
          </a:fillRef>
          <a:effectRef idx="1">
            <a:schemeClr val="accent4"/>
          </a:effectRef>
          <a:fontRef idx="minor">
            <a:schemeClr val="dk1"/>
          </a:fontRef>
        </p:style>
        <p:txBody>
          <a:bodyPr>
            <a:normAutofit fontScale="32500" lnSpcReduction="20000"/>
          </a:bodyPr>
          <a:lstStyle/>
          <a:p>
            <a:pPr>
              <a:buNone/>
            </a:pPr>
            <a:r>
              <a:rPr lang="en-US" sz="7200" dirty="0" smtClean="0">
                <a:latin typeface="Times New Roman" pitchFamily="18" charset="0"/>
                <a:cs typeface="Times New Roman" pitchFamily="18" charset="0"/>
              </a:rPr>
              <a:t>&lt;!DOCTYPE html&gt;</a:t>
            </a:r>
          </a:p>
          <a:p>
            <a:pPr>
              <a:buNone/>
            </a:pPr>
            <a:r>
              <a:rPr lang="en-US" sz="7200" dirty="0" smtClean="0">
                <a:latin typeface="Times New Roman" pitchFamily="18" charset="0"/>
                <a:cs typeface="Times New Roman" pitchFamily="18" charset="0"/>
              </a:rPr>
              <a:t>&lt;html&gt;</a:t>
            </a:r>
          </a:p>
          <a:p>
            <a:pPr>
              <a:buNone/>
            </a:pPr>
            <a:r>
              <a:rPr lang="en-US" sz="7200" dirty="0" smtClean="0">
                <a:latin typeface="Times New Roman" pitchFamily="18" charset="0"/>
                <a:cs typeface="Times New Roman" pitchFamily="18" charset="0"/>
              </a:rPr>
              <a:t>&lt;head&gt;</a:t>
            </a:r>
          </a:p>
          <a:p>
            <a:pPr>
              <a:buNone/>
            </a:pPr>
            <a:r>
              <a:rPr lang="en-US" sz="7200" dirty="0" smtClean="0">
                <a:latin typeface="Times New Roman" pitchFamily="18" charset="0"/>
                <a:cs typeface="Times New Roman" pitchFamily="18" charset="0"/>
              </a:rPr>
              <a:t>&lt;Title&gt; Body tag&lt;/title&gt;</a:t>
            </a:r>
          </a:p>
          <a:p>
            <a:pPr>
              <a:buNone/>
            </a:pPr>
            <a:r>
              <a:rPr lang="en-US" sz="7200" dirty="0" smtClean="0">
                <a:latin typeface="Times New Roman" pitchFamily="18" charset="0"/>
                <a:cs typeface="Times New Roman" pitchFamily="18" charset="0"/>
              </a:rPr>
              <a:t>&lt;/head&gt;</a:t>
            </a:r>
          </a:p>
          <a:p>
            <a:pPr>
              <a:buNone/>
            </a:pPr>
            <a:r>
              <a:rPr lang="en-US" sz="7200" b="1" dirty="0" smtClean="0">
                <a:latin typeface="Times New Roman" pitchFamily="18" charset="0"/>
                <a:cs typeface="Times New Roman" pitchFamily="18" charset="0"/>
              </a:rPr>
              <a:t>&lt;</a:t>
            </a:r>
            <a:r>
              <a:rPr lang="en-US" sz="5500" b="1" dirty="0" smtClean="0">
                <a:latin typeface="Times New Roman" pitchFamily="18" charset="0"/>
                <a:cs typeface="Times New Roman" pitchFamily="18" charset="0"/>
              </a:rPr>
              <a:t>body style="background-</a:t>
            </a:r>
            <a:r>
              <a:rPr lang="en-US" sz="5500" b="1" dirty="0" err="1" smtClean="0">
                <a:latin typeface="Times New Roman" pitchFamily="18" charset="0"/>
                <a:cs typeface="Times New Roman" pitchFamily="18" charset="0"/>
              </a:rPr>
              <a:t>color:yellow</a:t>
            </a:r>
            <a:r>
              <a:rPr lang="en-US" sz="5500" b="1" dirty="0" smtClean="0">
                <a:latin typeface="Times New Roman" pitchFamily="18" charset="0"/>
                <a:cs typeface="Times New Roman" pitchFamily="18" charset="0"/>
              </a:rPr>
              <a:t>;&gt;</a:t>
            </a:r>
          </a:p>
          <a:p>
            <a:pPr>
              <a:buNone/>
            </a:pPr>
            <a:r>
              <a:rPr lang="en-US" sz="7200" dirty="0" smtClean="0">
                <a:latin typeface="Times New Roman" pitchFamily="18" charset="0"/>
                <a:cs typeface="Times New Roman" pitchFamily="18" charset="0"/>
              </a:rPr>
              <a:t>&lt;h1&gt;Hello World!&lt;/h1&gt;</a:t>
            </a:r>
          </a:p>
          <a:p>
            <a:pPr>
              <a:buNone/>
            </a:pPr>
            <a:r>
              <a:rPr lang="en-US" sz="7200" dirty="0" smtClean="0">
                <a:latin typeface="Times New Roman" pitchFamily="18" charset="0"/>
                <a:cs typeface="Times New Roman" pitchFamily="18" charset="0"/>
              </a:rPr>
              <a:t>&lt;p&gt; W3Schoolbackground no-repeat, set position example.&lt;/p&gt;</a:t>
            </a:r>
          </a:p>
          <a:p>
            <a:pPr>
              <a:buNone/>
            </a:pPr>
            <a:r>
              <a:rPr lang="en-US" sz="7200" dirty="0" smtClean="0">
                <a:latin typeface="Times New Roman" pitchFamily="18" charset="0"/>
                <a:cs typeface="Times New Roman" pitchFamily="18" charset="0"/>
              </a:rPr>
              <a:t>&lt;/body&gt;</a:t>
            </a:r>
          </a:p>
          <a:p>
            <a:pPr>
              <a:buNone/>
            </a:pPr>
            <a:r>
              <a:rPr lang="en-US" sz="7200" dirty="0" smtClean="0">
                <a:latin typeface="Times New Roman" pitchFamily="18" charset="0"/>
                <a:cs typeface="Times New Roman" pitchFamily="18" charset="0"/>
              </a:rPr>
              <a:t>&lt;/html&gt;</a:t>
            </a:r>
          </a:p>
          <a:p>
            <a:pPr>
              <a:buNone/>
            </a:pPr>
            <a:endParaRPr lang="en-US" sz="72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
        <p:nvSpPr>
          <p:cNvPr id="8" name="TextBox 7"/>
          <p:cNvSpPr txBox="1"/>
          <p:nvPr/>
        </p:nvSpPr>
        <p:spPr>
          <a:xfrm>
            <a:off x="6019800" y="1676400"/>
            <a:ext cx="1524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Output:</a:t>
            </a:r>
            <a:endParaRPr lang="en-US" b="1" dirty="0">
              <a:latin typeface="Times New Roman" pitchFamily="18" charset="0"/>
              <a:cs typeface="Times New Roman" pitchFamily="18" charset="0"/>
            </a:endParaRPr>
          </a:p>
        </p:txBody>
      </p:sp>
      <p:pic>
        <p:nvPicPr>
          <p:cNvPr id="3074" name="Picture 2" descr="C:\Users\bhagyashree.bhoyar\Desktop\pic\Capture1.7.PNG"/>
          <p:cNvPicPr>
            <a:picLocks noChangeAspect="1" noChangeArrowheads="1"/>
          </p:cNvPicPr>
          <p:nvPr/>
        </p:nvPicPr>
        <p:blipFill>
          <a:blip r:embed="rId3"/>
          <a:srcRect/>
          <a:stretch>
            <a:fillRect/>
          </a:stretch>
        </p:blipFill>
        <p:spPr bwMode="auto">
          <a:xfrm>
            <a:off x="5600700" y="2895600"/>
            <a:ext cx="3314700" cy="2286000"/>
          </a:xfrm>
          <a:prstGeom prst="rect">
            <a:avLst/>
          </a:prstGeom>
          <a:noFill/>
        </p:spPr>
      </p:pic>
    </p:spTree>
  </p:cSld>
  <p:clrMapOvr>
    <a:masterClrMapping/>
  </p:clrMapOvr>
  <p:transition>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142875" y="238125"/>
            <a:ext cx="8848725" cy="704850"/>
          </a:xfrm>
          <a:prstGeom prst="rect">
            <a:avLst/>
          </a:prstGeom>
          <a:blipFill>
            <a:blip r:embed="rId2" cstate="print"/>
            <a:stretch>
              <a:fillRect/>
            </a:stretch>
          </a:blipFill>
        </p:spPr>
        <p:txBody>
          <a:bodyPr wrap="square" lIns="0" tIns="0" rIns="0" bIns="0" rtlCol="0">
            <a:noAutofit/>
          </a:bodyPr>
          <a:lstStyle/>
          <a:p>
            <a:endParaRPr/>
          </a:p>
        </p:txBody>
      </p:sp>
      <p:sp>
        <p:nvSpPr>
          <p:cNvPr id="32" name="object 32"/>
          <p:cNvSpPr/>
          <p:nvPr/>
        </p:nvSpPr>
        <p:spPr>
          <a:xfrm>
            <a:off x="647700" y="3810000"/>
            <a:ext cx="3409950" cy="2133600"/>
          </a:xfrm>
          <a:prstGeom prst="rect">
            <a:avLst/>
          </a:prstGeom>
          <a:blipFill>
            <a:blip r:embed="rId3" cstate="print"/>
            <a:stretch>
              <a:fillRect/>
            </a:stretch>
          </a:blipFill>
        </p:spPr>
        <p:txBody>
          <a:bodyPr wrap="square" lIns="0" tIns="0" rIns="0" bIns="0" rtlCol="0">
            <a:noAutofit/>
          </a:bodyPr>
          <a:lstStyle/>
          <a:p>
            <a:endParaRPr/>
          </a:p>
        </p:txBody>
      </p:sp>
      <p:sp>
        <p:nvSpPr>
          <p:cNvPr id="33" name="object 33"/>
          <p:cNvSpPr/>
          <p:nvPr/>
        </p:nvSpPr>
        <p:spPr>
          <a:xfrm>
            <a:off x="903427" y="4200652"/>
            <a:ext cx="653795" cy="0"/>
          </a:xfrm>
          <a:custGeom>
            <a:avLst/>
            <a:gdLst/>
            <a:ahLst/>
            <a:cxnLst/>
            <a:rect l="l" t="t" r="r" b="b"/>
            <a:pathLst>
              <a:path w="653795">
                <a:moveTo>
                  <a:pt x="0" y="0"/>
                </a:moveTo>
                <a:lnTo>
                  <a:pt x="653795" y="0"/>
                </a:lnTo>
              </a:path>
            </a:pathLst>
          </a:custGeom>
          <a:ln w="19557">
            <a:solidFill>
              <a:srgbClr val="FFFFFF"/>
            </a:solidFill>
          </a:ln>
        </p:spPr>
        <p:txBody>
          <a:bodyPr wrap="square" lIns="0" tIns="0" rIns="0" bIns="0" rtlCol="0">
            <a:noAutofit/>
          </a:bodyPr>
          <a:lstStyle/>
          <a:p>
            <a:endParaRPr/>
          </a:p>
        </p:txBody>
      </p:sp>
      <p:sp>
        <p:nvSpPr>
          <p:cNvPr id="30" name="object 30"/>
          <p:cNvSpPr/>
          <p:nvPr/>
        </p:nvSpPr>
        <p:spPr>
          <a:xfrm>
            <a:off x="4438650" y="3810000"/>
            <a:ext cx="3419475" cy="2133600"/>
          </a:xfrm>
          <a:prstGeom prst="rect">
            <a:avLst/>
          </a:prstGeom>
          <a:blipFill>
            <a:blip r:embed="rId4" cstate="print"/>
            <a:stretch>
              <a:fillRect/>
            </a:stretch>
          </a:blipFill>
        </p:spPr>
        <p:txBody>
          <a:bodyPr wrap="square" lIns="0" tIns="0" rIns="0" bIns="0" rtlCol="0">
            <a:noAutofit/>
          </a:bodyPr>
          <a:lstStyle/>
          <a:p>
            <a:endParaRPr/>
          </a:p>
        </p:txBody>
      </p:sp>
      <p:sp>
        <p:nvSpPr>
          <p:cNvPr id="31" name="object 31"/>
          <p:cNvSpPr/>
          <p:nvPr/>
        </p:nvSpPr>
        <p:spPr>
          <a:xfrm>
            <a:off x="4700778" y="4127754"/>
            <a:ext cx="771144" cy="0"/>
          </a:xfrm>
          <a:custGeom>
            <a:avLst/>
            <a:gdLst/>
            <a:ahLst/>
            <a:cxnLst/>
            <a:rect l="l" t="t" r="r" b="b"/>
            <a:pathLst>
              <a:path w="771144">
                <a:moveTo>
                  <a:pt x="0" y="0"/>
                </a:moveTo>
                <a:lnTo>
                  <a:pt x="771144" y="0"/>
                </a:lnTo>
              </a:path>
            </a:pathLst>
          </a:custGeom>
          <a:ln w="19557">
            <a:solidFill>
              <a:srgbClr val="FFFFFF"/>
            </a:solidFill>
          </a:ln>
        </p:spPr>
        <p:txBody>
          <a:bodyPr wrap="square" lIns="0" tIns="0" rIns="0" bIns="0" rtlCol="0">
            <a:noAutofit/>
          </a:bodyPr>
          <a:lstStyle/>
          <a:p>
            <a:endParaRPr/>
          </a:p>
        </p:txBody>
      </p:sp>
      <p:sp>
        <p:nvSpPr>
          <p:cNvPr id="29" name="object 29"/>
          <p:cNvSpPr txBox="1"/>
          <p:nvPr/>
        </p:nvSpPr>
        <p:spPr>
          <a:xfrm>
            <a:off x="1534414" y="447056"/>
            <a:ext cx="6113779" cy="279908"/>
          </a:xfrm>
          <a:prstGeom prst="rect">
            <a:avLst/>
          </a:prstGeom>
        </p:spPr>
        <p:txBody>
          <a:bodyPr wrap="square" lIns="0" tIns="0" rIns="0" bIns="0" rtlCol="0">
            <a:noAutofit/>
          </a:bodyPr>
          <a:lstStyle/>
          <a:p>
            <a:pPr marL="12700">
              <a:lnSpc>
                <a:spcPts val="2150"/>
              </a:lnSpc>
              <a:spcBef>
                <a:spcPts val="107"/>
              </a:spcBef>
            </a:pPr>
            <a:r>
              <a:rPr sz="2000" b="1" spc="0" dirty="0" smtClean="0">
                <a:solidFill>
                  <a:srgbClr val="943735"/>
                </a:solidFill>
                <a:latin typeface="Arial"/>
                <a:cs typeface="Arial"/>
              </a:rPr>
              <a:t>Stru</a:t>
            </a:r>
            <a:r>
              <a:rPr sz="2000" b="1" spc="4" dirty="0" smtClean="0">
                <a:solidFill>
                  <a:srgbClr val="943735"/>
                </a:solidFill>
                <a:latin typeface="Arial"/>
                <a:cs typeface="Arial"/>
              </a:rPr>
              <a:t>c</a:t>
            </a:r>
            <a:r>
              <a:rPr sz="2000" b="1" spc="0" dirty="0" smtClean="0">
                <a:solidFill>
                  <a:srgbClr val="943735"/>
                </a:solidFill>
                <a:latin typeface="Arial"/>
                <a:cs typeface="Arial"/>
              </a:rPr>
              <a:t>t</a:t>
            </a:r>
            <a:r>
              <a:rPr sz="2000" b="1" spc="4" dirty="0" smtClean="0">
                <a:solidFill>
                  <a:srgbClr val="943735"/>
                </a:solidFill>
                <a:latin typeface="Arial"/>
                <a:cs typeface="Arial"/>
              </a:rPr>
              <a:t>u</a:t>
            </a:r>
            <a:r>
              <a:rPr sz="2000" b="1" spc="0" dirty="0" smtClean="0">
                <a:solidFill>
                  <a:srgbClr val="943735"/>
                </a:solidFill>
                <a:latin typeface="Arial"/>
                <a:cs typeface="Arial"/>
              </a:rPr>
              <a:t>re</a:t>
            </a:r>
            <a:r>
              <a:rPr sz="2000" b="1" spc="-44" dirty="0" smtClean="0">
                <a:solidFill>
                  <a:srgbClr val="943735"/>
                </a:solidFill>
                <a:latin typeface="Arial"/>
                <a:cs typeface="Arial"/>
              </a:rPr>
              <a:t> </a:t>
            </a:r>
            <a:r>
              <a:rPr sz="2000" b="1" spc="0" dirty="0" smtClean="0">
                <a:solidFill>
                  <a:srgbClr val="943735"/>
                </a:solidFill>
                <a:latin typeface="Arial"/>
                <a:cs typeface="Arial"/>
              </a:rPr>
              <a:t>a</a:t>
            </a:r>
            <a:r>
              <a:rPr sz="2000" b="1" spc="4" dirty="0" smtClean="0">
                <a:solidFill>
                  <a:srgbClr val="943735"/>
                </a:solidFill>
                <a:latin typeface="Arial"/>
                <a:cs typeface="Arial"/>
              </a:rPr>
              <a:t>n</a:t>
            </a:r>
            <a:r>
              <a:rPr sz="2000" b="1" spc="0" dirty="0" smtClean="0">
                <a:solidFill>
                  <a:srgbClr val="943735"/>
                </a:solidFill>
                <a:latin typeface="Arial"/>
                <a:cs typeface="Arial"/>
              </a:rPr>
              <a:t>d N</a:t>
            </a:r>
            <a:r>
              <a:rPr sz="2000" b="1" spc="4" dirty="0" smtClean="0">
                <a:solidFill>
                  <a:srgbClr val="943735"/>
                </a:solidFill>
                <a:latin typeface="Arial"/>
                <a:cs typeface="Arial"/>
              </a:rPr>
              <a:t>a</a:t>
            </a:r>
            <a:r>
              <a:rPr sz="2000" b="1" spc="0" dirty="0" smtClean="0">
                <a:solidFill>
                  <a:srgbClr val="943735"/>
                </a:solidFill>
                <a:latin typeface="Arial"/>
                <a:cs typeface="Arial"/>
              </a:rPr>
              <a:t>t</a:t>
            </a:r>
            <a:r>
              <a:rPr sz="2000" b="1" spc="4" dirty="0" smtClean="0">
                <a:solidFill>
                  <a:srgbClr val="943735"/>
                </a:solidFill>
                <a:latin typeface="Arial"/>
                <a:cs typeface="Arial"/>
              </a:rPr>
              <a:t>u</a:t>
            </a:r>
            <a:r>
              <a:rPr sz="2000" b="1" spc="0" dirty="0" smtClean="0">
                <a:solidFill>
                  <a:srgbClr val="943735"/>
                </a:solidFill>
                <a:latin typeface="Arial"/>
                <a:cs typeface="Arial"/>
              </a:rPr>
              <a:t>re</a:t>
            </a:r>
            <a:r>
              <a:rPr sz="2000" b="1" spc="-19" dirty="0" smtClean="0">
                <a:solidFill>
                  <a:srgbClr val="943735"/>
                </a:solidFill>
                <a:latin typeface="Arial"/>
                <a:cs typeface="Arial"/>
              </a:rPr>
              <a:t> </a:t>
            </a:r>
            <a:r>
              <a:rPr sz="2000" b="1" spc="0" dirty="0" smtClean="0">
                <a:solidFill>
                  <a:srgbClr val="943735"/>
                </a:solidFill>
                <a:latin typeface="Arial"/>
                <a:cs typeface="Arial"/>
              </a:rPr>
              <a:t>of</a:t>
            </a:r>
            <a:r>
              <a:rPr sz="2000" b="1" spc="-9" dirty="0" smtClean="0">
                <a:solidFill>
                  <a:srgbClr val="943735"/>
                </a:solidFill>
                <a:latin typeface="Arial"/>
                <a:cs typeface="Arial"/>
              </a:rPr>
              <a:t> </a:t>
            </a:r>
            <a:r>
              <a:rPr sz="2000" b="1" spc="0" dirty="0" smtClean="0">
                <a:solidFill>
                  <a:srgbClr val="943735"/>
                </a:solidFill>
                <a:latin typeface="Arial"/>
                <a:cs typeface="Arial"/>
              </a:rPr>
              <a:t>Inte</a:t>
            </a:r>
            <a:r>
              <a:rPr sz="2000" b="1" spc="4" dirty="0" smtClean="0">
                <a:solidFill>
                  <a:srgbClr val="943735"/>
                </a:solidFill>
                <a:latin typeface="Arial"/>
                <a:cs typeface="Arial"/>
              </a:rPr>
              <a:t>r</a:t>
            </a:r>
            <a:r>
              <a:rPr sz="2000" b="1" spc="0" dirty="0" smtClean="0">
                <a:solidFill>
                  <a:srgbClr val="943735"/>
                </a:solidFill>
                <a:latin typeface="Arial"/>
                <a:cs typeface="Arial"/>
              </a:rPr>
              <a:t>n</a:t>
            </a:r>
            <a:r>
              <a:rPr sz="2000" b="1" spc="4" dirty="0" smtClean="0">
                <a:solidFill>
                  <a:srgbClr val="943735"/>
                </a:solidFill>
                <a:latin typeface="Arial"/>
                <a:cs typeface="Arial"/>
              </a:rPr>
              <a:t>e</a:t>
            </a:r>
            <a:r>
              <a:rPr sz="2000" b="1" spc="-9" dirty="0" smtClean="0">
                <a:solidFill>
                  <a:srgbClr val="943735"/>
                </a:solidFill>
                <a:latin typeface="Arial"/>
                <a:cs typeface="Arial"/>
              </a:rPr>
              <a:t>t</a:t>
            </a:r>
            <a:r>
              <a:rPr sz="2000" b="1" spc="0" dirty="0" smtClean="0">
                <a:solidFill>
                  <a:srgbClr val="943735"/>
                </a:solidFill>
                <a:latin typeface="Arial"/>
                <a:cs typeface="Arial"/>
              </a:rPr>
              <a:t>-</a:t>
            </a:r>
            <a:r>
              <a:rPr sz="2000" b="1" spc="-34" dirty="0" smtClean="0">
                <a:solidFill>
                  <a:srgbClr val="943735"/>
                </a:solidFill>
                <a:latin typeface="Arial"/>
                <a:cs typeface="Arial"/>
              </a:rPr>
              <a:t> </a:t>
            </a:r>
            <a:r>
              <a:rPr sz="2000" b="1" spc="4" dirty="0" smtClean="0">
                <a:solidFill>
                  <a:srgbClr val="943735"/>
                </a:solidFill>
                <a:latin typeface="Arial"/>
                <a:cs typeface="Arial"/>
              </a:rPr>
              <a:t>W</a:t>
            </a:r>
            <a:r>
              <a:rPr sz="2000" b="1" spc="0" dirty="0" smtClean="0">
                <a:solidFill>
                  <a:srgbClr val="943735"/>
                </a:solidFill>
                <a:latin typeface="Arial"/>
                <a:cs typeface="Arial"/>
              </a:rPr>
              <a:t>h</a:t>
            </a:r>
            <a:r>
              <a:rPr sz="2000" b="1" spc="4" dirty="0" smtClean="0">
                <a:solidFill>
                  <a:srgbClr val="943735"/>
                </a:solidFill>
                <a:latin typeface="Arial"/>
                <a:cs typeface="Arial"/>
              </a:rPr>
              <a:t>a</a:t>
            </a:r>
            <a:r>
              <a:rPr sz="2000" b="1" spc="0" dirty="0" smtClean="0">
                <a:solidFill>
                  <a:srgbClr val="943735"/>
                </a:solidFill>
                <a:latin typeface="Arial"/>
                <a:cs typeface="Arial"/>
              </a:rPr>
              <a:t>t</a:t>
            </a:r>
            <a:r>
              <a:rPr sz="2000" b="1" spc="-19" dirty="0" smtClean="0">
                <a:solidFill>
                  <a:srgbClr val="943735"/>
                </a:solidFill>
                <a:latin typeface="Arial"/>
                <a:cs typeface="Arial"/>
              </a:rPr>
              <a:t> </a:t>
            </a:r>
            <a:r>
              <a:rPr sz="2000" b="1" spc="0" dirty="0" smtClean="0">
                <a:solidFill>
                  <a:srgbClr val="943735"/>
                </a:solidFill>
                <a:latin typeface="Arial"/>
                <a:cs typeface="Arial"/>
              </a:rPr>
              <a:t>is</a:t>
            </a:r>
            <a:r>
              <a:rPr sz="2000" b="1" spc="-14" dirty="0" smtClean="0">
                <a:solidFill>
                  <a:srgbClr val="943735"/>
                </a:solidFill>
                <a:latin typeface="Arial"/>
                <a:cs typeface="Arial"/>
              </a:rPr>
              <a:t> </a:t>
            </a:r>
            <a:r>
              <a:rPr sz="2000" b="1" spc="0" dirty="0" smtClean="0">
                <a:solidFill>
                  <a:srgbClr val="943735"/>
                </a:solidFill>
                <a:latin typeface="Arial"/>
                <a:cs typeface="Arial"/>
              </a:rPr>
              <a:t>Inte</a:t>
            </a:r>
            <a:r>
              <a:rPr sz="2000" b="1" spc="4" dirty="0" smtClean="0">
                <a:solidFill>
                  <a:srgbClr val="943735"/>
                </a:solidFill>
                <a:latin typeface="Arial"/>
                <a:cs typeface="Arial"/>
              </a:rPr>
              <a:t>r</a:t>
            </a:r>
            <a:r>
              <a:rPr sz="2000" b="1" spc="0" dirty="0" smtClean="0">
                <a:solidFill>
                  <a:srgbClr val="943735"/>
                </a:solidFill>
                <a:latin typeface="Arial"/>
                <a:cs typeface="Arial"/>
              </a:rPr>
              <a:t>n</a:t>
            </a:r>
            <a:r>
              <a:rPr sz="2000" b="1" spc="4" dirty="0" smtClean="0">
                <a:solidFill>
                  <a:srgbClr val="943735"/>
                </a:solidFill>
                <a:latin typeface="Arial"/>
                <a:cs typeface="Arial"/>
              </a:rPr>
              <a:t>e</a:t>
            </a:r>
            <a:r>
              <a:rPr sz="2000" b="1" spc="0" dirty="0" smtClean="0">
                <a:solidFill>
                  <a:srgbClr val="943735"/>
                </a:solidFill>
                <a:latin typeface="Arial"/>
                <a:cs typeface="Arial"/>
              </a:rPr>
              <a:t>t?</a:t>
            </a:r>
            <a:endParaRPr sz="2000">
              <a:latin typeface="Arial"/>
              <a:cs typeface="Arial"/>
            </a:endParaRPr>
          </a:p>
        </p:txBody>
      </p:sp>
      <p:sp>
        <p:nvSpPr>
          <p:cNvPr id="28" name="object 28"/>
          <p:cNvSpPr txBox="1"/>
          <p:nvPr/>
        </p:nvSpPr>
        <p:spPr>
          <a:xfrm>
            <a:off x="507593" y="1357756"/>
            <a:ext cx="8159380" cy="868172"/>
          </a:xfrm>
          <a:prstGeom prst="rect">
            <a:avLst/>
          </a:prstGeom>
        </p:spPr>
        <p:txBody>
          <a:bodyPr wrap="square" lIns="0" tIns="0" rIns="0" bIns="0" rtlCol="0">
            <a:noAutofit/>
          </a:bodyPr>
          <a:lstStyle/>
          <a:p>
            <a:pPr marL="12700">
              <a:lnSpc>
                <a:spcPts val="1725"/>
              </a:lnSpc>
              <a:spcBef>
                <a:spcPts val="86"/>
              </a:spcBef>
            </a:pPr>
            <a:r>
              <a:rPr sz="2400" spc="4" baseline="3413" dirty="0" smtClean="0">
                <a:latin typeface="Calibri"/>
                <a:cs typeface="Calibri"/>
              </a:rPr>
              <a:t>Th</a:t>
            </a:r>
            <a:r>
              <a:rPr sz="2400" spc="0" baseline="3413" dirty="0" smtClean="0">
                <a:latin typeface="Calibri"/>
                <a:cs typeface="Calibri"/>
              </a:rPr>
              <a:t>e</a:t>
            </a:r>
            <a:r>
              <a:rPr sz="2400" spc="307" baseline="3413" dirty="0" smtClean="0">
                <a:latin typeface="Calibri"/>
                <a:cs typeface="Calibri"/>
              </a:rPr>
              <a:t> </a:t>
            </a:r>
            <a:r>
              <a:rPr sz="2400" b="1" spc="-4" baseline="3413" dirty="0" smtClean="0">
                <a:latin typeface="Calibri"/>
                <a:cs typeface="Calibri"/>
              </a:rPr>
              <a:t>I</a:t>
            </a:r>
            <a:r>
              <a:rPr sz="2400" b="1" spc="-14" baseline="3413" dirty="0" smtClean="0">
                <a:latin typeface="Calibri"/>
                <a:cs typeface="Calibri"/>
              </a:rPr>
              <a:t>n</a:t>
            </a:r>
            <a:r>
              <a:rPr sz="2400" b="1" spc="-25" baseline="3413" dirty="0" smtClean="0">
                <a:latin typeface="Calibri"/>
                <a:cs typeface="Calibri"/>
              </a:rPr>
              <a:t>t</a:t>
            </a:r>
            <a:r>
              <a:rPr sz="2400" b="1" spc="9" baseline="3413" dirty="0" smtClean="0">
                <a:latin typeface="Calibri"/>
                <a:cs typeface="Calibri"/>
              </a:rPr>
              <a:t>e</a:t>
            </a:r>
            <a:r>
              <a:rPr sz="2400" b="1" spc="4" baseline="3413" dirty="0" smtClean="0">
                <a:latin typeface="Calibri"/>
                <a:cs typeface="Calibri"/>
              </a:rPr>
              <a:t>r</a:t>
            </a:r>
            <a:r>
              <a:rPr sz="2400" b="1" spc="-4" baseline="3413" dirty="0" smtClean="0">
                <a:latin typeface="Calibri"/>
                <a:cs typeface="Calibri"/>
              </a:rPr>
              <a:t>n</a:t>
            </a:r>
            <a:r>
              <a:rPr sz="2400" b="1" spc="-9" baseline="3413" dirty="0" smtClean="0">
                <a:latin typeface="Calibri"/>
                <a:cs typeface="Calibri"/>
              </a:rPr>
              <a:t>e</a:t>
            </a:r>
            <a:r>
              <a:rPr sz="2400" b="1" spc="0" baseline="3413" dirty="0" smtClean="0">
                <a:latin typeface="Calibri"/>
                <a:cs typeface="Calibri"/>
              </a:rPr>
              <a:t>t</a:t>
            </a:r>
            <a:r>
              <a:rPr sz="2400" b="1" spc="282" baseline="3413" dirty="0" smtClean="0">
                <a:latin typeface="Calibri"/>
                <a:cs typeface="Calibri"/>
              </a:rPr>
              <a:t> </a:t>
            </a:r>
            <a:r>
              <a:rPr sz="2400" spc="4" baseline="3413" dirty="0" smtClean="0">
                <a:latin typeface="Calibri"/>
                <a:cs typeface="Calibri"/>
              </a:rPr>
              <a:t>i</a:t>
            </a:r>
            <a:r>
              <a:rPr sz="2400" spc="0" baseline="3413" dirty="0" smtClean="0">
                <a:latin typeface="Calibri"/>
                <a:cs typeface="Calibri"/>
              </a:rPr>
              <a:t>s</a:t>
            </a:r>
            <a:r>
              <a:rPr sz="2400" spc="326" baseline="3413" dirty="0" smtClean="0">
                <a:latin typeface="Calibri"/>
                <a:cs typeface="Calibri"/>
              </a:rPr>
              <a:t> </a:t>
            </a:r>
            <a:r>
              <a:rPr sz="2400" spc="0" baseline="3413" dirty="0" smtClean="0">
                <a:latin typeface="Calibri"/>
                <a:cs typeface="Calibri"/>
              </a:rPr>
              <a:t>a</a:t>
            </a:r>
            <a:r>
              <a:rPr sz="2400" spc="318" baseline="3413" dirty="0" smtClean="0">
                <a:latin typeface="Calibri"/>
                <a:cs typeface="Calibri"/>
              </a:rPr>
              <a:t> </a:t>
            </a:r>
            <a:r>
              <a:rPr sz="2400" spc="4" baseline="3413" dirty="0" smtClean="0">
                <a:latin typeface="Calibri"/>
                <a:cs typeface="Calibri"/>
              </a:rPr>
              <a:t>l</a:t>
            </a:r>
            <a:r>
              <a:rPr sz="2400" spc="0" baseline="3413" dirty="0" smtClean="0">
                <a:latin typeface="Calibri"/>
                <a:cs typeface="Calibri"/>
              </a:rPr>
              <a:t>a</a:t>
            </a:r>
            <a:r>
              <a:rPr sz="2400" spc="-25" baseline="3413" dirty="0" smtClean="0">
                <a:latin typeface="Calibri"/>
                <a:cs typeface="Calibri"/>
              </a:rPr>
              <a:t>r</a:t>
            </a:r>
            <a:r>
              <a:rPr sz="2400" spc="-9" baseline="3413" dirty="0" smtClean="0">
                <a:latin typeface="Calibri"/>
                <a:cs typeface="Calibri"/>
              </a:rPr>
              <a:t>g</a:t>
            </a:r>
            <a:r>
              <a:rPr sz="2400" spc="0" baseline="3413" dirty="0" smtClean="0">
                <a:latin typeface="Calibri"/>
                <a:cs typeface="Calibri"/>
              </a:rPr>
              <a:t>e</a:t>
            </a:r>
            <a:r>
              <a:rPr sz="2400" spc="304" baseline="3413" dirty="0" smtClean="0">
                <a:latin typeface="Calibri"/>
                <a:cs typeface="Calibri"/>
              </a:rPr>
              <a:t> </a:t>
            </a:r>
            <a:r>
              <a:rPr sz="2400" spc="0" baseline="3413" dirty="0" smtClean="0">
                <a:latin typeface="Calibri"/>
                <a:cs typeface="Calibri"/>
              </a:rPr>
              <a:t>n</a:t>
            </a:r>
            <a:r>
              <a:rPr sz="2400" spc="-14" baseline="3413" dirty="0" smtClean="0">
                <a:latin typeface="Calibri"/>
                <a:cs typeface="Calibri"/>
              </a:rPr>
              <a:t>e</a:t>
            </a:r>
            <a:r>
              <a:rPr sz="2400" spc="4" baseline="3413" dirty="0" smtClean="0">
                <a:latin typeface="Calibri"/>
                <a:cs typeface="Calibri"/>
              </a:rPr>
              <a:t>t</a:t>
            </a:r>
            <a:r>
              <a:rPr sz="2400" spc="0" baseline="3413" dirty="0" smtClean="0">
                <a:latin typeface="Calibri"/>
                <a:cs typeface="Calibri"/>
              </a:rPr>
              <a:t>work</a:t>
            </a:r>
            <a:r>
              <a:rPr sz="2400" spc="297" baseline="3413" dirty="0" smtClean="0">
                <a:latin typeface="Calibri"/>
                <a:cs typeface="Calibri"/>
              </a:rPr>
              <a:t> </a:t>
            </a:r>
            <a:r>
              <a:rPr sz="2400" spc="0" baseline="3413" dirty="0" smtClean="0">
                <a:latin typeface="Calibri"/>
                <a:cs typeface="Calibri"/>
              </a:rPr>
              <a:t>of</a:t>
            </a:r>
            <a:r>
              <a:rPr sz="2400" spc="323" baseline="3413" dirty="0" smtClean="0">
                <a:latin typeface="Calibri"/>
                <a:cs typeface="Calibri"/>
              </a:rPr>
              <a:t> </a:t>
            </a:r>
            <a:r>
              <a:rPr sz="2400" spc="-25" baseline="3413" dirty="0" smtClean="0">
                <a:latin typeface="Calibri"/>
                <a:cs typeface="Calibri"/>
              </a:rPr>
              <a:t>s</a:t>
            </a:r>
            <a:r>
              <a:rPr sz="2400" spc="-14" baseline="3413" dirty="0" smtClean="0">
                <a:latin typeface="Calibri"/>
                <a:cs typeface="Calibri"/>
              </a:rPr>
              <a:t>ys</a:t>
            </a:r>
            <a:r>
              <a:rPr sz="2400" spc="-4" baseline="3413" dirty="0" smtClean="0">
                <a:latin typeface="Calibri"/>
                <a:cs typeface="Calibri"/>
              </a:rPr>
              <a:t>t</a:t>
            </a:r>
            <a:r>
              <a:rPr sz="2400" spc="0" baseline="3413" dirty="0" smtClean="0">
                <a:latin typeface="Calibri"/>
                <a:cs typeface="Calibri"/>
              </a:rPr>
              <a:t>e</a:t>
            </a:r>
            <a:r>
              <a:rPr sz="2400" spc="-4" baseline="3413" dirty="0" smtClean="0">
                <a:latin typeface="Calibri"/>
                <a:cs typeface="Calibri"/>
              </a:rPr>
              <a:t>m</a:t>
            </a:r>
            <a:r>
              <a:rPr sz="2400" spc="0" baseline="3413" dirty="0" smtClean="0">
                <a:latin typeface="Calibri"/>
                <a:cs typeface="Calibri"/>
              </a:rPr>
              <a:t>s</a:t>
            </a:r>
            <a:r>
              <a:rPr sz="2400" spc="289" baseline="3413" dirty="0" smtClean="0">
                <a:latin typeface="Calibri"/>
                <a:cs typeface="Calibri"/>
              </a:rPr>
              <a:t> </a:t>
            </a:r>
            <a:r>
              <a:rPr sz="2400" spc="-4" baseline="3413" dirty="0" smtClean="0">
                <a:latin typeface="Calibri"/>
                <a:cs typeface="Calibri"/>
              </a:rPr>
              <a:t>i</a:t>
            </a:r>
            <a:r>
              <a:rPr sz="2400" spc="-9" baseline="3413" dirty="0" smtClean="0">
                <a:latin typeface="Calibri"/>
                <a:cs typeface="Calibri"/>
              </a:rPr>
              <a:t>n</a:t>
            </a:r>
            <a:r>
              <a:rPr sz="2400" spc="-4" baseline="3413" dirty="0" smtClean="0">
                <a:latin typeface="Calibri"/>
                <a:cs typeface="Calibri"/>
              </a:rPr>
              <a:t>t</a:t>
            </a:r>
            <a:r>
              <a:rPr sz="2400" spc="0" baseline="3413" dirty="0" smtClean="0">
                <a:latin typeface="Calibri"/>
                <a:cs typeface="Calibri"/>
              </a:rPr>
              <a:t>e</a:t>
            </a:r>
            <a:r>
              <a:rPr sz="2400" spc="-29" baseline="3413" dirty="0" smtClean="0">
                <a:latin typeface="Calibri"/>
                <a:cs typeface="Calibri"/>
              </a:rPr>
              <a:t>r</a:t>
            </a:r>
            <a:r>
              <a:rPr sz="2400" spc="-14" baseline="3413" dirty="0" smtClean="0">
                <a:latin typeface="Calibri"/>
                <a:cs typeface="Calibri"/>
              </a:rPr>
              <a:t>c</a:t>
            </a:r>
            <a:r>
              <a:rPr sz="2400" spc="0" baseline="3413" dirty="0" smtClean="0">
                <a:latin typeface="Calibri"/>
                <a:cs typeface="Calibri"/>
              </a:rPr>
              <a:t>o</a:t>
            </a:r>
            <a:r>
              <a:rPr sz="2400" spc="9" baseline="3413" dirty="0" smtClean="0">
                <a:latin typeface="Calibri"/>
                <a:cs typeface="Calibri"/>
              </a:rPr>
              <a:t>n</a:t>
            </a:r>
            <a:r>
              <a:rPr sz="2400" spc="0" baseline="3413" dirty="0" smtClean="0">
                <a:latin typeface="Calibri"/>
                <a:cs typeface="Calibri"/>
              </a:rPr>
              <a:t>nec</a:t>
            </a:r>
            <a:r>
              <a:rPr sz="2400" spc="-9" baseline="3413" dirty="0" smtClean="0">
                <a:latin typeface="Calibri"/>
                <a:cs typeface="Calibri"/>
              </a:rPr>
              <a:t>t</a:t>
            </a:r>
            <a:r>
              <a:rPr sz="2400" spc="0" baseline="3413" dirty="0" smtClean="0">
                <a:latin typeface="Calibri"/>
                <a:cs typeface="Calibri"/>
              </a:rPr>
              <a:t>ed</a:t>
            </a:r>
            <a:r>
              <a:rPr sz="2400" spc="242" baseline="3413" dirty="0" smtClean="0">
                <a:latin typeface="Calibri"/>
                <a:cs typeface="Calibri"/>
              </a:rPr>
              <a:t> </a:t>
            </a:r>
            <a:r>
              <a:rPr sz="2400" spc="0" baseline="3413" dirty="0" smtClean="0">
                <a:latin typeface="Calibri"/>
                <a:cs typeface="Calibri"/>
              </a:rPr>
              <a:t>wi</a:t>
            </a:r>
            <a:r>
              <a:rPr sz="2400" spc="9" baseline="3413" dirty="0" smtClean="0">
                <a:latin typeface="Calibri"/>
                <a:cs typeface="Calibri"/>
              </a:rPr>
              <a:t>t</a:t>
            </a:r>
            <a:r>
              <a:rPr sz="2400" spc="0" baseline="3413" dirty="0" smtClean="0">
                <a:latin typeface="Calibri"/>
                <a:cs typeface="Calibri"/>
              </a:rPr>
              <a:t>h</a:t>
            </a:r>
            <a:r>
              <a:rPr sz="2400" spc="307" baseline="3413" dirty="0" smtClean="0">
                <a:latin typeface="Calibri"/>
                <a:cs typeface="Calibri"/>
              </a:rPr>
              <a:t> </a:t>
            </a:r>
            <a:r>
              <a:rPr sz="2400" spc="0" baseline="3413" dirty="0" smtClean="0">
                <a:latin typeface="Calibri"/>
                <a:cs typeface="Calibri"/>
              </a:rPr>
              <a:t>each</a:t>
            </a:r>
            <a:r>
              <a:rPr sz="2400" spc="305" baseline="3413" dirty="0" smtClean="0">
                <a:latin typeface="Calibri"/>
                <a:cs typeface="Calibri"/>
              </a:rPr>
              <a:t> </a:t>
            </a:r>
            <a:r>
              <a:rPr sz="2400" spc="0" baseline="3413" dirty="0" smtClean="0">
                <a:latin typeface="Calibri"/>
                <a:cs typeface="Calibri"/>
              </a:rPr>
              <a:t>ot</a:t>
            </a:r>
            <a:r>
              <a:rPr sz="2400" spc="4" baseline="3413" dirty="0" smtClean="0">
                <a:latin typeface="Calibri"/>
                <a:cs typeface="Calibri"/>
              </a:rPr>
              <a:t>h</a:t>
            </a:r>
            <a:r>
              <a:rPr sz="2400" spc="0" baseline="3413" dirty="0" smtClean="0">
                <a:latin typeface="Calibri"/>
                <a:cs typeface="Calibri"/>
              </a:rPr>
              <a:t>e</a:t>
            </a:r>
            <a:r>
              <a:rPr sz="2400" spc="-159" baseline="3413" dirty="0" smtClean="0">
                <a:latin typeface="Calibri"/>
                <a:cs typeface="Calibri"/>
              </a:rPr>
              <a:t>r</a:t>
            </a:r>
            <a:r>
              <a:rPr sz="2400" spc="0" baseline="3413" dirty="0" smtClean="0">
                <a:latin typeface="Calibri"/>
                <a:cs typeface="Calibri"/>
              </a:rPr>
              <a:t>.</a:t>
            </a:r>
            <a:r>
              <a:rPr sz="2400" spc="301" baseline="3413" dirty="0" smtClean="0">
                <a:latin typeface="Calibri"/>
                <a:cs typeface="Calibri"/>
              </a:rPr>
              <a:t> </a:t>
            </a:r>
            <a:r>
              <a:rPr sz="2400" spc="4" baseline="3413" dirty="0" smtClean="0">
                <a:latin typeface="Calibri"/>
                <a:cs typeface="Calibri"/>
              </a:rPr>
              <a:t>I</a:t>
            </a:r>
            <a:r>
              <a:rPr sz="2400" spc="-9" baseline="3413" dirty="0" smtClean="0">
                <a:latin typeface="Calibri"/>
                <a:cs typeface="Calibri"/>
              </a:rPr>
              <a:t>n</a:t>
            </a:r>
            <a:r>
              <a:rPr sz="2400" spc="-4" baseline="3413" dirty="0" smtClean="0">
                <a:latin typeface="Calibri"/>
                <a:cs typeface="Calibri"/>
              </a:rPr>
              <a:t>t</a:t>
            </a:r>
            <a:r>
              <a:rPr sz="2400" spc="0" baseline="3413" dirty="0" smtClean="0">
                <a:latin typeface="Calibri"/>
                <a:cs typeface="Calibri"/>
              </a:rPr>
              <a:t>e</a:t>
            </a:r>
            <a:r>
              <a:rPr sz="2400" spc="-4" baseline="3413" dirty="0" smtClean="0">
                <a:latin typeface="Calibri"/>
                <a:cs typeface="Calibri"/>
              </a:rPr>
              <a:t>r</a:t>
            </a:r>
            <a:r>
              <a:rPr sz="2400" spc="0" baseline="3413" dirty="0" smtClean="0">
                <a:latin typeface="Calibri"/>
                <a:cs typeface="Calibri"/>
              </a:rPr>
              <a:t>n</a:t>
            </a:r>
            <a:r>
              <a:rPr sz="2400" spc="-14" baseline="3413" dirty="0" smtClean="0">
                <a:latin typeface="Calibri"/>
                <a:cs typeface="Calibri"/>
              </a:rPr>
              <a:t>e</a:t>
            </a:r>
            <a:r>
              <a:rPr sz="2400" spc="0" baseline="3413" dirty="0" smtClean="0">
                <a:latin typeface="Calibri"/>
                <a:cs typeface="Calibri"/>
              </a:rPr>
              <a:t>t</a:t>
            </a:r>
            <a:r>
              <a:rPr sz="2400" spc="313" baseline="3413" dirty="0" smtClean="0">
                <a:latin typeface="Calibri"/>
                <a:cs typeface="Calibri"/>
              </a:rPr>
              <a:t> </a:t>
            </a:r>
            <a:r>
              <a:rPr sz="2400" spc="9" baseline="3413" dirty="0" smtClean="0">
                <a:latin typeface="Calibri"/>
                <a:cs typeface="Calibri"/>
              </a:rPr>
              <a:t>o</a:t>
            </a:r>
            <a:r>
              <a:rPr sz="2400" spc="-4" baseline="3413" dirty="0" smtClean="0">
                <a:latin typeface="Calibri"/>
                <a:cs typeface="Calibri"/>
              </a:rPr>
              <a:t>f</a:t>
            </a:r>
            <a:r>
              <a:rPr sz="2400" spc="-29" baseline="3413" dirty="0" smtClean="0">
                <a:latin typeface="Calibri"/>
                <a:cs typeface="Calibri"/>
              </a:rPr>
              <a:t>f</a:t>
            </a:r>
            <a:r>
              <a:rPr sz="2400" spc="0" baseline="3413" dirty="0" smtClean="0">
                <a:latin typeface="Calibri"/>
                <a:cs typeface="Calibri"/>
              </a:rPr>
              <a:t>e</a:t>
            </a:r>
            <a:r>
              <a:rPr sz="2400" spc="-29" baseline="3413" dirty="0" smtClean="0">
                <a:latin typeface="Calibri"/>
                <a:cs typeface="Calibri"/>
              </a:rPr>
              <a:t>r</a:t>
            </a:r>
            <a:r>
              <a:rPr sz="2400" spc="0" baseline="3413" dirty="0" smtClean="0">
                <a:latin typeface="Calibri"/>
                <a:cs typeface="Calibri"/>
              </a:rPr>
              <a:t>s</a:t>
            </a:r>
            <a:r>
              <a:rPr sz="2400" spc="298" baseline="3413" dirty="0" smtClean="0">
                <a:latin typeface="Calibri"/>
                <a:cs typeface="Calibri"/>
              </a:rPr>
              <a:t> </a:t>
            </a:r>
            <a:r>
              <a:rPr sz="2400" spc="0" baseline="3413" dirty="0" smtClean="0">
                <a:latin typeface="Calibri"/>
                <a:cs typeface="Calibri"/>
              </a:rPr>
              <a:t>a</a:t>
            </a:r>
            <a:endParaRPr sz="1600">
              <a:latin typeface="Calibri"/>
              <a:cs typeface="Calibri"/>
            </a:endParaRPr>
          </a:p>
          <a:p>
            <a:pPr marL="12700" marR="30403">
              <a:lnSpc>
                <a:spcPts val="1920"/>
              </a:lnSpc>
              <a:spcBef>
                <a:spcPts val="9"/>
              </a:spcBef>
            </a:pPr>
            <a:r>
              <a:rPr sz="2400" spc="-25" baseline="1706" dirty="0" smtClean="0">
                <a:latin typeface="Calibri"/>
                <a:cs typeface="Calibri"/>
              </a:rPr>
              <a:t>v</a:t>
            </a:r>
            <a:r>
              <a:rPr sz="2400" spc="0" baseline="1706" dirty="0" smtClean="0">
                <a:latin typeface="Calibri"/>
                <a:cs typeface="Calibri"/>
              </a:rPr>
              <a:t>ari</a:t>
            </a:r>
            <a:r>
              <a:rPr sz="2400" spc="-9" baseline="1706" dirty="0" smtClean="0">
                <a:latin typeface="Calibri"/>
                <a:cs typeface="Calibri"/>
              </a:rPr>
              <a:t>e</a:t>
            </a:r>
            <a:r>
              <a:rPr sz="2400" spc="4" baseline="1706" dirty="0" smtClean="0">
                <a:latin typeface="Calibri"/>
                <a:cs typeface="Calibri"/>
              </a:rPr>
              <a:t>t</a:t>
            </a:r>
            <a:r>
              <a:rPr sz="2400" spc="0" baseline="1706" dirty="0" smtClean="0">
                <a:latin typeface="Calibri"/>
                <a:cs typeface="Calibri"/>
              </a:rPr>
              <a:t>y</a:t>
            </a:r>
            <a:r>
              <a:rPr sz="2400" spc="-39" baseline="1706" dirty="0" smtClean="0">
                <a:latin typeface="Calibri"/>
                <a:cs typeface="Calibri"/>
              </a:rPr>
              <a:t> </a:t>
            </a:r>
            <a:r>
              <a:rPr sz="2400" spc="0" baseline="1706" dirty="0" smtClean="0">
                <a:latin typeface="Calibri"/>
                <a:cs typeface="Calibri"/>
              </a:rPr>
              <a:t>of</a:t>
            </a:r>
            <a:r>
              <a:rPr sz="2400" spc="1" baseline="1706" dirty="0" smtClean="0">
                <a:latin typeface="Calibri"/>
                <a:cs typeface="Calibri"/>
              </a:rPr>
              <a:t> </a:t>
            </a:r>
            <a:r>
              <a:rPr sz="2400" spc="0" baseline="1706" dirty="0" smtClean="0">
                <a:latin typeface="Calibri"/>
                <a:cs typeface="Calibri"/>
              </a:rPr>
              <a:t>serv</a:t>
            </a:r>
            <a:r>
              <a:rPr sz="2400" spc="9" baseline="1706" dirty="0" smtClean="0">
                <a:latin typeface="Calibri"/>
                <a:cs typeface="Calibri"/>
              </a:rPr>
              <a:t>i</a:t>
            </a:r>
            <a:r>
              <a:rPr sz="2400" spc="0" baseline="1706" dirty="0" smtClean="0">
                <a:latin typeface="Calibri"/>
                <a:cs typeface="Calibri"/>
              </a:rPr>
              <a:t>c</a:t>
            </a:r>
            <a:r>
              <a:rPr sz="2400" spc="-4" baseline="1706" dirty="0" smtClean="0">
                <a:latin typeface="Calibri"/>
                <a:cs typeface="Calibri"/>
              </a:rPr>
              <a:t>e</a:t>
            </a:r>
            <a:r>
              <a:rPr sz="2400" spc="0" baseline="1706" dirty="0" smtClean="0">
                <a:latin typeface="Calibri"/>
                <a:cs typeface="Calibri"/>
              </a:rPr>
              <a:t>s</a:t>
            </a:r>
            <a:r>
              <a:rPr sz="2400" spc="-16" baseline="1706" dirty="0" smtClean="0">
                <a:latin typeface="Calibri"/>
                <a:cs typeface="Calibri"/>
              </a:rPr>
              <a:t> </a:t>
            </a:r>
            <a:r>
              <a:rPr sz="2400" spc="0" baseline="1706" dirty="0" smtClean="0">
                <a:latin typeface="Calibri"/>
                <a:cs typeface="Calibri"/>
              </a:rPr>
              <a:t>a</a:t>
            </a:r>
            <a:r>
              <a:rPr sz="2400" spc="4" baseline="1706" dirty="0" smtClean="0">
                <a:latin typeface="Calibri"/>
                <a:cs typeface="Calibri"/>
              </a:rPr>
              <a:t>n</a:t>
            </a:r>
            <a:r>
              <a:rPr sz="2400" spc="0" baseline="1706" dirty="0" smtClean="0">
                <a:latin typeface="Calibri"/>
                <a:cs typeface="Calibri"/>
              </a:rPr>
              <a:t>d</a:t>
            </a:r>
            <a:r>
              <a:rPr sz="2400" spc="-34" baseline="1706" dirty="0" smtClean="0">
                <a:latin typeface="Calibri"/>
                <a:cs typeface="Calibri"/>
              </a:rPr>
              <a:t> </a:t>
            </a:r>
            <a:r>
              <a:rPr sz="2400" spc="-4" baseline="1706" dirty="0" smtClean="0">
                <a:latin typeface="Calibri"/>
                <a:cs typeface="Calibri"/>
              </a:rPr>
              <a:t>t</a:t>
            </a:r>
            <a:r>
              <a:rPr sz="2400" spc="0" baseline="1706" dirty="0" smtClean="0">
                <a:latin typeface="Calibri"/>
                <a:cs typeface="Calibri"/>
              </a:rPr>
              <a:t>ool</a:t>
            </a:r>
            <a:r>
              <a:rPr sz="2400" spc="4" baseline="1706" dirty="0" smtClean="0">
                <a:latin typeface="Calibri"/>
                <a:cs typeface="Calibri"/>
              </a:rPr>
              <a:t>s</a:t>
            </a:r>
            <a:r>
              <a:rPr sz="2400" spc="0" baseline="1706" dirty="0" smtClean="0">
                <a:latin typeface="Calibri"/>
                <a:cs typeface="Calibri"/>
              </a:rPr>
              <a:t>.</a:t>
            </a:r>
            <a:endParaRPr sz="1600">
              <a:latin typeface="Calibri"/>
              <a:cs typeface="Calibri"/>
            </a:endParaRPr>
          </a:p>
          <a:p>
            <a:pPr marL="12700" marR="238">
              <a:lnSpc>
                <a:spcPct val="101725"/>
              </a:lnSpc>
              <a:spcBef>
                <a:spcPts val="1070"/>
              </a:spcBef>
            </a:pPr>
            <a:r>
              <a:rPr sz="1600" spc="-139" dirty="0" smtClean="0">
                <a:latin typeface="Calibri"/>
                <a:cs typeface="Calibri"/>
              </a:rPr>
              <a:t>T</a:t>
            </a:r>
            <a:r>
              <a:rPr sz="1600" spc="0" dirty="0" smtClean="0">
                <a:latin typeface="Calibri"/>
                <a:cs typeface="Calibri"/>
              </a:rPr>
              <a:t>od</a:t>
            </a:r>
            <a:r>
              <a:rPr sz="1600" spc="-19" dirty="0" smtClean="0">
                <a:latin typeface="Calibri"/>
                <a:cs typeface="Calibri"/>
              </a:rPr>
              <a:t>a</a:t>
            </a:r>
            <a:r>
              <a:rPr sz="1600" spc="-109" dirty="0" smtClean="0">
                <a:latin typeface="Calibri"/>
                <a:cs typeface="Calibri"/>
              </a:rPr>
              <a:t>y</a:t>
            </a:r>
            <a:r>
              <a:rPr sz="1600" spc="0" dirty="0" smtClean="0">
                <a:latin typeface="Calibri"/>
                <a:cs typeface="Calibri"/>
              </a:rPr>
              <a:t>,</a:t>
            </a:r>
            <a:r>
              <a:rPr sz="1600" spc="1" dirty="0" smtClean="0">
                <a:latin typeface="Calibri"/>
                <a:cs typeface="Calibri"/>
              </a:rPr>
              <a:t> </a:t>
            </a:r>
            <a:r>
              <a:rPr sz="1600" spc="0" dirty="0" smtClean="0">
                <a:latin typeface="Calibri"/>
                <a:cs typeface="Calibri"/>
              </a:rPr>
              <a:t>peop</a:t>
            </a:r>
            <a:r>
              <a:rPr sz="1600" spc="4" dirty="0" smtClean="0">
                <a:latin typeface="Calibri"/>
                <a:cs typeface="Calibri"/>
              </a:rPr>
              <a:t>l</a:t>
            </a:r>
            <a:r>
              <a:rPr sz="1600" spc="0" dirty="0" smtClean="0">
                <a:latin typeface="Calibri"/>
                <a:cs typeface="Calibri"/>
              </a:rPr>
              <a:t>e a</a:t>
            </a:r>
            <a:r>
              <a:rPr sz="1600" spc="9" dirty="0" smtClean="0">
                <a:latin typeface="Calibri"/>
                <a:cs typeface="Calibri"/>
              </a:rPr>
              <a:t>c</a:t>
            </a:r>
            <a:r>
              <a:rPr sz="1600" spc="-29" dirty="0" smtClean="0">
                <a:latin typeface="Calibri"/>
                <a:cs typeface="Calibri"/>
              </a:rPr>
              <a:t>r</a:t>
            </a:r>
            <a:r>
              <a:rPr sz="1600" spc="9" dirty="0" smtClean="0">
                <a:latin typeface="Calibri"/>
                <a:cs typeface="Calibri"/>
              </a:rPr>
              <a:t>o</a:t>
            </a:r>
            <a:r>
              <a:rPr sz="1600" spc="0" dirty="0" smtClean="0">
                <a:latin typeface="Calibri"/>
                <a:cs typeface="Calibri"/>
              </a:rPr>
              <a:t>ss</a:t>
            </a:r>
            <a:r>
              <a:rPr sz="1600" spc="8" dirty="0" smtClean="0">
                <a:latin typeface="Calibri"/>
                <a:cs typeface="Calibri"/>
              </a:rPr>
              <a:t> </a:t>
            </a:r>
            <a:r>
              <a:rPr sz="1600" spc="4" dirty="0" smtClean="0">
                <a:latin typeface="Calibri"/>
                <a:cs typeface="Calibri"/>
              </a:rPr>
              <a:t>t</a:t>
            </a:r>
            <a:r>
              <a:rPr sz="1600" spc="0" dirty="0" smtClean="0">
                <a:latin typeface="Calibri"/>
                <a:cs typeface="Calibri"/>
              </a:rPr>
              <a:t>he</a:t>
            </a:r>
            <a:r>
              <a:rPr sz="1600" spc="33" dirty="0" smtClean="0">
                <a:latin typeface="Calibri"/>
                <a:cs typeface="Calibri"/>
              </a:rPr>
              <a:t> </a:t>
            </a:r>
            <a:r>
              <a:rPr sz="1600" spc="0" dirty="0" smtClean="0">
                <a:latin typeface="Calibri"/>
                <a:cs typeface="Calibri"/>
              </a:rPr>
              <a:t>w</a:t>
            </a:r>
            <a:r>
              <a:rPr sz="1600" spc="9" dirty="0" smtClean="0">
                <a:latin typeface="Calibri"/>
                <a:cs typeface="Calibri"/>
              </a:rPr>
              <a:t>o</a:t>
            </a:r>
            <a:r>
              <a:rPr sz="1600" spc="-4" dirty="0" smtClean="0">
                <a:latin typeface="Calibri"/>
                <a:cs typeface="Calibri"/>
              </a:rPr>
              <a:t>r</a:t>
            </a:r>
            <a:r>
              <a:rPr sz="1600" spc="4" dirty="0" smtClean="0">
                <a:latin typeface="Calibri"/>
                <a:cs typeface="Calibri"/>
              </a:rPr>
              <a:t>l</a:t>
            </a:r>
            <a:r>
              <a:rPr sz="1600" spc="0" dirty="0" smtClean="0">
                <a:latin typeface="Calibri"/>
                <a:cs typeface="Calibri"/>
              </a:rPr>
              <a:t>d</a:t>
            </a:r>
            <a:r>
              <a:rPr sz="1600" spc="12" dirty="0" smtClean="0">
                <a:latin typeface="Calibri"/>
                <a:cs typeface="Calibri"/>
              </a:rPr>
              <a:t> </a:t>
            </a:r>
            <a:r>
              <a:rPr sz="1600" spc="4" dirty="0" smtClean="0">
                <a:latin typeface="Calibri"/>
                <a:cs typeface="Calibri"/>
              </a:rPr>
              <a:t>i</a:t>
            </a:r>
            <a:r>
              <a:rPr sz="1600" spc="-25" dirty="0" smtClean="0">
                <a:latin typeface="Calibri"/>
                <a:cs typeface="Calibri"/>
              </a:rPr>
              <a:t>n</a:t>
            </a:r>
            <a:r>
              <a:rPr sz="1600" spc="-4" dirty="0" smtClean="0">
                <a:latin typeface="Calibri"/>
                <a:cs typeface="Calibri"/>
              </a:rPr>
              <a:t>t</a:t>
            </a:r>
            <a:r>
              <a:rPr sz="1600" spc="0" dirty="0" smtClean="0">
                <a:latin typeface="Calibri"/>
                <a:cs typeface="Calibri"/>
              </a:rPr>
              <a:t>e</a:t>
            </a:r>
            <a:r>
              <a:rPr sz="1600" spc="-29" dirty="0" smtClean="0">
                <a:latin typeface="Calibri"/>
                <a:cs typeface="Calibri"/>
              </a:rPr>
              <a:t>r</a:t>
            </a:r>
            <a:r>
              <a:rPr sz="1600" spc="9" dirty="0" smtClean="0">
                <a:latin typeface="Calibri"/>
                <a:cs typeface="Calibri"/>
              </a:rPr>
              <a:t>c</a:t>
            </a:r>
            <a:r>
              <a:rPr sz="1600" spc="0" dirty="0" smtClean="0">
                <a:latin typeface="Calibri"/>
                <a:cs typeface="Calibri"/>
              </a:rPr>
              <a:t>h</a:t>
            </a:r>
            <a:r>
              <a:rPr sz="1600" spc="4" dirty="0" smtClean="0">
                <a:latin typeface="Calibri"/>
                <a:cs typeface="Calibri"/>
              </a:rPr>
              <a:t>a</a:t>
            </a:r>
            <a:r>
              <a:rPr sz="1600" spc="-9" dirty="0" smtClean="0">
                <a:latin typeface="Calibri"/>
                <a:cs typeface="Calibri"/>
              </a:rPr>
              <a:t>ng</a:t>
            </a:r>
            <a:r>
              <a:rPr sz="1600" spc="0" dirty="0" smtClean="0">
                <a:latin typeface="Calibri"/>
                <a:cs typeface="Calibri"/>
              </a:rPr>
              <a:t>e</a:t>
            </a:r>
            <a:r>
              <a:rPr sz="1600" spc="-22" dirty="0" smtClean="0">
                <a:latin typeface="Calibri"/>
                <a:cs typeface="Calibri"/>
              </a:rPr>
              <a:t> </a:t>
            </a:r>
            <a:r>
              <a:rPr sz="1600" spc="4" dirty="0" smtClean="0">
                <a:latin typeface="Calibri"/>
                <a:cs typeface="Calibri"/>
              </a:rPr>
              <a:t>l</a:t>
            </a:r>
            <a:r>
              <a:rPr sz="1600" spc="0" dirty="0" smtClean="0">
                <a:latin typeface="Calibri"/>
                <a:cs typeface="Calibri"/>
              </a:rPr>
              <a:t>ot</a:t>
            </a:r>
            <a:r>
              <a:rPr sz="1600" spc="32" dirty="0" smtClean="0">
                <a:latin typeface="Calibri"/>
                <a:cs typeface="Calibri"/>
              </a:rPr>
              <a:t> </a:t>
            </a:r>
            <a:r>
              <a:rPr sz="1600" spc="0" dirty="0" smtClean="0">
                <a:latin typeface="Calibri"/>
                <a:cs typeface="Calibri"/>
              </a:rPr>
              <a:t>of</a:t>
            </a:r>
            <a:r>
              <a:rPr sz="1600" spc="41" dirty="0" smtClean="0">
                <a:latin typeface="Calibri"/>
                <a:cs typeface="Calibri"/>
              </a:rPr>
              <a:t> </a:t>
            </a:r>
            <a:r>
              <a:rPr sz="1600" spc="4" dirty="0" smtClean="0">
                <a:latin typeface="Calibri"/>
                <a:cs typeface="Calibri"/>
              </a:rPr>
              <a:t>i</a:t>
            </a:r>
            <a:r>
              <a:rPr sz="1600" spc="-9" dirty="0" smtClean="0">
                <a:latin typeface="Calibri"/>
                <a:cs typeface="Calibri"/>
              </a:rPr>
              <a:t>n</a:t>
            </a:r>
            <a:r>
              <a:rPr sz="1600" spc="-29" dirty="0" smtClean="0">
                <a:latin typeface="Calibri"/>
                <a:cs typeface="Calibri"/>
              </a:rPr>
              <a:t>f</a:t>
            </a:r>
            <a:r>
              <a:rPr sz="1600" spc="9" dirty="0" smtClean="0">
                <a:latin typeface="Calibri"/>
                <a:cs typeface="Calibri"/>
              </a:rPr>
              <a:t>o</a:t>
            </a:r>
            <a:r>
              <a:rPr sz="1600" spc="4" dirty="0" smtClean="0">
                <a:latin typeface="Calibri"/>
                <a:cs typeface="Calibri"/>
              </a:rPr>
              <a:t>r</a:t>
            </a:r>
            <a:r>
              <a:rPr sz="1600" spc="0" dirty="0" smtClean="0">
                <a:latin typeface="Calibri"/>
                <a:cs typeface="Calibri"/>
              </a:rPr>
              <a:t>m</a:t>
            </a:r>
            <a:r>
              <a:rPr sz="1600" spc="-9" dirty="0" smtClean="0">
                <a:latin typeface="Calibri"/>
                <a:cs typeface="Calibri"/>
              </a:rPr>
              <a:t>a</a:t>
            </a:r>
            <a:r>
              <a:rPr sz="1600" spc="4" dirty="0" smtClean="0">
                <a:latin typeface="Calibri"/>
                <a:cs typeface="Calibri"/>
              </a:rPr>
              <a:t>ti</a:t>
            </a:r>
            <a:r>
              <a:rPr sz="1600" spc="0" dirty="0" smtClean="0">
                <a:latin typeface="Calibri"/>
                <a:cs typeface="Calibri"/>
              </a:rPr>
              <a:t>on</a:t>
            </a:r>
            <a:r>
              <a:rPr sz="1600" spc="-16" dirty="0" smtClean="0">
                <a:latin typeface="Calibri"/>
                <a:cs typeface="Calibri"/>
              </a:rPr>
              <a:t> </a:t>
            </a:r>
            <a:r>
              <a:rPr sz="1600" spc="-14" dirty="0" smtClean="0">
                <a:latin typeface="Calibri"/>
                <a:cs typeface="Calibri"/>
              </a:rPr>
              <a:t>c</a:t>
            </a:r>
            <a:r>
              <a:rPr sz="1600" spc="-9" dirty="0" smtClean="0">
                <a:latin typeface="Calibri"/>
                <a:cs typeface="Calibri"/>
              </a:rPr>
              <a:t>a</a:t>
            </a:r>
            <a:r>
              <a:rPr sz="1600" spc="-4" dirty="0" smtClean="0">
                <a:latin typeface="Calibri"/>
                <a:cs typeface="Calibri"/>
              </a:rPr>
              <a:t>l</a:t>
            </a:r>
            <a:r>
              <a:rPr sz="1600" spc="4" dirty="0" smtClean="0">
                <a:latin typeface="Calibri"/>
                <a:cs typeface="Calibri"/>
              </a:rPr>
              <a:t>l</a:t>
            </a:r>
            <a:r>
              <a:rPr sz="1600" spc="0" dirty="0" smtClean="0">
                <a:latin typeface="Calibri"/>
                <a:cs typeface="Calibri"/>
              </a:rPr>
              <a:t>ed</a:t>
            </a:r>
            <a:r>
              <a:rPr sz="1600" spc="6" dirty="0" smtClean="0">
                <a:latin typeface="Calibri"/>
                <a:cs typeface="Calibri"/>
              </a:rPr>
              <a:t> </a:t>
            </a:r>
            <a:r>
              <a:rPr sz="1600" spc="-75" dirty="0" smtClean="0">
                <a:latin typeface="Calibri"/>
                <a:cs typeface="Calibri"/>
              </a:rPr>
              <a:t>‘</a:t>
            </a:r>
            <a:r>
              <a:rPr sz="1600" spc="0" dirty="0" smtClean="0">
                <a:latin typeface="Calibri"/>
                <a:cs typeface="Calibri"/>
              </a:rPr>
              <a:t>d</a:t>
            </a:r>
            <a:r>
              <a:rPr sz="1600" spc="-4" dirty="0" smtClean="0">
                <a:latin typeface="Calibri"/>
                <a:cs typeface="Calibri"/>
              </a:rPr>
              <a:t>a</a:t>
            </a:r>
            <a:r>
              <a:rPr sz="1600" spc="-19" dirty="0" smtClean="0">
                <a:latin typeface="Calibri"/>
                <a:cs typeface="Calibri"/>
              </a:rPr>
              <a:t>t</a:t>
            </a:r>
            <a:r>
              <a:rPr sz="1600" spc="0" dirty="0" smtClean="0">
                <a:latin typeface="Calibri"/>
                <a:cs typeface="Calibri"/>
              </a:rPr>
              <a:t>a’</a:t>
            </a:r>
            <a:r>
              <a:rPr sz="1600" spc="22" dirty="0" smtClean="0">
                <a:latin typeface="Calibri"/>
                <a:cs typeface="Calibri"/>
              </a:rPr>
              <a:t> </a:t>
            </a:r>
            <a:r>
              <a:rPr sz="1600" spc="0" dirty="0" smtClean="0">
                <a:latin typeface="Calibri"/>
                <a:cs typeface="Calibri"/>
              </a:rPr>
              <a:t>us</a:t>
            </a:r>
            <a:r>
              <a:rPr sz="1600" spc="4" dirty="0" smtClean="0">
                <a:latin typeface="Calibri"/>
                <a:cs typeface="Calibri"/>
              </a:rPr>
              <a:t>i</a:t>
            </a:r>
            <a:r>
              <a:rPr sz="1600" spc="-9" dirty="0" smtClean="0">
                <a:latin typeface="Calibri"/>
                <a:cs typeface="Calibri"/>
              </a:rPr>
              <a:t>n</a:t>
            </a:r>
            <a:r>
              <a:rPr sz="1600" spc="0" dirty="0" smtClean="0">
                <a:latin typeface="Calibri"/>
                <a:cs typeface="Calibri"/>
              </a:rPr>
              <a:t>g</a:t>
            </a:r>
            <a:r>
              <a:rPr sz="1600" spc="20" dirty="0" smtClean="0">
                <a:latin typeface="Calibri"/>
                <a:cs typeface="Calibri"/>
              </a:rPr>
              <a:t> </a:t>
            </a:r>
            <a:r>
              <a:rPr sz="1600" spc="4" dirty="0" smtClean="0">
                <a:latin typeface="Calibri"/>
                <a:cs typeface="Calibri"/>
              </a:rPr>
              <a:t>t</a:t>
            </a:r>
            <a:r>
              <a:rPr sz="1600" spc="0" dirty="0" smtClean="0">
                <a:latin typeface="Calibri"/>
                <a:cs typeface="Calibri"/>
              </a:rPr>
              <a:t>he</a:t>
            </a:r>
            <a:r>
              <a:rPr sz="1600" spc="33" dirty="0" smtClean="0">
                <a:latin typeface="Calibri"/>
                <a:cs typeface="Calibri"/>
              </a:rPr>
              <a:t> </a:t>
            </a:r>
            <a:r>
              <a:rPr sz="1600" spc="4" dirty="0" smtClean="0">
                <a:latin typeface="Calibri"/>
                <a:cs typeface="Calibri"/>
              </a:rPr>
              <a:t>I</a:t>
            </a:r>
            <a:r>
              <a:rPr sz="1600" spc="-25" dirty="0" smtClean="0">
                <a:latin typeface="Calibri"/>
                <a:cs typeface="Calibri"/>
              </a:rPr>
              <a:t>n</a:t>
            </a:r>
            <a:r>
              <a:rPr sz="1600" spc="-4" dirty="0" smtClean="0">
                <a:latin typeface="Calibri"/>
                <a:cs typeface="Calibri"/>
              </a:rPr>
              <a:t>t</a:t>
            </a:r>
            <a:r>
              <a:rPr sz="1600" spc="0" dirty="0" smtClean="0">
                <a:latin typeface="Calibri"/>
                <a:cs typeface="Calibri"/>
              </a:rPr>
              <a:t>e</a:t>
            </a:r>
            <a:r>
              <a:rPr sz="1600" spc="-4" dirty="0" smtClean="0">
                <a:latin typeface="Calibri"/>
                <a:cs typeface="Calibri"/>
              </a:rPr>
              <a:t>r</a:t>
            </a:r>
            <a:r>
              <a:rPr sz="1600" spc="9" dirty="0" smtClean="0">
                <a:latin typeface="Calibri"/>
                <a:cs typeface="Calibri"/>
              </a:rPr>
              <a:t>n</a:t>
            </a:r>
            <a:r>
              <a:rPr sz="1600" spc="-14" dirty="0" smtClean="0">
                <a:latin typeface="Calibri"/>
                <a:cs typeface="Calibri"/>
              </a:rPr>
              <a:t>e</a:t>
            </a:r>
            <a:r>
              <a:rPr sz="1600" spc="9" dirty="0" smtClean="0">
                <a:latin typeface="Calibri"/>
                <a:cs typeface="Calibri"/>
              </a:rPr>
              <a:t>t</a:t>
            </a:r>
            <a:r>
              <a:rPr sz="1600" spc="0" dirty="0" smtClean="0">
                <a:latin typeface="Calibri"/>
                <a:cs typeface="Calibri"/>
              </a:rPr>
              <a:t>.</a:t>
            </a:r>
            <a:r>
              <a:rPr sz="1600" spc="7" dirty="0" smtClean="0">
                <a:latin typeface="Calibri"/>
                <a:cs typeface="Calibri"/>
              </a:rPr>
              <a:t> </a:t>
            </a:r>
            <a:r>
              <a:rPr sz="1600" spc="4" dirty="0" smtClean="0">
                <a:latin typeface="Calibri"/>
                <a:cs typeface="Calibri"/>
              </a:rPr>
              <a:t>The</a:t>
            </a:r>
            <a:endParaRPr sz="1600">
              <a:latin typeface="Calibri"/>
              <a:cs typeface="Calibri"/>
            </a:endParaRPr>
          </a:p>
        </p:txBody>
      </p:sp>
      <p:sp>
        <p:nvSpPr>
          <p:cNvPr id="27" name="object 27"/>
          <p:cNvSpPr txBox="1"/>
          <p:nvPr/>
        </p:nvSpPr>
        <p:spPr>
          <a:xfrm>
            <a:off x="507593" y="2241677"/>
            <a:ext cx="2358400" cy="471932"/>
          </a:xfrm>
          <a:prstGeom prst="rect">
            <a:avLst/>
          </a:prstGeom>
        </p:spPr>
        <p:txBody>
          <a:bodyPr wrap="square" lIns="0" tIns="0" rIns="0" bIns="0" rtlCol="0">
            <a:noAutofit/>
          </a:bodyPr>
          <a:lstStyle/>
          <a:p>
            <a:pPr marL="12700">
              <a:lnSpc>
                <a:spcPts val="1725"/>
              </a:lnSpc>
              <a:spcBef>
                <a:spcPts val="86"/>
              </a:spcBef>
            </a:pPr>
            <a:r>
              <a:rPr sz="2400" spc="0" baseline="3413" dirty="0" smtClean="0">
                <a:latin typeface="Calibri"/>
                <a:cs typeface="Calibri"/>
              </a:rPr>
              <a:t>mo</a:t>
            </a:r>
            <a:r>
              <a:rPr sz="2400" spc="-14" baseline="3413" dirty="0" smtClean="0">
                <a:latin typeface="Calibri"/>
                <a:cs typeface="Calibri"/>
              </a:rPr>
              <a:t>s</a:t>
            </a:r>
            <a:r>
              <a:rPr sz="2400" spc="0" baseline="3413" dirty="0" smtClean="0">
                <a:latin typeface="Calibri"/>
                <a:cs typeface="Calibri"/>
              </a:rPr>
              <a:t>t</a:t>
            </a:r>
            <a:r>
              <a:rPr sz="2400" spc="299" baseline="3413" dirty="0" smtClean="0">
                <a:latin typeface="Calibri"/>
                <a:cs typeface="Calibri"/>
              </a:rPr>
              <a:t> </a:t>
            </a:r>
            <a:r>
              <a:rPr sz="2400" spc="-14" baseline="3413" dirty="0" smtClean="0">
                <a:latin typeface="Calibri"/>
                <a:cs typeface="Calibri"/>
              </a:rPr>
              <a:t>c</a:t>
            </a:r>
            <a:r>
              <a:rPr sz="2400" spc="0" baseline="3413" dirty="0" smtClean="0">
                <a:latin typeface="Calibri"/>
                <a:cs typeface="Calibri"/>
              </a:rPr>
              <a:t>o</a:t>
            </a:r>
            <a:r>
              <a:rPr sz="2400" spc="4" baseline="3413" dirty="0" smtClean="0">
                <a:latin typeface="Calibri"/>
                <a:cs typeface="Calibri"/>
              </a:rPr>
              <a:t>m</a:t>
            </a:r>
            <a:r>
              <a:rPr sz="2400" spc="0" baseline="3413" dirty="0" smtClean="0">
                <a:latin typeface="Calibri"/>
                <a:cs typeface="Calibri"/>
              </a:rPr>
              <a:t>mon</a:t>
            </a:r>
            <a:r>
              <a:rPr sz="2400" spc="264" baseline="3413" dirty="0" smtClean="0">
                <a:latin typeface="Calibri"/>
                <a:cs typeface="Calibri"/>
              </a:rPr>
              <a:t> </a:t>
            </a:r>
            <a:r>
              <a:rPr sz="2400" spc="0" baseline="3413" dirty="0" smtClean="0">
                <a:latin typeface="Calibri"/>
                <a:cs typeface="Calibri"/>
              </a:rPr>
              <a:t>u</a:t>
            </a:r>
            <a:r>
              <a:rPr sz="2400" spc="9" baseline="3413" dirty="0" smtClean="0">
                <a:latin typeface="Calibri"/>
                <a:cs typeface="Calibri"/>
              </a:rPr>
              <a:t>s</a:t>
            </a:r>
            <a:r>
              <a:rPr sz="2400" spc="0" baseline="3413" dirty="0" smtClean="0">
                <a:latin typeface="Calibri"/>
                <a:cs typeface="Calibri"/>
              </a:rPr>
              <a:t>es</a:t>
            </a:r>
            <a:r>
              <a:rPr sz="2400" spc="292" baseline="3413" dirty="0" smtClean="0">
                <a:latin typeface="Calibri"/>
                <a:cs typeface="Calibri"/>
              </a:rPr>
              <a:t> </a:t>
            </a:r>
            <a:r>
              <a:rPr sz="2400" spc="0" baseline="3413" dirty="0" smtClean="0">
                <a:latin typeface="Calibri"/>
                <a:cs typeface="Calibri"/>
              </a:rPr>
              <a:t>of</a:t>
            </a:r>
            <a:r>
              <a:rPr sz="2400" spc="313" baseline="3413" dirty="0" smtClean="0">
                <a:latin typeface="Calibri"/>
                <a:cs typeface="Calibri"/>
              </a:rPr>
              <a:t> </a:t>
            </a:r>
            <a:r>
              <a:rPr sz="2400" spc="4" baseline="3413" dirty="0" smtClean="0">
                <a:latin typeface="Calibri"/>
                <a:cs typeface="Calibri"/>
              </a:rPr>
              <a:t>t</a:t>
            </a:r>
            <a:r>
              <a:rPr sz="2400" spc="0" baseline="3413" dirty="0" smtClean="0">
                <a:latin typeface="Calibri"/>
                <a:cs typeface="Calibri"/>
              </a:rPr>
              <a:t>he</a:t>
            </a:r>
            <a:endParaRPr sz="1600">
              <a:latin typeface="Calibri"/>
              <a:cs typeface="Calibri"/>
            </a:endParaRPr>
          </a:p>
          <a:p>
            <a:pPr marL="12700" marR="30403">
              <a:lnSpc>
                <a:spcPts val="1920"/>
              </a:lnSpc>
              <a:spcBef>
                <a:spcPts val="9"/>
              </a:spcBef>
            </a:pPr>
            <a:r>
              <a:rPr sz="2400" spc="4" baseline="1706" dirty="0" smtClean="0">
                <a:latin typeface="Calibri"/>
                <a:cs typeface="Calibri"/>
              </a:rPr>
              <a:t>i</a:t>
            </a:r>
            <a:r>
              <a:rPr sz="2400" spc="-9" baseline="1706" dirty="0" smtClean="0">
                <a:latin typeface="Calibri"/>
                <a:cs typeface="Calibri"/>
              </a:rPr>
              <a:t>n</a:t>
            </a:r>
            <a:r>
              <a:rPr sz="2400" spc="-29" baseline="1706" dirty="0" smtClean="0">
                <a:latin typeface="Calibri"/>
                <a:cs typeface="Calibri"/>
              </a:rPr>
              <a:t>f</a:t>
            </a:r>
            <a:r>
              <a:rPr sz="2400" spc="0" baseline="1706" dirty="0" smtClean="0">
                <a:latin typeface="Calibri"/>
                <a:cs typeface="Calibri"/>
              </a:rPr>
              <a:t>o</a:t>
            </a:r>
            <a:r>
              <a:rPr sz="2400" spc="-4" baseline="1706" dirty="0" smtClean="0">
                <a:latin typeface="Calibri"/>
                <a:cs typeface="Calibri"/>
              </a:rPr>
              <a:t>r</a:t>
            </a:r>
            <a:r>
              <a:rPr sz="2400" spc="0" baseline="1706" dirty="0" smtClean="0">
                <a:latin typeface="Calibri"/>
                <a:cs typeface="Calibri"/>
              </a:rPr>
              <a:t>m</a:t>
            </a:r>
            <a:r>
              <a:rPr sz="2400" spc="-9" baseline="1706" dirty="0" smtClean="0">
                <a:latin typeface="Calibri"/>
                <a:cs typeface="Calibri"/>
              </a:rPr>
              <a:t>a</a:t>
            </a:r>
            <a:r>
              <a:rPr sz="2400" spc="4" baseline="1706" dirty="0" smtClean="0">
                <a:latin typeface="Calibri"/>
                <a:cs typeface="Calibri"/>
              </a:rPr>
              <a:t>ti</a:t>
            </a:r>
            <a:r>
              <a:rPr sz="2400" spc="0" baseline="1706" dirty="0" smtClean="0">
                <a:latin typeface="Calibri"/>
                <a:cs typeface="Calibri"/>
              </a:rPr>
              <a:t>on,</a:t>
            </a:r>
            <a:r>
              <a:rPr sz="2400" spc="-85" baseline="1706" dirty="0" smtClean="0">
                <a:latin typeface="Calibri"/>
                <a:cs typeface="Calibri"/>
              </a:rPr>
              <a:t> </a:t>
            </a:r>
            <a:r>
              <a:rPr sz="2400" spc="-14" baseline="1706" dirty="0" smtClean="0">
                <a:latin typeface="Calibri"/>
                <a:cs typeface="Calibri"/>
              </a:rPr>
              <a:t>e</a:t>
            </a:r>
            <a:r>
              <a:rPr sz="2400" spc="-19" baseline="1706" dirty="0" smtClean="0">
                <a:latin typeface="Calibri"/>
                <a:cs typeface="Calibri"/>
              </a:rPr>
              <a:t>t</a:t>
            </a:r>
            <a:r>
              <a:rPr sz="2400" spc="-4" baseline="1706" dirty="0" smtClean="0">
                <a:latin typeface="Calibri"/>
                <a:cs typeface="Calibri"/>
              </a:rPr>
              <a:t>c</a:t>
            </a:r>
            <a:r>
              <a:rPr sz="2400" spc="0" baseline="1706" dirty="0" smtClean="0">
                <a:latin typeface="Calibri"/>
                <a:cs typeface="Calibri"/>
              </a:rPr>
              <a:t>.</a:t>
            </a:r>
            <a:endParaRPr sz="1600">
              <a:latin typeface="Calibri"/>
              <a:cs typeface="Calibri"/>
            </a:endParaRPr>
          </a:p>
        </p:txBody>
      </p:sp>
      <p:sp>
        <p:nvSpPr>
          <p:cNvPr id="26" name="object 26"/>
          <p:cNvSpPr txBox="1"/>
          <p:nvPr/>
        </p:nvSpPr>
        <p:spPr>
          <a:xfrm>
            <a:off x="2897505" y="2241677"/>
            <a:ext cx="1078668" cy="228092"/>
          </a:xfrm>
          <a:prstGeom prst="rect">
            <a:avLst/>
          </a:prstGeom>
        </p:spPr>
        <p:txBody>
          <a:bodyPr wrap="square" lIns="0" tIns="0" rIns="0" bIns="0" rtlCol="0">
            <a:noAutofit/>
          </a:bodyPr>
          <a:lstStyle/>
          <a:p>
            <a:pPr marL="12700">
              <a:lnSpc>
                <a:spcPts val="1725"/>
              </a:lnSpc>
              <a:spcBef>
                <a:spcPts val="86"/>
              </a:spcBef>
            </a:pPr>
            <a:r>
              <a:rPr sz="2400" spc="4" baseline="3413" dirty="0" smtClean="0">
                <a:latin typeface="Calibri"/>
                <a:cs typeface="Calibri"/>
              </a:rPr>
              <a:t>I</a:t>
            </a:r>
            <a:r>
              <a:rPr sz="2400" spc="-9" baseline="3413" dirty="0" smtClean="0">
                <a:latin typeface="Calibri"/>
                <a:cs typeface="Calibri"/>
              </a:rPr>
              <a:t>n</a:t>
            </a:r>
            <a:r>
              <a:rPr sz="2400" spc="-4" baseline="3413" dirty="0" smtClean="0">
                <a:latin typeface="Calibri"/>
                <a:cs typeface="Calibri"/>
              </a:rPr>
              <a:t>t</a:t>
            </a:r>
            <a:r>
              <a:rPr sz="2400" spc="0" baseline="3413" dirty="0" smtClean="0">
                <a:latin typeface="Calibri"/>
                <a:cs typeface="Calibri"/>
              </a:rPr>
              <a:t>e</a:t>
            </a:r>
            <a:r>
              <a:rPr sz="2400" spc="-4" baseline="3413" dirty="0" smtClean="0">
                <a:latin typeface="Calibri"/>
                <a:cs typeface="Calibri"/>
              </a:rPr>
              <a:t>r</a:t>
            </a:r>
            <a:r>
              <a:rPr sz="2400" spc="0" baseline="3413" dirty="0" smtClean="0">
                <a:latin typeface="Calibri"/>
                <a:cs typeface="Calibri"/>
              </a:rPr>
              <a:t>n</a:t>
            </a:r>
            <a:r>
              <a:rPr sz="2400" spc="-14" baseline="3413" dirty="0" smtClean="0">
                <a:latin typeface="Calibri"/>
                <a:cs typeface="Calibri"/>
              </a:rPr>
              <a:t>e</a:t>
            </a:r>
            <a:r>
              <a:rPr sz="2400" spc="0" baseline="3413" dirty="0" smtClean="0">
                <a:latin typeface="Calibri"/>
                <a:cs typeface="Calibri"/>
              </a:rPr>
              <a:t>t</a:t>
            </a:r>
            <a:r>
              <a:rPr sz="2400" spc="303" baseline="3413" dirty="0" smtClean="0">
                <a:latin typeface="Calibri"/>
                <a:cs typeface="Calibri"/>
              </a:rPr>
              <a:t> </a:t>
            </a:r>
            <a:r>
              <a:rPr sz="2400" spc="0" baseline="3413" dirty="0" smtClean="0">
                <a:latin typeface="Calibri"/>
                <a:cs typeface="Calibri"/>
              </a:rPr>
              <a:t>a</a:t>
            </a:r>
            <a:r>
              <a:rPr sz="2400" spc="-25" baseline="3413" dirty="0" smtClean="0">
                <a:latin typeface="Calibri"/>
                <a:cs typeface="Calibri"/>
              </a:rPr>
              <a:t>r</a:t>
            </a:r>
            <a:r>
              <a:rPr sz="2400" spc="0" baseline="3413" dirty="0" smtClean="0">
                <a:latin typeface="Calibri"/>
                <a:cs typeface="Calibri"/>
              </a:rPr>
              <a:t>e</a:t>
            </a:r>
            <a:endParaRPr sz="1600">
              <a:latin typeface="Calibri"/>
              <a:cs typeface="Calibri"/>
            </a:endParaRPr>
          </a:p>
        </p:txBody>
      </p:sp>
      <p:sp>
        <p:nvSpPr>
          <p:cNvPr id="25" name="object 25"/>
          <p:cNvSpPr txBox="1"/>
          <p:nvPr/>
        </p:nvSpPr>
        <p:spPr>
          <a:xfrm>
            <a:off x="4006977" y="2241677"/>
            <a:ext cx="4338068" cy="228092"/>
          </a:xfrm>
          <a:prstGeom prst="rect">
            <a:avLst/>
          </a:prstGeom>
        </p:spPr>
        <p:txBody>
          <a:bodyPr wrap="square" lIns="0" tIns="0" rIns="0" bIns="0" rtlCol="0">
            <a:noAutofit/>
          </a:bodyPr>
          <a:lstStyle/>
          <a:p>
            <a:pPr marL="12700">
              <a:lnSpc>
                <a:spcPts val="1725"/>
              </a:lnSpc>
              <a:spcBef>
                <a:spcPts val="86"/>
              </a:spcBef>
            </a:pPr>
            <a:r>
              <a:rPr sz="2400" spc="9" baseline="3413" dirty="0" smtClean="0">
                <a:latin typeface="Calibri"/>
                <a:cs typeface="Calibri"/>
              </a:rPr>
              <a:t>s</a:t>
            </a:r>
            <a:r>
              <a:rPr sz="2400" spc="0" baseline="3413" dirty="0" smtClean="0">
                <a:latin typeface="Calibri"/>
                <a:cs typeface="Calibri"/>
              </a:rPr>
              <a:t>end</a:t>
            </a:r>
            <a:r>
              <a:rPr sz="2400" spc="4" baseline="3413" dirty="0" smtClean="0">
                <a:latin typeface="Calibri"/>
                <a:cs typeface="Calibri"/>
              </a:rPr>
              <a:t>i</a:t>
            </a:r>
            <a:r>
              <a:rPr sz="2400" spc="0" baseline="3413" dirty="0" smtClean="0">
                <a:latin typeface="Calibri"/>
                <a:cs typeface="Calibri"/>
              </a:rPr>
              <a:t>ng</a:t>
            </a:r>
            <a:r>
              <a:rPr sz="2400" spc="270" baseline="3413" dirty="0" smtClean="0">
                <a:latin typeface="Calibri"/>
                <a:cs typeface="Calibri"/>
              </a:rPr>
              <a:t> </a:t>
            </a:r>
            <a:r>
              <a:rPr sz="2400" spc="0" baseline="3413" dirty="0" smtClean="0">
                <a:latin typeface="Calibri"/>
                <a:cs typeface="Calibri"/>
              </a:rPr>
              <a:t>a</a:t>
            </a:r>
            <a:r>
              <a:rPr sz="2400" spc="4" baseline="3413" dirty="0" smtClean="0">
                <a:latin typeface="Calibri"/>
                <a:cs typeface="Calibri"/>
              </a:rPr>
              <a:t>n</a:t>
            </a:r>
            <a:r>
              <a:rPr sz="2400" spc="0" baseline="3413" dirty="0" smtClean="0">
                <a:latin typeface="Calibri"/>
                <a:cs typeface="Calibri"/>
              </a:rPr>
              <a:t>d</a:t>
            </a:r>
            <a:r>
              <a:rPr sz="2400" spc="287" baseline="3413" dirty="0" smtClean="0">
                <a:latin typeface="Calibri"/>
                <a:cs typeface="Calibri"/>
              </a:rPr>
              <a:t> </a:t>
            </a:r>
            <a:r>
              <a:rPr sz="2400" spc="-14" baseline="3413" dirty="0" smtClean="0">
                <a:latin typeface="Calibri"/>
                <a:cs typeface="Calibri"/>
              </a:rPr>
              <a:t>r</a:t>
            </a:r>
            <a:r>
              <a:rPr sz="2400" spc="0" baseline="3413" dirty="0" smtClean="0">
                <a:latin typeface="Calibri"/>
                <a:cs typeface="Calibri"/>
              </a:rPr>
              <a:t>e</a:t>
            </a:r>
            <a:r>
              <a:rPr sz="2400" spc="-4" baseline="3413" dirty="0" smtClean="0">
                <a:latin typeface="Calibri"/>
                <a:cs typeface="Calibri"/>
              </a:rPr>
              <a:t>c</a:t>
            </a:r>
            <a:r>
              <a:rPr sz="2400" spc="0" baseline="3413" dirty="0" smtClean="0">
                <a:latin typeface="Calibri"/>
                <a:cs typeface="Calibri"/>
              </a:rPr>
              <a:t>eiv</a:t>
            </a:r>
            <a:r>
              <a:rPr sz="2400" spc="9" baseline="3413" dirty="0" smtClean="0">
                <a:latin typeface="Calibri"/>
                <a:cs typeface="Calibri"/>
              </a:rPr>
              <a:t>i</a:t>
            </a:r>
            <a:r>
              <a:rPr sz="2400" spc="0" baseline="3413" dirty="0" smtClean="0">
                <a:latin typeface="Calibri"/>
                <a:cs typeface="Calibri"/>
              </a:rPr>
              <a:t>ng</a:t>
            </a:r>
            <a:r>
              <a:rPr sz="2400" spc="272" baseline="3413" dirty="0" smtClean="0">
                <a:latin typeface="Calibri"/>
                <a:cs typeface="Calibri"/>
              </a:rPr>
              <a:t> </a:t>
            </a:r>
            <a:r>
              <a:rPr sz="2400" spc="0" baseline="3413" dirty="0" smtClean="0">
                <a:latin typeface="Calibri"/>
                <a:cs typeface="Calibri"/>
              </a:rPr>
              <a:t>e</a:t>
            </a:r>
            <a:r>
              <a:rPr sz="2400" spc="4" baseline="3413" dirty="0" smtClean="0">
                <a:latin typeface="Calibri"/>
                <a:cs typeface="Calibri"/>
              </a:rPr>
              <a:t>-</a:t>
            </a:r>
            <a:r>
              <a:rPr sz="2400" spc="0" baseline="3413" dirty="0" smtClean="0">
                <a:latin typeface="Calibri"/>
                <a:cs typeface="Calibri"/>
              </a:rPr>
              <a:t>ma</a:t>
            </a:r>
            <a:r>
              <a:rPr sz="2400" spc="-4" baseline="3413" dirty="0" smtClean="0">
                <a:latin typeface="Calibri"/>
                <a:cs typeface="Calibri"/>
              </a:rPr>
              <a:t>i</a:t>
            </a:r>
            <a:r>
              <a:rPr sz="2400" spc="4" baseline="3413" dirty="0" smtClean="0">
                <a:latin typeface="Calibri"/>
                <a:cs typeface="Calibri"/>
              </a:rPr>
              <a:t>l</a:t>
            </a:r>
            <a:r>
              <a:rPr sz="2400" spc="-14" baseline="3413" dirty="0" smtClean="0">
                <a:latin typeface="Calibri"/>
                <a:cs typeface="Calibri"/>
              </a:rPr>
              <a:t>s</a:t>
            </a:r>
            <a:r>
              <a:rPr sz="2400" spc="0" baseline="3413" dirty="0" smtClean="0">
                <a:latin typeface="Calibri"/>
                <a:cs typeface="Calibri"/>
              </a:rPr>
              <a:t>,</a:t>
            </a:r>
            <a:r>
              <a:rPr sz="2400" spc="275" baseline="3413" dirty="0" smtClean="0">
                <a:latin typeface="Calibri"/>
                <a:cs typeface="Calibri"/>
              </a:rPr>
              <a:t> </a:t>
            </a:r>
            <a:r>
              <a:rPr sz="2400" spc="0" baseline="3413" dirty="0" smtClean="0">
                <a:latin typeface="Calibri"/>
                <a:cs typeface="Calibri"/>
              </a:rPr>
              <a:t>ch</a:t>
            </a:r>
            <a:r>
              <a:rPr sz="2400" spc="-9" baseline="3413" dirty="0" smtClean="0">
                <a:latin typeface="Calibri"/>
                <a:cs typeface="Calibri"/>
              </a:rPr>
              <a:t>a</a:t>
            </a:r>
            <a:r>
              <a:rPr sz="2400" spc="-19" baseline="3413" dirty="0" smtClean="0">
                <a:latin typeface="Calibri"/>
                <a:cs typeface="Calibri"/>
              </a:rPr>
              <a:t>t</a:t>
            </a:r>
            <a:r>
              <a:rPr sz="2400" spc="-4" baseline="3413" dirty="0" smtClean="0">
                <a:latin typeface="Calibri"/>
                <a:cs typeface="Calibri"/>
              </a:rPr>
              <a:t>t</a:t>
            </a:r>
            <a:r>
              <a:rPr sz="2400" spc="4" baseline="3413" dirty="0" smtClean="0">
                <a:latin typeface="Calibri"/>
                <a:cs typeface="Calibri"/>
              </a:rPr>
              <a:t>i</a:t>
            </a:r>
            <a:r>
              <a:rPr sz="2400" spc="0" baseline="3413" dirty="0" smtClean="0">
                <a:latin typeface="Calibri"/>
                <a:cs typeface="Calibri"/>
              </a:rPr>
              <a:t>n</a:t>
            </a:r>
            <a:r>
              <a:rPr sz="2400" spc="14" baseline="3413" dirty="0" smtClean="0">
                <a:latin typeface="Calibri"/>
                <a:cs typeface="Calibri"/>
              </a:rPr>
              <a:t>g</a:t>
            </a:r>
            <a:r>
              <a:rPr sz="2400" spc="0" baseline="3413" dirty="0" smtClean="0">
                <a:latin typeface="Calibri"/>
                <a:cs typeface="Calibri"/>
              </a:rPr>
              <a:t>,</a:t>
            </a:r>
            <a:r>
              <a:rPr sz="2400" spc="275" baseline="3413" dirty="0" smtClean="0">
                <a:latin typeface="Calibri"/>
                <a:cs typeface="Calibri"/>
              </a:rPr>
              <a:t> </a:t>
            </a:r>
            <a:r>
              <a:rPr sz="2400" spc="0" baseline="3413" dirty="0" smtClean="0">
                <a:latin typeface="Calibri"/>
                <a:cs typeface="Calibri"/>
              </a:rPr>
              <a:t>sea</a:t>
            </a:r>
            <a:r>
              <a:rPr sz="2400" spc="-29" baseline="3413" dirty="0" smtClean="0">
                <a:latin typeface="Calibri"/>
                <a:cs typeface="Calibri"/>
              </a:rPr>
              <a:t>r</a:t>
            </a:r>
            <a:r>
              <a:rPr sz="2400" spc="0" baseline="3413" dirty="0" smtClean="0">
                <a:latin typeface="Calibri"/>
                <a:cs typeface="Calibri"/>
              </a:rPr>
              <a:t>chi</a:t>
            </a:r>
            <a:r>
              <a:rPr sz="2400" spc="4" baseline="3413" dirty="0" smtClean="0">
                <a:latin typeface="Calibri"/>
                <a:cs typeface="Calibri"/>
              </a:rPr>
              <a:t>n</a:t>
            </a:r>
            <a:r>
              <a:rPr sz="2400" spc="0" baseline="3413" dirty="0" smtClean="0">
                <a:latin typeface="Calibri"/>
                <a:cs typeface="Calibri"/>
              </a:rPr>
              <a:t>g</a:t>
            </a:r>
            <a:endParaRPr sz="1600">
              <a:latin typeface="Calibri"/>
              <a:cs typeface="Calibri"/>
            </a:endParaRPr>
          </a:p>
        </p:txBody>
      </p:sp>
      <p:sp>
        <p:nvSpPr>
          <p:cNvPr id="24" name="object 24"/>
          <p:cNvSpPr txBox="1"/>
          <p:nvPr/>
        </p:nvSpPr>
        <p:spPr>
          <a:xfrm>
            <a:off x="8376920" y="2241677"/>
            <a:ext cx="291327" cy="228092"/>
          </a:xfrm>
          <a:prstGeom prst="rect">
            <a:avLst/>
          </a:prstGeom>
        </p:spPr>
        <p:txBody>
          <a:bodyPr wrap="square" lIns="0" tIns="0" rIns="0" bIns="0" rtlCol="0">
            <a:noAutofit/>
          </a:bodyPr>
          <a:lstStyle/>
          <a:p>
            <a:pPr marL="12700">
              <a:lnSpc>
                <a:spcPts val="1725"/>
              </a:lnSpc>
              <a:spcBef>
                <a:spcPts val="86"/>
              </a:spcBef>
            </a:pPr>
            <a:r>
              <a:rPr sz="2400" spc="-29" baseline="3413" dirty="0" smtClean="0">
                <a:latin typeface="Calibri"/>
                <a:cs typeface="Calibri"/>
              </a:rPr>
              <a:t>f</a:t>
            </a:r>
            <a:r>
              <a:rPr sz="2400" spc="0" baseline="3413" dirty="0" smtClean="0">
                <a:latin typeface="Calibri"/>
                <a:cs typeface="Calibri"/>
              </a:rPr>
              <a:t>or</a:t>
            </a:r>
            <a:endParaRPr sz="1600">
              <a:latin typeface="Calibri"/>
              <a:cs typeface="Calibri"/>
            </a:endParaRPr>
          </a:p>
        </p:txBody>
      </p:sp>
      <p:sp>
        <p:nvSpPr>
          <p:cNvPr id="23" name="object 23"/>
          <p:cNvSpPr txBox="1"/>
          <p:nvPr/>
        </p:nvSpPr>
        <p:spPr>
          <a:xfrm>
            <a:off x="507593" y="3234435"/>
            <a:ext cx="2099181" cy="228092"/>
          </a:xfrm>
          <a:prstGeom prst="rect">
            <a:avLst/>
          </a:prstGeom>
        </p:spPr>
        <p:txBody>
          <a:bodyPr wrap="square" lIns="0" tIns="0" rIns="0" bIns="0" rtlCol="0">
            <a:noAutofit/>
          </a:bodyPr>
          <a:lstStyle/>
          <a:p>
            <a:pPr marL="12700">
              <a:lnSpc>
                <a:spcPts val="1725"/>
              </a:lnSpc>
              <a:spcBef>
                <a:spcPts val="86"/>
              </a:spcBef>
            </a:pPr>
            <a:r>
              <a:rPr sz="2400" b="1" spc="-139" baseline="3413" dirty="0" smtClean="0">
                <a:latin typeface="Calibri"/>
                <a:cs typeface="Calibri"/>
              </a:rPr>
              <a:t>T</a:t>
            </a:r>
            <a:r>
              <a:rPr sz="2400" b="1" spc="0" baseline="3413" dirty="0" smtClean="0">
                <a:latin typeface="Calibri"/>
                <a:cs typeface="Calibri"/>
              </a:rPr>
              <a:t>erms</a:t>
            </a:r>
            <a:r>
              <a:rPr sz="2400" b="1" spc="-41" baseline="3413" dirty="0" smtClean="0">
                <a:latin typeface="Calibri"/>
                <a:cs typeface="Calibri"/>
              </a:rPr>
              <a:t> </a:t>
            </a:r>
            <a:r>
              <a:rPr sz="2400" b="1" spc="-14" baseline="3413" dirty="0" smtClean="0">
                <a:latin typeface="Calibri"/>
                <a:cs typeface="Calibri"/>
              </a:rPr>
              <a:t>y</a:t>
            </a:r>
            <a:r>
              <a:rPr sz="2400" b="1" spc="4" baseline="3413" dirty="0" smtClean="0">
                <a:latin typeface="Calibri"/>
                <a:cs typeface="Calibri"/>
              </a:rPr>
              <a:t>o</a:t>
            </a:r>
            <a:r>
              <a:rPr sz="2400" b="1" spc="0" baseline="3413" dirty="0" smtClean="0">
                <a:latin typeface="Calibri"/>
                <a:cs typeface="Calibri"/>
              </a:rPr>
              <a:t>u</a:t>
            </a:r>
            <a:r>
              <a:rPr sz="2400" b="1" spc="-19" baseline="3413" dirty="0" smtClean="0">
                <a:latin typeface="Calibri"/>
                <a:cs typeface="Calibri"/>
              </a:rPr>
              <a:t> </a:t>
            </a:r>
            <a:r>
              <a:rPr sz="2400" b="1" spc="0" baseline="3413" dirty="0" smtClean="0">
                <a:latin typeface="Calibri"/>
                <a:cs typeface="Calibri"/>
              </a:rPr>
              <a:t>s</a:t>
            </a:r>
            <a:r>
              <a:rPr sz="2400" b="1" spc="-4" baseline="3413" dirty="0" smtClean="0">
                <a:latin typeface="Calibri"/>
                <a:cs typeface="Calibri"/>
              </a:rPr>
              <a:t>h</a:t>
            </a:r>
            <a:r>
              <a:rPr sz="2400" b="1" spc="4" baseline="3413" dirty="0" smtClean="0">
                <a:latin typeface="Calibri"/>
                <a:cs typeface="Calibri"/>
              </a:rPr>
              <a:t>o</a:t>
            </a:r>
            <a:r>
              <a:rPr sz="2400" b="1" spc="-4" baseline="3413" dirty="0" smtClean="0">
                <a:latin typeface="Calibri"/>
                <a:cs typeface="Calibri"/>
              </a:rPr>
              <a:t>u</a:t>
            </a:r>
            <a:r>
              <a:rPr sz="2400" b="1" spc="0" baseline="3413" dirty="0" smtClean="0">
                <a:latin typeface="Calibri"/>
                <a:cs typeface="Calibri"/>
              </a:rPr>
              <a:t>ld</a:t>
            </a:r>
            <a:r>
              <a:rPr sz="2400" b="1" spc="-14" baseline="3413" dirty="0" smtClean="0">
                <a:latin typeface="Calibri"/>
                <a:cs typeface="Calibri"/>
              </a:rPr>
              <a:t> </a:t>
            </a:r>
            <a:r>
              <a:rPr sz="2400" b="1" spc="0" baseline="3413" dirty="0" smtClean="0">
                <a:latin typeface="Calibri"/>
                <a:cs typeface="Calibri"/>
              </a:rPr>
              <a:t>know:</a:t>
            </a:r>
            <a:endParaRPr sz="1600">
              <a:latin typeface="Calibri"/>
              <a:cs typeface="Calibri"/>
            </a:endParaRPr>
          </a:p>
        </p:txBody>
      </p:sp>
      <p:sp>
        <p:nvSpPr>
          <p:cNvPr id="22" name="object 22"/>
          <p:cNvSpPr txBox="1"/>
          <p:nvPr/>
        </p:nvSpPr>
        <p:spPr>
          <a:xfrm>
            <a:off x="4688840" y="3943898"/>
            <a:ext cx="824576" cy="203707"/>
          </a:xfrm>
          <a:prstGeom prst="rect">
            <a:avLst/>
          </a:prstGeom>
        </p:spPr>
        <p:txBody>
          <a:bodyPr wrap="square" lIns="0" tIns="0" rIns="0" bIns="0" rtlCol="0">
            <a:noAutofit/>
          </a:bodyPr>
          <a:lstStyle/>
          <a:p>
            <a:pPr marL="12700">
              <a:lnSpc>
                <a:spcPts val="1535"/>
              </a:lnSpc>
              <a:spcBef>
                <a:spcPts val="76"/>
              </a:spcBef>
            </a:pPr>
            <a:r>
              <a:rPr sz="1400" b="1" spc="0" dirty="0" smtClean="0">
                <a:solidFill>
                  <a:srgbClr val="FFFFFF"/>
                </a:solidFill>
                <a:latin typeface="Arial"/>
                <a:cs typeface="Arial"/>
              </a:rPr>
              <a:t>Ext</a:t>
            </a:r>
            <a:r>
              <a:rPr sz="1400" b="1" spc="4" dirty="0" smtClean="0">
                <a:solidFill>
                  <a:srgbClr val="FFFFFF"/>
                </a:solidFill>
                <a:latin typeface="Arial"/>
                <a:cs typeface="Arial"/>
              </a:rPr>
              <a:t>r</a:t>
            </a:r>
            <a:r>
              <a:rPr sz="1400" b="1" spc="0" dirty="0" smtClean="0">
                <a:solidFill>
                  <a:srgbClr val="FFFFFF"/>
                </a:solidFill>
                <a:latin typeface="Arial"/>
                <a:cs typeface="Arial"/>
              </a:rPr>
              <a:t>a</a:t>
            </a:r>
            <a:r>
              <a:rPr sz="1400" b="1" spc="-4" dirty="0" smtClean="0">
                <a:solidFill>
                  <a:srgbClr val="FFFFFF"/>
                </a:solidFill>
                <a:latin typeface="Arial"/>
                <a:cs typeface="Arial"/>
              </a:rPr>
              <a:t>n</a:t>
            </a:r>
            <a:r>
              <a:rPr sz="1400" b="1" spc="0" dirty="0" smtClean="0">
                <a:solidFill>
                  <a:srgbClr val="FFFFFF"/>
                </a:solidFill>
                <a:latin typeface="Arial"/>
                <a:cs typeface="Arial"/>
              </a:rPr>
              <a:t>et:</a:t>
            </a:r>
            <a:endParaRPr sz="1400">
              <a:latin typeface="Arial"/>
              <a:cs typeface="Arial"/>
            </a:endParaRPr>
          </a:p>
        </p:txBody>
      </p:sp>
      <p:sp>
        <p:nvSpPr>
          <p:cNvPr id="21" name="object 21"/>
          <p:cNvSpPr txBox="1"/>
          <p:nvPr/>
        </p:nvSpPr>
        <p:spPr>
          <a:xfrm>
            <a:off x="890727" y="4016796"/>
            <a:ext cx="765623" cy="203707"/>
          </a:xfrm>
          <a:prstGeom prst="rect">
            <a:avLst/>
          </a:prstGeom>
        </p:spPr>
        <p:txBody>
          <a:bodyPr wrap="square" lIns="0" tIns="0" rIns="0" bIns="0" rtlCol="0">
            <a:noAutofit/>
          </a:bodyPr>
          <a:lstStyle/>
          <a:p>
            <a:pPr marL="12700">
              <a:lnSpc>
                <a:spcPts val="1535"/>
              </a:lnSpc>
              <a:spcBef>
                <a:spcPts val="76"/>
              </a:spcBef>
            </a:pPr>
            <a:r>
              <a:rPr sz="1400" b="1" spc="4" dirty="0" smtClean="0">
                <a:solidFill>
                  <a:srgbClr val="FFFFFF"/>
                </a:solidFill>
                <a:latin typeface="Arial"/>
                <a:cs typeface="Arial"/>
              </a:rPr>
              <a:t>I</a:t>
            </a:r>
            <a:r>
              <a:rPr sz="1400" b="1" spc="-4" dirty="0" smtClean="0">
                <a:solidFill>
                  <a:srgbClr val="FFFFFF"/>
                </a:solidFill>
                <a:latin typeface="Arial"/>
                <a:cs typeface="Arial"/>
              </a:rPr>
              <a:t>n</a:t>
            </a:r>
            <a:r>
              <a:rPr sz="1400" b="1" spc="0" dirty="0" smtClean="0">
                <a:solidFill>
                  <a:srgbClr val="FFFFFF"/>
                </a:solidFill>
                <a:latin typeface="Arial"/>
                <a:cs typeface="Arial"/>
              </a:rPr>
              <a:t>t</a:t>
            </a:r>
            <a:r>
              <a:rPr sz="1400" b="1" spc="4" dirty="0" smtClean="0">
                <a:solidFill>
                  <a:srgbClr val="FFFFFF"/>
                </a:solidFill>
                <a:latin typeface="Arial"/>
                <a:cs typeface="Arial"/>
              </a:rPr>
              <a:t>r</a:t>
            </a:r>
            <a:r>
              <a:rPr sz="1400" b="1" spc="0" dirty="0" smtClean="0">
                <a:solidFill>
                  <a:srgbClr val="FFFFFF"/>
                </a:solidFill>
                <a:latin typeface="Arial"/>
                <a:cs typeface="Arial"/>
              </a:rPr>
              <a:t>a</a:t>
            </a:r>
            <a:r>
              <a:rPr sz="1400" b="1" spc="-4" dirty="0" smtClean="0">
                <a:solidFill>
                  <a:srgbClr val="FFFFFF"/>
                </a:solidFill>
                <a:latin typeface="Arial"/>
                <a:cs typeface="Arial"/>
              </a:rPr>
              <a:t>n</a:t>
            </a:r>
            <a:r>
              <a:rPr sz="1400" b="1" spc="0" dirty="0" smtClean="0">
                <a:solidFill>
                  <a:srgbClr val="FFFFFF"/>
                </a:solidFill>
                <a:latin typeface="Arial"/>
                <a:cs typeface="Arial"/>
              </a:rPr>
              <a:t>e</a:t>
            </a:r>
            <a:r>
              <a:rPr sz="1400" b="1" spc="4" dirty="0" smtClean="0">
                <a:solidFill>
                  <a:srgbClr val="FFFFFF"/>
                </a:solidFill>
                <a:latin typeface="Arial"/>
                <a:cs typeface="Arial"/>
              </a:rPr>
              <a:t>t</a:t>
            </a:r>
            <a:r>
              <a:rPr sz="1400" b="1" spc="0" dirty="0" smtClean="0">
                <a:solidFill>
                  <a:srgbClr val="FFFFFF"/>
                </a:solidFill>
                <a:latin typeface="Arial"/>
                <a:cs typeface="Arial"/>
              </a:rPr>
              <a:t>:</a:t>
            </a:r>
            <a:endParaRPr sz="1400">
              <a:latin typeface="Arial"/>
              <a:cs typeface="Arial"/>
            </a:endParaRPr>
          </a:p>
        </p:txBody>
      </p:sp>
      <p:sp>
        <p:nvSpPr>
          <p:cNvPr id="20" name="object 20"/>
          <p:cNvSpPr txBox="1"/>
          <p:nvPr/>
        </p:nvSpPr>
        <p:spPr>
          <a:xfrm>
            <a:off x="4688840" y="4309658"/>
            <a:ext cx="2959564" cy="203707"/>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An </a:t>
            </a:r>
            <a:r>
              <a:rPr sz="1400" spc="29" dirty="0" smtClean="0">
                <a:solidFill>
                  <a:srgbClr val="FFFFFF"/>
                </a:solidFill>
                <a:latin typeface="Arial"/>
                <a:cs typeface="Arial"/>
              </a:rPr>
              <a:t> </a:t>
            </a:r>
            <a:r>
              <a:rPr sz="1400" spc="0" dirty="0" smtClean="0">
                <a:solidFill>
                  <a:srgbClr val="FFFFFF"/>
                </a:solidFill>
                <a:latin typeface="Arial"/>
                <a:cs typeface="Arial"/>
              </a:rPr>
              <a:t>E</a:t>
            </a:r>
            <a:r>
              <a:rPr sz="1400" spc="-19" dirty="0" smtClean="0">
                <a:solidFill>
                  <a:srgbClr val="FFFFFF"/>
                </a:solidFill>
                <a:latin typeface="Arial"/>
                <a:cs typeface="Arial"/>
              </a:rPr>
              <a:t>x</a:t>
            </a:r>
            <a:r>
              <a:rPr sz="1400" spc="4" dirty="0" smtClean="0">
                <a:solidFill>
                  <a:srgbClr val="FFFFFF"/>
                </a:solidFill>
                <a:latin typeface="Arial"/>
                <a:cs typeface="Arial"/>
              </a:rPr>
              <a:t>t</a:t>
            </a:r>
            <a:r>
              <a:rPr sz="1400" spc="-9" dirty="0" smtClean="0">
                <a:solidFill>
                  <a:srgbClr val="FFFFFF"/>
                </a:solidFill>
                <a:latin typeface="Arial"/>
                <a:cs typeface="Arial"/>
              </a:rPr>
              <a:t>r</a:t>
            </a:r>
            <a:r>
              <a:rPr sz="1400" spc="0" dirty="0" smtClean="0">
                <a:solidFill>
                  <a:srgbClr val="FFFFFF"/>
                </a:solidFill>
                <a:latin typeface="Arial"/>
                <a:cs typeface="Arial"/>
              </a:rPr>
              <a:t>an</a:t>
            </a:r>
            <a:r>
              <a:rPr sz="1400" spc="-14" dirty="0" smtClean="0">
                <a:solidFill>
                  <a:srgbClr val="FFFFFF"/>
                </a:solidFill>
                <a:latin typeface="Arial"/>
                <a:cs typeface="Arial"/>
              </a:rPr>
              <a:t>e</a:t>
            </a:r>
            <a:r>
              <a:rPr sz="1400" spc="0" dirty="0" smtClean="0">
                <a:solidFill>
                  <a:srgbClr val="FFFFFF"/>
                </a:solidFill>
                <a:latin typeface="Arial"/>
                <a:cs typeface="Arial"/>
              </a:rPr>
              <a:t>t </a:t>
            </a:r>
            <a:r>
              <a:rPr sz="1400" spc="25" dirty="0" smtClean="0">
                <a:solidFill>
                  <a:srgbClr val="FFFFFF"/>
                </a:solidFill>
                <a:latin typeface="Arial"/>
                <a:cs typeface="Arial"/>
              </a:rPr>
              <a:t> </a:t>
            </a:r>
            <a:r>
              <a:rPr sz="1400" spc="-9" dirty="0" smtClean="0">
                <a:solidFill>
                  <a:srgbClr val="FFFFFF"/>
                </a:solidFill>
                <a:latin typeface="Arial"/>
                <a:cs typeface="Arial"/>
              </a:rPr>
              <a:t>i</a:t>
            </a:r>
            <a:r>
              <a:rPr sz="1400" spc="0" dirty="0" smtClean="0">
                <a:solidFill>
                  <a:srgbClr val="FFFFFF"/>
                </a:solidFill>
                <a:latin typeface="Arial"/>
                <a:cs typeface="Arial"/>
              </a:rPr>
              <a:t>s </a:t>
            </a:r>
            <a:r>
              <a:rPr sz="1400" spc="19" dirty="0" smtClean="0">
                <a:solidFill>
                  <a:srgbClr val="FFFFFF"/>
                </a:solidFill>
                <a:latin typeface="Arial"/>
                <a:cs typeface="Arial"/>
              </a:rPr>
              <a:t> </a:t>
            </a:r>
            <a:r>
              <a:rPr sz="1400" spc="-14" dirty="0" smtClean="0">
                <a:solidFill>
                  <a:srgbClr val="FFFFFF"/>
                </a:solidFill>
                <a:latin typeface="Arial"/>
                <a:cs typeface="Arial"/>
              </a:rPr>
              <a:t>a</a:t>
            </a:r>
            <a:r>
              <a:rPr sz="1400" spc="-4" dirty="0" smtClean="0">
                <a:solidFill>
                  <a:srgbClr val="FFFFFF"/>
                </a:solidFill>
                <a:latin typeface="Arial"/>
                <a:cs typeface="Arial"/>
              </a:rPr>
              <a:t>ct</a:t>
            </a:r>
            <a:r>
              <a:rPr sz="1400" spc="0" dirty="0" smtClean="0">
                <a:solidFill>
                  <a:srgbClr val="FFFFFF"/>
                </a:solidFill>
                <a:latin typeface="Arial"/>
                <a:cs typeface="Arial"/>
              </a:rPr>
              <a:t>ually </a:t>
            </a:r>
            <a:r>
              <a:rPr sz="1400" spc="9" dirty="0" smtClean="0">
                <a:solidFill>
                  <a:srgbClr val="FFFFFF"/>
                </a:solidFill>
                <a:latin typeface="Arial"/>
                <a:cs typeface="Arial"/>
              </a:rPr>
              <a:t> </a:t>
            </a:r>
            <a:r>
              <a:rPr sz="1400" spc="0" dirty="0" smtClean="0">
                <a:solidFill>
                  <a:srgbClr val="FFFFFF"/>
                </a:solidFill>
                <a:latin typeface="Arial"/>
                <a:cs typeface="Arial"/>
              </a:rPr>
              <a:t>an  </a:t>
            </a:r>
            <a:r>
              <a:rPr sz="1400" spc="-4" dirty="0" smtClean="0">
                <a:solidFill>
                  <a:srgbClr val="FFFFFF"/>
                </a:solidFill>
                <a:latin typeface="Arial"/>
                <a:cs typeface="Arial"/>
              </a:rPr>
              <a:t>I</a:t>
            </a:r>
            <a:r>
              <a:rPr sz="1400" spc="0" dirty="0" smtClean="0">
                <a:solidFill>
                  <a:srgbClr val="FFFFFF"/>
                </a:solidFill>
                <a:latin typeface="Arial"/>
                <a:cs typeface="Arial"/>
              </a:rPr>
              <a:t>n</a:t>
            </a:r>
            <a:r>
              <a:rPr sz="1400" spc="-4" dirty="0" smtClean="0">
                <a:solidFill>
                  <a:srgbClr val="FFFFFF"/>
                </a:solidFill>
                <a:latin typeface="Arial"/>
                <a:cs typeface="Arial"/>
              </a:rPr>
              <a:t>t</a:t>
            </a:r>
            <a:r>
              <a:rPr sz="1400" spc="0" dirty="0" smtClean="0">
                <a:solidFill>
                  <a:srgbClr val="FFFFFF"/>
                </a:solidFill>
                <a:latin typeface="Arial"/>
                <a:cs typeface="Arial"/>
              </a:rPr>
              <a:t>r</a:t>
            </a:r>
            <a:r>
              <a:rPr sz="1400" spc="-14" dirty="0" smtClean="0">
                <a:solidFill>
                  <a:srgbClr val="FFFFFF"/>
                </a:solidFill>
                <a:latin typeface="Arial"/>
                <a:cs typeface="Arial"/>
              </a:rPr>
              <a:t>a</a:t>
            </a:r>
            <a:r>
              <a:rPr sz="1400" spc="0" dirty="0" smtClean="0">
                <a:solidFill>
                  <a:srgbClr val="FFFFFF"/>
                </a:solidFill>
                <a:latin typeface="Arial"/>
                <a:cs typeface="Arial"/>
              </a:rPr>
              <a:t>n</a:t>
            </a:r>
            <a:r>
              <a:rPr sz="1400" spc="-14" dirty="0" smtClean="0">
                <a:solidFill>
                  <a:srgbClr val="FFFFFF"/>
                </a:solidFill>
                <a:latin typeface="Arial"/>
                <a:cs typeface="Arial"/>
              </a:rPr>
              <a:t>e</a:t>
            </a:r>
            <a:r>
              <a:rPr sz="1400" spc="0" dirty="0" smtClean="0">
                <a:solidFill>
                  <a:srgbClr val="FFFFFF"/>
                </a:solidFill>
                <a:latin typeface="Arial"/>
                <a:cs typeface="Arial"/>
              </a:rPr>
              <a:t>t</a:t>
            </a:r>
            <a:endParaRPr sz="1400">
              <a:latin typeface="Arial"/>
              <a:cs typeface="Arial"/>
            </a:endParaRPr>
          </a:p>
        </p:txBody>
      </p:sp>
      <p:sp>
        <p:nvSpPr>
          <p:cNvPr id="19" name="object 19"/>
          <p:cNvSpPr txBox="1"/>
          <p:nvPr/>
        </p:nvSpPr>
        <p:spPr>
          <a:xfrm>
            <a:off x="890727" y="4382810"/>
            <a:ext cx="2961416" cy="630428"/>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An</a:t>
            </a:r>
            <a:r>
              <a:rPr sz="1400" spc="129" dirty="0" smtClean="0">
                <a:solidFill>
                  <a:srgbClr val="FFFFFF"/>
                </a:solidFill>
                <a:latin typeface="Arial"/>
                <a:cs typeface="Arial"/>
              </a:rPr>
              <a:t> </a:t>
            </a:r>
            <a:r>
              <a:rPr sz="1400" spc="-4" dirty="0" smtClean="0">
                <a:solidFill>
                  <a:srgbClr val="FFFFFF"/>
                </a:solidFill>
                <a:latin typeface="Arial"/>
                <a:cs typeface="Arial"/>
              </a:rPr>
              <a:t>I</a:t>
            </a:r>
            <a:r>
              <a:rPr sz="1400" spc="0" dirty="0" smtClean="0">
                <a:solidFill>
                  <a:srgbClr val="FFFFFF"/>
                </a:solidFill>
                <a:latin typeface="Arial"/>
                <a:cs typeface="Arial"/>
              </a:rPr>
              <a:t>n</a:t>
            </a:r>
            <a:r>
              <a:rPr sz="1400" spc="-4" dirty="0" smtClean="0">
                <a:solidFill>
                  <a:srgbClr val="FFFFFF"/>
                </a:solidFill>
                <a:latin typeface="Arial"/>
                <a:cs typeface="Arial"/>
              </a:rPr>
              <a:t>t</a:t>
            </a:r>
            <a:r>
              <a:rPr sz="1400" spc="0" dirty="0" smtClean="0">
                <a:solidFill>
                  <a:srgbClr val="FFFFFF"/>
                </a:solidFill>
                <a:latin typeface="Arial"/>
                <a:cs typeface="Arial"/>
              </a:rPr>
              <a:t>r</a:t>
            </a:r>
            <a:r>
              <a:rPr sz="1400" spc="-14" dirty="0" smtClean="0">
                <a:solidFill>
                  <a:srgbClr val="FFFFFF"/>
                </a:solidFill>
                <a:latin typeface="Arial"/>
                <a:cs typeface="Arial"/>
              </a:rPr>
              <a:t>a</a:t>
            </a:r>
            <a:r>
              <a:rPr sz="1400" spc="0" dirty="0" smtClean="0">
                <a:solidFill>
                  <a:srgbClr val="FFFFFF"/>
                </a:solidFill>
                <a:latin typeface="Arial"/>
                <a:cs typeface="Arial"/>
              </a:rPr>
              <a:t>n</a:t>
            </a:r>
            <a:r>
              <a:rPr sz="1400" spc="-14" dirty="0" smtClean="0">
                <a:solidFill>
                  <a:srgbClr val="FFFFFF"/>
                </a:solidFill>
                <a:latin typeface="Arial"/>
                <a:cs typeface="Arial"/>
              </a:rPr>
              <a:t>e</a:t>
            </a:r>
            <a:r>
              <a:rPr sz="1400" spc="0" dirty="0" smtClean="0">
                <a:solidFill>
                  <a:srgbClr val="FFFFFF"/>
                </a:solidFill>
                <a:latin typeface="Arial"/>
                <a:cs typeface="Arial"/>
              </a:rPr>
              <a:t>t</a:t>
            </a:r>
            <a:r>
              <a:rPr sz="1400" spc="134" dirty="0" smtClean="0">
                <a:solidFill>
                  <a:srgbClr val="FFFFFF"/>
                </a:solidFill>
                <a:latin typeface="Arial"/>
                <a:cs typeface="Arial"/>
              </a:rPr>
              <a:t> </a:t>
            </a:r>
            <a:r>
              <a:rPr sz="1400" spc="-9" dirty="0" smtClean="0">
                <a:solidFill>
                  <a:srgbClr val="FFFFFF"/>
                </a:solidFill>
                <a:latin typeface="Arial"/>
                <a:cs typeface="Arial"/>
              </a:rPr>
              <a:t>i</a:t>
            </a:r>
            <a:r>
              <a:rPr sz="1400" spc="0" dirty="0" smtClean="0">
                <a:solidFill>
                  <a:srgbClr val="FFFFFF"/>
                </a:solidFill>
                <a:latin typeface="Arial"/>
                <a:cs typeface="Arial"/>
              </a:rPr>
              <a:t>s</a:t>
            </a:r>
            <a:r>
              <a:rPr sz="1400" spc="119" dirty="0" smtClean="0">
                <a:solidFill>
                  <a:srgbClr val="FFFFFF"/>
                </a:solidFill>
                <a:latin typeface="Arial"/>
                <a:cs typeface="Arial"/>
              </a:rPr>
              <a:t> </a:t>
            </a:r>
            <a:r>
              <a:rPr sz="1400" spc="4" dirty="0" smtClean="0">
                <a:solidFill>
                  <a:srgbClr val="FFFFFF"/>
                </a:solidFill>
                <a:latin typeface="Arial"/>
                <a:cs typeface="Arial"/>
              </a:rPr>
              <a:t>t</a:t>
            </a:r>
            <a:r>
              <a:rPr sz="1400" spc="0" dirty="0" smtClean="0">
                <a:solidFill>
                  <a:srgbClr val="FFFFFF"/>
                </a:solidFill>
                <a:latin typeface="Arial"/>
                <a:cs typeface="Arial"/>
              </a:rPr>
              <a:t>he</a:t>
            </a:r>
            <a:r>
              <a:rPr sz="1400" spc="114" dirty="0" smtClean="0">
                <a:solidFill>
                  <a:srgbClr val="FFFFFF"/>
                </a:solidFill>
                <a:latin typeface="Arial"/>
                <a:cs typeface="Arial"/>
              </a:rPr>
              <a:t> </a:t>
            </a:r>
            <a:r>
              <a:rPr sz="1400" spc="-14" dirty="0" smtClean="0">
                <a:solidFill>
                  <a:srgbClr val="FFFFFF"/>
                </a:solidFill>
                <a:latin typeface="Arial"/>
                <a:cs typeface="Arial"/>
              </a:rPr>
              <a:t>p</a:t>
            </a:r>
            <a:r>
              <a:rPr sz="1400" spc="0" dirty="0" smtClean="0">
                <a:solidFill>
                  <a:srgbClr val="FFFFFF"/>
                </a:solidFill>
                <a:latin typeface="Arial"/>
                <a:cs typeface="Arial"/>
              </a:rPr>
              <a:t>ri</a:t>
            </a:r>
            <a:r>
              <a:rPr sz="1400" spc="-14" dirty="0" smtClean="0">
                <a:solidFill>
                  <a:srgbClr val="FFFFFF"/>
                </a:solidFill>
                <a:latin typeface="Arial"/>
                <a:cs typeface="Arial"/>
              </a:rPr>
              <a:t>v</a:t>
            </a:r>
            <a:r>
              <a:rPr sz="1400" spc="0" dirty="0" smtClean="0">
                <a:solidFill>
                  <a:srgbClr val="FFFFFF"/>
                </a:solidFill>
                <a:latin typeface="Arial"/>
                <a:cs typeface="Arial"/>
              </a:rPr>
              <a:t>a</a:t>
            </a:r>
            <a:r>
              <a:rPr sz="1400" spc="4" dirty="0" smtClean="0">
                <a:solidFill>
                  <a:srgbClr val="FFFFFF"/>
                </a:solidFill>
                <a:latin typeface="Arial"/>
                <a:cs typeface="Arial"/>
              </a:rPr>
              <a:t>t</a:t>
            </a:r>
            <a:r>
              <a:rPr sz="1400" spc="0" dirty="0" smtClean="0">
                <a:solidFill>
                  <a:srgbClr val="FFFFFF"/>
                </a:solidFill>
                <a:latin typeface="Arial"/>
                <a:cs typeface="Arial"/>
              </a:rPr>
              <a:t>e</a:t>
            </a:r>
            <a:r>
              <a:rPr sz="1400" spc="129" dirty="0" smtClean="0">
                <a:solidFill>
                  <a:srgbClr val="FFFFFF"/>
                </a:solidFill>
                <a:latin typeface="Arial"/>
                <a:cs typeface="Arial"/>
              </a:rPr>
              <a:t> </a:t>
            </a:r>
            <a:r>
              <a:rPr sz="1400" spc="-14" dirty="0" smtClean="0">
                <a:solidFill>
                  <a:srgbClr val="FFFFFF"/>
                </a:solidFill>
                <a:latin typeface="Arial"/>
                <a:cs typeface="Arial"/>
              </a:rPr>
              <a:t>n</a:t>
            </a:r>
            <a:r>
              <a:rPr sz="1400" spc="0" dirty="0" smtClean="0">
                <a:solidFill>
                  <a:srgbClr val="FFFFFF"/>
                </a:solidFill>
                <a:latin typeface="Arial"/>
                <a:cs typeface="Arial"/>
              </a:rPr>
              <a:t>e</a:t>
            </a:r>
            <a:r>
              <a:rPr sz="1400" spc="4" dirty="0" smtClean="0">
                <a:solidFill>
                  <a:srgbClr val="FFFFFF"/>
                </a:solidFill>
                <a:latin typeface="Arial"/>
                <a:cs typeface="Arial"/>
              </a:rPr>
              <a:t>t</a:t>
            </a:r>
            <a:r>
              <a:rPr sz="1400" spc="-19" dirty="0" smtClean="0">
                <a:solidFill>
                  <a:srgbClr val="FFFFFF"/>
                </a:solidFill>
                <a:latin typeface="Arial"/>
                <a:cs typeface="Arial"/>
              </a:rPr>
              <a:t>w</a:t>
            </a:r>
            <a:r>
              <a:rPr sz="1400" spc="0" dirty="0" smtClean="0">
                <a:solidFill>
                  <a:srgbClr val="FFFFFF"/>
                </a:solidFill>
                <a:latin typeface="Arial"/>
                <a:cs typeface="Arial"/>
              </a:rPr>
              <a:t>o</a:t>
            </a:r>
            <a:r>
              <a:rPr sz="1400" spc="-14" dirty="0" smtClean="0">
                <a:solidFill>
                  <a:srgbClr val="FFFFFF"/>
                </a:solidFill>
                <a:latin typeface="Arial"/>
                <a:cs typeface="Arial"/>
              </a:rPr>
              <a:t>r</a:t>
            </a:r>
            <a:r>
              <a:rPr sz="1400" spc="4" dirty="0" smtClean="0">
                <a:solidFill>
                  <a:srgbClr val="FFFFFF"/>
                </a:solidFill>
                <a:latin typeface="Arial"/>
                <a:cs typeface="Arial"/>
              </a:rPr>
              <a:t>k</a:t>
            </a:r>
            <a:r>
              <a:rPr sz="1400" spc="0" dirty="0" smtClean="0">
                <a:solidFill>
                  <a:srgbClr val="FFFFFF"/>
                </a:solidFill>
                <a:latin typeface="Arial"/>
                <a:cs typeface="Arial"/>
              </a:rPr>
              <a:t>ing</a:t>
            </a:r>
            <a:endParaRPr sz="1400">
              <a:latin typeface="Arial"/>
              <a:cs typeface="Arial"/>
            </a:endParaRPr>
          </a:p>
          <a:p>
            <a:pPr marL="12700" marR="8254">
              <a:lnSpc>
                <a:spcPct val="100041"/>
              </a:lnSpc>
            </a:pPr>
            <a:r>
              <a:rPr sz="1400" spc="4" dirty="0" smtClean="0">
                <a:solidFill>
                  <a:srgbClr val="FFFFFF"/>
                </a:solidFill>
                <a:latin typeface="Arial"/>
                <a:cs typeface="Arial"/>
              </a:rPr>
              <a:t>s</a:t>
            </a:r>
            <a:r>
              <a:rPr sz="1400" spc="-19" dirty="0" smtClean="0">
                <a:solidFill>
                  <a:srgbClr val="FFFFFF"/>
                </a:solidFill>
                <a:latin typeface="Arial"/>
                <a:cs typeface="Arial"/>
              </a:rPr>
              <a:t>y</a:t>
            </a:r>
            <a:r>
              <a:rPr sz="1400" spc="4" dirty="0" smtClean="0">
                <a:solidFill>
                  <a:srgbClr val="FFFFFF"/>
                </a:solidFill>
                <a:latin typeface="Arial"/>
                <a:cs typeface="Arial"/>
              </a:rPr>
              <a:t>st</a:t>
            </a:r>
            <a:r>
              <a:rPr sz="1400" spc="0" dirty="0" smtClean="0">
                <a:solidFill>
                  <a:srgbClr val="FFFFFF"/>
                </a:solidFill>
                <a:latin typeface="Arial"/>
                <a:cs typeface="Arial"/>
              </a:rPr>
              <a:t>em</a:t>
            </a:r>
            <a:r>
              <a:rPr sz="1400" spc="357" dirty="0" smtClean="0">
                <a:solidFill>
                  <a:srgbClr val="FFFFFF"/>
                </a:solidFill>
                <a:latin typeface="Arial"/>
                <a:cs typeface="Arial"/>
              </a:rPr>
              <a:t> </a:t>
            </a:r>
            <a:r>
              <a:rPr sz="1400" spc="-19" dirty="0" smtClean="0">
                <a:solidFill>
                  <a:srgbClr val="FFFFFF"/>
                </a:solidFill>
                <a:latin typeface="Arial"/>
                <a:cs typeface="Arial"/>
              </a:rPr>
              <a:t>w</a:t>
            </a:r>
            <a:r>
              <a:rPr sz="1400" spc="0" dirty="0" smtClean="0">
                <a:solidFill>
                  <a:srgbClr val="FFFFFF"/>
                </a:solidFill>
                <a:latin typeface="Arial"/>
                <a:cs typeface="Arial"/>
              </a:rPr>
              <a:t>i</a:t>
            </a:r>
            <a:r>
              <a:rPr sz="1400" spc="4" dirty="0" smtClean="0">
                <a:solidFill>
                  <a:srgbClr val="FFFFFF"/>
                </a:solidFill>
                <a:latin typeface="Arial"/>
                <a:cs typeface="Arial"/>
              </a:rPr>
              <a:t>t</a:t>
            </a:r>
            <a:r>
              <a:rPr sz="1400" spc="0" dirty="0" smtClean="0">
                <a:solidFill>
                  <a:srgbClr val="FFFFFF"/>
                </a:solidFill>
                <a:latin typeface="Arial"/>
                <a:cs typeface="Arial"/>
              </a:rPr>
              <a:t>hin</a:t>
            </a:r>
            <a:r>
              <a:rPr sz="1400" spc="357" dirty="0" smtClean="0">
                <a:solidFill>
                  <a:srgbClr val="FFFFFF"/>
                </a:solidFill>
                <a:latin typeface="Arial"/>
                <a:cs typeface="Arial"/>
              </a:rPr>
              <a:t> </a:t>
            </a:r>
            <a:r>
              <a:rPr sz="1400" spc="0" dirty="0" smtClean="0">
                <a:solidFill>
                  <a:srgbClr val="FFFFFF"/>
                </a:solidFill>
                <a:latin typeface="Arial"/>
                <a:cs typeface="Arial"/>
              </a:rPr>
              <a:t>an</a:t>
            </a:r>
            <a:r>
              <a:rPr sz="1400" spc="342" dirty="0" smtClean="0">
                <a:solidFill>
                  <a:srgbClr val="FFFFFF"/>
                </a:solidFill>
                <a:latin typeface="Arial"/>
                <a:cs typeface="Arial"/>
              </a:rPr>
              <a:t> </a:t>
            </a:r>
            <a:r>
              <a:rPr sz="1400" spc="0" dirty="0" smtClean="0">
                <a:solidFill>
                  <a:srgbClr val="FFFFFF"/>
                </a:solidFill>
                <a:latin typeface="Arial"/>
                <a:cs typeface="Arial"/>
              </a:rPr>
              <a:t>or</a:t>
            </a:r>
            <a:r>
              <a:rPr sz="1400" spc="-14" dirty="0" smtClean="0">
                <a:solidFill>
                  <a:srgbClr val="FFFFFF"/>
                </a:solidFill>
                <a:latin typeface="Arial"/>
                <a:cs typeface="Arial"/>
              </a:rPr>
              <a:t>g</a:t>
            </a:r>
            <a:r>
              <a:rPr sz="1400" spc="0" dirty="0" smtClean="0">
                <a:solidFill>
                  <a:srgbClr val="FFFFFF"/>
                </a:solidFill>
                <a:latin typeface="Arial"/>
                <a:cs typeface="Arial"/>
              </a:rPr>
              <a:t>an</a:t>
            </a:r>
            <a:r>
              <a:rPr sz="1400" spc="-14" dirty="0" smtClean="0">
                <a:solidFill>
                  <a:srgbClr val="FFFFFF"/>
                </a:solidFill>
                <a:latin typeface="Arial"/>
                <a:cs typeface="Arial"/>
              </a:rPr>
              <a:t>i</a:t>
            </a:r>
            <a:r>
              <a:rPr sz="1400" spc="4" dirty="0" smtClean="0">
                <a:solidFill>
                  <a:srgbClr val="FFFFFF"/>
                </a:solidFill>
                <a:latin typeface="Arial"/>
                <a:cs typeface="Arial"/>
              </a:rPr>
              <a:t>z</a:t>
            </a:r>
            <a:r>
              <a:rPr sz="1400" spc="-14" dirty="0" smtClean="0">
                <a:solidFill>
                  <a:srgbClr val="FFFFFF"/>
                </a:solidFill>
                <a:latin typeface="Arial"/>
                <a:cs typeface="Arial"/>
              </a:rPr>
              <a:t>a</a:t>
            </a:r>
            <a:r>
              <a:rPr sz="1400" spc="4" dirty="0" smtClean="0">
                <a:solidFill>
                  <a:srgbClr val="FFFFFF"/>
                </a:solidFill>
                <a:latin typeface="Arial"/>
                <a:cs typeface="Arial"/>
              </a:rPr>
              <a:t>t</a:t>
            </a:r>
            <a:r>
              <a:rPr sz="1400" spc="0" dirty="0" smtClean="0">
                <a:solidFill>
                  <a:srgbClr val="FFFFFF"/>
                </a:solidFill>
                <a:latin typeface="Arial"/>
                <a:cs typeface="Arial"/>
              </a:rPr>
              <a:t>i</a:t>
            </a:r>
            <a:r>
              <a:rPr sz="1400" spc="-14" dirty="0" smtClean="0">
                <a:solidFill>
                  <a:srgbClr val="FFFFFF"/>
                </a:solidFill>
                <a:latin typeface="Arial"/>
                <a:cs typeface="Arial"/>
              </a:rPr>
              <a:t>o</a:t>
            </a:r>
            <a:r>
              <a:rPr sz="1400" spc="4" dirty="0" smtClean="0">
                <a:solidFill>
                  <a:srgbClr val="FFFFFF"/>
                </a:solidFill>
                <a:latin typeface="Arial"/>
                <a:cs typeface="Arial"/>
              </a:rPr>
              <a:t>n</a:t>
            </a:r>
            <a:r>
              <a:rPr sz="1400" spc="0" dirty="0" smtClean="0">
                <a:solidFill>
                  <a:srgbClr val="FFFFFF"/>
                </a:solidFill>
                <a:latin typeface="Arial"/>
                <a:cs typeface="Arial"/>
              </a:rPr>
              <a:t>.</a:t>
            </a:r>
            <a:r>
              <a:rPr sz="1400" spc="362" dirty="0" smtClean="0">
                <a:solidFill>
                  <a:srgbClr val="FFFFFF"/>
                </a:solidFill>
                <a:latin typeface="Arial"/>
                <a:cs typeface="Arial"/>
              </a:rPr>
              <a:t> </a:t>
            </a:r>
            <a:r>
              <a:rPr sz="1400" spc="-144" dirty="0" smtClean="0">
                <a:solidFill>
                  <a:srgbClr val="FFFFFF"/>
                </a:solidFill>
                <a:latin typeface="Arial"/>
                <a:cs typeface="Arial"/>
              </a:rPr>
              <a:t>Y</a:t>
            </a:r>
            <a:r>
              <a:rPr sz="1400" spc="0" dirty="0" smtClean="0">
                <a:solidFill>
                  <a:srgbClr val="FFFFFF"/>
                </a:solidFill>
                <a:latin typeface="Arial"/>
                <a:cs typeface="Arial"/>
              </a:rPr>
              <a:t>ou </a:t>
            </a:r>
            <a:r>
              <a:rPr sz="1400" spc="4" dirty="0" smtClean="0">
                <a:solidFill>
                  <a:srgbClr val="FFFFFF"/>
                </a:solidFill>
                <a:latin typeface="Arial"/>
                <a:cs typeface="Arial"/>
              </a:rPr>
              <a:t>c</a:t>
            </a:r>
            <a:r>
              <a:rPr sz="1400" spc="-14" dirty="0" smtClean="0">
                <a:solidFill>
                  <a:srgbClr val="FFFFFF"/>
                </a:solidFill>
                <a:latin typeface="Arial"/>
                <a:cs typeface="Arial"/>
              </a:rPr>
              <a:t>a</a:t>
            </a:r>
            <a:r>
              <a:rPr sz="1400" spc="0" dirty="0" smtClean="0">
                <a:solidFill>
                  <a:srgbClr val="FFFFFF"/>
                </a:solidFill>
                <a:latin typeface="Arial"/>
                <a:cs typeface="Arial"/>
              </a:rPr>
              <a:t>n </a:t>
            </a:r>
            <a:r>
              <a:rPr sz="1400" spc="189" dirty="0" smtClean="0">
                <a:solidFill>
                  <a:srgbClr val="FFFFFF"/>
                </a:solidFill>
                <a:latin typeface="Arial"/>
                <a:cs typeface="Arial"/>
              </a:rPr>
              <a:t> </a:t>
            </a:r>
            <a:r>
              <a:rPr sz="1400" spc="4" dirty="0" smtClean="0">
                <a:solidFill>
                  <a:srgbClr val="FFFFFF"/>
                </a:solidFill>
                <a:latin typeface="Arial"/>
                <a:cs typeface="Arial"/>
              </a:rPr>
              <a:t>s</a:t>
            </a:r>
            <a:r>
              <a:rPr sz="1400" spc="-9" dirty="0" smtClean="0">
                <a:solidFill>
                  <a:srgbClr val="FFFFFF"/>
                </a:solidFill>
                <a:latin typeface="Arial"/>
                <a:cs typeface="Arial"/>
              </a:rPr>
              <a:t>i</a:t>
            </a:r>
            <a:r>
              <a:rPr sz="1400" spc="0" dirty="0" smtClean="0">
                <a:solidFill>
                  <a:srgbClr val="FFFFFF"/>
                </a:solidFill>
                <a:latin typeface="Arial"/>
                <a:cs typeface="Arial"/>
              </a:rPr>
              <a:t>mply </a:t>
            </a:r>
            <a:r>
              <a:rPr sz="1400" spc="159" dirty="0" smtClean="0">
                <a:solidFill>
                  <a:srgbClr val="FFFFFF"/>
                </a:solidFill>
                <a:latin typeface="Arial"/>
                <a:cs typeface="Arial"/>
              </a:rPr>
              <a:t> </a:t>
            </a:r>
            <a:r>
              <a:rPr sz="1400" spc="0" dirty="0" smtClean="0">
                <a:solidFill>
                  <a:srgbClr val="FFFFFF"/>
                </a:solidFill>
                <a:latin typeface="Arial"/>
                <a:cs typeface="Arial"/>
              </a:rPr>
              <a:t>de</a:t>
            </a:r>
            <a:r>
              <a:rPr sz="1400" spc="4" dirty="0" smtClean="0">
                <a:solidFill>
                  <a:srgbClr val="FFFFFF"/>
                </a:solidFill>
                <a:latin typeface="Arial"/>
                <a:cs typeface="Arial"/>
              </a:rPr>
              <a:t>f</a:t>
            </a:r>
            <a:r>
              <a:rPr sz="1400" spc="-9" dirty="0" smtClean="0">
                <a:solidFill>
                  <a:srgbClr val="FFFFFF"/>
                </a:solidFill>
                <a:latin typeface="Arial"/>
                <a:cs typeface="Arial"/>
              </a:rPr>
              <a:t>i</a:t>
            </a:r>
            <a:r>
              <a:rPr sz="1400" spc="0" dirty="0" smtClean="0">
                <a:solidFill>
                  <a:srgbClr val="FFFFFF"/>
                </a:solidFill>
                <a:latin typeface="Arial"/>
                <a:cs typeface="Arial"/>
              </a:rPr>
              <a:t>ne </a:t>
            </a:r>
            <a:r>
              <a:rPr sz="1400" spc="169" dirty="0" smtClean="0">
                <a:solidFill>
                  <a:srgbClr val="FFFFFF"/>
                </a:solidFill>
                <a:latin typeface="Arial"/>
                <a:cs typeface="Arial"/>
              </a:rPr>
              <a:t> </a:t>
            </a:r>
            <a:r>
              <a:rPr sz="1400" spc="0" dirty="0" smtClean="0">
                <a:solidFill>
                  <a:srgbClr val="FFFFFF"/>
                </a:solidFill>
                <a:latin typeface="Arial"/>
                <a:cs typeface="Arial"/>
              </a:rPr>
              <a:t>it </a:t>
            </a:r>
            <a:r>
              <a:rPr sz="1400" spc="179" dirty="0" smtClean="0">
                <a:solidFill>
                  <a:srgbClr val="FFFFFF"/>
                </a:solidFill>
                <a:latin typeface="Arial"/>
                <a:cs typeface="Arial"/>
              </a:rPr>
              <a:t> </a:t>
            </a:r>
            <a:r>
              <a:rPr sz="1400" spc="0" dirty="0" smtClean="0">
                <a:solidFill>
                  <a:srgbClr val="FFFFFF"/>
                </a:solidFill>
                <a:latin typeface="Arial"/>
                <a:cs typeface="Arial"/>
              </a:rPr>
              <a:t>as </a:t>
            </a:r>
            <a:r>
              <a:rPr sz="1400" spc="179" dirty="0" smtClean="0">
                <a:solidFill>
                  <a:srgbClr val="FFFFFF"/>
                </a:solidFill>
                <a:latin typeface="Arial"/>
                <a:cs typeface="Arial"/>
              </a:rPr>
              <a:t> </a:t>
            </a:r>
            <a:r>
              <a:rPr sz="1400" spc="0" dirty="0" smtClean="0">
                <a:solidFill>
                  <a:srgbClr val="FFFFFF"/>
                </a:solidFill>
                <a:latin typeface="Arial"/>
                <a:cs typeface="Arial"/>
              </a:rPr>
              <a:t>a </a:t>
            </a:r>
            <a:r>
              <a:rPr sz="1400" spc="174" dirty="0" smtClean="0">
                <a:solidFill>
                  <a:srgbClr val="FFFFFF"/>
                </a:solidFill>
                <a:latin typeface="Arial"/>
                <a:cs typeface="Arial"/>
              </a:rPr>
              <a:t> </a:t>
            </a:r>
            <a:r>
              <a:rPr sz="1400" spc="0" dirty="0" smtClean="0">
                <a:solidFill>
                  <a:srgbClr val="FFFFFF"/>
                </a:solidFill>
                <a:latin typeface="Arial"/>
                <a:cs typeface="Arial"/>
              </a:rPr>
              <a:t>pri</a:t>
            </a:r>
            <a:r>
              <a:rPr sz="1400" spc="-19" dirty="0" smtClean="0">
                <a:solidFill>
                  <a:srgbClr val="FFFFFF"/>
                </a:solidFill>
                <a:latin typeface="Arial"/>
                <a:cs typeface="Arial"/>
              </a:rPr>
              <a:t>v</a:t>
            </a:r>
            <a:r>
              <a:rPr sz="1400" spc="0" dirty="0" smtClean="0">
                <a:solidFill>
                  <a:srgbClr val="FFFFFF"/>
                </a:solidFill>
                <a:latin typeface="Arial"/>
                <a:cs typeface="Arial"/>
              </a:rPr>
              <a:t>a</a:t>
            </a:r>
            <a:r>
              <a:rPr sz="1400" spc="4" dirty="0" smtClean="0">
                <a:solidFill>
                  <a:srgbClr val="FFFFFF"/>
                </a:solidFill>
                <a:latin typeface="Arial"/>
                <a:cs typeface="Arial"/>
              </a:rPr>
              <a:t>t</a:t>
            </a:r>
            <a:r>
              <a:rPr sz="1400" spc="0" dirty="0" smtClean="0">
                <a:solidFill>
                  <a:srgbClr val="FFFFFF"/>
                </a:solidFill>
                <a:latin typeface="Arial"/>
                <a:cs typeface="Arial"/>
              </a:rPr>
              <a:t>e</a:t>
            </a:r>
            <a:endParaRPr sz="1400">
              <a:latin typeface="Arial"/>
              <a:cs typeface="Arial"/>
            </a:endParaRPr>
          </a:p>
        </p:txBody>
      </p:sp>
      <p:sp>
        <p:nvSpPr>
          <p:cNvPr id="18" name="object 18"/>
          <p:cNvSpPr txBox="1"/>
          <p:nvPr/>
        </p:nvSpPr>
        <p:spPr>
          <a:xfrm>
            <a:off x="4688840" y="4523025"/>
            <a:ext cx="348867" cy="204012"/>
          </a:xfrm>
          <a:prstGeom prst="rect">
            <a:avLst/>
          </a:prstGeom>
        </p:spPr>
        <p:txBody>
          <a:bodyPr wrap="square" lIns="0" tIns="0" rIns="0" bIns="0" rtlCol="0">
            <a:noAutofit/>
          </a:bodyPr>
          <a:lstStyle/>
          <a:p>
            <a:pPr marL="12700">
              <a:lnSpc>
                <a:spcPts val="1535"/>
              </a:lnSpc>
              <a:spcBef>
                <a:spcPts val="76"/>
              </a:spcBef>
            </a:pPr>
            <a:r>
              <a:rPr sz="1400" spc="4" dirty="0" smtClean="0">
                <a:solidFill>
                  <a:srgbClr val="FFFFFF"/>
                </a:solidFill>
                <a:latin typeface="Arial"/>
                <a:cs typeface="Arial"/>
              </a:rPr>
              <a:t>t</a:t>
            </a:r>
            <a:r>
              <a:rPr sz="1400" spc="-14" dirty="0" smtClean="0">
                <a:solidFill>
                  <a:srgbClr val="FFFFFF"/>
                </a:solidFill>
                <a:latin typeface="Arial"/>
                <a:cs typeface="Arial"/>
              </a:rPr>
              <a:t>h</a:t>
            </a:r>
            <a:r>
              <a:rPr sz="1400" spc="0" dirty="0" smtClean="0">
                <a:solidFill>
                  <a:srgbClr val="FFFFFF"/>
                </a:solidFill>
                <a:latin typeface="Arial"/>
                <a:cs typeface="Arial"/>
              </a:rPr>
              <a:t>at</a:t>
            </a:r>
            <a:endParaRPr sz="1400">
              <a:latin typeface="Arial"/>
              <a:cs typeface="Arial"/>
            </a:endParaRPr>
          </a:p>
        </p:txBody>
      </p:sp>
      <p:sp>
        <p:nvSpPr>
          <p:cNvPr id="17" name="object 17"/>
          <p:cNvSpPr txBox="1"/>
          <p:nvPr/>
        </p:nvSpPr>
        <p:spPr>
          <a:xfrm>
            <a:off x="5210048" y="4523025"/>
            <a:ext cx="178051" cy="204012"/>
          </a:xfrm>
          <a:prstGeom prst="rect">
            <a:avLst/>
          </a:prstGeom>
        </p:spPr>
        <p:txBody>
          <a:bodyPr wrap="square" lIns="0" tIns="0" rIns="0" bIns="0" rtlCol="0">
            <a:noAutofit/>
          </a:bodyPr>
          <a:lstStyle/>
          <a:p>
            <a:pPr marL="12700">
              <a:lnSpc>
                <a:spcPts val="1535"/>
              </a:lnSpc>
              <a:spcBef>
                <a:spcPts val="76"/>
              </a:spcBef>
            </a:pPr>
            <a:r>
              <a:rPr sz="1400" spc="-9" dirty="0" smtClean="0">
                <a:solidFill>
                  <a:srgbClr val="FFFFFF"/>
                </a:solidFill>
                <a:latin typeface="Arial"/>
                <a:cs typeface="Arial"/>
              </a:rPr>
              <a:t>is</a:t>
            </a:r>
            <a:endParaRPr sz="1400">
              <a:latin typeface="Arial"/>
              <a:cs typeface="Arial"/>
            </a:endParaRPr>
          </a:p>
        </p:txBody>
      </p:sp>
      <p:sp>
        <p:nvSpPr>
          <p:cNvPr id="16" name="object 16"/>
          <p:cNvSpPr txBox="1"/>
          <p:nvPr/>
        </p:nvSpPr>
        <p:spPr>
          <a:xfrm>
            <a:off x="5562092" y="4523025"/>
            <a:ext cx="664476" cy="204012"/>
          </a:xfrm>
          <a:prstGeom prst="rect">
            <a:avLst/>
          </a:prstGeom>
        </p:spPr>
        <p:txBody>
          <a:bodyPr wrap="square" lIns="0" tIns="0" rIns="0" bIns="0" rtlCol="0">
            <a:noAutofit/>
          </a:bodyPr>
          <a:lstStyle/>
          <a:p>
            <a:pPr marL="12700">
              <a:lnSpc>
                <a:spcPts val="1535"/>
              </a:lnSpc>
              <a:spcBef>
                <a:spcPts val="76"/>
              </a:spcBef>
            </a:pPr>
            <a:r>
              <a:rPr sz="1400" spc="-14" dirty="0" smtClean="0">
                <a:solidFill>
                  <a:srgbClr val="FFFFFF"/>
                </a:solidFill>
                <a:latin typeface="Arial"/>
                <a:cs typeface="Arial"/>
              </a:rPr>
              <a:t>p</a:t>
            </a:r>
            <a:r>
              <a:rPr sz="1400" spc="0" dirty="0" smtClean="0">
                <a:solidFill>
                  <a:srgbClr val="FFFFFF"/>
                </a:solidFill>
                <a:latin typeface="Arial"/>
                <a:cs typeface="Arial"/>
              </a:rPr>
              <a:t>a</a:t>
            </a:r>
            <a:r>
              <a:rPr sz="1400" spc="-14" dirty="0" smtClean="0">
                <a:solidFill>
                  <a:srgbClr val="FFFFFF"/>
                </a:solidFill>
                <a:latin typeface="Arial"/>
                <a:cs typeface="Arial"/>
              </a:rPr>
              <a:t>r</a:t>
            </a:r>
            <a:r>
              <a:rPr sz="1400" spc="4" dirty="0" smtClean="0">
                <a:solidFill>
                  <a:srgbClr val="FFFFFF"/>
                </a:solidFill>
                <a:latin typeface="Arial"/>
                <a:cs typeface="Arial"/>
              </a:rPr>
              <a:t>t</a:t>
            </a:r>
            <a:r>
              <a:rPr sz="1400" spc="0" dirty="0" smtClean="0">
                <a:solidFill>
                  <a:srgbClr val="FFFFFF"/>
                </a:solidFill>
                <a:latin typeface="Arial"/>
                <a:cs typeface="Arial"/>
              </a:rPr>
              <a:t>ially</a:t>
            </a:r>
            <a:endParaRPr sz="1400">
              <a:latin typeface="Arial"/>
              <a:cs typeface="Arial"/>
            </a:endParaRPr>
          </a:p>
        </p:txBody>
      </p:sp>
      <p:sp>
        <p:nvSpPr>
          <p:cNvPr id="15" name="object 15"/>
          <p:cNvSpPr txBox="1"/>
          <p:nvPr/>
        </p:nvSpPr>
        <p:spPr>
          <a:xfrm>
            <a:off x="6395974" y="4523025"/>
            <a:ext cx="1252466" cy="204012"/>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a</a:t>
            </a:r>
            <a:r>
              <a:rPr sz="1400" spc="-9" dirty="0" smtClean="0">
                <a:solidFill>
                  <a:srgbClr val="FFFFFF"/>
                </a:solidFill>
                <a:latin typeface="Arial"/>
                <a:cs typeface="Arial"/>
              </a:rPr>
              <a:t>c</a:t>
            </a:r>
            <a:r>
              <a:rPr sz="1400" spc="4" dirty="0" smtClean="0">
                <a:solidFill>
                  <a:srgbClr val="FFFFFF"/>
                </a:solidFill>
                <a:latin typeface="Arial"/>
                <a:cs typeface="Arial"/>
              </a:rPr>
              <a:t>c</a:t>
            </a:r>
            <a:r>
              <a:rPr sz="1400" spc="-14" dirty="0" smtClean="0">
                <a:solidFill>
                  <a:srgbClr val="FFFFFF"/>
                </a:solidFill>
                <a:latin typeface="Arial"/>
                <a:cs typeface="Arial"/>
              </a:rPr>
              <a:t>e</a:t>
            </a:r>
            <a:r>
              <a:rPr sz="1400" spc="-4" dirty="0" smtClean="0">
                <a:solidFill>
                  <a:srgbClr val="FFFFFF"/>
                </a:solidFill>
                <a:latin typeface="Arial"/>
                <a:cs typeface="Arial"/>
              </a:rPr>
              <a:t>s</a:t>
            </a:r>
            <a:r>
              <a:rPr sz="1400" spc="4" dirty="0" smtClean="0">
                <a:solidFill>
                  <a:srgbClr val="FFFFFF"/>
                </a:solidFill>
                <a:latin typeface="Arial"/>
                <a:cs typeface="Arial"/>
              </a:rPr>
              <a:t>s</a:t>
            </a:r>
            <a:r>
              <a:rPr sz="1400" spc="0" dirty="0" smtClean="0">
                <a:solidFill>
                  <a:srgbClr val="FFFFFF"/>
                </a:solidFill>
                <a:latin typeface="Arial"/>
                <a:cs typeface="Arial"/>
              </a:rPr>
              <a:t>ible   </a:t>
            </a:r>
            <a:r>
              <a:rPr sz="1400" spc="202" dirty="0" smtClean="0">
                <a:solidFill>
                  <a:srgbClr val="FFFFFF"/>
                </a:solidFill>
                <a:latin typeface="Arial"/>
                <a:cs typeface="Arial"/>
              </a:rPr>
              <a:t> </a:t>
            </a:r>
            <a:r>
              <a:rPr sz="1400" spc="-4" dirty="0" smtClean="0">
                <a:solidFill>
                  <a:srgbClr val="FFFFFF"/>
                </a:solidFill>
                <a:latin typeface="Arial"/>
                <a:cs typeface="Arial"/>
              </a:rPr>
              <a:t>to</a:t>
            </a:r>
            <a:endParaRPr sz="1400">
              <a:latin typeface="Arial"/>
              <a:cs typeface="Arial"/>
            </a:endParaRPr>
          </a:p>
        </p:txBody>
      </p:sp>
      <p:sp>
        <p:nvSpPr>
          <p:cNvPr id="14" name="object 14"/>
          <p:cNvSpPr txBox="1"/>
          <p:nvPr/>
        </p:nvSpPr>
        <p:spPr>
          <a:xfrm>
            <a:off x="4688840" y="4736632"/>
            <a:ext cx="2958674" cy="203707"/>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a</a:t>
            </a:r>
            <a:r>
              <a:rPr sz="1400" spc="-14" dirty="0" smtClean="0">
                <a:solidFill>
                  <a:srgbClr val="FFFFFF"/>
                </a:solidFill>
                <a:latin typeface="Arial"/>
                <a:cs typeface="Arial"/>
              </a:rPr>
              <a:t>u</a:t>
            </a:r>
            <a:r>
              <a:rPr sz="1400" spc="4" dirty="0" smtClean="0">
                <a:solidFill>
                  <a:srgbClr val="FFFFFF"/>
                </a:solidFill>
                <a:latin typeface="Arial"/>
                <a:cs typeface="Arial"/>
              </a:rPr>
              <a:t>t</a:t>
            </a:r>
            <a:r>
              <a:rPr sz="1400" spc="0" dirty="0" smtClean="0">
                <a:solidFill>
                  <a:srgbClr val="FFFFFF"/>
                </a:solidFill>
                <a:latin typeface="Arial"/>
                <a:cs typeface="Arial"/>
              </a:rPr>
              <a:t>h</a:t>
            </a:r>
            <a:r>
              <a:rPr sz="1400" spc="-14" dirty="0" smtClean="0">
                <a:solidFill>
                  <a:srgbClr val="FFFFFF"/>
                </a:solidFill>
                <a:latin typeface="Arial"/>
                <a:cs typeface="Arial"/>
              </a:rPr>
              <a:t>o</a:t>
            </a:r>
            <a:r>
              <a:rPr sz="1400" spc="0" dirty="0" smtClean="0">
                <a:solidFill>
                  <a:srgbClr val="FFFFFF"/>
                </a:solidFill>
                <a:latin typeface="Arial"/>
                <a:cs typeface="Arial"/>
              </a:rPr>
              <a:t>ri</a:t>
            </a:r>
            <a:r>
              <a:rPr sz="1400" spc="-4" dirty="0" smtClean="0">
                <a:solidFill>
                  <a:srgbClr val="FFFFFF"/>
                </a:solidFill>
                <a:latin typeface="Arial"/>
                <a:cs typeface="Arial"/>
              </a:rPr>
              <a:t>z</a:t>
            </a:r>
            <a:r>
              <a:rPr sz="1400" spc="0" dirty="0" smtClean="0">
                <a:solidFill>
                  <a:srgbClr val="FFFFFF"/>
                </a:solidFill>
                <a:latin typeface="Arial"/>
                <a:cs typeface="Arial"/>
              </a:rPr>
              <a:t>ed</a:t>
            </a:r>
            <a:r>
              <a:rPr sz="1400" spc="114" dirty="0" smtClean="0">
                <a:solidFill>
                  <a:srgbClr val="FFFFFF"/>
                </a:solidFill>
                <a:latin typeface="Arial"/>
                <a:cs typeface="Arial"/>
              </a:rPr>
              <a:t> </a:t>
            </a:r>
            <a:r>
              <a:rPr sz="1400" spc="0" dirty="0" smtClean="0">
                <a:solidFill>
                  <a:srgbClr val="FFFFFF"/>
                </a:solidFill>
                <a:latin typeface="Arial"/>
                <a:cs typeface="Arial"/>
              </a:rPr>
              <a:t>o</a:t>
            </a:r>
            <a:r>
              <a:rPr sz="1400" spc="-14" dirty="0" smtClean="0">
                <a:solidFill>
                  <a:srgbClr val="FFFFFF"/>
                </a:solidFill>
                <a:latin typeface="Arial"/>
                <a:cs typeface="Arial"/>
              </a:rPr>
              <a:t>u</a:t>
            </a:r>
            <a:r>
              <a:rPr sz="1400" spc="-4" dirty="0" smtClean="0">
                <a:solidFill>
                  <a:srgbClr val="FFFFFF"/>
                </a:solidFill>
                <a:latin typeface="Arial"/>
                <a:cs typeface="Arial"/>
              </a:rPr>
              <a:t>t</a:t>
            </a:r>
            <a:r>
              <a:rPr sz="1400" spc="4" dirty="0" smtClean="0">
                <a:solidFill>
                  <a:srgbClr val="FFFFFF"/>
                </a:solidFill>
                <a:latin typeface="Arial"/>
                <a:cs typeface="Arial"/>
              </a:rPr>
              <a:t>s</a:t>
            </a:r>
            <a:r>
              <a:rPr sz="1400" spc="0" dirty="0" smtClean="0">
                <a:solidFill>
                  <a:srgbClr val="FFFFFF"/>
                </a:solidFill>
                <a:latin typeface="Arial"/>
                <a:cs typeface="Arial"/>
              </a:rPr>
              <a:t>id</a:t>
            </a:r>
            <a:r>
              <a:rPr sz="1400" spc="-14" dirty="0" smtClean="0">
                <a:solidFill>
                  <a:srgbClr val="FFFFFF"/>
                </a:solidFill>
                <a:latin typeface="Arial"/>
                <a:cs typeface="Arial"/>
              </a:rPr>
              <a:t>e</a:t>
            </a:r>
            <a:r>
              <a:rPr sz="1400" spc="-9" dirty="0" smtClean="0">
                <a:solidFill>
                  <a:srgbClr val="FFFFFF"/>
                </a:solidFill>
                <a:latin typeface="Arial"/>
                <a:cs typeface="Arial"/>
              </a:rPr>
              <a:t>r</a:t>
            </a:r>
            <a:r>
              <a:rPr sz="1400" spc="9" dirty="0" smtClean="0">
                <a:solidFill>
                  <a:srgbClr val="FFFFFF"/>
                </a:solidFill>
                <a:latin typeface="Arial"/>
                <a:cs typeface="Arial"/>
              </a:rPr>
              <a:t>s</a:t>
            </a:r>
            <a:r>
              <a:rPr sz="1400" spc="0" dirty="0" smtClean="0">
                <a:solidFill>
                  <a:srgbClr val="FFFFFF"/>
                </a:solidFill>
                <a:latin typeface="Arial"/>
                <a:cs typeface="Arial"/>
              </a:rPr>
              <a:t>.</a:t>
            </a:r>
            <a:r>
              <a:rPr sz="1400" spc="134" dirty="0" smtClean="0">
                <a:solidFill>
                  <a:srgbClr val="FFFFFF"/>
                </a:solidFill>
                <a:latin typeface="Arial"/>
                <a:cs typeface="Arial"/>
              </a:rPr>
              <a:t> </a:t>
            </a:r>
            <a:r>
              <a:rPr sz="1400" spc="0" dirty="0" smtClean="0">
                <a:solidFill>
                  <a:srgbClr val="FFFFFF"/>
                </a:solidFill>
                <a:latin typeface="Arial"/>
                <a:cs typeface="Arial"/>
              </a:rPr>
              <a:t>Si</a:t>
            </a:r>
            <a:r>
              <a:rPr sz="1400" spc="-19" dirty="0" smtClean="0">
                <a:solidFill>
                  <a:srgbClr val="FFFFFF"/>
                </a:solidFill>
                <a:latin typeface="Arial"/>
                <a:cs typeface="Arial"/>
              </a:rPr>
              <a:t>m</a:t>
            </a:r>
            <a:r>
              <a:rPr sz="1400" spc="0" dirty="0" smtClean="0">
                <a:solidFill>
                  <a:srgbClr val="FFFFFF"/>
                </a:solidFill>
                <a:latin typeface="Arial"/>
                <a:cs typeface="Arial"/>
              </a:rPr>
              <a:t>pl</a:t>
            </a:r>
            <a:r>
              <a:rPr sz="1400" spc="-125" dirty="0" smtClean="0">
                <a:solidFill>
                  <a:srgbClr val="FFFFFF"/>
                </a:solidFill>
                <a:latin typeface="Arial"/>
                <a:cs typeface="Arial"/>
              </a:rPr>
              <a:t>y</a:t>
            </a:r>
            <a:r>
              <a:rPr sz="1400" spc="0" dirty="0" smtClean="0">
                <a:solidFill>
                  <a:srgbClr val="FFFFFF"/>
                </a:solidFill>
                <a:latin typeface="Arial"/>
                <a:cs typeface="Arial"/>
              </a:rPr>
              <a:t>,</a:t>
            </a:r>
            <a:r>
              <a:rPr sz="1400" spc="144" dirty="0" smtClean="0">
                <a:solidFill>
                  <a:srgbClr val="FFFFFF"/>
                </a:solidFill>
                <a:latin typeface="Arial"/>
                <a:cs typeface="Arial"/>
              </a:rPr>
              <a:t> </a:t>
            </a:r>
            <a:r>
              <a:rPr sz="1400" spc="0" dirty="0" smtClean="0">
                <a:solidFill>
                  <a:srgbClr val="FFFFFF"/>
                </a:solidFill>
                <a:latin typeface="Arial"/>
                <a:cs typeface="Arial"/>
              </a:rPr>
              <a:t>it</a:t>
            </a:r>
            <a:r>
              <a:rPr sz="1400" spc="134" dirty="0" smtClean="0">
                <a:solidFill>
                  <a:srgbClr val="FFFFFF"/>
                </a:solidFill>
                <a:latin typeface="Arial"/>
                <a:cs typeface="Arial"/>
              </a:rPr>
              <a:t> </a:t>
            </a:r>
            <a:r>
              <a:rPr sz="1400" spc="-9" dirty="0" smtClean="0">
                <a:solidFill>
                  <a:srgbClr val="FFFFFF"/>
                </a:solidFill>
                <a:latin typeface="Arial"/>
                <a:cs typeface="Arial"/>
              </a:rPr>
              <a:t>i</a:t>
            </a:r>
            <a:r>
              <a:rPr sz="1400" spc="0" dirty="0" smtClean="0">
                <a:solidFill>
                  <a:srgbClr val="FFFFFF"/>
                </a:solidFill>
                <a:latin typeface="Arial"/>
                <a:cs typeface="Arial"/>
              </a:rPr>
              <a:t>s</a:t>
            </a:r>
            <a:r>
              <a:rPr sz="1400" spc="134" dirty="0" smtClean="0">
                <a:solidFill>
                  <a:srgbClr val="FFFFFF"/>
                </a:solidFill>
                <a:latin typeface="Arial"/>
                <a:cs typeface="Arial"/>
              </a:rPr>
              <a:t> </a:t>
            </a:r>
            <a:r>
              <a:rPr sz="1400" spc="-14" dirty="0" smtClean="0">
                <a:solidFill>
                  <a:srgbClr val="FFFFFF"/>
                </a:solidFill>
                <a:latin typeface="Arial"/>
                <a:cs typeface="Arial"/>
              </a:rPr>
              <a:t>an</a:t>
            </a:r>
            <a:endParaRPr sz="1400">
              <a:latin typeface="Arial"/>
              <a:cs typeface="Arial"/>
            </a:endParaRPr>
          </a:p>
        </p:txBody>
      </p:sp>
      <p:sp>
        <p:nvSpPr>
          <p:cNvPr id="13" name="object 13"/>
          <p:cNvSpPr txBox="1"/>
          <p:nvPr/>
        </p:nvSpPr>
        <p:spPr>
          <a:xfrm>
            <a:off x="4688840" y="4949992"/>
            <a:ext cx="1569422" cy="203707"/>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e</a:t>
            </a:r>
            <a:r>
              <a:rPr sz="1400" spc="-19" dirty="0" smtClean="0">
                <a:solidFill>
                  <a:srgbClr val="FFFFFF"/>
                </a:solidFill>
                <a:latin typeface="Arial"/>
                <a:cs typeface="Arial"/>
              </a:rPr>
              <a:t>x</a:t>
            </a:r>
            <a:r>
              <a:rPr sz="1400" spc="4" dirty="0" smtClean="0">
                <a:solidFill>
                  <a:srgbClr val="FFFFFF"/>
                </a:solidFill>
                <a:latin typeface="Arial"/>
                <a:cs typeface="Arial"/>
              </a:rPr>
              <a:t>t</a:t>
            </a:r>
            <a:r>
              <a:rPr sz="1400" spc="0" dirty="0" smtClean="0">
                <a:solidFill>
                  <a:srgbClr val="FFFFFF"/>
                </a:solidFill>
                <a:latin typeface="Arial"/>
                <a:cs typeface="Arial"/>
              </a:rPr>
              <a:t>end</a:t>
            </a:r>
            <a:r>
              <a:rPr sz="1400" spc="-14" dirty="0" smtClean="0">
                <a:solidFill>
                  <a:srgbClr val="FFFFFF"/>
                </a:solidFill>
                <a:latin typeface="Arial"/>
                <a:cs typeface="Arial"/>
              </a:rPr>
              <a:t>e</a:t>
            </a:r>
            <a:r>
              <a:rPr sz="1400" spc="0" dirty="0" smtClean="0">
                <a:solidFill>
                  <a:srgbClr val="FFFFFF"/>
                </a:solidFill>
                <a:latin typeface="Arial"/>
                <a:cs typeface="Arial"/>
              </a:rPr>
              <a:t>d  </a:t>
            </a:r>
            <a:r>
              <a:rPr sz="1400" spc="312" dirty="0" smtClean="0">
                <a:solidFill>
                  <a:srgbClr val="FFFFFF"/>
                </a:solidFill>
                <a:latin typeface="Arial"/>
                <a:cs typeface="Arial"/>
              </a:rPr>
              <a:t> </a:t>
            </a:r>
            <a:r>
              <a:rPr sz="1400" spc="-4" dirty="0" smtClean="0">
                <a:solidFill>
                  <a:srgbClr val="FFFFFF"/>
                </a:solidFill>
                <a:latin typeface="Arial"/>
                <a:cs typeface="Arial"/>
              </a:rPr>
              <a:t>I</a:t>
            </a:r>
            <a:r>
              <a:rPr sz="1400" spc="0" dirty="0" smtClean="0">
                <a:solidFill>
                  <a:srgbClr val="FFFFFF"/>
                </a:solidFill>
                <a:latin typeface="Arial"/>
                <a:cs typeface="Arial"/>
              </a:rPr>
              <a:t>n</a:t>
            </a:r>
            <a:r>
              <a:rPr sz="1400" spc="-4" dirty="0" smtClean="0">
                <a:solidFill>
                  <a:srgbClr val="FFFFFF"/>
                </a:solidFill>
                <a:latin typeface="Arial"/>
                <a:cs typeface="Arial"/>
              </a:rPr>
              <a:t>t</a:t>
            </a:r>
            <a:r>
              <a:rPr sz="1400" spc="0" dirty="0" smtClean="0">
                <a:solidFill>
                  <a:srgbClr val="FFFFFF"/>
                </a:solidFill>
                <a:latin typeface="Arial"/>
                <a:cs typeface="Arial"/>
              </a:rPr>
              <a:t>r</a:t>
            </a:r>
            <a:r>
              <a:rPr sz="1400" spc="-14" dirty="0" smtClean="0">
                <a:solidFill>
                  <a:srgbClr val="FFFFFF"/>
                </a:solidFill>
                <a:latin typeface="Arial"/>
                <a:cs typeface="Arial"/>
              </a:rPr>
              <a:t>a</a:t>
            </a:r>
            <a:r>
              <a:rPr sz="1400" spc="0" dirty="0" smtClean="0">
                <a:solidFill>
                  <a:srgbClr val="FFFFFF"/>
                </a:solidFill>
                <a:latin typeface="Arial"/>
                <a:cs typeface="Arial"/>
              </a:rPr>
              <a:t>n</a:t>
            </a:r>
            <a:r>
              <a:rPr sz="1400" spc="-14" dirty="0" smtClean="0">
                <a:solidFill>
                  <a:srgbClr val="FFFFFF"/>
                </a:solidFill>
                <a:latin typeface="Arial"/>
                <a:cs typeface="Arial"/>
              </a:rPr>
              <a:t>e</a:t>
            </a:r>
            <a:r>
              <a:rPr sz="1400" spc="0" dirty="0" smtClean="0">
                <a:solidFill>
                  <a:srgbClr val="FFFFFF"/>
                </a:solidFill>
                <a:latin typeface="Arial"/>
                <a:cs typeface="Arial"/>
              </a:rPr>
              <a:t>t</a:t>
            </a:r>
            <a:endParaRPr sz="1400">
              <a:latin typeface="Arial"/>
              <a:cs typeface="Arial"/>
            </a:endParaRPr>
          </a:p>
        </p:txBody>
      </p:sp>
      <p:sp>
        <p:nvSpPr>
          <p:cNvPr id="12" name="object 12"/>
          <p:cNvSpPr txBox="1"/>
          <p:nvPr/>
        </p:nvSpPr>
        <p:spPr>
          <a:xfrm>
            <a:off x="6394450" y="4949992"/>
            <a:ext cx="634561" cy="203707"/>
          </a:xfrm>
          <a:prstGeom prst="rect">
            <a:avLst/>
          </a:prstGeom>
        </p:spPr>
        <p:txBody>
          <a:bodyPr wrap="square" lIns="0" tIns="0" rIns="0" bIns="0" rtlCol="0">
            <a:noAutofit/>
          </a:bodyPr>
          <a:lstStyle/>
          <a:p>
            <a:pPr marL="12700">
              <a:lnSpc>
                <a:spcPts val="1535"/>
              </a:lnSpc>
              <a:spcBef>
                <a:spcPts val="76"/>
              </a:spcBef>
            </a:pPr>
            <a:r>
              <a:rPr sz="1400" spc="-4" dirty="0" smtClean="0">
                <a:solidFill>
                  <a:srgbClr val="FFFFFF"/>
                </a:solidFill>
                <a:latin typeface="Arial"/>
                <a:cs typeface="Arial"/>
              </a:rPr>
              <a:t>t</a:t>
            </a:r>
            <a:r>
              <a:rPr sz="1400" spc="0" dirty="0" smtClean="0">
                <a:solidFill>
                  <a:srgbClr val="FFFFFF"/>
                </a:solidFill>
                <a:latin typeface="Arial"/>
                <a:cs typeface="Arial"/>
              </a:rPr>
              <a:t>o  </a:t>
            </a:r>
            <a:r>
              <a:rPr sz="1400" spc="312" dirty="0" smtClean="0">
                <a:solidFill>
                  <a:srgbClr val="FFFFFF"/>
                </a:solidFill>
                <a:latin typeface="Arial"/>
                <a:cs typeface="Arial"/>
              </a:rPr>
              <a:t> </a:t>
            </a:r>
            <a:r>
              <a:rPr sz="1400" spc="-4" dirty="0" smtClean="0">
                <a:solidFill>
                  <a:srgbClr val="FFFFFF"/>
                </a:solidFill>
                <a:latin typeface="Arial"/>
                <a:cs typeface="Arial"/>
              </a:rPr>
              <a:t>t</a:t>
            </a:r>
            <a:r>
              <a:rPr sz="1400" spc="0" dirty="0" smtClean="0">
                <a:solidFill>
                  <a:srgbClr val="FFFFFF"/>
                </a:solidFill>
                <a:latin typeface="Arial"/>
                <a:cs typeface="Arial"/>
              </a:rPr>
              <a:t>he</a:t>
            </a:r>
            <a:endParaRPr sz="1400">
              <a:latin typeface="Arial"/>
              <a:cs typeface="Arial"/>
            </a:endParaRPr>
          </a:p>
        </p:txBody>
      </p:sp>
      <p:sp>
        <p:nvSpPr>
          <p:cNvPr id="11" name="object 11"/>
          <p:cNvSpPr txBox="1"/>
          <p:nvPr/>
        </p:nvSpPr>
        <p:spPr>
          <a:xfrm>
            <a:off x="7164070" y="4949992"/>
            <a:ext cx="484186" cy="203707"/>
          </a:xfrm>
          <a:prstGeom prst="rect">
            <a:avLst/>
          </a:prstGeom>
        </p:spPr>
        <p:txBody>
          <a:bodyPr wrap="square" lIns="0" tIns="0" rIns="0" bIns="0" rtlCol="0">
            <a:noAutofit/>
          </a:bodyPr>
          <a:lstStyle/>
          <a:p>
            <a:pPr marL="12700">
              <a:lnSpc>
                <a:spcPts val="1535"/>
              </a:lnSpc>
              <a:spcBef>
                <a:spcPts val="76"/>
              </a:spcBef>
            </a:pPr>
            <a:r>
              <a:rPr sz="1400" spc="-14" dirty="0" smtClean="0">
                <a:solidFill>
                  <a:srgbClr val="FFFFFF"/>
                </a:solidFill>
                <a:latin typeface="Arial"/>
                <a:cs typeface="Arial"/>
              </a:rPr>
              <a:t>u</a:t>
            </a:r>
            <a:r>
              <a:rPr sz="1400" spc="-4" dirty="0" smtClean="0">
                <a:solidFill>
                  <a:srgbClr val="FFFFFF"/>
                </a:solidFill>
                <a:latin typeface="Arial"/>
                <a:cs typeface="Arial"/>
              </a:rPr>
              <a:t>s</a:t>
            </a:r>
            <a:r>
              <a:rPr sz="1400" spc="0" dirty="0" smtClean="0">
                <a:solidFill>
                  <a:srgbClr val="FFFFFF"/>
                </a:solidFill>
                <a:latin typeface="Arial"/>
                <a:cs typeface="Arial"/>
              </a:rPr>
              <a:t>e</a:t>
            </a:r>
            <a:r>
              <a:rPr sz="1400" spc="-14" dirty="0" smtClean="0">
                <a:solidFill>
                  <a:srgbClr val="FFFFFF"/>
                </a:solidFill>
                <a:latin typeface="Arial"/>
                <a:cs typeface="Arial"/>
              </a:rPr>
              <a:t>r</a:t>
            </a:r>
            <a:r>
              <a:rPr sz="1400" spc="0" dirty="0" smtClean="0">
                <a:solidFill>
                  <a:srgbClr val="FFFFFF"/>
                </a:solidFill>
                <a:latin typeface="Arial"/>
                <a:cs typeface="Arial"/>
              </a:rPr>
              <a:t>s</a:t>
            </a:r>
            <a:endParaRPr sz="1400">
              <a:latin typeface="Arial"/>
              <a:cs typeface="Arial"/>
            </a:endParaRPr>
          </a:p>
        </p:txBody>
      </p:sp>
      <p:sp>
        <p:nvSpPr>
          <p:cNvPr id="10" name="object 10"/>
          <p:cNvSpPr txBox="1"/>
          <p:nvPr/>
        </p:nvSpPr>
        <p:spPr>
          <a:xfrm>
            <a:off x="890727" y="5022890"/>
            <a:ext cx="2215695" cy="203707"/>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in</a:t>
            </a:r>
            <a:r>
              <a:rPr sz="1400" spc="-4" dirty="0" smtClean="0">
                <a:solidFill>
                  <a:srgbClr val="FFFFFF"/>
                </a:solidFill>
                <a:latin typeface="Arial"/>
                <a:cs typeface="Arial"/>
              </a:rPr>
              <a:t>t</a:t>
            </a:r>
            <a:r>
              <a:rPr sz="1400" spc="0" dirty="0" smtClean="0">
                <a:solidFill>
                  <a:srgbClr val="FFFFFF"/>
                </a:solidFill>
                <a:latin typeface="Arial"/>
                <a:cs typeface="Arial"/>
              </a:rPr>
              <a:t>er</a:t>
            </a:r>
            <a:r>
              <a:rPr sz="1400" spc="-14" dirty="0" smtClean="0">
                <a:solidFill>
                  <a:srgbClr val="FFFFFF"/>
                </a:solidFill>
                <a:latin typeface="Arial"/>
                <a:cs typeface="Arial"/>
              </a:rPr>
              <a:t>ne</a:t>
            </a:r>
            <a:r>
              <a:rPr sz="1400" spc="9" dirty="0" smtClean="0">
                <a:solidFill>
                  <a:srgbClr val="FFFFFF"/>
                </a:solidFill>
                <a:latin typeface="Arial"/>
                <a:cs typeface="Arial"/>
              </a:rPr>
              <a:t>t</a:t>
            </a:r>
            <a:r>
              <a:rPr sz="1400" spc="0" dirty="0" smtClean="0">
                <a:solidFill>
                  <a:srgbClr val="FFFFFF"/>
                </a:solidFill>
                <a:latin typeface="Arial"/>
                <a:cs typeface="Arial"/>
              </a:rPr>
              <a:t>.</a:t>
            </a:r>
            <a:r>
              <a:rPr sz="1400" spc="169" dirty="0" smtClean="0">
                <a:solidFill>
                  <a:srgbClr val="FFFFFF"/>
                </a:solidFill>
                <a:latin typeface="Arial"/>
                <a:cs typeface="Arial"/>
              </a:rPr>
              <a:t> </a:t>
            </a:r>
            <a:r>
              <a:rPr sz="1400" spc="4" dirty="0" smtClean="0">
                <a:solidFill>
                  <a:srgbClr val="FFFFFF"/>
                </a:solidFill>
                <a:latin typeface="Arial"/>
                <a:cs typeface="Arial"/>
              </a:rPr>
              <a:t>I</a:t>
            </a:r>
            <a:r>
              <a:rPr sz="1400" spc="-14" dirty="0" smtClean="0">
                <a:solidFill>
                  <a:srgbClr val="FFFFFF"/>
                </a:solidFill>
                <a:latin typeface="Arial"/>
                <a:cs typeface="Arial"/>
              </a:rPr>
              <a:t>n</a:t>
            </a:r>
            <a:r>
              <a:rPr sz="1400" spc="4" dirty="0" smtClean="0">
                <a:solidFill>
                  <a:srgbClr val="FFFFFF"/>
                </a:solidFill>
                <a:latin typeface="Arial"/>
                <a:cs typeface="Arial"/>
              </a:rPr>
              <a:t>t</a:t>
            </a:r>
            <a:r>
              <a:rPr sz="1400" spc="-9" dirty="0" smtClean="0">
                <a:solidFill>
                  <a:srgbClr val="FFFFFF"/>
                </a:solidFill>
                <a:latin typeface="Arial"/>
                <a:cs typeface="Arial"/>
              </a:rPr>
              <a:t>r</a:t>
            </a:r>
            <a:r>
              <a:rPr sz="1400" spc="0" dirty="0" smtClean="0">
                <a:solidFill>
                  <a:srgbClr val="FFFFFF"/>
                </a:solidFill>
                <a:latin typeface="Arial"/>
                <a:cs typeface="Arial"/>
              </a:rPr>
              <a:t>a</a:t>
            </a:r>
            <a:r>
              <a:rPr sz="1400" spc="-14" dirty="0" smtClean="0">
                <a:solidFill>
                  <a:srgbClr val="FFFFFF"/>
                </a:solidFill>
                <a:latin typeface="Arial"/>
                <a:cs typeface="Arial"/>
              </a:rPr>
              <a:t>n</a:t>
            </a:r>
            <a:r>
              <a:rPr sz="1400" spc="0" dirty="0" smtClean="0">
                <a:solidFill>
                  <a:srgbClr val="FFFFFF"/>
                </a:solidFill>
                <a:latin typeface="Arial"/>
                <a:cs typeface="Arial"/>
              </a:rPr>
              <a:t>et</a:t>
            </a:r>
            <a:r>
              <a:rPr sz="1400" spc="169" dirty="0" smtClean="0">
                <a:solidFill>
                  <a:srgbClr val="FFFFFF"/>
                </a:solidFill>
                <a:latin typeface="Arial"/>
                <a:cs typeface="Arial"/>
              </a:rPr>
              <a:t> </a:t>
            </a:r>
            <a:r>
              <a:rPr sz="1400" spc="-4" dirty="0" smtClean="0">
                <a:solidFill>
                  <a:srgbClr val="FFFFFF"/>
                </a:solidFill>
                <a:latin typeface="Arial"/>
                <a:cs typeface="Arial"/>
              </a:rPr>
              <a:t>s</a:t>
            </a:r>
            <a:r>
              <a:rPr sz="1400" spc="0" dirty="0" smtClean="0">
                <a:solidFill>
                  <a:srgbClr val="FFFFFF"/>
                </a:solidFill>
                <a:latin typeface="Arial"/>
                <a:cs typeface="Arial"/>
              </a:rPr>
              <a:t>er</a:t>
            </a:r>
            <a:r>
              <a:rPr sz="1400" spc="-19" dirty="0" smtClean="0">
                <a:solidFill>
                  <a:srgbClr val="FFFFFF"/>
                </a:solidFill>
                <a:latin typeface="Arial"/>
                <a:cs typeface="Arial"/>
              </a:rPr>
              <a:t>v</a:t>
            </a:r>
            <a:r>
              <a:rPr sz="1400" spc="0" dirty="0" smtClean="0">
                <a:solidFill>
                  <a:srgbClr val="FFFFFF"/>
                </a:solidFill>
                <a:latin typeface="Arial"/>
                <a:cs typeface="Arial"/>
              </a:rPr>
              <a:t>es</a:t>
            </a:r>
            <a:r>
              <a:rPr sz="1400" spc="179" dirty="0" smtClean="0">
                <a:solidFill>
                  <a:srgbClr val="FFFFFF"/>
                </a:solidFill>
                <a:latin typeface="Arial"/>
                <a:cs typeface="Arial"/>
              </a:rPr>
              <a:t> </a:t>
            </a:r>
            <a:r>
              <a:rPr sz="1400" spc="-14" dirty="0" smtClean="0">
                <a:solidFill>
                  <a:srgbClr val="FFFFFF"/>
                </a:solidFill>
                <a:latin typeface="Arial"/>
                <a:cs typeface="Arial"/>
              </a:rPr>
              <a:t>as</a:t>
            </a:r>
            <a:endParaRPr sz="1400">
              <a:latin typeface="Arial"/>
              <a:cs typeface="Arial"/>
            </a:endParaRPr>
          </a:p>
        </p:txBody>
      </p:sp>
      <p:sp>
        <p:nvSpPr>
          <p:cNvPr id="9" name="object 9"/>
          <p:cNvSpPr txBox="1"/>
          <p:nvPr/>
        </p:nvSpPr>
        <p:spPr>
          <a:xfrm>
            <a:off x="3128518" y="5022890"/>
            <a:ext cx="722762" cy="203707"/>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po</a:t>
            </a:r>
            <a:r>
              <a:rPr sz="1400" spc="-19" dirty="0" smtClean="0">
                <a:solidFill>
                  <a:srgbClr val="FFFFFF"/>
                </a:solidFill>
                <a:latin typeface="Arial"/>
                <a:cs typeface="Arial"/>
              </a:rPr>
              <a:t>w</a:t>
            </a:r>
            <a:r>
              <a:rPr sz="1400" spc="0" dirty="0" smtClean="0">
                <a:solidFill>
                  <a:srgbClr val="FFFFFF"/>
                </a:solidFill>
                <a:latin typeface="Arial"/>
                <a:cs typeface="Arial"/>
              </a:rPr>
              <a:t>er</a:t>
            </a:r>
            <a:r>
              <a:rPr sz="1400" spc="-4" dirty="0" smtClean="0">
                <a:solidFill>
                  <a:srgbClr val="FFFFFF"/>
                </a:solidFill>
                <a:latin typeface="Arial"/>
                <a:cs typeface="Arial"/>
              </a:rPr>
              <a:t>f</a:t>
            </a:r>
            <a:r>
              <a:rPr sz="1400" spc="0" dirty="0" smtClean="0">
                <a:solidFill>
                  <a:srgbClr val="FFFFFF"/>
                </a:solidFill>
                <a:latin typeface="Arial"/>
                <a:cs typeface="Arial"/>
              </a:rPr>
              <a:t>ul</a:t>
            </a:r>
            <a:endParaRPr sz="1400">
              <a:latin typeface="Arial"/>
              <a:cs typeface="Arial"/>
            </a:endParaRPr>
          </a:p>
        </p:txBody>
      </p:sp>
      <p:sp>
        <p:nvSpPr>
          <p:cNvPr id="8" name="object 8"/>
          <p:cNvSpPr txBox="1"/>
          <p:nvPr/>
        </p:nvSpPr>
        <p:spPr>
          <a:xfrm>
            <a:off x="4688840" y="5163352"/>
            <a:ext cx="2960279" cy="630478"/>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o</a:t>
            </a:r>
            <a:r>
              <a:rPr sz="1400" spc="-14" dirty="0" smtClean="0">
                <a:solidFill>
                  <a:srgbClr val="FFFFFF"/>
                </a:solidFill>
                <a:latin typeface="Arial"/>
                <a:cs typeface="Arial"/>
              </a:rPr>
              <a:t>u</a:t>
            </a:r>
            <a:r>
              <a:rPr sz="1400" spc="4" dirty="0" smtClean="0">
                <a:solidFill>
                  <a:srgbClr val="FFFFFF"/>
                </a:solidFill>
                <a:latin typeface="Arial"/>
                <a:cs typeface="Arial"/>
              </a:rPr>
              <a:t>ts</a:t>
            </a:r>
            <a:r>
              <a:rPr sz="1400" spc="-9" dirty="0" smtClean="0">
                <a:solidFill>
                  <a:srgbClr val="FFFFFF"/>
                </a:solidFill>
                <a:latin typeface="Arial"/>
                <a:cs typeface="Arial"/>
              </a:rPr>
              <a:t>i</a:t>
            </a:r>
            <a:r>
              <a:rPr sz="1400" spc="0" dirty="0" smtClean="0">
                <a:solidFill>
                  <a:srgbClr val="FFFFFF"/>
                </a:solidFill>
                <a:latin typeface="Arial"/>
                <a:cs typeface="Arial"/>
              </a:rPr>
              <a:t>de</a:t>
            </a:r>
            <a:r>
              <a:rPr sz="1400" spc="94" dirty="0" smtClean="0">
                <a:solidFill>
                  <a:srgbClr val="FFFFFF"/>
                </a:solidFill>
                <a:latin typeface="Arial"/>
                <a:cs typeface="Arial"/>
              </a:rPr>
              <a:t> </a:t>
            </a:r>
            <a:r>
              <a:rPr sz="1400" spc="0" dirty="0" smtClean="0">
                <a:solidFill>
                  <a:srgbClr val="FFFFFF"/>
                </a:solidFill>
                <a:latin typeface="Arial"/>
                <a:cs typeface="Arial"/>
              </a:rPr>
              <a:t>an</a:t>
            </a:r>
            <a:r>
              <a:rPr sz="1400" spc="89" dirty="0" smtClean="0">
                <a:solidFill>
                  <a:srgbClr val="FFFFFF"/>
                </a:solidFill>
                <a:latin typeface="Arial"/>
                <a:cs typeface="Arial"/>
              </a:rPr>
              <a:t> </a:t>
            </a:r>
            <a:r>
              <a:rPr sz="1400" spc="-14" dirty="0" smtClean="0">
                <a:solidFill>
                  <a:srgbClr val="FFFFFF"/>
                </a:solidFill>
                <a:latin typeface="Arial"/>
                <a:cs typeface="Arial"/>
              </a:rPr>
              <a:t>o</a:t>
            </a:r>
            <a:r>
              <a:rPr sz="1400" spc="0" dirty="0" smtClean="0">
                <a:solidFill>
                  <a:srgbClr val="FFFFFF"/>
                </a:solidFill>
                <a:latin typeface="Arial"/>
                <a:cs typeface="Arial"/>
              </a:rPr>
              <a:t>r</a:t>
            </a:r>
            <a:r>
              <a:rPr sz="1400" spc="-14" dirty="0" smtClean="0">
                <a:solidFill>
                  <a:srgbClr val="FFFFFF"/>
                </a:solidFill>
                <a:latin typeface="Arial"/>
                <a:cs typeface="Arial"/>
              </a:rPr>
              <a:t>g</a:t>
            </a:r>
            <a:r>
              <a:rPr sz="1400" spc="0" dirty="0" smtClean="0">
                <a:solidFill>
                  <a:srgbClr val="FFFFFF"/>
                </a:solidFill>
                <a:latin typeface="Arial"/>
                <a:cs typeface="Arial"/>
              </a:rPr>
              <a:t>an</a:t>
            </a:r>
            <a:r>
              <a:rPr sz="1400" spc="-14" dirty="0" smtClean="0">
                <a:solidFill>
                  <a:srgbClr val="FFFFFF"/>
                </a:solidFill>
                <a:latin typeface="Arial"/>
                <a:cs typeface="Arial"/>
              </a:rPr>
              <a:t>i</a:t>
            </a:r>
            <a:r>
              <a:rPr sz="1400" spc="-4" dirty="0" smtClean="0">
                <a:solidFill>
                  <a:srgbClr val="FFFFFF"/>
                </a:solidFill>
                <a:latin typeface="Arial"/>
                <a:cs typeface="Arial"/>
              </a:rPr>
              <a:t>z</a:t>
            </a:r>
            <a:r>
              <a:rPr sz="1400" spc="0" dirty="0" smtClean="0">
                <a:solidFill>
                  <a:srgbClr val="FFFFFF"/>
                </a:solidFill>
                <a:latin typeface="Arial"/>
                <a:cs typeface="Arial"/>
              </a:rPr>
              <a:t>a</a:t>
            </a:r>
            <a:r>
              <a:rPr sz="1400" spc="4" dirty="0" smtClean="0">
                <a:solidFill>
                  <a:srgbClr val="FFFFFF"/>
                </a:solidFill>
                <a:latin typeface="Arial"/>
                <a:cs typeface="Arial"/>
              </a:rPr>
              <a:t>t</a:t>
            </a:r>
            <a:r>
              <a:rPr sz="1400" spc="-9" dirty="0" smtClean="0">
                <a:solidFill>
                  <a:srgbClr val="FFFFFF"/>
                </a:solidFill>
                <a:latin typeface="Arial"/>
                <a:cs typeface="Arial"/>
              </a:rPr>
              <a:t>i</a:t>
            </a:r>
            <a:r>
              <a:rPr sz="1400" spc="0" dirty="0" smtClean="0">
                <a:solidFill>
                  <a:srgbClr val="FFFFFF"/>
                </a:solidFill>
                <a:latin typeface="Arial"/>
                <a:cs typeface="Arial"/>
              </a:rPr>
              <a:t>o</a:t>
            </a:r>
            <a:r>
              <a:rPr sz="1400" spc="-9" dirty="0" smtClean="0">
                <a:solidFill>
                  <a:srgbClr val="FFFFFF"/>
                </a:solidFill>
                <a:latin typeface="Arial"/>
                <a:cs typeface="Arial"/>
              </a:rPr>
              <a:t>n</a:t>
            </a:r>
            <a:r>
              <a:rPr sz="1400" spc="0" dirty="0" smtClean="0">
                <a:solidFill>
                  <a:srgbClr val="FFFFFF"/>
                </a:solidFill>
                <a:latin typeface="Arial"/>
                <a:cs typeface="Arial"/>
              </a:rPr>
              <a:t>.</a:t>
            </a:r>
            <a:r>
              <a:rPr sz="1400" spc="109" dirty="0" smtClean="0">
                <a:solidFill>
                  <a:srgbClr val="FFFFFF"/>
                </a:solidFill>
                <a:latin typeface="Arial"/>
                <a:cs typeface="Arial"/>
              </a:rPr>
              <a:t> </a:t>
            </a:r>
            <a:r>
              <a:rPr sz="1400" spc="-14" dirty="0" smtClean="0">
                <a:solidFill>
                  <a:srgbClr val="FFFFFF"/>
                </a:solidFill>
                <a:latin typeface="Arial"/>
                <a:cs typeface="Arial"/>
              </a:rPr>
              <a:t>P</a:t>
            </a:r>
            <a:r>
              <a:rPr sz="1400" spc="0" dirty="0" smtClean="0">
                <a:solidFill>
                  <a:srgbClr val="FFFFFF"/>
                </a:solidFill>
                <a:latin typeface="Arial"/>
                <a:cs typeface="Arial"/>
              </a:rPr>
              <a:t>eop</a:t>
            </a:r>
            <a:r>
              <a:rPr sz="1400" spc="-14" dirty="0" smtClean="0">
                <a:solidFill>
                  <a:srgbClr val="FFFFFF"/>
                </a:solidFill>
                <a:latin typeface="Arial"/>
                <a:cs typeface="Arial"/>
              </a:rPr>
              <a:t>l</a:t>
            </a:r>
            <a:r>
              <a:rPr sz="1400" spc="0" dirty="0" smtClean="0">
                <a:solidFill>
                  <a:srgbClr val="FFFFFF"/>
                </a:solidFill>
                <a:latin typeface="Arial"/>
                <a:cs typeface="Arial"/>
              </a:rPr>
              <a:t>e</a:t>
            </a:r>
            <a:r>
              <a:rPr sz="1400" spc="104" dirty="0" smtClean="0">
                <a:solidFill>
                  <a:srgbClr val="FFFFFF"/>
                </a:solidFill>
                <a:latin typeface="Arial"/>
                <a:cs typeface="Arial"/>
              </a:rPr>
              <a:t> </a:t>
            </a:r>
            <a:r>
              <a:rPr sz="1400" spc="-19" dirty="0" smtClean="0">
                <a:solidFill>
                  <a:srgbClr val="FFFFFF"/>
                </a:solidFill>
                <a:latin typeface="Arial"/>
                <a:cs typeface="Arial"/>
              </a:rPr>
              <a:t>w</a:t>
            </a:r>
            <a:r>
              <a:rPr sz="1400" spc="0" dirty="0" smtClean="0">
                <a:solidFill>
                  <a:srgbClr val="FFFFFF"/>
                </a:solidFill>
                <a:latin typeface="Arial"/>
                <a:cs typeface="Arial"/>
              </a:rPr>
              <a:t>ho</a:t>
            </a:r>
            <a:endParaRPr sz="1400">
              <a:latin typeface="Arial"/>
              <a:cs typeface="Arial"/>
            </a:endParaRPr>
          </a:p>
          <a:p>
            <a:pPr marL="12700" marR="9267">
              <a:lnSpc>
                <a:spcPct val="100041"/>
              </a:lnSpc>
            </a:pPr>
            <a:r>
              <a:rPr sz="1400" spc="0" dirty="0" smtClean="0">
                <a:solidFill>
                  <a:srgbClr val="FFFFFF"/>
                </a:solidFill>
                <a:latin typeface="Arial"/>
                <a:cs typeface="Arial"/>
              </a:rPr>
              <a:t>are </a:t>
            </a:r>
            <a:r>
              <a:rPr sz="1400" spc="14" dirty="0" smtClean="0">
                <a:solidFill>
                  <a:srgbClr val="FFFFFF"/>
                </a:solidFill>
                <a:latin typeface="Arial"/>
                <a:cs typeface="Arial"/>
              </a:rPr>
              <a:t> </a:t>
            </a:r>
            <a:r>
              <a:rPr sz="1400" spc="-14" dirty="0" smtClean="0">
                <a:solidFill>
                  <a:srgbClr val="FFFFFF"/>
                </a:solidFill>
                <a:latin typeface="Arial"/>
                <a:cs typeface="Arial"/>
              </a:rPr>
              <a:t>no</a:t>
            </a:r>
            <a:r>
              <a:rPr sz="1400" spc="0" dirty="0" smtClean="0">
                <a:solidFill>
                  <a:srgbClr val="FFFFFF"/>
                </a:solidFill>
                <a:latin typeface="Arial"/>
                <a:cs typeface="Arial"/>
              </a:rPr>
              <a:t>t </a:t>
            </a:r>
            <a:r>
              <a:rPr sz="1400" spc="19" dirty="0" smtClean="0">
                <a:solidFill>
                  <a:srgbClr val="FFFFFF"/>
                </a:solidFill>
                <a:latin typeface="Arial"/>
                <a:cs typeface="Arial"/>
              </a:rPr>
              <a:t> </a:t>
            </a:r>
            <a:r>
              <a:rPr sz="1400" spc="0" dirty="0" smtClean="0">
                <a:solidFill>
                  <a:srgbClr val="FFFFFF"/>
                </a:solidFill>
                <a:latin typeface="Arial"/>
                <a:cs typeface="Arial"/>
              </a:rPr>
              <a:t>re</a:t>
            </a:r>
            <a:r>
              <a:rPr sz="1400" spc="-9" dirty="0" smtClean="0">
                <a:solidFill>
                  <a:srgbClr val="FFFFFF"/>
                </a:solidFill>
                <a:latin typeface="Arial"/>
                <a:cs typeface="Arial"/>
              </a:rPr>
              <a:t>l</a:t>
            </a:r>
            <a:r>
              <a:rPr sz="1400" spc="0" dirty="0" smtClean="0">
                <a:solidFill>
                  <a:srgbClr val="FFFFFF"/>
                </a:solidFill>
                <a:latin typeface="Arial"/>
                <a:cs typeface="Arial"/>
              </a:rPr>
              <a:t>a</a:t>
            </a:r>
            <a:r>
              <a:rPr sz="1400" spc="-4" dirty="0" smtClean="0">
                <a:solidFill>
                  <a:srgbClr val="FFFFFF"/>
                </a:solidFill>
                <a:latin typeface="Arial"/>
                <a:cs typeface="Arial"/>
              </a:rPr>
              <a:t>t</a:t>
            </a:r>
            <a:r>
              <a:rPr sz="1400" spc="0" dirty="0" smtClean="0">
                <a:solidFill>
                  <a:srgbClr val="FFFFFF"/>
                </a:solidFill>
                <a:latin typeface="Arial"/>
                <a:cs typeface="Arial"/>
              </a:rPr>
              <a:t>ed </a:t>
            </a:r>
            <a:r>
              <a:rPr sz="1400" spc="14" dirty="0" smtClean="0">
                <a:solidFill>
                  <a:srgbClr val="FFFFFF"/>
                </a:solidFill>
                <a:latin typeface="Arial"/>
                <a:cs typeface="Arial"/>
              </a:rPr>
              <a:t> </a:t>
            </a:r>
            <a:r>
              <a:rPr sz="1400" spc="-4" dirty="0" smtClean="0">
                <a:solidFill>
                  <a:srgbClr val="FFFFFF"/>
                </a:solidFill>
                <a:latin typeface="Arial"/>
                <a:cs typeface="Arial"/>
              </a:rPr>
              <a:t>t</a:t>
            </a:r>
            <a:r>
              <a:rPr sz="1400" spc="0" dirty="0" smtClean="0">
                <a:solidFill>
                  <a:srgbClr val="FFFFFF"/>
                </a:solidFill>
                <a:latin typeface="Arial"/>
                <a:cs typeface="Arial"/>
              </a:rPr>
              <a:t>o </a:t>
            </a:r>
            <a:r>
              <a:rPr sz="1400" spc="19" dirty="0" smtClean="0">
                <a:solidFill>
                  <a:srgbClr val="FFFFFF"/>
                </a:solidFill>
                <a:latin typeface="Arial"/>
                <a:cs typeface="Arial"/>
              </a:rPr>
              <a:t> </a:t>
            </a:r>
            <a:r>
              <a:rPr sz="1400" spc="-4" dirty="0" smtClean="0">
                <a:solidFill>
                  <a:srgbClr val="FFFFFF"/>
                </a:solidFill>
                <a:latin typeface="Arial"/>
                <a:cs typeface="Arial"/>
              </a:rPr>
              <a:t>t</a:t>
            </a:r>
            <a:r>
              <a:rPr sz="1400" spc="0" dirty="0" smtClean="0">
                <a:solidFill>
                  <a:srgbClr val="FFFFFF"/>
                </a:solidFill>
                <a:latin typeface="Arial"/>
                <a:cs typeface="Arial"/>
              </a:rPr>
              <a:t>he </a:t>
            </a:r>
            <a:r>
              <a:rPr sz="1400" spc="14" dirty="0" smtClean="0">
                <a:solidFill>
                  <a:srgbClr val="FFFFFF"/>
                </a:solidFill>
                <a:latin typeface="Arial"/>
                <a:cs typeface="Arial"/>
              </a:rPr>
              <a:t> </a:t>
            </a:r>
            <a:r>
              <a:rPr sz="1400" spc="-14" dirty="0" smtClean="0">
                <a:solidFill>
                  <a:srgbClr val="FFFFFF"/>
                </a:solidFill>
                <a:latin typeface="Arial"/>
                <a:cs typeface="Arial"/>
              </a:rPr>
              <a:t>o</a:t>
            </a:r>
            <a:r>
              <a:rPr sz="1400" spc="0" dirty="0" smtClean="0">
                <a:solidFill>
                  <a:srgbClr val="FFFFFF"/>
                </a:solidFill>
                <a:latin typeface="Arial"/>
                <a:cs typeface="Arial"/>
              </a:rPr>
              <a:t>r</a:t>
            </a:r>
            <a:r>
              <a:rPr sz="1400" spc="-14" dirty="0" smtClean="0">
                <a:solidFill>
                  <a:srgbClr val="FFFFFF"/>
                </a:solidFill>
                <a:latin typeface="Arial"/>
                <a:cs typeface="Arial"/>
              </a:rPr>
              <a:t>g</a:t>
            </a:r>
            <a:r>
              <a:rPr sz="1400" spc="0" dirty="0" smtClean="0">
                <a:solidFill>
                  <a:srgbClr val="FFFFFF"/>
                </a:solidFill>
                <a:latin typeface="Arial"/>
                <a:cs typeface="Arial"/>
              </a:rPr>
              <a:t>an</a:t>
            </a:r>
            <a:r>
              <a:rPr sz="1400" spc="-14" dirty="0" smtClean="0">
                <a:solidFill>
                  <a:srgbClr val="FFFFFF"/>
                </a:solidFill>
                <a:latin typeface="Arial"/>
                <a:cs typeface="Arial"/>
              </a:rPr>
              <a:t>i</a:t>
            </a:r>
            <a:r>
              <a:rPr sz="1400" spc="4" dirty="0" smtClean="0">
                <a:solidFill>
                  <a:srgbClr val="FFFFFF"/>
                </a:solidFill>
                <a:latin typeface="Arial"/>
                <a:cs typeface="Arial"/>
              </a:rPr>
              <a:t>z</a:t>
            </a:r>
            <a:r>
              <a:rPr sz="1400" spc="-14" dirty="0" smtClean="0">
                <a:solidFill>
                  <a:srgbClr val="FFFFFF"/>
                </a:solidFill>
                <a:latin typeface="Arial"/>
                <a:cs typeface="Arial"/>
              </a:rPr>
              <a:t>a</a:t>
            </a:r>
            <a:r>
              <a:rPr sz="1400" spc="4" dirty="0" smtClean="0">
                <a:solidFill>
                  <a:srgbClr val="FFFFFF"/>
                </a:solidFill>
                <a:latin typeface="Arial"/>
                <a:cs typeface="Arial"/>
              </a:rPr>
              <a:t>t</a:t>
            </a:r>
            <a:r>
              <a:rPr sz="1400" spc="0" dirty="0" smtClean="0">
                <a:solidFill>
                  <a:srgbClr val="FFFFFF"/>
                </a:solidFill>
                <a:latin typeface="Arial"/>
                <a:cs typeface="Arial"/>
              </a:rPr>
              <a:t>i</a:t>
            </a:r>
            <a:r>
              <a:rPr sz="1400" spc="-14" dirty="0" smtClean="0">
                <a:solidFill>
                  <a:srgbClr val="FFFFFF"/>
                </a:solidFill>
                <a:latin typeface="Arial"/>
                <a:cs typeface="Arial"/>
              </a:rPr>
              <a:t>o</a:t>
            </a:r>
            <a:r>
              <a:rPr sz="1400" spc="0" dirty="0" smtClean="0">
                <a:solidFill>
                  <a:srgbClr val="FFFFFF"/>
                </a:solidFill>
                <a:latin typeface="Arial"/>
                <a:cs typeface="Arial"/>
              </a:rPr>
              <a:t>n </a:t>
            </a:r>
            <a:r>
              <a:rPr sz="1400" spc="4" dirty="0" smtClean="0">
                <a:solidFill>
                  <a:srgbClr val="FFFFFF"/>
                </a:solidFill>
                <a:latin typeface="Arial"/>
                <a:cs typeface="Arial"/>
              </a:rPr>
              <a:t>c</a:t>
            </a:r>
            <a:r>
              <a:rPr sz="1400" spc="0" dirty="0" smtClean="0">
                <a:solidFill>
                  <a:srgbClr val="FFFFFF"/>
                </a:solidFill>
                <a:latin typeface="Arial"/>
                <a:cs typeface="Arial"/>
              </a:rPr>
              <a:t>annot</a:t>
            </a:r>
            <a:r>
              <a:rPr sz="1400" spc="-44" dirty="0" smtClean="0">
                <a:solidFill>
                  <a:srgbClr val="FFFFFF"/>
                </a:solidFill>
                <a:latin typeface="Arial"/>
                <a:cs typeface="Arial"/>
              </a:rPr>
              <a:t> </a:t>
            </a:r>
            <a:r>
              <a:rPr sz="1400" spc="0" dirty="0" smtClean="0">
                <a:solidFill>
                  <a:srgbClr val="FFFFFF"/>
                </a:solidFill>
                <a:latin typeface="Arial"/>
                <a:cs typeface="Arial"/>
              </a:rPr>
              <a:t>a</a:t>
            </a:r>
            <a:r>
              <a:rPr sz="1400" spc="4" dirty="0" smtClean="0">
                <a:solidFill>
                  <a:srgbClr val="FFFFFF"/>
                </a:solidFill>
                <a:latin typeface="Arial"/>
                <a:cs typeface="Arial"/>
              </a:rPr>
              <a:t>cc</a:t>
            </a:r>
            <a:r>
              <a:rPr sz="1400" spc="0" dirty="0" smtClean="0">
                <a:solidFill>
                  <a:srgbClr val="FFFFFF"/>
                </a:solidFill>
                <a:latin typeface="Arial"/>
                <a:cs typeface="Arial"/>
              </a:rPr>
              <a:t>e</a:t>
            </a:r>
            <a:r>
              <a:rPr sz="1400" spc="4" dirty="0" smtClean="0">
                <a:solidFill>
                  <a:srgbClr val="FFFFFF"/>
                </a:solidFill>
                <a:latin typeface="Arial"/>
                <a:cs typeface="Arial"/>
              </a:rPr>
              <a:t>s</a:t>
            </a:r>
            <a:r>
              <a:rPr sz="1400" spc="0" dirty="0" smtClean="0">
                <a:solidFill>
                  <a:srgbClr val="FFFFFF"/>
                </a:solidFill>
                <a:latin typeface="Arial"/>
                <a:cs typeface="Arial"/>
              </a:rPr>
              <a:t>s</a:t>
            </a:r>
            <a:r>
              <a:rPr sz="1400" spc="-29" dirty="0" smtClean="0">
                <a:solidFill>
                  <a:srgbClr val="FFFFFF"/>
                </a:solidFill>
                <a:latin typeface="Arial"/>
                <a:cs typeface="Arial"/>
              </a:rPr>
              <a:t> </a:t>
            </a:r>
            <a:r>
              <a:rPr sz="1400" spc="4" dirty="0" smtClean="0">
                <a:solidFill>
                  <a:srgbClr val="FFFFFF"/>
                </a:solidFill>
                <a:latin typeface="Arial"/>
                <a:cs typeface="Arial"/>
              </a:rPr>
              <a:t>t</a:t>
            </a:r>
            <a:r>
              <a:rPr sz="1400" spc="0" dirty="0" smtClean="0">
                <a:solidFill>
                  <a:srgbClr val="FFFFFF"/>
                </a:solidFill>
                <a:latin typeface="Arial"/>
                <a:cs typeface="Arial"/>
              </a:rPr>
              <a:t>he</a:t>
            </a:r>
            <a:r>
              <a:rPr sz="1400" spc="-14" dirty="0" smtClean="0">
                <a:solidFill>
                  <a:srgbClr val="FFFFFF"/>
                </a:solidFill>
                <a:latin typeface="Arial"/>
                <a:cs typeface="Arial"/>
              </a:rPr>
              <a:t> </a:t>
            </a:r>
            <a:r>
              <a:rPr sz="1400" spc="0" dirty="0" smtClean="0">
                <a:solidFill>
                  <a:srgbClr val="FFFFFF"/>
                </a:solidFill>
                <a:latin typeface="Arial"/>
                <a:cs typeface="Arial"/>
              </a:rPr>
              <a:t>in</a:t>
            </a:r>
            <a:r>
              <a:rPr sz="1400" spc="4" dirty="0" smtClean="0">
                <a:solidFill>
                  <a:srgbClr val="FFFFFF"/>
                </a:solidFill>
                <a:latin typeface="Arial"/>
                <a:cs typeface="Arial"/>
              </a:rPr>
              <a:t>f</a:t>
            </a:r>
            <a:r>
              <a:rPr sz="1400" spc="0" dirty="0" smtClean="0">
                <a:solidFill>
                  <a:srgbClr val="FFFFFF"/>
                </a:solidFill>
                <a:latin typeface="Arial"/>
                <a:cs typeface="Arial"/>
              </a:rPr>
              <a:t>or</a:t>
            </a:r>
            <a:r>
              <a:rPr sz="1400" spc="-4" dirty="0" smtClean="0">
                <a:solidFill>
                  <a:srgbClr val="FFFFFF"/>
                </a:solidFill>
                <a:latin typeface="Arial"/>
                <a:cs typeface="Arial"/>
              </a:rPr>
              <a:t>m</a:t>
            </a:r>
            <a:r>
              <a:rPr sz="1400" spc="0" dirty="0" smtClean="0">
                <a:solidFill>
                  <a:srgbClr val="FFFFFF"/>
                </a:solidFill>
                <a:latin typeface="Arial"/>
                <a:cs typeface="Arial"/>
              </a:rPr>
              <a:t>a</a:t>
            </a:r>
            <a:r>
              <a:rPr sz="1400" spc="4" dirty="0" smtClean="0">
                <a:solidFill>
                  <a:srgbClr val="FFFFFF"/>
                </a:solidFill>
                <a:latin typeface="Arial"/>
                <a:cs typeface="Arial"/>
              </a:rPr>
              <a:t>t</a:t>
            </a:r>
            <a:r>
              <a:rPr sz="1400" spc="0" dirty="0" smtClean="0">
                <a:solidFill>
                  <a:srgbClr val="FFFFFF"/>
                </a:solidFill>
                <a:latin typeface="Arial"/>
                <a:cs typeface="Arial"/>
              </a:rPr>
              <a:t>io</a:t>
            </a:r>
            <a:r>
              <a:rPr sz="1400" spc="4" dirty="0" smtClean="0">
                <a:solidFill>
                  <a:srgbClr val="FFFFFF"/>
                </a:solidFill>
                <a:latin typeface="Arial"/>
                <a:cs typeface="Arial"/>
              </a:rPr>
              <a:t>n</a:t>
            </a:r>
            <a:r>
              <a:rPr sz="1400" spc="0" dirty="0" smtClean="0">
                <a:solidFill>
                  <a:srgbClr val="FFFFFF"/>
                </a:solidFill>
                <a:latin typeface="Arial"/>
                <a:cs typeface="Arial"/>
              </a:rPr>
              <a:t>.</a:t>
            </a:r>
            <a:endParaRPr sz="1400">
              <a:latin typeface="Arial"/>
              <a:cs typeface="Arial"/>
            </a:endParaRPr>
          </a:p>
        </p:txBody>
      </p:sp>
      <p:sp>
        <p:nvSpPr>
          <p:cNvPr id="7" name="object 7"/>
          <p:cNvSpPr txBox="1"/>
          <p:nvPr/>
        </p:nvSpPr>
        <p:spPr>
          <a:xfrm>
            <a:off x="890727" y="5236250"/>
            <a:ext cx="338508" cy="203707"/>
          </a:xfrm>
          <a:prstGeom prst="rect">
            <a:avLst/>
          </a:prstGeom>
        </p:spPr>
        <p:txBody>
          <a:bodyPr wrap="square" lIns="0" tIns="0" rIns="0" bIns="0" rtlCol="0">
            <a:noAutofit/>
          </a:bodyPr>
          <a:lstStyle/>
          <a:p>
            <a:pPr marL="12700">
              <a:lnSpc>
                <a:spcPts val="1535"/>
              </a:lnSpc>
              <a:spcBef>
                <a:spcPts val="76"/>
              </a:spcBef>
            </a:pPr>
            <a:r>
              <a:rPr sz="1400" spc="4" dirty="0" smtClean="0">
                <a:solidFill>
                  <a:srgbClr val="FFFFFF"/>
                </a:solidFill>
                <a:latin typeface="Arial"/>
                <a:cs typeface="Arial"/>
              </a:rPr>
              <a:t>t</a:t>
            </a:r>
            <a:r>
              <a:rPr sz="1400" spc="-14" dirty="0" smtClean="0">
                <a:solidFill>
                  <a:srgbClr val="FFFFFF"/>
                </a:solidFill>
                <a:latin typeface="Arial"/>
                <a:cs typeface="Arial"/>
              </a:rPr>
              <a:t>o</a:t>
            </a:r>
            <a:r>
              <a:rPr sz="1400" spc="0" dirty="0" smtClean="0">
                <a:solidFill>
                  <a:srgbClr val="FFFFFF"/>
                </a:solidFill>
                <a:latin typeface="Arial"/>
                <a:cs typeface="Arial"/>
              </a:rPr>
              <a:t>ol</a:t>
            </a:r>
            <a:endParaRPr sz="1400">
              <a:latin typeface="Arial"/>
              <a:cs typeface="Arial"/>
            </a:endParaRPr>
          </a:p>
        </p:txBody>
      </p:sp>
      <p:sp>
        <p:nvSpPr>
          <p:cNvPr id="6" name="object 6"/>
          <p:cNvSpPr txBox="1"/>
          <p:nvPr/>
        </p:nvSpPr>
        <p:spPr>
          <a:xfrm>
            <a:off x="1413764" y="5236250"/>
            <a:ext cx="200696" cy="203707"/>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of</a:t>
            </a:r>
            <a:endParaRPr sz="1400">
              <a:latin typeface="Arial"/>
              <a:cs typeface="Arial"/>
            </a:endParaRPr>
          </a:p>
        </p:txBody>
      </p:sp>
      <p:sp>
        <p:nvSpPr>
          <p:cNvPr id="5" name="object 5"/>
          <p:cNvSpPr txBox="1"/>
          <p:nvPr/>
        </p:nvSpPr>
        <p:spPr>
          <a:xfrm>
            <a:off x="1797812" y="5236250"/>
            <a:ext cx="1245739" cy="203707"/>
          </a:xfrm>
          <a:prstGeom prst="rect">
            <a:avLst/>
          </a:prstGeom>
        </p:spPr>
        <p:txBody>
          <a:bodyPr wrap="square" lIns="0" tIns="0" rIns="0" bIns="0" rtlCol="0">
            <a:noAutofit/>
          </a:bodyPr>
          <a:lstStyle/>
          <a:p>
            <a:pPr marL="12700">
              <a:lnSpc>
                <a:spcPts val="1535"/>
              </a:lnSpc>
              <a:spcBef>
                <a:spcPts val="76"/>
              </a:spcBef>
            </a:pPr>
            <a:r>
              <a:rPr sz="1400" spc="4" dirty="0" smtClean="0">
                <a:solidFill>
                  <a:srgbClr val="FFFFFF"/>
                </a:solidFill>
                <a:latin typeface="Arial"/>
                <a:cs typeface="Arial"/>
              </a:rPr>
              <a:t>c</a:t>
            </a:r>
            <a:r>
              <a:rPr sz="1400" spc="0" dirty="0" smtClean="0">
                <a:solidFill>
                  <a:srgbClr val="FFFFFF"/>
                </a:solidFill>
                <a:latin typeface="Arial"/>
                <a:cs typeface="Arial"/>
              </a:rPr>
              <a:t>om</a:t>
            </a:r>
            <a:r>
              <a:rPr sz="1400" spc="-19" dirty="0" smtClean="0">
                <a:solidFill>
                  <a:srgbClr val="FFFFFF"/>
                </a:solidFill>
                <a:latin typeface="Arial"/>
                <a:cs typeface="Arial"/>
              </a:rPr>
              <a:t>m</a:t>
            </a:r>
            <a:r>
              <a:rPr sz="1400" spc="-14" dirty="0" smtClean="0">
                <a:solidFill>
                  <a:srgbClr val="FFFFFF"/>
                </a:solidFill>
                <a:latin typeface="Arial"/>
                <a:cs typeface="Arial"/>
              </a:rPr>
              <a:t>u</a:t>
            </a:r>
            <a:r>
              <a:rPr sz="1400" spc="0" dirty="0" smtClean="0">
                <a:solidFill>
                  <a:srgbClr val="FFFFFF"/>
                </a:solidFill>
                <a:latin typeface="Arial"/>
                <a:cs typeface="Arial"/>
              </a:rPr>
              <a:t>ni</a:t>
            </a:r>
            <a:r>
              <a:rPr sz="1400" spc="4" dirty="0" smtClean="0">
                <a:solidFill>
                  <a:srgbClr val="FFFFFF"/>
                </a:solidFill>
                <a:latin typeface="Arial"/>
                <a:cs typeface="Arial"/>
              </a:rPr>
              <a:t>c</a:t>
            </a:r>
            <a:r>
              <a:rPr sz="1400" spc="-14" dirty="0" smtClean="0">
                <a:solidFill>
                  <a:srgbClr val="FFFFFF"/>
                </a:solidFill>
                <a:latin typeface="Arial"/>
                <a:cs typeface="Arial"/>
              </a:rPr>
              <a:t>a</a:t>
            </a:r>
            <a:r>
              <a:rPr sz="1400" spc="4" dirty="0" smtClean="0">
                <a:solidFill>
                  <a:srgbClr val="FFFFFF"/>
                </a:solidFill>
                <a:latin typeface="Arial"/>
                <a:cs typeface="Arial"/>
              </a:rPr>
              <a:t>t</a:t>
            </a:r>
            <a:r>
              <a:rPr sz="1400" spc="-9" dirty="0" smtClean="0">
                <a:solidFill>
                  <a:srgbClr val="FFFFFF"/>
                </a:solidFill>
                <a:latin typeface="Arial"/>
                <a:cs typeface="Arial"/>
              </a:rPr>
              <a:t>i</a:t>
            </a:r>
            <a:r>
              <a:rPr sz="1400" spc="0" dirty="0" smtClean="0">
                <a:solidFill>
                  <a:srgbClr val="FFFFFF"/>
                </a:solidFill>
                <a:latin typeface="Arial"/>
                <a:cs typeface="Arial"/>
              </a:rPr>
              <a:t>on</a:t>
            </a:r>
            <a:endParaRPr sz="1400">
              <a:latin typeface="Arial"/>
              <a:cs typeface="Arial"/>
            </a:endParaRPr>
          </a:p>
        </p:txBody>
      </p:sp>
      <p:sp>
        <p:nvSpPr>
          <p:cNvPr id="4" name="object 4"/>
          <p:cNvSpPr txBox="1"/>
          <p:nvPr/>
        </p:nvSpPr>
        <p:spPr>
          <a:xfrm>
            <a:off x="3227578" y="5236250"/>
            <a:ext cx="190949" cy="203707"/>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in</a:t>
            </a:r>
            <a:endParaRPr sz="1400">
              <a:latin typeface="Arial"/>
              <a:cs typeface="Arial"/>
            </a:endParaRPr>
          </a:p>
        </p:txBody>
      </p:sp>
      <p:sp>
        <p:nvSpPr>
          <p:cNvPr id="3" name="object 3"/>
          <p:cNvSpPr txBox="1"/>
          <p:nvPr/>
        </p:nvSpPr>
        <p:spPr>
          <a:xfrm>
            <a:off x="3602482" y="5236250"/>
            <a:ext cx="247224" cy="203707"/>
          </a:xfrm>
          <a:prstGeom prst="rect">
            <a:avLst/>
          </a:prstGeom>
        </p:spPr>
        <p:txBody>
          <a:bodyPr wrap="square" lIns="0" tIns="0" rIns="0" bIns="0" rtlCol="0">
            <a:noAutofit/>
          </a:bodyPr>
          <a:lstStyle/>
          <a:p>
            <a:pPr marL="12700">
              <a:lnSpc>
                <a:spcPts val="1535"/>
              </a:lnSpc>
              <a:spcBef>
                <a:spcPts val="76"/>
              </a:spcBef>
            </a:pPr>
            <a:r>
              <a:rPr sz="1400" spc="-14" dirty="0" smtClean="0">
                <a:solidFill>
                  <a:srgbClr val="FFFFFF"/>
                </a:solidFill>
                <a:latin typeface="Arial"/>
                <a:cs typeface="Arial"/>
              </a:rPr>
              <a:t>an</a:t>
            </a:r>
            <a:endParaRPr sz="1400">
              <a:latin typeface="Arial"/>
              <a:cs typeface="Arial"/>
            </a:endParaRPr>
          </a:p>
        </p:txBody>
      </p:sp>
      <p:sp>
        <p:nvSpPr>
          <p:cNvPr id="2" name="object 2"/>
          <p:cNvSpPr txBox="1"/>
          <p:nvPr/>
        </p:nvSpPr>
        <p:spPr>
          <a:xfrm>
            <a:off x="890727" y="5449610"/>
            <a:ext cx="1071284" cy="203707"/>
          </a:xfrm>
          <a:prstGeom prst="rect">
            <a:avLst/>
          </a:prstGeom>
        </p:spPr>
        <p:txBody>
          <a:bodyPr wrap="square" lIns="0" tIns="0" rIns="0" bIns="0" rtlCol="0">
            <a:noAutofit/>
          </a:bodyPr>
          <a:lstStyle/>
          <a:p>
            <a:pPr marL="12700">
              <a:lnSpc>
                <a:spcPts val="1535"/>
              </a:lnSpc>
              <a:spcBef>
                <a:spcPts val="76"/>
              </a:spcBef>
            </a:pPr>
            <a:r>
              <a:rPr sz="1400" spc="0" dirty="0" smtClean="0">
                <a:solidFill>
                  <a:srgbClr val="FFFFFF"/>
                </a:solidFill>
                <a:latin typeface="Arial"/>
                <a:cs typeface="Arial"/>
              </a:rPr>
              <a:t>organi</a:t>
            </a:r>
            <a:r>
              <a:rPr sz="1400" spc="4" dirty="0" smtClean="0">
                <a:solidFill>
                  <a:srgbClr val="FFFFFF"/>
                </a:solidFill>
                <a:latin typeface="Arial"/>
                <a:cs typeface="Arial"/>
              </a:rPr>
              <a:t>z</a:t>
            </a:r>
            <a:r>
              <a:rPr sz="1400" spc="0" dirty="0" smtClean="0">
                <a:solidFill>
                  <a:srgbClr val="FFFFFF"/>
                </a:solidFill>
                <a:latin typeface="Arial"/>
                <a:cs typeface="Arial"/>
              </a:rPr>
              <a:t>a</a:t>
            </a:r>
            <a:r>
              <a:rPr sz="1400" spc="-4" dirty="0" smtClean="0">
                <a:solidFill>
                  <a:srgbClr val="FFFFFF"/>
                </a:solidFill>
                <a:latin typeface="Arial"/>
                <a:cs typeface="Arial"/>
              </a:rPr>
              <a:t>t</a:t>
            </a:r>
            <a:r>
              <a:rPr sz="1400" spc="0" dirty="0" smtClean="0">
                <a:solidFill>
                  <a:srgbClr val="FFFFFF"/>
                </a:solidFill>
                <a:latin typeface="Arial"/>
                <a:cs typeface="Arial"/>
              </a:rPr>
              <a:t>io</a:t>
            </a:r>
            <a:r>
              <a:rPr sz="1400" spc="-9" dirty="0" smtClean="0">
                <a:solidFill>
                  <a:srgbClr val="FFFFFF"/>
                </a:solidFill>
                <a:latin typeface="Arial"/>
                <a:cs typeface="Arial"/>
              </a:rPr>
              <a:t>n</a:t>
            </a:r>
            <a:r>
              <a:rPr sz="1400" spc="0" dirty="0" smtClean="0">
                <a:solidFill>
                  <a:srgbClr val="FFFFFF"/>
                </a:solidFill>
                <a:latin typeface="Arial"/>
                <a:cs typeface="Arial"/>
              </a:rPr>
              <a:t>.</a:t>
            </a:r>
            <a:endParaRPr sz="1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Anchor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60</a:t>
            </a:fld>
            <a:endParaRPr lang="en-IN" dirty="0"/>
          </a:p>
        </p:txBody>
      </p:sp>
      <p:sp>
        <p:nvSpPr>
          <p:cNvPr id="11" name="TextBox 10"/>
          <p:cNvSpPr txBox="1"/>
          <p:nvPr/>
        </p:nvSpPr>
        <p:spPr>
          <a:xfrm>
            <a:off x="304800" y="1676401"/>
            <a:ext cx="8153400" cy="4739759"/>
          </a:xfrm>
          <a:prstGeom prst="rect">
            <a:avLst/>
          </a:prstGeom>
          <a:noFill/>
        </p:spPr>
        <p:txBody>
          <a:bodyPr wrap="square" rtlCol="0">
            <a:spAutoFit/>
          </a:bodyPr>
          <a:lstStyle/>
          <a:p>
            <a:pPr>
              <a:buFont typeface="Wingdings" pitchFamily="2" charset="2"/>
              <a:buChar char="Ø"/>
            </a:pPr>
            <a:r>
              <a:rPr lang="en-US" sz="2200" b="1" dirty="0" smtClean="0">
                <a:latin typeface="Times New Roman" pitchFamily="18" charset="0"/>
                <a:cs typeface="Times New Roman" pitchFamily="18" charset="0"/>
              </a:rPr>
              <a:t>&lt;a&gt;</a:t>
            </a:r>
            <a:r>
              <a:rPr lang="en-US" sz="2200" dirty="0" smtClean="0">
                <a:latin typeface="Times New Roman" pitchFamily="18" charset="0"/>
                <a:cs typeface="Times New Roman" pitchFamily="18" charset="0"/>
              </a:rPr>
              <a:t> anchor tag with attribute </a:t>
            </a:r>
            <a:r>
              <a:rPr lang="en-US" sz="2200" b="1" dirty="0" err="1" smtClean="0">
                <a:latin typeface="Times New Roman" pitchFamily="18" charset="0"/>
                <a:cs typeface="Times New Roman" pitchFamily="18" charset="0"/>
              </a:rPr>
              <a:t>href</a:t>
            </a:r>
            <a:r>
              <a:rPr lang="en-US" sz="2200" dirty="0" smtClean="0">
                <a:latin typeface="Times New Roman" pitchFamily="18" charset="0"/>
                <a:cs typeface="Times New Roman" pitchFamily="18" charset="0"/>
              </a:rPr>
              <a:t>.</a:t>
            </a:r>
          </a:p>
          <a:p>
            <a:pPr>
              <a:buFont typeface="Wingdings" pitchFamily="2" charset="2"/>
              <a:buChar char="Ø"/>
            </a:pPr>
            <a:r>
              <a:rPr lang="en-US" sz="2200" dirty="0" smtClean="0">
                <a:latin typeface="Times New Roman" pitchFamily="18" charset="0"/>
                <a:cs typeface="Times New Roman" pitchFamily="18" charset="0"/>
              </a:rPr>
              <a:t>The &lt;a&gt; tag defines a hyperlink, which is used to link from one page to another.</a:t>
            </a:r>
          </a:p>
          <a:p>
            <a:pPr>
              <a:buFont typeface="Wingdings" pitchFamily="2" charset="2"/>
              <a:buChar char="Ø"/>
            </a:pPr>
            <a:r>
              <a:rPr lang="en-US" sz="2200" dirty="0" smtClean="0">
                <a:latin typeface="Times New Roman" pitchFamily="18" charset="0"/>
                <a:cs typeface="Times New Roman" pitchFamily="18" charset="0"/>
              </a:rPr>
              <a:t>The most important attribute of the &lt;a&gt; element is the </a:t>
            </a:r>
            <a:r>
              <a:rPr lang="en-US" sz="2200" dirty="0" err="1" smtClean="0">
                <a:latin typeface="Times New Roman" pitchFamily="18" charset="0"/>
                <a:cs typeface="Times New Roman" pitchFamily="18" charset="0"/>
              </a:rPr>
              <a:t>href</a:t>
            </a:r>
            <a:r>
              <a:rPr lang="en-US" sz="2200" dirty="0" smtClean="0">
                <a:latin typeface="Times New Roman" pitchFamily="18" charset="0"/>
                <a:cs typeface="Times New Roman" pitchFamily="18" charset="0"/>
              </a:rPr>
              <a:t> attribute, which indicates the link's destination.</a:t>
            </a:r>
          </a:p>
          <a:p>
            <a:pPr>
              <a:buFont typeface="Wingdings" pitchFamily="2" charset="2"/>
              <a:buChar char="Ø"/>
            </a:pPr>
            <a:r>
              <a:rPr lang="en-US" sz="2200" dirty="0" smtClean="0">
                <a:latin typeface="Times New Roman" pitchFamily="18" charset="0"/>
                <a:cs typeface="Times New Roman" pitchFamily="18" charset="0"/>
              </a:rPr>
              <a:t>The target attribute can have one of the following values:</a:t>
            </a:r>
          </a:p>
          <a:p>
            <a:pPr>
              <a:buFont typeface="Wingdings" pitchFamily="2" charset="2"/>
              <a:buChar char="§"/>
            </a:pPr>
            <a:r>
              <a:rPr lang="en-US" sz="2200" b="1" dirty="0" smtClean="0">
                <a:latin typeface="Times New Roman" pitchFamily="18" charset="0"/>
                <a:cs typeface="Times New Roman" pitchFamily="18" charset="0"/>
              </a:rPr>
              <a:t>_blank </a:t>
            </a:r>
            <a:r>
              <a:rPr lang="en-US" sz="2200" dirty="0" smtClean="0">
                <a:latin typeface="Times New Roman" pitchFamily="18" charset="0"/>
                <a:cs typeface="Times New Roman" pitchFamily="18" charset="0"/>
              </a:rPr>
              <a:t>:Opens the linked document in a new window or tab</a:t>
            </a:r>
          </a:p>
          <a:p>
            <a:pPr>
              <a:buFont typeface="Wingdings" pitchFamily="2" charset="2"/>
              <a:buChar char="§"/>
            </a:pPr>
            <a:r>
              <a:rPr lang="en-US" sz="2200" b="1" dirty="0" smtClean="0">
                <a:latin typeface="Times New Roman" pitchFamily="18" charset="0"/>
                <a:cs typeface="Times New Roman" pitchFamily="18" charset="0"/>
              </a:rPr>
              <a:t>_self </a:t>
            </a:r>
            <a:r>
              <a:rPr lang="en-US" sz="2200" dirty="0" smtClean="0">
                <a:latin typeface="Times New Roman" pitchFamily="18" charset="0"/>
                <a:cs typeface="Times New Roman" pitchFamily="18" charset="0"/>
              </a:rPr>
              <a:t>: Opens the linked document in the same window/tab as it was clicked (this is default)</a:t>
            </a:r>
          </a:p>
          <a:p>
            <a:pPr>
              <a:buFont typeface="Wingdings" pitchFamily="2" charset="2"/>
              <a:buChar char="§"/>
            </a:pPr>
            <a:r>
              <a:rPr lang="en-US" sz="2200" b="1" dirty="0" smtClean="0">
                <a:latin typeface="Times New Roman" pitchFamily="18" charset="0"/>
                <a:cs typeface="Times New Roman" pitchFamily="18" charset="0"/>
              </a:rPr>
              <a:t>_parent </a:t>
            </a:r>
            <a:r>
              <a:rPr lang="en-US" sz="2200" dirty="0" smtClean="0">
                <a:latin typeface="Times New Roman" pitchFamily="18" charset="0"/>
                <a:cs typeface="Times New Roman" pitchFamily="18" charset="0"/>
              </a:rPr>
              <a:t>- Opens the linked document in the parent frame</a:t>
            </a:r>
          </a:p>
          <a:p>
            <a:pPr>
              <a:buFont typeface="Wingdings" pitchFamily="2" charset="2"/>
              <a:buChar char="§"/>
            </a:pPr>
            <a:r>
              <a:rPr lang="en-US" sz="2200" b="1" dirty="0" smtClean="0">
                <a:latin typeface="Times New Roman" pitchFamily="18" charset="0"/>
                <a:cs typeface="Times New Roman" pitchFamily="18" charset="0"/>
              </a:rPr>
              <a:t>_top</a:t>
            </a:r>
            <a:r>
              <a:rPr lang="en-US" sz="2200" dirty="0" smtClean="0">
                <a:latin typeface="Times New Roman" pitchFamily="18" charset="0"/>
                <a:cs typeface="Times New Roman" pitchFamily="18" charset="0"/>
              </a:rPr>
              <a:t> - Opens the linked document in the full body of the window</a:t>
            </a:r>
          </a:p>
          <a:p>
            <a:pPr>
              <a:buFont typeface="Wingdings" pitchFamily="2" charset="2"/>
              <a:buChar char="§"/>
            </a:pPr>
            <a:r>
              <a:rPr lang="en-US" sz="2200" b="1" dirty="0" err="1" smtClean="0">
                <a:latin typeface="Times New Roman" pitchFamily="18" charset="0"/>
                <a:cs typeface="Times New Roman" pitchFamily="18" charset="0"/>
              </a:rPr>
              <a:t>framename</a:t>
            </a:r>
            <a:r>
              <a:rPr lang="en-US" sz="2200" dirty="0" smtClean="0">
                <a:latin typeface="Times New Roman" pitchFamily="18" charset="0"/>
                <a:cs typeface="Times New Roman" pitchFamily="18" charset="0"/>
              </a:rPr>
              <a:t> - Opens the linked document in a named frame</a:t>
            </a:r>
          </a:p>
          <a:p>
            <a:pPr>
              <a:buFont typeface="Wingdings" pitchFamily="2" charset="2"/>
              <a:buChar char="Ø"/>
            </a:pPr>
            <a:endParaRPr lang="en-US" sz="2000" dirty="0" smtClean="0">
              <a:latin typeface="Times New Roman" pitchFamily="18" charset="0"/>
              <a:cs typeface="Times New Roman" pitchFamily="18" charset="0"/>
            </a:endParaRPr>
          </a:p>
          <a:p>
            <a:endParaRPr lang="en-US" dirty="0"/>
          </a:p>
        </p:txBody>
      </p:sp>
    </p:spTree>
  </p:cSld>
  <p:clrMapOvr>
    <a:masterClrMapping/>
  </p:clrMapOvr>
  <p:transition>
    <p:pull dir="l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Anchor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61</a:t>
            </a:fld>
            <a:endParaRPr lang="en-IN" dirty="0"/>
          </a:p>
        </p:txBody>
      </p:sp>
      <p:sp>
        <p:nvSpPr>
          <p:cNvPr id="12" name="TextBox 11"/>
          <p:cNvSpPr txBox="1"/>
          <p:nvPr/>
        </p:nvSpPr>
        <p:spPr>
          <a:xfrm>
            <a:off x="228600" y="3657600"/>
            <a:ext cx="12192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Output:</a:t>
            </a:r>
            <a:endParaRPr lang="en-US" sz="1600" b="1" dirty="0">
              <a:latin typeface="Times New Roman" pitchFamily="18" charset="0"/>
              <a:cs typeface="Times New Roman" pitchFamily="18" charset="0"/>
            </a:endParaRPr>
          </a:p>
        </p:txBody>
      </p:sp>
      <p:pic>
        <p:nvPicPr>
          <p:cNvPr id="4098" name="Picture 2" descr="C:\Users\bhagyashree.bhoyar\Desktop\pic\Capture2.1.PNG"/>
          <p:cNvPicPr>
            <a:picLocks noChangeAspect="1" noChangeArrowheads="1"/>
          </p:cNvPicPr>
          <p:nvPr/>
        </p:nvPicPr>
        <p:blipFill>
          <a:blip r:embed="rId3"/>
          <a:srcRect/>
          <a:stretch>
            <a:fillRect/>
          </a:stretch>
        </p:blipFill>
        <p:spPr bwMode="auto">
          <a:xfrm>
            <a:off x="381000" y="4419600"/>
            <a:ext cx="2619375" cy="838200"/>
          </a:xfrm>
          <a:prstGeom prst="rect">
            <a:avLst/>
          </a:prstGeom>
          <a:noFill/>
        </p:spPr>
      </p:pic>
      <p:pic>
        <p:nvPicPr>
          <p:cNvPr id="4099" name="Picture 3" descr="C:\Users\bhagyashree.bhoyar\Desktop\pic\Capture2.2.PNG"/>
          <p:cNvPicPr>
            <a:picLocks noChangeAspect="1" noChangeArrowheads="1"/>
          </p:cNvPicPr>
          <p:nvPr/>
        </p:nvPicPr>
        <p:blipFill>
          <a:blip r:embed="rId4"/>
          <a:srcRect/>
          <a:stretch>
            <a:fillRect/>
          </a:stretch>
        </p:blipFill>
        <p:spPr bwMode="auto">
          <a:xfrm>
            <a:off x="3886200" y="3962400"/>
            <a:ext cx="4906963" cy="2452688"/>
          </a:xfrm>
          <a:prstGeom prst="rect">
            <a:avLst/>
          </a:prstGeom>
          <a:noFill/>
        </p:spPr>
      </p:pic>
      <p:sp>
        <p:nvSpPr>
          <p:cNvPr id="13" name="TextBox 12"/>
          <p:cNvSpPr txBox="1"/>
          <p:nvPr/>
        </p:nvSpPr>
        <p:spPr>
          <a:xfrm>
            <a:off x="4038600" y="3581400"/>
            <a:ext cx="4800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After click on link  output is as follows</a:t>
            </a:r>
            <a:endParaRPr lang="en-US" b="1" dirty="0">
              <a:latin typeface="Times New Roman" pitchFamily="18" charset="0"/>
              <a:cs typeface="Times New Roman" pitchFamily="18" charset="0"/>
            </a:endParaRPr>
          </a:p>
        </p:txBody>
      </p:sp>
      <p:sp>
        <p:nvSpPr>
          <p:cNvPr id="9" name="Content Placeholder 8"/>
          <p:cNvSpPr>
            <a:spLocks noGrp="1"/>
          </p:cNvSpPr>
          <p:nvPr>
            <p:ph idx="1"/>
          </p:nvPr>
        </p:nvSpPr>
        <p:spPr>
          <a:xfrm>
            <a:off x="152400" y="1524000"/>
            <a:ext cx="8153400" cy="1524000"/>
          </a:xfrm>
        </p:spPr>
        <p:style>
          <a:lnRef idx="1">
            <a:schemeClr val="accent4"/>
          </a:lnRef>
          <a:fillRef idx="2">
            <a:schemeClr val="accent4"/>
          </a:fillRef>
          <a:effectRef idx="1">
            <a:schemeClr val="accent4"/>
          </a:effectRef>
          <a:fontRef idx="minor">
            <a:schemeClr val="dk1"/>
          </a:fontRef>
        </p:style>
        <p:txBody>
          <a:bodyPr>
            <a:normAutofit fontScale="55000" lnSpcReduction="20000"/>
          </a:bodyPr>
          <a:lstStyle/>
          <a:p>
            <a:pPr>
              <a:buNone/>
            </a:pPr>
            <a:r>
              <a:rPr lang="en-US" sz="2900" dirty="0" smtClean="0">
                <a:latin typeface="Times New Roman" pitchFamily="18" charset="0"/>
                <a:cs typeface="Times New Roman" pitchFamily="18" charset="0"/>
              </a:rPr>
              <a:t>&lt;!DOCTYPE html&gt;</a:t>
            </a:r>
          </a:p>
          <a:p>
            <a:pPr>
              <a:buNone/>
            </a:pPr>
            <a:r>
              <a:rPr lang="en-US" sz="2900" dirty="0" smtClean="0">
                <a:latin typeface="Times New Roman" pitchFamily="18" charset="0"/>
                <a:cs typeface="Times New Roman" pitchFamily="18" charset="0"/>
              </a:rPr>
              <a:t>&lt;html&gt;</a:t>
            </a:r>
          </a:p>
          <a:p>
            <a:pPr>
              <a:buNone/>
            </a:pPr>
            <a:r>
              <a:rPr lang="en-US" sz="2900" dirty="0" smtClean="0">
                <a:latin typeface="Times New Roman" pitchFamily="18" charset="0"/>
                <a:cs typeface="Times New Roman" pitchFamily="18" charset="0"/>
              </a:rPr>
              <a:t>&lt;body&gt;</a:t>
            </a:r>
          </a:p>
          <a:p>
            <a:pPr>
              <a:buNone/>
            </a:pPr>
            <a:r>
              <a:rPr lang="en-US" sz="2900" dirty="0" smtClean="0">
                <a:latin typeface="Times New Roman" pitchFamily="18" charset="0"/>
                <a:cs typeface="Times New Roman" pitchFamily="18" charset="0"/>
              </a:rPr>
              <a:t>&lt;</a:t>
            </a:r>
            <a:r>
              <a:rPr lang="en-US" sz="2900" b="1" dirty="0" smtClean="0">
                <a:latin typeface="Times New Roman" pitchFamily="18" charset="0"/>
                <a:cs typeface="Times New Roman" pitchFamily="18" charset="0"/>
              </a:rPr>
              <a:t>a </a:t>
            </a:r>
            <a:r>
              <a:rPr lang="en-US" sz="2900" b="1" dirty="0" err="1" smtClean="0">
                <a:latin typeface="Times New Roman" pitchFamily="18" charset="0"/>
                <a:cs typeface="Times New Roman" pitchFamily="18" charset="0"/>
              </a:rPr>
              <a:t>href</a:t>
            </a:r>
            <a:r>
              <a:rPr lang="en-US" sz="2900" b="1" dirty="0" smtClean="0">
                <a:latin typeface="Times New Roman" pitchFamily="18" charset="0"/>
                <a:cs typeface="Times New Roman" pitchFamily="18" charset="0"/>
              </a:rPr>
              <a:t> = </a:t>
            </a:r>
            <a:r>
              <a:rPr lang="en-US" sz="2900" b="1" dirty="0" smtClean="0">
                <a:latin typeface="Times New Roman" pitchFamily="18" charset="0"/>
                <a:cs typeface="Times New Roman" pitchFamily="18" charset="0"/>
                <a:hlinkClick r:id="rId5"/>
              </a:rPr>
              <a:t>“https://www.w3schools.com</a:t>
            </a:r>
            <a:r>
              <a:rPr lang="en-US" sz="2900" b="1" dirty="0" smtClean="0">
                <a:latin typeface="Times New Roman" pitchFamily="18" charset="0"/>
                <a:cs typeface="Times New Roman" pitchFamily="18" charset="0"/>
              </a:rPr>
              <a:t>” target="_top”  &gt;VisitW3Schools.com!&lt;/a&gt;</a:t>
            </a:r>
          </a:p>
          <a:p>
            <a:pPr>
              <a:buNone/>
            </a:pPr>
            <a:r>
              <a:rPr lang="en-US" sz="2900" dirty="0" smtClean="0">
                <a:latin typeface="Times New Roman" pitchFamily="18" charset="0"/>
                <a:cs typeface="Times New Roman" pitchFamily="18" charset="0"/>
              </a:rPr>
              <a:t>&lt;/body&gt;</a:t>
            </a:r>
          </a:p>
          <a:p>
            <a:pPr>
              <a:buNone/>
            </a:pPr>
            <a:r>
              <a:rPr lang="en-US" sz="2900" dirty="0" smtClean="0">
                <a:latin typeface="Times New Roman" pitchFamily="18" charset="0"/>
                <a:cs typeface="Times New Roman" pitchFamily="18" charset="0"/>
              </a:rPr>
              <a:t>&lt;/html&gt;</a:t>
            </a:r>
          </a:p>
          <a:p>
            <a:pPr>
              <a:buNone/>
            </a:pPr>
            <a:endParaRPr lang="en-US" sz="2800" dirty="0" smtClean="0">
              <a:latin typeface="Times New Roman" pitchFamily="18" charset="0"/>
              <a:cs typeface="Times New Roman" pitchFamily="18" charset="0"/>
            </a:endParaRPr>
          </a:p>
        </p:txBody>
      </p:sp>
      <p:sp>
        <p:nvSpPr>
          <p:cNvPr id="10" name="AutoShape 7"/>
          <p:cNvSpPr>
            <a:spLocks noChangeArrowheads="1"/>
          </p:cNvSpPr>
          <p:nvPr/>
        </p:nvSpPr>
        <p:spPr bwMode="auto">
          <a:xfrm>
            <a:off x="3276600" y="1447800"/>
            <a:ext cx="5257800" cy="527804"/>
          </a:xfrm>
          <a:prstGeom prst="wedgeRoundRectCallout">
            <a:avLst>
              <a:gd name="adj1" fmla="val -96052"/>
              <a:gd name="adj2" fmla="val 127035"/>
              <a:gd name="adj3" fmla="val 16667"/>
            </a:avLst>
          </a:prstGeom>
          <a:ln/>
        </p:spPr>
        <p:style>
          <a:lnRef idx="1">
            <a:schemeClr val="accent6"/>
          </a:lnRef>
          <a:fillRef idx="3">
            <a:schemeClr val="accent6"/>
          </a:fillRef>
          <a:effectRef idx="2">
            <a:schemeClr val="accent6"/>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14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rPr>
              <a:t>&lt;</a:t>
            </a:r>
            <a:r>
              <a:rPr lang="en-US"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rPr>
              <a:t>a&gt;:Anchor tag with attribute href( paired tag</a:t>
            </a:r>
            <a:r>
              <a:rPr lang="en-US" sz="1400" b="1" noProof="1" smtClean="0">
                <a:solidFill>
                  <a:srgbClr val="F7FFE7"/>
                </a:solidFill>
                <a:effectLst>
                  <a:outerShdw blurRad="38100" dist="38100" dir="2700000" algn="tl">
                    <a:srgbClr val="000000">
                      <a:alpha val="43137"/>
                    </a:srgbClr>
                  </a:outerShdw>
                </a:effectLst>
                <a:latin typeface="Times New Roman" pitchFamily="18" charset="0"/>
                <a:cs typeface="Times New Roman" pitchFamily="18" charset="0"/>
              </a:rPr>
              <a:t>)</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Image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62</a:t>
            </a:fld>
            <a:endParaRPr lang="en-IN" dirty="0"/>
          </a:p>
        </p:txBody>
      </p:sp>
      <p:sp>
        <p:nvSpPr>
          <p:cNvPr id="8" name="TextBox 7"/>
          <p:cNvSpPr txBox="1"/>
          <p:nvPr/>
        </p:nvSpPr>
        <p:spPr>
          <a:xfrm>
            <a:off x="228600" y="1676400"/>
            <a:ext cx="8229600" cy="1015663"/>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The &lt;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&gt; or &lt;IMAGE&gt; tag defines an image in an HTML page.</a:t>
            </a:r>
          </a:p>
          <a:p>
            <a:pPr>
              <a:buFont typeface="Wingdings" pitchFamily="2" charset="2"/>
              <a:buChar char="Ø"/>
            </a:pPr>
            <a:r>
              <a:rPr lang="en-US" sz="2000" dirty="0" smtClean="0">
                <a:latin typeface="Times New Roman" pitchFamily="18" charset="0"/>
                <a:cs typeface="Times New Roman" pitchFamily="18" charset="0"/>
              </a:rPr>
              <a:t>It is paired as well as unpaired tag</a:t>
            </a:r>
          </a:p>
          <a:p>
            <a:pPr>
              <a:buFont typeface="Wingdings" pitchFamily="2" charset="2"/>
              <a:buChar char="Ø"/>
            </a:pPr>
            <a:r>
              <a:rPr lang="en-US" sz="2000" dirty="0" smtClean="0">
                <a:latin typeface="Times New Roman" pitchFamily="18" charset="0"/>
                <a:cs typeface="Times New Roman" pitchFamily="18" charset="0"/>
              </a:rPr>
              <a:t>The &lt;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&gt; tag has two required attributes: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 and alt.</a:t>
            </a:r>
            <a:endParaRPr lang="en-US" sz="2000" dirty="0">
              <a:latin typeface="Times New Roman" pitchFamily="18" charset="0"/>
              <a:cs typeface="Times New Roman" pitchFamily="18" charset="0"/>
            </a:endParaRPr>
          </a:p>
        </p:txBody>
      </p:sp>
      <p:sp>
        <p:nvSpPr>
          <p:cNvPr id="11" name="Rectangle 10"/>
          <p:cNvSpPr/>
          <p:nvPr/>
        </p:nvSpPr>
        <p:spPr>
          <a:xfrm>
            <a:off x="304800" y="2895600"/>
            <a:ext cx="8382000"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dirty="0" smtClean="0">
                <a:latin typeface="Times New Roman" pitchFamily="18" charset="0"/>
                <a:cs typeface="Times New Roman" pitchFamily="18" charset="0"/>
              </a:rPr>
              <a:t>&lt;!DOCTYPE html&gt;</a:t>
            </a:r>
          </a:p>
          <a:p>
            <a:r>
              <a:rPr lang="en-US" sz="2400" dirty="0" smtClean="0">
                <a:latin typeface="Times New Roman" pitchFamily="18" charset="0"/>
                <a:cs typeface="Times New Roman" pitchFamily="18" charset="0"/>
              </a:rPr>
              <a:t>&lt;html&gt;</a:t>
            </a:r>
          </a:p>
          <a:p>
            <a:r>
              <a:rPr lang="en-US" sz="2400" dirty="0" smtClean="0">
                <a:latin typeface="Times New Roman" pitchFamily="18" charset="0"/>
                <a:cs typeface="Times New Roman" pitchFamily="18" charset="0"/>
              </a:rPr>
              <a:t>&lt;body&gt;</a:t>
            </a:r>
          </a:p>
          <a:p>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img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="smiley.gif" alt="Smiley face" width="42" height="42"&gt;</a:t>
            </a:r>
          </a:p>
          <a:p>
            <a:r>
              <a:rPr lang="en-US" sz="2400" dirty="0" smtClean="0">
                <a:latin typeface="Times New Roman" pitchFamily="18" charset="0"/>
                <a:cs typeface="Times New Roman" pitchFamily="18" charset="0"/>
              </a:rPr>
              <a:t>&lt;/body&gt;</a:t>
            </a:r>
          </a:p>
          <a:p>
            <a:r>
              <a:rPr lang="en-US" sz="2400" dirty="0" smtClean="0">
                <a:latin typeface="Times New Roman" pitchFamily="18" charset="0"/>
                <a:cs typeface="Times New Roman" pitchFamily="18" charset="0"/>
              </a:rPr>
              <a:t>&lt;/html&gt;</a:t>
            </a:r>
            <a:endParaRPr lang="en-US" sz="2400" dirty="0">
              <a:latin typeface="Times New Roman" pitchFamily="18" charset="0"/>
              <a:cs typeface="Times New Roman" pitchFamily="18" charset="0"/>
            </a:endParaRPr>
          </a:p>
        </p:txBody>
      </p:sp>
      <p:pic>
        <p:nvPicPr>
          <p:cNvPr id="5122" name="Picture 2" descr="C:\Users\bhagyashree.bhoyar\Desktop\pic\Capture2.3.PNG"/>
          <p:cNvPicPr>
            <a:picLocks noChangeAspect="1" noChangeArrowheads="1"/>
          </p:cNvPicPr>
          <p:nvPr/>
        </p:nvPicPr>
        <p:blipFill>
          <a:blip r:embed="rId3"/>
          <a:srcRect/>
          <a:stretch>
            <a:fillRect/>
          </a:stretch>
        </p:blipFill>
        <p:spPr bwMode="auto">
          <a:xfrm>
            <a:off x="2362200" y="5791200"/>
            <a:ext cx="1371600" cy="828675"/>
          </a:xfrm>
          <a:prstGeom prst="rect">
            <a:avLst/>
          </a:prstGeom>
          <a:noFill/>
        </p:spPr>
      </p:pic>
      <p:sp>
        <p:nvSpPr>
          <p:cNvPr id="13" name="TextBox 12"/>
          <p:cNvSpPr txBox="1"/>
          <p:nvPr/>
        </p:nvSpPr>
        <p:spPr>
          <a:xfrm>
            <a:off x="609600" y="57912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14" name="AutoShape 7"/>
          <p:cNvSpPr>
            <a:spLocks noChangeArrowheads="1"/>
          </p:cNvSpPr>
          <p:nvPr/>
        </p:nvSpPr>
        <p:spPr bwMode="auto">
          <a:xfrm>
            <a:off x="3276600" y="3352800"/>
            <a:ext cx="5257800" cy="527804"/>
          </a:xfrm>
          <a:prstGeom prst="wedgeRoundRectCallout">
            <a:avLst>
              <a:gd name="adj1" fmla="val -85669"/>
              <a:gd name="adj2" fmla="val 98592"/>
              <a:gd name="adj3" fmla="val 16667"/>
            </a:avLst>
          </a:prstGeom>
          <a:ln/>
        </p:spPr>
        <p:style>
          <a:lnRef idx="1">
            <a:schemeClr val="accent6"/>
          </a:lnRef>
          <a:fillRef idx="3">
            <a:schemeClr val="accent6"/>
          </a:fillRef>
          <a:effectRef idx="2">
            <a:schemeClr val="accent6"/>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F7FFE7"/>
                </a:solidFill>
                <a:latin typeface="Times New Roman" pitchFamily="18" charset="0"/>
                <a:cs typeface="Times New Roman" pitchFamily="18" charset="0"/>
              </a:rPr>
              <a:t>src (source):attribute of image tag</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Table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63</a:t>
            </a:fld>
            <a:endParaRPr lang="en-IN" dirty="0"/>
          </a:p>
        </p:txBody>
      </p:sp>
      <p:sp>
        <p:nvSpPr>
          <p:cNvPr id="8" name="TextBox 7"/>
          <p:cNvSpPr txBox="1"/>
          <p:nvPr/>
        </p:nvSpPr>
        <p:spPr>
          <a:xfrm>
            <a:off x="228600" y="1600200"/>
            <a:ext cx="8458200" cy="5016758"/>
          </a:xfrm>
          <a:prstGeom prst="rect">
            <a:avLst/>
          </a:prstGeom>
          <a:noFill/>
        </p:spPr>
        <p:txBody>
          <a:bodyPr wrap="square" rtlCol="0">
            <a:spAutoFit/>
          </a:bodyPr>
          <a:lstStyle/>
          <a:p>
            <a:pPr algn="just">
              <a:buFont typeface="Wingdings" pitchFamily="2" charset="2"/>
              <a:buChar char="Ø"/>
            </a:pPr>
            <a:r>
              <a:rPr lang="en-US" sz="2000" dirty="0" smtClean="0">
                <a:latin typeface="Times New Roman" pitchFamily="18" charset="0"/>
                <a:cs typeface="Times New Roman" pitchFamily="18" charset="0"/>
              </a:rPr>
              <a:t>An HTML table is defined with the </a:t>
            </a:r>
            <a:r>
              <a:rPr lang="en-US" sz="2000" b="1" dirty="0" smtClean="0">
                <a:latin typeface="Times New Roman" pitchFamily="18" charset="0"/>
                <a:cs typeface="Times New Roman" pitchFamily="18" charset="0"/>
              </a:rPr>
              <a:t>&lt;table&gt;</a:t>
            </a:r>
            <a:r>
              <a:rPr lang="en-US" sz="2000" dirty="0" smtClean="0">
                <a:latin typeface="Times New Roman" pitchFamily="18" charset="0"/>
                <a:cs typeface="Times New Roman" pitchFamily="18" charset="0"/>
              </a:rPr>
              <a:t> tag.</a:t>
            </a: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Each table row is defined with the </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tr</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tag. </a:t>
            </a: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 table header is defined with the </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th</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tag.</a:t>
            </a: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By default, table headings are bold and centered. </a:t>
            </a: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 table data/cell is defined with the </a:t>
            </a:r>
            <a:r>
              <a:rPr lang="en-US" sz="2000" b="1" dirty="0" smtClean="0">
                <a:latin typeface="Times New Roman" pitchFamily="18" charset="0"/>
                <a:cs typeface="Times New Roman" pitchFamily="18" charset="0"/>
              </a:rPr>
              <a:t>&lt;td&gt;</a:t>
            </a:r>
            <a:r>
              <a:rPr lang="en-US" sz="2000" dirty="0" smtClean="0">
                <a:latin typeface="Times New Roman" pitchFamily="18" charset="0"/>
                <a:cs typeface="Times New Roman" pitchFamily="18" charset="0"/>
              </a:rPr>
              <a:t> tag.</a:t>
            </a: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err="1" smtClean="0">
                <a:latin typeface="Times New Roman" pitchFamily="18" charset="0"/>
                <a:cs typeface="Times New Roman" pitchFamily="18" charset="0"/>
              </a:rPr>
              <a:t>Rowspan</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Colspan</a:t>
            </a:r>
            <a:r>
              <a:rPr lang="en-US" sz="2000" dirty="0" smtClean="0">
                <a:latin typeface="Times New Roman" pitchFamily="18" charset="0"/>
                <a:cs typeface="Times New Roman" pitchFamily="18" charset="0"/>
              </a:rPr>
              <a:t> only used in </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th</a:t>
            </a:r>
            <a:r>
              <a:rPr lang="en-US" sz="2000" b="1" dirty="0" smtClean="0">
                <a:latin typeface="Times New Roman" pitchFamily="18" charset="0"/>
                <a:cs typeface="Times New Roman" pitchFamily="18" charset="0"/>
              </a:rPr>
              <a:t>&gt; and &lt;td&gt; </a:t>
            </a:r>
            <a:r>
              <a:rPr lang="en-US" sz="2000" dirty="0" smtClean="0">
                <a:latin typeface="Times New Roman" pitchFamily="18" charset="0"/>
                <a:cs typeface="Times New Roman" pitchFamily="18" charset="0"/>
              </a:rPr>
              <a:t>tag.</a:t>
            </a: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th</a:t>
            </a:r>
            <a:r>
              <a:rPr lang="en-US" sz="2000" b="1" dirty="0" smtClean="0">
                <a:latin typeface="Times New Roman" pitchFamily="18" charset="0"/>
                <a:cs typeface="Times New Roman" pitchFamily="18" charset="0"/>
              </a:rPr>
              <a:t>&gt;,&lt;td&gt;,&lt;</a:t>
            </a:r>
            <a:r>
              <a:rPr lang="en-US" sz="2000" b="1" dirty="0" err="1" smtClean="0">
                <a:latin typeface="Times New Roman" pitchFamily="18" charset="0"/>
                <a:cs typeface="Times New Roman" pitchFamily="18" charset="0"/>
              </a:rPr>
              <a:t>tr</a:t>
            </a:r>
            <a:r>
              <a:rPr lang="en-US" sz="2000" b="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are paired as well as unpaired tag.</a:t>
            </a: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&lt;td&gt; elements are the data containers of the table. They can contain all sorts of HTML elements; text, images, lists, other tables, etc.</a:t>
            </a:r>
            <a:endParaRPr lang="en-US" sz="2000"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Table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64</a:t>
            </a:fld>
            <a:endParaRPr lang="en-IN" dirty="0"/>
          </a:p>
        </p:txBody>
      </p:sp>
      <p:sp>
        <p:nvSpPr>
          <p:cNvPr id="9" name="Content Placeholder 8"/>
          <p:cNvSpPr>
            <a:spLocks noGrp="1"/>
          </p:cNvSpPr>
          <p:nvPr>
            <p:ph idx="1"/>
          </p:nvPr>
        </p:nvSpPr>
        <p:spPr>
          <a:xfrm>
            <a:off x="228600" y="1676400"/>
            <a:ext cx="3962400" cy="4953000"/>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&lt;table border=1&gt;</a:t>
            </a:r>
          </a:p>
          <a:p>
            <a:pPr>
              <a:buNone/>
            </a:pPr>
            <a:r>
              <a:rPr lang="en-US" sz="1800" dirty="0" smtClean="0">
                <a:latin typeface="Times New Roman" pitchFamily="18" charset="0"/>
                <a:cs typeface="Times New Roman" pitchFamily="18" charset="0"/>
              </a:rPr>
              <a:t>&lt;caption&gt; table&lt;/caption&gt;</a:t>
            </a:r>
          </a:p>
          <a:p>
            <a:pPr>
              <a:buNone/>
            </a:pPr>
            <a:r>
              <a:rPr lang="en-US" sz="1800" dirty="0" smtClean="0">
                <a:latin typeface="Times New Roman" pitchFamily="18" charset="0"/>
                <a:cs typeface="Times New Roman" pitchFamily="18" charset="0"/>
              </a:rPr>
              <a:t>  &lt;</a:t>
            </a:r>
            <a:r>
              <a:rPr lang="en-US" sz="1800" dirty="0" err="1" smtClean="0">
                <a:latin typeface="Times New Roman" pitchFamily="18" charset="0"/>
                <a:cs typeface="Times New Roman" pitchFamily="18" charset="0"/>
              </a:rPr>
              <a:t>tr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    &lt;</a:t>
            </a:r>
            <a:r>
              <a:rPr lang="en-US" sz="1800" dirty="0" err="1"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Firstname</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    &lt;</a:t>
            </a:r>
            <a:r>
              <a:rPr lang="en-US" sz="1800" dirty="0" err="1"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Lastname</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&gt; </a:t>
            </a:r>
          </a:p>
          <a:p>
            <a:pPr>
              <a:buNone/>
            </a:pPr>
            <a:r>
              <a:rPr lang="en-US" sz="1800" dirty="0" smtClean="0">
                <a:latin typeface="Times New Roman" pitchFamily="18" charset="0"/>
                <a:cs typeface="Times New Roman" pitchFamily="18" charset="0"/>
              </a:rPr>
              <a:t>    &lt;</a:t>
            </a:r>
            <a:r>
              <a:rPr lang="en-US" sz="1800" dirty="0" err="1"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&gt;Age&lt;/</a:t>
            </a:r>
            <a:r>
              <a:rPr lang="en-US" sz="1800" dirty="0" err="1"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  &lt;/</a:t>
            </a:r>
            <a:r>
              <a:rPr lang="en-US" sz="1800" dirty="0" err="1" smtClean="0">
                <a:latin typeface="Times New Roman" pitchFamily="18" charset="0"/>
                <a:cs typeface="Times New Roman" pitchFamily="18" charset="0"/>
              </a:rPr>
              <a:t>tr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  &lt;</a:t>
            </a:r>
            <a:r>
              <a:rPr lang="en-US" sz="1800" dirty="0" err="1" smtClean="0">
                <a:latin typeface="Times New Roman" pitchFamily="18" charset="0"/>
                <a:cs typeface="Times New Roman" pitchFamily="18" charset="0"/>
              </a:rPr>
              <a:t>tr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    &lt;td&gt;Jill&lt;/td&gt;</a:t>
            </a:r>
          </a:p>
          <a:p>
            <a:pPr>
              <a:buNone/>
            </a:pPr>
            <a:r>
              <a:rPr lang="en-US" sz="1800" dirty="0" smtClean="0">
                <a:latin typeface="Times New Roman" pitchFamily="18" charset="0"/>
                <a:cs typeface="Times New Roman" pitchFamily="18" charset="0"/>
              </a:rPr>
              <a:t>    &lt;td&gt;Smith&lt;/td&gt;</a:t>
            </a:r>
          </a:p>
          <a:p>
            <a:pPr>
              <a:buNone/>
            </a:pPr>
            <a:r>
              <a:rPr lang="en-US" sz="1800" dirty="0" smtClean="0">
                <a:latin typeface="Times New Roman" pitchFamily="18" charset="0"/>
                <a:cs typeface="Times New Roman" pitchFamily="18" charset="0"/>
              </a:rPr>
              <a:t>    &lt;td&gt;50&lt;/td&gt;</a:t>
            </a:r>
          </a:p>
          <a:p>
            <a:pPr>
              <a:buNone/>
            </a:pPr>
            <a:r>
              <a:rPr lang="en-US" sz="1800" dirty="0" smtClean="0">
                <a:latin typeface="Times New Roman" pitchFamily="18" charset="0"/>
                <a:cs typeface="Times New Roman" pitchFamily="18" charset="0"/>
              </a:rPr>
              <a:t>  &lt;/</a:t>
            </a:r>
            <a:r>
              <a:rPr lang="en-US" sz="1800" dirty="0" err="1" smtClean="0">
                <a:latin typeface="Times New Roman" pitchFamily="18" charset="0"/>
                <a:cs typeface="Times New Roman" pitchFamily="18" charset="0"/>
              </a:rPr>
              <a:t>tr</a:t>
            </a:r>
            <a:r>
              <a:rPr lang="en-US" sz="18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a:t>
            </a:r>
          </a:p>
        </p:txBody>
      </p:sp>
      <p:sp>
        <p:nvSpPr>
          <p:cNvPr id="10" name="Content Placeholder 8"/>
          <p:cNvSpPr txBox="1">
            <a:spLocks/>
          </p:cNvSpPr>
          <p:nvPr/>
        </p:nvSpPr>
        <p:spPr>
          <a:xfrm>
            <a:off x="4648200" y="1676400"/>
            <a:ext cx="3124200" cy="22860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a:t>
            </a:r>
            <a:r>
              <a:rPr lang="en-US" dirty="0" smtClean="0">
                <a:latin typeface="Times New Roman" pitchFamily="18" charset="0"/>
                <a:cs typeface="Times New Roman" pitchFamily="18" charset="0"/>
              </a:rPr>
              <a:t>td&gt;Eve&lt;/td&gt;</a:t>
            </a:r>
          </a:p>
          <a:p>
            <a:pPr>
              <a:buNone/>
            </a:pPr>
            <a:r>
              <a:rPr lang="en-US" dirty="0" smtClean="0">
                <a:latin typeface="Times New Roman" pitchFamily="18" charset="0"/>
                <a:cs typeface="Times New Roman" pitchFamily="18" charset="0"/>
              </a:rPr>
              <a:t>    &lt;td&gt;Jackson&lt;/td&gt;</a:t>
            </a:r>
          </a:p>
          <a:p>
            <a:pPr>
              <a:buNone/>
            </a:pPr>
            <a:r>
              <a:rPr lang="en-US" dirty="0" smtClean="0">
                <a:latin typeface="Times New Roman" pitchFamily="18" charset="0"/>
                <a:cs typeface="Times New Roman" pitchFamily="18" charset="0"/>
              </a:rPr>
              <a:t>    &lt;td&gt;94&lt;/td&gt;</a:t>
            </a:r>
          </a:p>
          <a:p>
            <a:pPr>
              <a:buNone/>
            </a:pP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tr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&lt;/table&gt;</a:t>
            </a: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p:txBody>
      </p:sp>
      <p:sp>
        <p:nvSpPr>
          <p:cNvPr id="11" name="TextBox 10"/>
          <p:cNvSpPr txBox="1"/>
          <p:nvPr/>
        </p:nvSpPr>
        <p:spPr>
          <a:xfrm>
            <a:off x="5181600" y="4191000"/>
            <a:ext cx="15240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Output:</a:t>
            </a:r>
            <a:endParaRPr lang="en-US" sz="2000" dirty="0">
              <a:latin typeface="Times New Roman" pitchFamily="18" charset="0"/>
              <a:cs typeface="Times New Roman" pitchFamily="18" charset="0"/>
            </a:endParaRPr>
          </a:p>
        </p:txBody>
      </p:sp>
      <p:pic>
        <p:nvPicPr>
          <p:cNvPr id="1027" name="Picture 3" descr="C:\Users\bhagyashree.bhoyar\Desktop\pic\Capture3.4.PNG"/>
          <p:cNvPicPr>
            <a:picLocks noChangeAspect="1" noChangeArrowheads="1"/>
          </p:cNvPicPr>
          <p:nvPr/>
        </p:nvPicPr>
        <p:blipFill>
          <a:blip r:embed="rId3"/>
          <a:srcRect/>
          <a:stretch>
            <a:fillRect/>
          </a:stretch>
        </p:blipFill>
        <p:spPr bwMode="auto">
          <a:xfrm>
            <a:off x="4953000" y="4572000"/>
            <a:ext cx="1724025" cy="1057275"/>
          </a:xfrm>
          <a:prstGeom prst="rect">
            <a:avLst/>
          </a:prstGeom>
          <a:noFill/>
        </p:spPr>
      </p:pic>
      <p:sp>
        <p:nvSpPr>
          <p:cNvPr id="12" name="Rectangle 11"/>
          <p:cNvSpPr/>
          <p:nvPr/>
        </p:nvSpPr>
        <p:spPr>
          <a:xfrm>
            <a:off x="4267200" y="5867400"/>
            <a:ext cx="4572000" cy="646331"/>
          </a:xfrm>
          <a:prstGeom prst="rect">
            <a:avLst/>
          </a:prstGeom>
        </p:spPr>
        <p:txBody>
          <a:bodyPr>
            <a:spAutoFit/>
          </a:bodyPr>
          <a:lstStyle/>
          <a:p>
            <a:r>
              <a:rPr lang="en-US" b="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The &lt;caption&gt; tag must be inserted immediately after the &lt;table&gt; tag.</a:t>
            </a:r>
            <a:endParaRPr lang="en-US"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Table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65</a:t>
            </a:fld>
            <a:endParaRPr lang="en-IN" dirty="0"/>
          </a:p>
        </p:txBody>
      </p:sp>
      <p:sp>
        <p:nvSpPr>
          <p:cNvPr id="9" name="Content Placeholder 8"/>
          <p:cNvSpPr>
            <a:spLocks noGrp="1"/>
          </p:cNvSpPr>
          <p:nvPr>
            <p:ph idx="1"/>
          </p:nvPr>
        </p:nvSpPr>
        <p:spPr>
          <a:xfrm>
            <a:off x="228600" y="1676400"/>
            <a:ext cx="3962400" cy="4953000"/>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1600" dirty="0" smtClean="0">
                <a:latin typeface="Times New Roman" pitchFamily="18" charset="0"/>
                <a:cs typeface="Times New Roman" pitchFamily="18" charset="0"/>
              </a:rPr>
              <a:t>&lt;!DOCTYPE html&gt;</a:t>
            </a:r>
          </a:p>
          <a:p>
            <a:pPr>
              <a:buNone/>
            </a:pPr>
            <a:r>
              <a:rPr lang="en-US" sz="1600" dirty="0" smtClean="0">
                <a:latin typeface="Times New Roman" pitchFamily="18" charset="0"/>
                <a:cs typeface="Times New Roman" pitchFamily="18" charset="0"/>
              </a:rPr>
              <a:t>&lt;html&gt;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&lt;h2&gt;Cell that spans two columns:&lt;/h2&gt;</a:t>
            </a:r>
          </a:p>
          <a:p>
            <a:pPr>
              <a:buNone/>
            </a:pPr>
            <a:r>
              <a:rPr lang="en-US" sz="1600" dirty="0" smtClean="0">
                <a:latin typeface="Times New Roman" pitchFamily="18" charset="0"/>
                <a:cs typeface="Times New Roman" pitchFamily="18" charset="0"/>
              </a:rPr>
              <a:t>&lt;table border=1&gt;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&gt;Name&lt;/</a:t>
            </a:r>
            <a:r>
              <a:rPr lang="en-US" sz="1600" dirty="0" err="1"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&lt;</a:t>
            </a:r>
            <a:r>
              <a:rPr lang="en-US" sz="1600" b="1" dirty="0" err="1" smtClean="0">
                <a:latin typeface="Times New Roman" pitchFamily="18" charset="0"/>
                <a:cs typeface="Times New Roman" pitchFamily="18" charset="0"/>
              </a:rPr>
              <a:t>th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colspan</a:t>
            </a:r>
            <a:r>
              <a:rPr lang="en-US" sz="1600" b="1" dirty="0" smtClean="0">
                <a:latin typeface="Times New Roman" pitchFamily="18" charset="0"/>
                <a:cs typeface="Times New Roman" pitchFamily="18" charset="0"/>
              </a:rPr>
              <a:t>="2"&gt;Telephone&lt;/</a:t>
            </a:r>
            <a:r>
              <a:rPr lang="en-US" sz="1600" b="1" dirty="0" err="1" smtClean="0">
                <a:latin typeface="Times New Roman" pitchFamily="18" charset="0"/>
                <a:cs typeface="Times New Roman" pitchFamily="18" charset="0"/>
              </a:rPr>
              <a:t>th</a:t>
            </a:r>
            <a:r>
              <a:rPr lang="en-US" sz="1600" b="1"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&lt;td&gt;Bill Gates&lt;/td&gt;</a:t>
            </a:r>
          </a:p>
          <a:p>
            <a:pPr>
              <a:buNone/>
            </a:pPr>
            <a:r>
              <a:rPr lang="en-US" sz="1600" dirty="0" smtClean="0">
                <a:latin typeface="Times New Roman" pitchFamily="18" charset="0"/>
                <a:cs typeface="Times New Roman" pitchFamily="18" charset="0"/>
              </a:rPr>
              <a:t>    &lt;td&gt;55577854&lt;/td&gt;</a:t>
            </a:r>
          </a:p>
          <a:p>
            <a:pPr>
              <a:buNone/>
            </a:pPr>
            <a:r>
              <a:rPr lang="en-US" sz="1600" dirty="0" smtClean="0">
                <a:latin typeface="Times New Roman" pitchFamily="18" charset="0"/>
                <a:cs typeface="Times New Roman" pitchFamily="18" charset="0"/>
              </a:rPr>
              <a:t>    &lt;td&gt;55577855&lt;/td&gt;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&lt;/table&gt;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&lt;/html&gt;  </a:t>
            </a:r>
          </a:p>
        </p:txBody>
      </p:sp>
      <p:sp>
        <p:nvSpPr>
          <p:cNvPr id="12" name="Content Placeholder 8"/>
          <p:cNvSpPr txBox="1">
            <a:spLocks/>
          </p:cNvSpPr>
          <p:nvPr/>
        </p:nvSpPr>
        <p:spPr>
          <a:xfrm>
            <a:off x="4419600" y="1676400"/>
            <a:ext cx="3962400" cy="49530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&lt;!DOCTYPE 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&lt;body&gt;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&lt;h2&gt;Cell that spans two columns:&lt;/h2&gt;</a:t>
            </a:r>
          </a:p>
          <a:p>
            <a:pPr>
              <a:buNone/>
            </a:pPr>
            <a:r>
              <a:rPr lang="en-US" sz="1600" dirty="0" smtClean="0">
                <a:latin typeface="Times New Roman" pitchFamily="18" charset="0"/>
                <a:cs typeface="Times New Roman" pitchFamily="18" charset="0"/>
              </a:rPr>
              <a:t>&lt;table border=1&gt;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tr</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th</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&gt;Name&lt;/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th</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a:t>
            </a:r>
            <a:r>
              <a:rPr kumimoji="0" lang="en-US" sz="16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a:t>
            </a:r>
            <a:r>
              <a:rPr kumimoji="0" lang="en-US" sz="1600" b="1"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th</a:t>
            </a:r>
            <a:r>
              <a:rPr kumimoji="0" lang="en-US" sz="16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a:t>
            </a:r>
            <a:r>
              <a:rPr kumimoji="0" lang="en-US" sz="1600" b="1"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rowspan</a:t>
            </a:r>
            <a:r>
              <a:rPr kumimoji="0" lang="en-US" sz="16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="2"&gt;Telephone&lt;/</a:t>
            </a:r>
            <a:r>
              <a:rPr kumimoji="0" lang="en-US" sz="1600" b="1"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th</a:t>
            </a:r>
            <a:r>
              <a:rPr kumimoji="0" lang="en-US" sz="16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tr</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tr</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&lt;td&gt;Bill Gates&lt;/td&gt;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&lt;td&gt;55577854&lt;/td&gt;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&lt;td&gt;55577855&lt;/td&gt;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tr</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&lt;/table&gt;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&lt;/body&gt;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&lt;/html&gt;  </a:t>
            </a:r>
          </a:p>
        </p:txBody>
      </p:sp>
    </p:spTree>
  </p:cSld>
  <p:clrMapOvr>
    <a:masterClrMapping/>
  </p:clrMapOvr>
  <p:transition>
    <p:pull dir="l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Table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66</a:t>
            </a:fld>
            <a:endParaRPr lang="en-IN" dirty="0"/>
          </a:p>
        </p:txBody>
      </p:sp>
      <p:sp>
        <p:nvSpPr>
          <p:cNvPr id="8" name="TextBox 7"/>
          <p:cNvSpPr txBox="1"/>
          <p:nvPr/>
        </p:nvSpPr>
        <p:spPr>
          <a:xfrm>
            <a:off x="457200" y="1676400"/>
            <a:ext cx="22860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Output:</a:t>
            </a:r>
            <a:endParaRPr lang="en-US" sz="1600" b="1" dirty="0">
              <a:latin typeface="Times New Roman" pitchFamily="18" charset="0"/>
              <a:cs typeface="Times New Roman" pitchFamily="18" charset="0"/>
            </a:endParaRPr>
          </a:p>
        </p:txBody>
      </p:sp>
      <p:pic>
        <p:nvPicPr>
          <p:cNvPr id="3074" name="Picture 2" descr="C:\Users\bhagyashree.bhoyar\Desktop\pic\Capture3.2.PNG"/>
          <p:cNvPicPr>
            <a:picLocks noChangeAspect="1" noChangeArrowheads="1"/>
          </p:cNvPicPr>
          <p:nvPr/>
        </p:nvPicPr>
        <p:blipFill>
          <a:blip r:embed="rId3"/>
          <a:srcRect/>
          <a:stretch>
            <a:fillRect/>
          </a:stretch>
        </p:blipFill>
        <p:spPr bwMode="auto">
          <a:xfrm>
            <a:off x="457200" y="2590800"/>
            <a:ext cx="2924175" cy="2286000"/>
          </a:xfrm>
          <a:prstGeom prst="rect">
            <a:avLst/>
          </a:prstGeom>
          <a:noFill/>
        </p:spPr>
      </p:pic>
      <p:pic>
        <p:nvPicPr>
          <p:cNvPr id="3075" name="Picture 3" descr="C:\Users\bhagyashree.bhoyar\Desktop\pic\Capture3.3.PNG"/>
          <p:cNvPicPr>
            <a:picLocks noChangeAspect="1" noChangeArrowheads="1"/>
          </p:cNvPicPr>
          <p:nvPr/>
        </p:nvPicPr>
        <p:blipFill>
          <a:blip r:embed="rId4"/>
          <a:srcRect/>
          <a:stretch>
            <a:fillRect/>
          </a:stretch>
        </p:blipFill>
        <p:spPr bwMode="auto">
          <a:xfrm>
            <a:off x="4031840" y="2819400"/>
            <a:ext cx="3588160" cy="2057400"/>
          </a:xfrm>
          <a:prstGeom prst="rect">
            <a:avLst/>
          </a:prstGeom>
          <a:noFill/>
        </p:spPr>
      </p:pic>
    </p:spTree>
  </p:cSld>
  <p:clrMapOvr>
    <a:masterClrMapping/>
  </p:clrMapOvr>
  <p:transition>
    <p:pull dir="l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Table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67</a:t>
            </a:fld>
            <a:endParaRPr lang="en-IN" dirty="0"/>
          </a:p>
        </p:txBody>
      </p:sp>
      <p:sp>
        <p:nvSpPr>
          <p:cNvPr id="8" name="TextBox 7"/>
          <p:cNvSpPr txBox="1"/>
          <p:nvPr/>
        </p:nvSpPr>
        <p:spPr>
          <a:xfrm>
            <a:off x="228600" y="1600200"/>
            <a:ext cx="8458200" cy="5262979"/>
          </a:xfrm>
          <a:prstGeom prst="rect">
            <a:avLst/>
          </a:prstGeom>
          <a:noFill/>
        </p:spPr>
        <p:txBody>
          <a:bodyPr wrap="square" rtlCol="0">
            <a:spAutoFit/>
          </a:bodyPr>
          <a:lstStyle/>
          <a:p>
            <a:pPr>
              <a:buFont typeface="Wingdings" pitchFamily="2" charset="2"/>
              <a:buChar char="Ø"/>
            </a:pPr>
            <a:r>
              <a:rPr lang="en-US" sz="2400" dirty="0" smtClean="0">
                <a:latin typeface="Times New Roman" pitchFamily="18" charset="0"/>
                <a:cs typeface="Times New Roman" pitchFamily="18" charset="0"/>
              </a:rPr>
              <a:t>Use the HTML </a:t>
            </a:r>
            <a:r>
              <a:rPr lang="en-US" sz="2400" b="1" dirty="0" smtClean="0">
                <a:latin typeface="Times New Roman" pitchFamily="18" charset="0"/>
                <a:cs typeface="Times New Roman" pitchFamily="18" charset="0"/>
              </a:rPr>
              <a:t>&lt;table&gt;</a:t>
            </a:r>
            <a:r>
              <a:rPr lang="en-US" sz="2400" dirty="0" smtClean="0">
                <a:latin typeface="Times New Roman" pitchFamily="18" charset="0"/>
                <a:cs typeface="Times New Roman" pitchFamily="18" charset="0"/>
              </a:rPr>
              <a:t> element to define a table</a:t>
            </a:r>
          </a:p>
          <a:p>
            <a:pPr>
              <a:buFont typeface="Wingdings" pitchFamily="2" charset="2"/>
              <a:buChar char="Ø"/>
            </a:pPr>
            <a:r>
              <a:rPr lang="en-US" sz="2400" dirty="0" smtClean="0">
                <a:latin typeface="Times New Roman" pitchFamily="18" charset="0"/>
                <a:cs typeface="Times New Roman" pitchFamily="18" charset="0"/>
              </a:rPr>
              <a:t>Use the HTML </a:t>
            </a:r>
            <a:r>
              <a:rPr lang="en-US" sz="2400" b="1" dirty="0" smtClean="0">
                <a:latin typeface="Times New Roman" pitchFamily="18" charset="0"/>
                <a:cs typeface="Times New Roman" pitchFamily="18" charset="0"/>
              </a:rPr>
              <a:t>&lt;</a:t>
            </a:r>
            <a:r>
              <a:rPr lang="en-US" sz="2400" b="1" dirty="0" err="1" smtClean="0">
                <a:latin typeface="Times New Roman" pitchFamily="18" charset="0"/>
                <a:cs typeface="Times New Roman" pitchFamily="18" charset="0"/>
              </a:rPr>
              <a:t>tr</a:t>
            </a:r>
            <a:r>
              <a:rPr lang="en-US" sz="2400" b="1" dirty="0" smtClean="0">
                <a:latin typeface="Times New Roman" pitchFamily="18" charset="0"/>
                <a:cs typeface="Times New Roman" pitchFamily="18" charset="0"/>
              </a:rPr>
              <a:t>&gt;</a:t>
            </a:r>
            <a:r>
              <a:rPr lang="en-US" sz="2400" dirty="0" smtClean="0">
                <a:latin typeface="Times New Roman" pitchFamily="18" charset="0"/>
                <a:cs typeface="Times New Roman" pitchFamily="18" charset="0"/>
              </a:rPr>
              <a:t> element to define a table row</a:t>
            </a:r>
          </a:p>
          <a:p>
            <a:pPr>
              <a:buFont typeface="Wingdings" pitchFamily="2" charset="2"/>
              <a:buChar char="Ø"/>
            </a:pPr>
            <a:r>
              <a:rPr lang="en-US" sz="2400" dirty="0" smtClean="0">
                <a:latin typeface="Times New Roman" pitchFamily="18" charset="0"/>
                <a:cs typeface="Times New Roman" pitchFamily="18" charset="0"/>
              </a:rPr>
              <a:t>Use the HTML </a:t>
            </a:r>
            <a:r>
              <a:rPr lang="en-US" sz="2400" b="1" dirty="0" smtClean="0">
                <a:latin typeface="Times New Roman" pitchFamily="18" charset="0"/>
                <a:cs typeface="Times New Roman" pitchFamily="18" charset="0"/>
              </a:rPr>
              <a:t>&lt;td&gt;</a:t>
            </a:r>
            <a:r>
              <a:rPr lang="en-US" sz="2400" dirty="0" smtClean="0">
                <a:latin typeface="Times New Roman" pitchFamily="18" charset="0"/>
                <a:cs typeface="Times New Roman" pitchFamily="18" charset="0"/>
              </a:rPr>
              <a:t> element to define a table data</a:t>
            </a:r>
          </a:p>
          <a:p>
            <a:pPr>
              <a:buFont typeface="Wingdings" pitchFamily="2" charset="2"/>
              <a:buChar char="Ø"/>
            </a:pPr>
            <a:r>
              <a:rPr lang="en-US" sz="2400" dirty="0" smtClean="0">
                <a:latin typeface="Times New Roman" pitchFamily="18" charset="0"/>
                <a:cs typeface="Times New Roman" pitchFamily="18" charset="0"/>
              </a:rPr>
              <a:t>Use the HTML </a:t>
            </a:r>
            <a:r>
              <a:rPr lang="en-US" sz="2400" b="1" dirty="0" smtClean="0">
                <a:latin typeface="Times New Roman" pitchFamily="18" charset="0"/>
                <a:cs typeface="Times New Roman" pitchFamily="18" charset="0"/>
              </a:rPr>
              <a:t>&lt;</a:t>
            </a:r>
            <a:r>
              <a:rPr lang="en-US" sz="2400" b="1" dirty="0" err="1" smtClean="0">
                <a:latin typeface="Times New Roman" pitchFamily="18" charset="0"/>
                <a:cs typeface="Times New Roman" pitchFamily="18" charset="0"/>
              </a:rPr>
              <a:t>th</a:t>
            </a:r>
            <a:r>
              <a:rPr lang="en-US" sz="2400" b="1" dirty="0" smtClean="0">
                <a:latin typeface="Times New Roman" pitchFamily="18" charset="0"/>
                <a:cs typeface="Times New Roman" pitchFamily="18" charset="0"/>
              </a:rPr>
              <a:t>&gt;</a:t>
            </a:r>
            <a:r>
              <a:rPr lang="en-US" sz="2400" dirty="0" smtClean="0">
                <a:latin typeface="Times New Roman" pitchFamily="18" charset="0"/>
                <a:cs typeface="Times New Roman" pitchFamily="18" charset="0"/>
              </a:rPr>
              <a:t> element to define a table heading</a:t>
            </a:r>
          </a:p>
          <a:p>
            <a:pPr>
              <a:buFont typeface="Wingdings" pitchFamily="2" charset="2"/>
              <a:buChar char="Ø"/>
            </a:pPr>
            <a:r>
              <a:rPr lang="en-US" sz="2400" dirty="0" smtClean="0">
                <a:latin typeface="Times New Roman" pitchFamily="18" charset="0"/>
                <a:cs typeface="Times New Roman" pitchFamily="18" charset="0"/>
              </a:rPr>
              <a:t>Use the HTML </a:t>
            </a:r>
            <a:r>
              <a:rPr lang="en-US" sz="2400" b="1" dirty="0" smtClean="0">
                <a:latin typeface="Times New Roman" pitchFamily="18" charset="0"/>
                <a:cs typeface="Times New Roman" pitchFamily="18" charset="0"/>
              </a:rPr>
              <a:t>&lt;caption&gt;</a:t>
            </a:r>
            <a:r>
              <a:rPr lang="en-US" sz="2400" dirty="0" smtClean="0">
                <a:latin typeface="Times New Roman" pitchFamily="18" charset="0"/>
                <a:cs typeface="Times New Roman" pitchFamily="18" charset="0"/>
              </a:rPr>
              <a:t> element to define a table caption</a:t>
            </a:r>
          </a:p>
          <a:p>
            <a:pPr>
              <a:buFont typeface="Wingdings" pitchFamily="2" charset="2"/>
              <a:buChar char="Ø"/>
            </a:pPr>
            <a:r>
              <a:rPr lang="en-US" sz="2400" dirty="0" smtClean="0">
                <a:latin typeface="Times New Roman" pitchFamily="18" charset="0"/>
                <a:cs typeface="Times New Roman" pitchFamily="18" charset="0"/>
              </a:rPr>
              <a:t>Use the CSS </a:t>
            </a:r>
            <a:r>
              <a:rPr lang="en-US" sz="2400" b="1" dirty="0" smtClean="0">
                <a:latin typeface="Times New Roman" pitchFamily="18" charset="0"/>
                <a:cs typeface="Times New Roman" pitchFamily="18" charset="0"/>
              </a:rPr>
              <a:t>border</a:t>
            </a:r>
            <a:r>
              <a:rPr lang="en-US" sz="2400" dirty="0" smtClean="0">
                <a:latin typeface="Times New Roman" pitchFamily="18" charset="0"/>
                <a:cs typeface="Times New Roman" pitchFamily="18" charset="0"/>
              </a:rPr>
              <a:t> property to define a border</a:t>
            </a:r>
          </a:p>
          <a:p>
            <a:pPr>
              <a:buFont typeface="Wingdings" pitchFamily="2" charset="2"/>
              <a:buChar char="Ø"/>
            </a:pPr>
            <a:r>
              <a:rPr lang="en-US" sz="2400" dirty="0" smtClean="0">
                <a:latin typeface="Times New Roman" pitchFamily="18" charset="0"/>
                <a:cs typeface="Times New Roman" pitchFamily="18" charset="0"/>
              </a:rPr>
              <a:t>Use the CSS </a:t>
            </a:r>
            <a:r>
              <a:rPr lang="en-US" sz="2400" b="1" dirty="0" smtClean="0">
                <a:latin typeface="Times New Roman" pitchFamily="18" charset="0"/>
                <a:cs typeface="Times New Roman" pitchFamily="18" charset="0"/>
              </a:rPr>
              <a:t>border-collapse</a:t>
            </a:r>
            <a:r>
              <a:rPr lang="en-US" sz="2400" dirty="0" smtClean="0">
                <a:latin typeface="Times New Roman" pitchFamily="18" charset="0"/>
                <a:cs typeface="Times New Roman" pitchFamily="18" charset="0"/>
              </a:rPr>
              <a:t> property to collapse cell borders</a:t>
            </a:r>
          </a:p>
          <a:p>
            <a:pPr>
              <a:buFont typeface="Wingdings" pitchFamily="2" charset="2"/>
              <a:buChar char="Ø"/>
            </a:pPr>
            <a:r>
              <a:rPr lang="en-US" sz="2400" dirty="0" smtClean="0">
                <a:latin typeface="Times New Roman" pitchFamily="18" charset="0"/>
                <a:cs typeface="Times New Roman" pitchFamily="18" charset="0"/>
              </a:rPr>
              <a:t>Use the CSS </a:t>
            </a:r>
            <a:r>
              <a:rPr lang="en-US" sz="2400" b="1" dirty="0" smtClean="0">
                <a:latin typeface="Times New Roman" pitchFamily="18" charset="0"/>
                <a:cs typeface="Times New Roman" pitchFamily="18" charset="0"/>
              </a:rPr>
              <a:t>padding</a:t>
            </a:r>
            <a:r>
              <a:rPr lang="en-US" sz="2400" dirty="0" smtClean="0">
                <a:latin typeface="Times New Roman" pitchFamily="18" charset="0"/>
                <a:cs typeface="Times New Roman" pitchFamily="18" charset="0"/>
              </a:rPr>
              <a:t> property to add padding to cells</a:t>
            </a:r>
          </a:p>
          <a:p>
            <a:pPr>
              <a:buFont typeface="Wingdings" pitchFamily="2" charset="2"/>
              <a:buChar char="Ø"/>
            </a:pPr>
            <a:r>
              <a:rPr lang="en-US" sz="2400" dirty="0" smtClean="0">
                <a:latin typeface="Times New Roman" pitchFamily="18" charset="0"/>
                <a:cs typeface="Times New Roman" pitchFamily="18" charset="0"/>
              </a:rPr>
              <a:t>Use the CSS </a:t>
            </a:r>
            <a:r>
              <a:rPr lang="en-US" sz="2400" b="1" dirty="0" smtClean="0">
                <a:latin typeface="Times New Roman" pitchFamily="18" charset="0"/>
                <a:cs typeface="Times New Roman" pitchFamily="18" charset="0"/>
              </a:rPr>
              <a:t>text-align</a:t>
            </a:r>
            <a:r>
              <a:rPr lang="en-US" sz="2400" dirty="0" smtClean="0">
                <a:latin typeface="Times New Roman" pitchFamily="18" charset="0"/>
                <a:cs typeface="Times New Roman" pitchFamily="18" charset="0"/>
              </a:rPr>
              <a:t> property to align cell text</a:t>
            </a:r>
          </a:p>
          <a:p>
            <a:pPr>
              <a:buFont typeface="Wingdings" pitchFamily="2" charset="2"/>
              <a:buChar char="Ø"/>
            </a:pPr>
            <a:r>
              <a:rPr lang="en-US" sz="2400" dirty="0" smtClean="0">
                <a:latin typeface="Times New Roman" pitchFamily="18" charset="0"/>
                <a:cs typeface="Times New Roman" pitchFamily="18" charset="0"/>
              </a:rPr>
              <a:t>Use the CSS </a:t>
            </a:r>
            <a:r>
              <a:rPr lang="en-US" sz="2400" b="1" dirty="0" smtClean="0">
                <a:latin typeface="Times New Roman" pitchFamily="18" charset="0"/>
                <a:cs typeface="Times New Roman" pitchFamily="18" charset="0"/>
              </a:rPr>
              <a:t>border-spacing</a:t>
            </a:r>
            <a:r>
              <a:rPr lang="en-US" sz="2400" dirty="0" smtClean="0">
                <a:latin typeface="Times New Roman" pitchFamily="18" charset="0"/>
                <a:cs typeface="Times New Roman" pitchFamily="18" charset="0"/>
              </a:rPr>
              <a:t> property to set the spacing between cells</a:t>
            </a:r>
          </a:p>
          <a:p>
            <a:pPr>
              <a:buFont typeface="Wingdings" pitchFamily="2" charset="2"/>
              <a:buChar char="Ø"/>
            </a:pPr>
            <a:r>
              <a:rPr lang="en-US" sz="2400" dirty="0" smtClean="0">
                <a:latin typeface="Times New Roman" pitchFamily="18" charset="0"/>
                <a:cs typeface="Times New Roman" pitchFamily="18" charset="0"/>
              </a:rPr>
              <a:t>Use the </a:t>
            </a:r>
            <a:r>
              <a:rPr lang="en-US" sz="2400" b="1" dirty="0" err="1" smtClean="0">
                <a:latin typeface="Times New Roman" pitchFamily="18" charset="0"/>
                <a:cs typeface="Times New Roman" pitchFamily="18" charset="0"/>
              </a:rPr>
              <a:t>colspan</a:t>
            </a:r>
            <a:r>
              <a:rPr lang="en-US" sz="2400" dirty="0" smtClean="0">
                <a:latin typeface="Times New Roman" pitchFamily="18" charset="0"/>
                <a:cs typeface="Times New Roman" pitchFamily="18" charset="0"/>
              </a:rPr>
              <a:t> attribute to make a cell span many columns</a:t>
            </a:r>
          </a:p>
          <a:p>
            <a:pPr>
              <a:buFont typeface="Wingdings" pitchFamily="2" charset="2"/>
              <a:buChar char="Ø"/>
            </a:pPr>
            <a:r>
              <a:rPr lang="en-US" sz="2400" dirty="0" smtClean="0">
                <a:latin typeface="Times New Roman" pitchFamily="18" charset="0"/>
                <a:cs typeface="Times New Roman" pitchFamily="18" charset="0"/>
              </a:rPr>
              <a:t>Use the </a:t>
            </a:r>
            <a:r>
              <a:rPr lang="en-US" sz="2400" b="1" dirty="0" err="1" smtClean="0">
                <a:latin typeface="Times New Roman" pitchFamily="18" charset="0"/>
                <a:cs typeface="Times New Roman" pitchFamily="18" charset="0"/>
              </a:rPr>
              <a:t>rowspan</a:t>
            </a:r>
            <a:r>
              <a:rPr lang="en-US" sz="2400" dirty="0" smtClean="0">
                <a:latin typeface="Times New Roman" pitchFamily="18" charset="0"/>
                <a:cs typeface="Times New Roman" pitchFamily="18" charset="0"/>
              </a:rPr>
              <a:t> attribute to make a cell span many rows</a:t>
            </a:r>
          </a:p>
          <a:p>
            <a:pPr>
              <a:buFont typeface="Wingdings" pitchFamily="2" charset="2"/>
              <a:buChar char="Ø"/>
            </a:pPr>
            <a:r>
              <a:rPr lang="en-US" sz="2400" dirty="0" smtClean="0">
                <a:latin typeface="Times New Roman" pitchFamily="18" charset="0"/>
                <a:cs typeface="Times New Roman" pitchFamily="18" charset="0"/>
              </a:rPr>
              <a:t>Use the </a:t>
            </a:r>
            <a:r>
              <a:rPr lang="en-US" sz="2400" b="1" dirty="0" smtClean="0">
                <a:latin typeface="Times New Roman" pitchFamily="18" charset="0"/>
                <a:cs typeface="Times New Roman" pitchFamily="18" charset="0"/>
              </a:rPr>
              <a:t>id</a:t>
            </a:r>
            <a:r>
              <a:rPr lang="en-US" sz="2400" dirty="0" smtClean="0">
                <a:latin typeface="Times New Roman" pitchFamily="18" charset="0"/>
                <a:cs typeface="Times New Roman" pitchFamily="18" charset="0"/>
              </a:rPr>
              <a:t> attribute to uniquely define one table</a:t>
            </a:r>
            <a:endParaRPr lang="en-US" sz="2400" dirty="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Table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68</a:t>
            </a:fld>
            <a:endParaRPr lang="en-IN" dirty="0"/>
          </a:p>
        </p:txBody>
      </p:sp>
      <p:sp>
        <p:nvSpPr>
          <p:cNvPr id="9" name="Content Placeholder 8"/>
          <p:cNvSpPr>
            <a:spLocks noGrp="1"/>
          </p:cNvSpPr>
          <p:nvPr>
            <p:ph idx="1"/>
          </p:nvPr>
        </p:nvSpPr>
        <p:spPr>
          <a:xfrm>
            <a:off x="228600" y="1447800"/>
            <a:ext cx="3962400" cy="5181600"/>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1600" dirty="0" smtClean="0">
                <a:latin typeface="Times New Roman" pitchFamily="18" charset="0"/>
                <a:cs typeface="Times New Roman" pitchFamily="18" charset="0"/>
              </a:rPr>
              <a:t>&lt;!DOCTYPE html&gt;</a:t>
            </a:r>
          </a:p>
          <a:p>
            <a:pPr>
              <a:buNone/>
            </a:pPr>
            <a:r>
              <a:rPr lang="en-US" sz="1600" dirty="0" smtClean="0">
                <a:latin typeface="Times New Roman" pitchFamily="18" charset="0"/>
                <a:cs typeface="Times New Roman" pitchFamily="18" charset="0"/>
              </a:rPr>
              <a:t>&lt;html&gt;</a:t>
            </a:r>
          </a:p>
          <a:p>
            <a:pPr>
              <a:buNone/>
            </a:pPr>
            <a:r>
              <a:rPr lang="en-US" sz="1600" dirty="0" smtClean="0">
                <a:latin typeface="Times New Roman" pitchFamily="18" charset="0"/>
                <a:cs typeface="Times New Roman" pitchFamily="18" charset="0"/>
              </a:rPr>
              <a:t>&lt;head&gt;</a:t>
            </a:r>
          </a:p>
          <a:p>
            <a:pPr>
              <a:buNone/>
            </a:pPr>
            <a:r>
              <a:rPr lang="en-US" sz="1600" dirty="0" smtClean="0">
                <a:latin typeface="Times New Roman" pitchFamily="18" charset="0"/>
                <a:cs typeface="Times New Roman" pitchFamily="18" charset="0"/>
              </a:rPr>
              <a:t>&lt;style&gt;</a:t>
            </a:r>
          </a:p>
          <a:p>
            <a:pPr>
              <a:buNone/>
            </a:pPr>
            <a:r>
              <a:rPr lang="en-US" sz="1600" dirty="0" smtClean="0">
                <a:latin typeface="Times New Roman" pitchFamily="18" charset="0"/>
                <a:cs typeface="Times New Roman" pitchFamily="18" charset="0"/>
              </a:rPr>
              <a:t>table, </a:t>
            </a:r>
            <a:r>
              <a:rPr lang="en-US" sz="1600" dirty="0" err="1"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 td {</a:t>
            </a:r>
          </a:p>
          <a:p>
            <a:pPr>
              <a:buNone/>
            </a:pPr>
            <a:r>
              <a:rPr lang="en-US" sz="1600" dirty="0" smtClean="0">
                <a:latin typeface="Times New Roman" pitchFamily="18" charset="0"/>
                <a:cs typeface="Times New Roman" pitchFamily="18" charset="0"/>
              </a:rPr>
              <a:t>    border: 1px solid black;</a:t>
            </a:r>
          </a:p>
          <a:p>
            <a:pPr>
              <a:buNone/>
            </a:pPr>
            <a:r>
              <a:rPr lang="en-US" sz="1600" dirty="0" smtClean="0">
                <a:latin typeface="Times New Roman" pitchFamily="18" charset="0"/>
                <a:cs typeface="Times New Roman" pitchFamily="18" charset="0"/>
              </a:rPr>
              <a:t>    border-</a:t>
            </a:r>
            <a:r>
              <a:rPr lang="en-US" sz="1600" dirty="0" err="1" smtClean="0">
                <a:latin typeface="Times New Roman" pitchFamily="18" charset="0"/>
                <a:cs typeface="Times New Roman" pitchFamily="18" charset="0"/>
              </a:rPr>
              <a:t>color:red</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background-</a:t>
            </a:r>
            <a:r>
              <a:rPr lang="en-US" sz="1600" dirty="0" err="1" smtClean="0">
                <a:latin typeface="Times New Roman" pitchFamily="18" charset="0"/>
                <a:cs typeface="Times New Roman" pitchFamily="18" charset="0"/>
              </a:rPr>
              <a:t>color:green</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text-</a:t>
            </a:r>
            <a:r>
              <a:rPr lang="en-US" sz="1600" dirty="0" err="1" smtClean="0">
                <a:latin typeface="Times New Roman" pitchFamily="18" charset="0"/>
                <a:cs typeface="Times New Roman" pitchFamily="18" charset="0"/>
              </a:rPr>
              <a:t>align:right</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text-transform: uppercase;</a:t>
            </a:r>
          </a:p>
          <a:p>
            <a:pPr>
              <a:buNone/>
            </a:pPr>
            <a:r>
              <a:rPr lang="en-US" sz="1600" dirty="0" smtClean="0">
                <a:latin typeface="Times New Roman" pitchFamily="18" charset="0"/>
                <a:cs typeface="Times New Roman" pitchFamily="18" charset="0"/>
              </a:rPr>
              <a:t>    padding: 6px </a:t>
            </a:r>
            <a:r>
              <a:rPr lang="en-US" sz="1600" dirty="0" err="1" smtClean="0">
                <a:latin typeface="Times New Roman" pitchFamily="18" charset="0"/>
                <a:cs typeface="Times New Roman" pitchFamily="18" charset="0"/>
              </a:rPr>
              <a:t>6px</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6px</a:t>
            </a:r>
            <a:r>
              <a:rPr lang="en-US" sz="1600" dirty="0" smtClean="0">
                <a:latin typeface="Times New Roman" pitchFamily="18" charset="0"/>
                <a:cs typeface="Times New Roman" pitchFamily="18" charset="0"/>
              </a:rPr>
              <a:t> 12px;</a:t>
            </a:r>
          </a:p>
          <a:p>
            <a:pPr>
              <a:buNone/>
            </a:pPr>
            <a:r>
              <a:rPr lang="en-US" sz="1600" dirty="0" smtClean="0">
                <a:latin typeface="Times New Roman" pitchFamily="18" charset="0"/>
                <a:cs typeface="Times New Roman" pitchFamily="18" charset="0"/>
              </a:rPr>
              <a:t>    font: bold 11px "Verdana, Arial, Helvetica, sans-serif;</a:t>
            </a:r>
          </a:p>
          <a:p>
            <a:pPr>
              <a:buNone/>
            </a:pPr>
            <a:r>
              <a:rPr lang="en-US" sz="1600" dirty="0" smtClean="0">
                <a:latin typeface="Times New Roman" pitchFamily="18" charset="0"/>
                <a:cs typeface="Times New Roman" pitchFamily="18" charset="0"/>
              </a:rPr>
              <a:t>color: pink;</a:t>
            </a:r>
          </a:p>
          <a:p>
            <a:pPr>
              <a:buNone/>
            </a:pPr>
            <a:r>
              <a:rPr lang="en-US" sz="1600" dirty="0" smtClean="0">
                <a:latin typeface="Times New Roman" pitchFamily="18" charset="0"/>
                <a:cs typeface="Times New Roman" pitchFamily="18" charset="0"/>
              </a:rPr>
              <a:t>border-right: 1px solid yellow;</a:t>
            </a:r>
          </a:p>
          <a:p>
            <a:pPr>
              <a:buNone/>
            </a:pPr>
            <a:r>
              <a:rPr lang="en-US" sz="1600" dirty="0" smtClean="0">
                <a:latin typeface="Times New Roman" pitchFamily="18" charset="0"/>
                <a:cs typeface="Times New Roman" pitchFamily="18" charset="0"/>
              </a:rPr>
              <a:t>border-bottom: 1px solid blue;</a:t>
            </a: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&lt;/style&gt;</a:t>
            </a:r>
          </a:p>
        </p:txBody>
      </p:sp>
      <p:sp>
        <p:nvSpPr>
          <p:cNvPr id="12" name="Content Placeholder 8"/>
          <p:cNvSpPr txBox="1">
            <a:spLocks/>
          </p:cNvSpPr>
          <p:nvPr/>
        </p:nvSpPr>
        <p:spPr>
          <a:xfrm>
            <a:off x="4419600" y="1447800"/>
            <a:ext cx="3200400" cy="51816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buNone/>
            </a:pPr>
            <a:r>
              <a:rPr lang="en-US" sz="1600" dirty="0" smtClean="0">
                <a:latin typeface="Times New Roman" pitchFamily="18" charset="0"/>
                <a:cs typeface="Times New Roman" pitchFamily="18" charset="0"/>
              </a:rPr>
              <a:t>&lt;/head&gt;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&lt;h2&gt;Add a border to a table:&lt;/h2&gt;</a:t>
            </a:r>
          </a:p>
          <a:p>
            <a:pPr>
              <a:buNone/>
            </a:pPr>
            <a:r>
              <a:rPr lang="en-US" sz="1600" dirty="0" smtClean="0">
                <a:latin typeface="Times New Roman" pitchFamily="18" charset="0"/>
                <a:cs typeface="Times New Roman" pitchFamily="18" charset="0"/>
              </a:rPr>
              <a:t>&lt;table style= ""&gt;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Firstname</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Lastname</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th</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&lt;td&gt;Peter&lt;/td&gt;</a:t>
            </a:r>
          </a:p>
          <a:p>
            <a:pPr>
              <a:buNone/>
            </a:pPr>
            <a:r>
              <a:rPr lang="en-US" sz="1600" dirty="0" smtClean="0">
                <a:latin typeface="Times New Roman" pitchFamily="18" charset="0"/>
                <a:cs typeface="Times New Roman" pitchFamily="18" charset="0"/>
              </a:rPr>
              <a:t>    &lt;td&gt;Griffin&lt;/td&gt;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&lt;td&gt;Lois&lt;/td&gt;</a:t>
            </a:r>
          </a:p>
          <a:p>
            <a:pPr>
              <a:buNone/>
            </a:pPr>
            <a:r>
              <a:rPr lang="en-US" sz="1600" dirty="0" smtClean="0">
                <a:latin typeface="Times New Roman" pitchFamily="18" charset="0"/>
                <a:cs typeface="Times New Roman" pitchFamily="18" charset="0"/>
              </a:rPr>
              <a:t>    &lt;td&gt;Griffin&lt;/td&gt;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&lt;/table&gt;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&lt;/html&gt;</a:t>
            </a:r>
          </a:p>
        </p:txBody>
      </p:sp>
      <p:pic>
        <p:nvPicPr>
          <p:cNvPr id="7" name="Picture 2" descr="C:\Users\bhagyashree.bhoyar\Desktop\pic\Capture4.1.PNG"/>
          <p:cNvPicPr>
            <a:picLocks noChangeAspect="1" noChangeArrowheads="1"/>
          </p:cNvPicPr>
          <p:nvPr/>
        </p:nvPicPr>
        <p:blipFill>
          <a:blip r:embed="rId3"/>
          <a:srcRect/>
          <a:stretch>
            <a:fillRect/>
          </a:stretch>
        </p:blipFill>
        <p:spPr bwMode="auto">
          <a:xfrm>
            <a:off x="6477000" y="4876800"/>
            <a:ext cx="2413000" cy="1524000"/>
          </a:xfrm>
          <a:prstGeom prst="rect">
            <a:avLst/>
          </a:prstGeom>
          <a:noFill/>
        </p:spPr>
      </p:pic>
    </p:spTree>
  </p:cSld>
  <p:clrMapOvr>
    <a:masterClrMapping/>
  </p:clrMapOvr>
  <p:transition>
    <p:pull dir="l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List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69</a:t>
            </a:fld>
            <a:endParaRPr lang="en-IN" dirty="0"/>
          </a:p>
        </p:txBody>
      </p:sp>
      <p:sp>
        <p:nvSpPr>
          <p:cNvPr id="8" name="TextBox 7"/>
          <p:cNvSpPr txBox="1"/>
          <p:nvPr/>
        </p:nvSpPr>
        <p:spPr>
          <a:xfrm>
            <a:off x="228600" y="1219200"/>
            <a:ext cx="8458200" cy="2246769"/>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An unordered list starts with the </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ul</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tag. </a:t>
            </a:r>
          </a:p>
          <a:p>
            <a:pPr>
              <a:buFont typeface="Wingdings" pitchFamily="2" charset="2"/>
              <a:buChar char="Ø"/>
            </a:pPr>
            <a:r>
              <a:rPr lang="en-US" sz="2000" dirty="0" smtClean="0">
                <a:latin typeface="Times New Roman" pitchFamily="18" charset="0"/>
                <a:cs typeface="Times New Roman" pitchFamily="18" charset="0"/>
              </a:rPr>
              <a:t>Each list item starts with the </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li</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tag.</a:t>
            </a:r>
          </a:p>
          <a:p>
            <a:pPr>
              <a:buFont typeface="Wingdings" pitchFamily="2" charset="2"/>
              <a:buChar char="Ø"/>
            </a:pPr>
            <a:r>
              <a:rPr lang="en-US" sz="2000" dirty="0" smtClean="0">
                <a:latin typeface="Times New Roman" pitchFamily="18" charset="0"/>
                <a:cs typeface="Times New Roman" pitchFamily="18" charset="0"/>
              </a:rPr>
              <a:t>An ordered list starts with the </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ol</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tag. </a:t>
            </a:r>
          </a:p>
          <a:p>
            <a:pPr>
              <a:buFont typeface="Wingdings" pitchFamily="2" charset="2"/>
              <a:buChar char="Ø"/>
            </a:pPr>
            <a:r>
              <a:rPr lang="en-US" sz="2000" dirty="0" smtClean="0">
                <a:latin typeface="Times New Roman" pitchFamily="18" charset="0"/>
                <a:cs typeface="Times New Roman" pitchFamily="18" charset="0"/>
              </a:rPr>
              <a:t>The unordered list items will be marked with bullets (small black circles) by default:</a:t>
            </a:r>
          </a:p>
          <a:p>
            <a:pPr algn="just">
              <a:buFont typeface="Wingdings" pitchFamily="2" charset="2"/>
              <a:buChar char="Ø"/>
            </a:pPr>
            <a:r>
              <a:rPr lang="en-US" sz="2000" dirty="0" smtClean="0">
                <a:latin typeface="Times New Roman" pitchFamily="18" charset="0"/>
                <a:cs typeface="Times New Roman" pitchFamily="18" charset="0"/>
              </a:rPr>
              <a:t>The ordered list items will be marked with numbers by default:</a:t>
            </a:r>
          </a:p>
          <a:p>
            <a:pPr algn="just">
              <a:buFont typeface="Wingdings" pitchFamily="2" charset="2"/>
              <a:buChar char="Ø"/>
            </a:pPr>
            <a:r>
              <a:rPr lang="en-US" sz="2000" dirty="0" smtClean="0">
                <a:latin typeface="Times New Roman" pitchFamily="18" charset="0"/>
                <a:cs typeface="Times New Roman" pitchFamily="18" charset="0"/>
              </a:rPr>
              <a:t>List can be nested.</a:t>
            </a:r>
            <a:endParaRPr lang="en-US" sz="2000" dirty="0">
              <a:latin typeface="Times New Roman" pitchFamily="18" charset="0"/>
              <a:cs typeface="Times New Roman" pitchFamily="18" charset="0"/>
            </a:endParaRPr>
          </a:p>
        </p:txBody>
      </p:sp>
      <p:sp>
        <p:nvSpPr>
          <p:cNvPr id="6" name="Rectangle 5"/>
          <p:cNvSpPr/>
          <p:nvPr/>
        </p:nvSpPr>
        <p:spPr>
          <a:xfrm>
            <a:off x="304800" y="3657600"/>
            <a:ext cx="4572000"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latin typeface="Times New Roman" pitchFamily="18" charset="0"/>
                <a:cs typeface="Times New Roman" pitchFamily="18" charset="0"/>
              </a:rPr>
              <a:t>&lt;!DOCTYPE html&gt;</a:t>
            </a:r>
          </a:p>
          <a:p>
            <a:r>
              <a:rPr lang="en-US" dirty="0" smtClean="0">
                <a:latin typeface="Times New Roman" pitchFamily="18" charset="0"/>
                <a:cs typeface="Times New Roman" pitchFamily="18" charset="0"/>
              </a:rPr>
              <a:t>&lt;html&gt;</a:t>
            </a:r>
          </a:p>
          <a:p>
            <a:r>
              <a:rPr lang="en-US" dirty="0" smtClean="0">
                <a:latin typeface="Times New Roman" pitchFamily="18" charset="0"/>
                <a:cs typeface="Times New Roman" pitchFamily="18" charset="0"/>
              </a:rPr>
              <a:t>&lt;body&gt;</a:t>
            </a:r>
          </a:p>
          <a:p>
            <a:r>
              <a:rPr lang="en-US" dirty="0" smtClean="0">
                <a:latin typeface="Times New Roman" pitchFamily="18" charset="0"/>
                <a:cs typeface="Times New Roman" pitchFamily="18" charset="0"/>
              </a:rPr>
              <a:t>&lt;h2&gt;An unordered HTML list&lt;/h2&gt;</a:t>
            </a:r>
          </a:p>
          <a:p>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&gt;Coffee&lt;/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&gt;Tea&lt;/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&gt;Milk&lt;/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&gt;  </a:t>
            </a:r>
          </a:p>
          <a:p>
            <a:r>
              <a:rPr lang="en-US" dirty="0" smtClean="0">
                <a:latin typeface="Times New Roman" pitchFamily="18" charset="0"/>
                <a:cs typeface="Times New Roman" pitchFamily="18" charset="0"/>
              </a:rPr>
              <a:t>&lt;/body&gt;</a:t>
            </a:r>
          </a:p>
          <a:p>
            <a:r>
              <a:rPr lang="en-US" dirty="0" smtClean="0">
                <a:latin typeface="Times New Roman" pitchFamily="18" charset="0"/>
                <a:cs typeface="Times New Roman" pitchFamily="18" charset="0"/>
              </a:rPr>
              <a:t>&lt;/html&gt;</a:t>
            </a:r>
            <a:endParaRPr lang="en-US" dirty="0">
              <a:latin typeface="Times New Roman" pitchFamily="18" charset="0"/>
              <a:cs typeface="Times New Roman" pitchFamily="18" charset="0"/>
            </a:endParaRPr>
          </a:p>
        </p:txBody>
      </p:sp>
      <p:sp>
        <p:nvSpPr>
          <p:cNvPr id="7" name="Rectangle 6"/>
          <p:cNvSpPr/>
          <p:nvPr/>
        </p:nvSpPr>
        <p:spPr>
          <a:xfrm>
            <a:off x="4495800" y="3657601"/>
            <a:ext cx="4267200" cy="320040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latin typeface="Times New Roman" pitchFamily="18" charset="0"/>
                <a:cs typeface="Times New Roman" pitchFamily="18" charset="0"/>
              </a:rPr>
              <a:t>&lt;!DOCTYPE html&gt;</a:t>
            </a:r>
          </a:p>
          <a:p>
            <a:r>
              <a:rPr lang="en-US" dirty="0" smtClean="0">
                <a:latin typeface="Times New Roman" pitchFamily="18" charset="0"/>
                <a:cs typeface="Times New Roman" pitchFamily="18" charset="0"/>
              </a:rPr>
              <a:t>&lt;html&gt;</a:t>
            </a:r>
          </a:p>
          <a:p>
            <a:r>
              <a:rPr lang="en-US" dirty="0" smtClean="0">
                <a:latin typeface="Times New Roman" pitchFamily="18" charset="0"/>
                <a:cs typeface="Times New Roman" pitchFamily="18" charset="0"/>
              </a:rPr>
              <a:t>&lt;body&gt;</a:t>
            </a:r>
          </a:p>
          <a:p>
            <a:r>
              <a:rPr lang="en-US" dirty="0" smtClean="0">
                <a:latin typeface="Times New Roman" pitchFamily="18" charset="0"/>
                <a:cs typeface="Times New Roman" pitchFamily="18" charset="0"/>
              </a:rPr>
              <a:t>&lt;h2&gt;An ordered HTML list&lt;/h2&gt;</a:t>
            </a:r>
          </a:p>
          <a:p>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ol</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&gt;Coffee&lt;/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&gt;Tea&lt;/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&gt;Milk&lt;/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ol</a:t>
            </a:r>
            <a:r>
              <a:rPr lang="en-US" dirty="0" smtClean="0">
                <a:latin typeface="Times New Roman" pitchFamily="18" charset="0"/>
                <a:cs typeface="Times New Roman" pitchFamily="18" charset="0"/>
              </a:rPr>
              <a:t>&gt;  </a:t>
            </a:r>
          </a:p>
          <a:p>
            <a:r>
              <a:rPr lang="en-US" dirty="0" smtClean="0">
                <a:latin typeface="Times New Roman" pitchFamily="18" charset="0"/>
                <a:cs typeface="Times New Roman" pitchFamily="18" charset="0"/>
              </a:rPr>
              <a:t>&lt;/body&gt;</a:t>
            </a:r>
          </a:p>
          <a:p>
            <a:r>
              <a:rPr lang="en-US" dirty="0" smtClean="0">
                <a:latin typeface="Times New Roman" pitchFamily="18" charset="0"/>
                <a:cs typeface="Times New Roman" pitchFamily="18" charset="0"/>
              </a:rPr>
              <a:t>&lt;/html&gt;</a:t>
            </a:r>
            <a:endParaRPr lang="en-US" dirty="0">
              <a:latin typeface="Times New Roman" pitchFamily="18" charset="0"/>
              <a:cs typeface="Times New Roman" pitchFamily="18" charset="0"/>
            </a:endParaRPr>
          </a:p>
        </p:txBody>
      </p:sp>
      <p:pic>
        <p:nvPicPr>
          <p:cNvPr id="5122" name="Picture 2" descr="C:\Users\bhagyashree.bhoyar\Desktop\pic\Capture5.1.PNG"/>
          <p:cNvPicPr>
            <a:picLocks noChangeAspect="1" noChangeArrowheads="1"/>
          </p:cNvPicPr>
          <p:nvPr/>
        </p:nvPicPr>
        <p:blipFill>
          <a:blip r:embed="rId3"/>
          <a:srcRect/>
          <a:stretch>
            <a:fillRect/>
          </a:stretch>
        </p:blipFill>
        <p:spPr bwMode="auto">
          <a:xfrm>
            <a:off x="1981200" y="5791200"/>
            <a:ext cx="2133600" cy="1066800"/>
          </a:xfrm>
          <a:prstGeom prst="rect">
            <a:avLst/>
          </a:prstGeom>
          <a:noFill/>
        </p:spPr>
      </p:pic>
      <p:pic>
        <p:nvPicPr>
          <p:cNvPr id="5123" name="Picture 3" descr="C:\Users\bhagyashree.bhoyar\Desktop\pic\Capture5.2.PNG"/>
          <p:cNvPicPr>
            <a:picLocks noChangeAspect="1" noChangeArrowheads="1"/>
          </p:cNvPicPr>
          <p:nvPr/>
        </p:nvPicPr>
        <p:blipFill>
          <a:blip r:embed="rId4"/>
          <a:srcRect/>
          <a:stretch>
            <a:fillRect/>
          </a:stretch>
        </p:blipFill>
        <p:spPr bwMode="auto">
          <a:xfrm>
            <a:off x="6096000" y="5781675"/>
            <a:ext cx="2381250" cy="1076325"/>
          </a:xfrm>
          <a:prstGeom prst="rect">
            <a:avLst/>
          </a:prstGeom>
          <a:noFill/>
        </p:spPr>
      </p:pic>
    </p:spTree>
  </p:cSld>
  <p:clrMapOvr>
    <a:masterClrMapping/>
  </p:clrMapOvr>
  <p:transition>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78840" y="601497"/>
            <a:ext cx="7114509" cy="2131034"/>
          </a:xfrm>
          <a:prstGeom prst="rect">
            <a:avLst/>
          </a:prstGeom>
        </p:spPr>
        <p:txBody>
          <a:bodyPr wrap="square" lIns="0" tIns="0" rIns="0" bIns="0" rtlCol="0">
            <a:noAutofit/>
          </a:bodyPr>
          <a:lstStyle/>
          <a:p>
            <a:pPr marL="376326">
              <a:lnSpc>
                <a:spcPts val="4585"/>
              </a:lnSpc>
              <a:spcBef>
                <a:spcPts val="229"/>
              </a:spcBef>
            </a:pPr>
            <a:r>
              <a:rPr sz="6600" spc="0" baseline="3103" dirty="0" smtClean="0">
                <a:latin typeface="Calibri"/>
                <a:cs typeface="Calibri"/>
              </a:rPr>
              <a:t>A bri</a:t>
            </a:r>
            <a:r>
              <a:rPr sz="6600" spc="-29" baseline="3103" dirty="0" smtClean="0">
                <a:latin typeface="Calibri"/>
                <a:cs typeface="Calibri"/>
              </a:rPr>
              <a:t>e</a:t>
            </a:r>
            <a:r>
              <a:rPr sz="6600" spc="0" baseline="3103" dirty="0" smtClean="0">
                <a:latin typeface="Calibri"/>
                <a:cs typeface="Calibri"/>
              </a:rPr>
              <a:t>f hi</a:t>
            </a:r>
            <a:r>
              <a:rPr sz="6600" spc="-50" baseline="3103" dirty="0" smtClean="0">
                <a:latin typeface="Calibri"/>
                <a:cs typeface="Calibri"/>
              </a:rPr>
              <a:t>s</a:t>
            </a:r>
            <a:r>
              <a:rPr sz="6600" spc="-44" baseline="3103" dirty="0" smtClean="0">
                <a:latin typeface="Calibri"/>
                <a:cs typeface="Calibri"/>
              </a:rPr>
              <a:t>t</a:t>
            </a:r>
            <a:r>
              <a:rPr sz="6600" spc="0" baseline="3103" dirty="0" smtClean="0">
                <a:latin typeface="Calibri"/>
                <a:cs typeface="Calibri"/>
              </a:rPr>
              <a:t>o</a:t>
            </a:r>
            <a:r>
              <a:rPr sz="6600" spc="25" baseline="3103" dirty="0" smtClean="0">
                <a:latin typeface="Calibri"/>
                <a:cs typeface="Calibri"/>
              </a:rPr>
              <a:t>r</a:t>
            </a:r>
            <a:r>
              <a:rPr sz="6600" spc="0" baseline="3103" dirty="0" smtClean="0">
                <a:latin typeface="Calibri"/>
                <a:cs typeface="Calibri"/>
              </a:rPr>
              <a:t>y of the i</a:t>
            </a:r>
            <a:r>
              <a:rPr sz="6600" spc="-39" baseline="3103" dirty="0" smtClean="0">
                <a:latin typeface="Calibri"/>
                <a:cs typeface="Calibri"/>
              </a:rPr>
              <a:t>n</a:t>
            </a:r>
            <a:r>
              <a:rPr sz="6600" spc="-44" baseline="3103" dirty="0" smtClean="0">
                <a:latin typeface="Calibri"/>
                <a:cs typeface="Calibri"/>
              </a:rPr>
              <a:t>t</a:t>
            </a:r>
            <a:r>
              <a:rPr sz="6600" spc="0" baseline="3103" dirty="0" smtClean="0">
                <a:latin typeface="Calibri"/>
                <a:cs typeface="Calibri"/>
              </a:rPr>
              <a:t>ernet</a:t>
            </a:r>
            <a:endParaRPr sz="4400">
              <a:latin typeface="Calibri"/>
              <a:cs typeface="Calibri"/>
            </a:endParaRPr>
          </a:p>
          <a:p>
            <a:pPr marL="12700" marR="83941">
              <a:lnSpc>
                <a:spcPct val="101725"/>
              </a:lnSpc>
              <a:spcBef>
                <a:spcPts val="2783"/>
              </a:spcBef>
            </a:pPr>
            <a:r>
              <a:rPr sz="2700" spc="0" dirty="0" smtClean="0">
                <a:latin typeface="Calibri"/>
                <a:cs typeface="Calibri"/>
              </a:rPr>
              <a:t>195</a:t>
            </a:r>
            <a:r>
              <a:rPr sz="2700" spc="4" dirty="0" smtClean="0">
                <a:latin typeface="Calibri"/>
                <a:cs typeface="Calibri"/>
              </a:rPr>
              <a:t>7</a:t>
            </a:r>
            <a:r>
              <a:rPr sz="2700" spc="0" dirty="0" smtClean="0">
                <a:latin typeface="Calibri"/>
                <a:cs typeface="Calibri"/>
              </a:rPr>
              <a:t>:</a:t>
            </a:r>
            <a:r>
              <a:rPr sz="2700" spc="-25" dirty="0" smtClean="0">
                <a:latin typeface="Calibri"/>
                <a:cs typeface="Calibri"/>
              </a:rPr>
              <a:t> </a:t>
            </a:r>
            <a:r>
              <a:rPr sz="2700" spc="0" dirty="0" smtClean="0">
                <a:latin typeface="Calibri"/>
                <a:cs typeface="Calibri"/>
              </a:rPr>
              <a:t>Spu</a:t>
            </a:r>
            <a:r>
              <a:rPr sz="2700" spc="-14" dirty="0" smtClean="0">
                <a:latin typeface="Calibri"/>
                <a:cs typeface="Calibri"/>
              </a:rPr>
              <a:t>t</a:t>
            </a:r>
            <a:r>
              <a:rPr sz="2700" spc="0" dirty="0" smtClean="0">
                <a:latin typeface="Calibri"/>
                <a:cs typeface="Calibri"/>
              </a:rPr>
              <a:t>nik</a:t>
            </a:r>
            <a:r>
              <a:rPr sz="2700" spc="-9" dirty="0" smtClean="0">
                <a:latin typeface="Calibri"/>
                <a:cs typeface="Calibri"/>
              </a:rPr>
              <a:t> </a:t>
            </a:r>
            <a:r>
              <a:rPr sz="2700" spc="0" dirty="0" smtClean="0">
                <a:latin typeface="Calibri"/>
                <a:cs typeface="Calibri"/>
              </a:rPr>
              <a:t>launched,</a:t>
            </a:r>
            <a:r>
              <a:rPr sz="2700" spc="-25" dirty="0" smtClean="0">
                <a:latin typeface="Calibri"/>
                <a:cs typeface="Calibri"/>
              </a:rPr>
              <a:t> </a:t>
            </a:r>
            <a:r>
              <a:rPr sz="2700" spc="0" dirty="0" smtClean="0">
                <a:latin typeface="Calibri"/>
                <a:cs typeface="Calibri"/>
              </a:rPr>
              <a:t>US c</a:t>
            </a:r>
            <a:r>
              <a:rPr sz="2700" spc="-39" dirty="0" smtClean="0">
                <a:latin typeface="Calibri"/>
                <a:cs typeface="Calibri"/>
              </a:rPr>
              <a:t>r</a:t>
            </a:r>
            <a:r>
              <a:rPr sz="2700" spc="0" dirty="0" smtClean="0">
                <a:latin typeface="Calibri"/>
                <a:cs typeface="Calibri"/>
              </a:rPr>
              <a:t>e</a:t>
            </a:r>
            <a:r>
              <a:rPr sz="2700" spc="-19" dirty="0" smtClean="0">
                <a:latin typeface="Calibri"/>
                <a:cs typeface="Calibri"/>
              </a:rPr>
              <a:t>a</a:t>
            </a:r>
            <a:r>
              <a:rPr sz="2700" spc="-29" dirty="0" smtClean="0">
                <a:latin typeface="Calibri"/>
                <a:cs typeface="Calibri"/>
              </a:rPr>
              <a:t>t</a:t>
            </a:r>
            <a:r>
              <a:rPr sz="2700" spc="0" dirty="0" smtClean="0">
                <a:latin typeface="Calibri"/>
                <a:cs typeface="Calibri"/>
              </a:rPr>
              <a:t>es</a:t>
            </a:r>
            <a:r>
              <a:rPr sz="2700" spc="-34" dirty="0" smtClean="0">
                <a:latin typeface="Calibri"/>
                <a:cs typeface="Calibri"/>
              </a:rPr>
              <a:t> </a:t>
            </a:r>
            <a:r>
              <a:rPr sz="2700" spc="-39" dirty="0" smtClean="0">
                <a:latin typeface="Calibri"/>
                <a:cs typeface="Calibri"/>
              </a:rPr>
              <a:t>D</a:t>
            </a:r>
            <a:r>
              <a:rPr sz="2700" spc="0" dirty="0" smtClean="0">
                <a:latin typeface="Calibri"/>
                <a:cs typeface="Calibri"/>
              </a:rPr>
              <a:t>AR</a:t>
            </a:r>
            <a:r>
              <a:rPr sz="2700" spc="-214" dirty="0" smtClean="0">
                <a:latin typeface="Calibri"/>
                <a:cs typeface="Calibri"/>
              </a:rPr>
              <a:t>P</a:t>
            </a:r>
            <a:r>
              <a:rPr sz="2700" spc="0" dirty="0" smtClean="0">
                <a:latin typeface="Calibri"/>
                <a:cs typeface="Calibri"/>
              </a:rPr>
              <a:t>A</a:t>
            </a:r>
            <a:endParaRPr sz="2700">
              <a:latin typeface="Calibri"/>
              <a:cs typeface="Calibri"/>
            </a:endParaRPr>
          </a:p>
          <a:p>
            <a:pPr marL="12700" marR="83941">
              <a:lnSpc>
                <a:spcPts val="3160"/>
              </a:lnSpc>
              <a:spcBef>
                <a:spcPts val="158"/>
              </a:spcBef>
            </a:pPr>
            <a:r>
              <a:rPr sz="2700" spc="0" dirty="0" smtClean="0">
                <a:latin typeface="Calibri"/>
                <a:cs typeface="Calibri"/>
              </a:rPr>
              <a:t>196</a:t>
            </a:r>
            <a:r>
              <a:rPr sz="2700" spc="4" dirty="0" smtClean="0">
                <a:latin typeface="Calibri"/>
                <a:cs typeface="Calibri"/>
              </a:rPr>
              <a:t>9</a:t>
            </a:r>
            <a:r>
              <a:rPr sz="2700" spc="0" dirty="0" smtClean="0">
                <a:latin typeface="Calibri"/>
                <a:cs typeface="Calibri"/>
              </a:rPr>
              <a:t>:</a:t>
            </a:r>
            <a:r>
              <a:rPr sz="2700" spc="-25" dirty="0" smtClean="0">
                <a:latin typeface="Calibri"/>
                <a:cs typeface="Calibri"/>
              </a:rPr>
              <a:t> </a:t>
            </a:r>
            <a:r>
              <a:rPr sz="2700" spc="0" dirty="0" smtClean="0">
                <a:latin typeface="Calibri"/>
                <a:cs typeface="Calibri"/>
              </a:rPr>
              <a:t>AR</a:t>
            </a:r>
            <a:r>
              <a:rPr sz="2700" spc="-214" dirty="0" smtClean="0">
                <a:latin typeface="Calibri"/>
                <a:cs typeface="Calibri"/>
              </a:rPr>
              <a:t>P</a:t>
            </a:r>
            <a:r>
              <a:rPr sz="2700" spc="0" dirty="0" smtClean="0">
                <a:latin typeface="Calibri"/>
                <a:cs typeface="Calibri"/>
              </a:rPr>
              <a:t>ANET </a:t>
            </a:r>
            <a:r>
              <a:rPr sz="2700" spc="-19" dirty="0" smtClean="0">
                <a:latin typeface="Calibri"/>
                <a:cs typeface="Calibri"/>
              </a:rPr>
              <a:t>g</a:t>
            </a:r>
            <a:r>
              <a:rPr sz="2700" spc="0" dirty="0" smtClean="0">
                <a:latin typeface="Calibri"/>
                <a:cs typeface="Calibri"/>
              </a:rPr>
              <a:t>oes online</a:t>
            </a:r>
            <a:endParaRPr sz="2700">
              <a:latin typeface="Calibri"/>
              <a:cs typeface="Calibri"/>
            </a:endParaRPr>
          </a:p>
          <a:p>
            <a:pPr marL="12700" marR="83941">
              <a:lnSpc>
                <a:spcPts val="2675"/>
              </a:lnSpc>
            </a:pPr>
            <a:r>
              <a:rPr sz="4050" spc="0" baseline="4045" dirty="0" smtClean="0">
                <a:latin typeface="Calibri"/>
                <a:cs typeface="Calibri"/>
              </a:rPr>
              <a:t>(UCL</a:t>
            </a:r>
            <a:r>
              <a:rPr sz="4050" spc="14" baseline="4045" dirty="0" smtClean="0">
                <a:latin typeface="Calibri"/>
                <a:cs typeface="Calibri"/>
              </a:rPr>
              <a:t>A</a:t>
            </a:r>
            <a:r>
              <a:rPr sz="4050" spc="0" baseline="4045" dirty="0" smtClean="0">
                <a:latin typeface="Calibri"/>
                <a:cs typeface="Calibri"/>
              </a:rPr>
              <a:t>,</a:t>
            </a:r>
            <a:r>
              <a:rPr sz="4050" spc="-9" baseline="4045" dirty="0" smtClean="0">
                <a:latin typeface="Calibri"/>
                <a:cs typeface="Calibri"/>
              </a:rPr>
              <a:t> </a:t>
            </a:r>
            <a:r>
              <a:rPr sz="4050" spc="0" baseline="4045" dirty="0" smtClean="0">
                <a:latin typeface="Calibri"/>
                <a:cs typeface="Calibri"/>
              </a:rPr>
              <a:t>S</a:t>
            </a:r>
            <a:r>
              <a:rPr sz="4050" spc="-44" baseline="4045" dirty="0" smtClean="0">
                <a:latin typeface="Calibri"/>
                <a:cs typeface="Calibri"/>
              </a:rPr>
              <a:t>t</a:t>
            </a:r>
            <a:r>
              <a:rPr sz="4050" spc="0" baseline="4045" dirty="0" smtClean="0">
                <a:latin typeface="Calibri"/>
                <a:cs typeface="Calibri"/>
              </a:rPr>
              <a:t>a</a:t>
            </a:r>
            <a:r>
              <a:rPr sz="4050" spc="-9" baseline="4045" dirty="0" smtClean="0">
                <a:latin typeface="Calibri"/>
                <a:cs typeface="Calibri"/>
              </a:rPr>
              <a:t>n</a:t>
            </a:r>
            <a:r>
              <a:rPr sz="4050" spc="-54" baseline="4045" dirty="0" smtClean="0">
                <a:latin typeface="Calibri"/>
                <a:cs typeface="Calibri"/>
              </a:rPr>
              <a:t>f</a:t>
            </a:r>
            <a:r>
              <a:rPr sz="4050" spc="0" baseline="4045" dirty="0" smtClean="0">
                <a:latin typeface="Calibri"/>
                <a:cs typeface="Calibri"/>
              </a:rPr>
              <a:t>o</a:t>
            </a:r>
            <a:r>
              <a:rPr sz="4050" spc="-39" baseline="4045" dirty="0" smtClean="0">
                <a:latin typeface="Calibri"/>
                <a:cs typeface="Calibri"/>
              </a:rPr>
              <a:t>r</a:t>
            </a:r>
            <a:r>
              <a:rPr sz="4050" spc="0" baseline="4045" dirty="0" smtClean="0">
                <a:latin typeface="Calibri"/>
                <a:cs typeface="Calibri"/>
              </a:rPr>
              <a:t>d,</a:t>
            </a:r>
            <a:r>
              <a:rPr sz="4050" spc="-14" baseline="4045" dirty="0" smtClean="0">
                <a:latin typeface="Calibri"/>
                <a:cs typeface="Calibri"/>
              </a:rPr>
              <a:t> </a:t>
            </a:r>
            <a:r>
              <a:rPr sz="4050" spc="0" baseline="4045" dirty="0" smtClean="0">
                <a:latin typeface="Calibri"/>
                <a:cs typeface="Calibri"/>
              </a:rPr>
              <a:t>UCS</a:t>
            </a:r>
            <a:r>
              <a:rPr sz="4050" spc="-50" baseline="4045" dirty="0" smtClean="0">
                <a:latin typeface="Calibri"/>
                <a:cs typeface="Calibri"/>
              </a:rPr>
              <a:t>B</a:t>
            </a:r>
            <a:r>
              <a:rPr sz="4050" spc="0" baseline="4045" dirty="0" smtClean="0">
                <a:latin typeface="Calibri"/>
                <a:cs typeface="Calibri"/>
              </a:rPr>
              <a:t>,</a:t>
            </a:r>
            <a:r>
              <a:rPr sz="4050" spc="9" baseline="4045" dirty="0" smtClean="0">
                <a:latin typeface="Calibri"/>
                <a:cs typeface="Calibri"/>
              </a:rPr>
              <a:t> </a:t>
            </a:r>
            <a:r>
              <a:rPr sz="4050" spc="0" baseline="4045" dirty="0" smtClean="0">
                <a:latin typeface="Calibri"/>
                <a:cs typeface="Calibri"/>
              </a:rPr>
              <a:t>Uni</a:t>
            </a:r>
            <a:r>
              <a:rPr sz="4050" spc="-19" baseline="4045" dirty="0" smtClean="0">
                <a:latin typeface="Calibri"/>
                <a:cs typeface="Calibri"/>
              </a:rPr>
              <a:t>v</a:t>
            </a:r>
            <a:r>
              <a:rPr sz="4050" spc="0" baseline="4045" dirty="0" smtClean="0">
                <a:latin typeface="Calibri"/>
                <a:cs typeface="Calibri"/>
              </a:rPr>
              <a:t>e</a:t>
            </a:r>
            <a:r>
              <a:rPr sz="4050" spc="-50" baseline="4045" dirty="0" smtClean="0">
                <a:latin typeface="Calibri"/>
                <a:cs typeface="Calibri"/>
              </a:rPr>
              <a:t>r</a:t>
            </a:r>
            <a:r>
              <a:rPr sz="4050" spc="0" baseline="4045" dirty="0" smtClean="0">
                <a:latin typeface="Calibri"/>
                <a:cs typeface="Calibri"/>
              </a:rPr>
              <a:t>sity of U</a:t>
            </a:r>
            <a:r>
              <a:rPr sz="4050" spc="-44" baseline="4045" dirty="0" smtClean="0">
                <a:latin typeface="Calibri"/>
                <a:cs typeface="Calibri"/>
              </a:rPr>
              <a:t>t</a:t>
            </a:r>
            <a:r>
              <a:rPr sz="4050" spc="0" baseline="4045" dirty="0" smtClean="0">
                <a:latin typeface="Calibri"/>
                <a:cs typeface="Calibri"/>
              </a:rPr>
              <a:t>ah)</a:t>
            </a:r>
            <a:endParaRPr sz="2700">
              <a:latin typeface="Calibri"/>
              <a:cs typeface="Calibri"/>
            </a:endParaRPr>
          </a:p>
        </p:txBody>
      </p:sp>
      <p:sp>
        <p:nvSpPr>
          <p:cNvPr id="7" name="object 7"/>
          <p:cNvSpPr txBox="1"/>
          <p:nvPr/>
        </p:nvSpPr>
        <p:spPr>
          <a:xfrm>
            <a:off x="535940" y="1602505"/>
            <a:ext cx="196850" cy="779779"/>
          </a:xfrm>
          <a:prstGeom prst="rect">
            <a:avLst/>
          </a:prstGeom>
        </p:spPr>
        <p:txBody>
          <a:bodyPr wrap="square" lIns="0" tIns="0" rIns="0" bIns="0" rtlCol="0">
            <a:noAutofit/>
          </a:bodyPr>
          <a:lstStyle/>
          <a:p>
            <a:pPr marL="12700">
              <a:lnSpc>
                <a:spcPts val="2860"/>
              </a:lnSpc>
              <a:spcBef>
                <a:spcPts val="143"/>
              </a:spcBef>
            </a:pPr>
            <a:r>
              <a:rPr sz="2700" spc="0" dirty="0" smtClean="0">
                <a:latin typeface="Arial"/>
                <a:cs typeface="Arial"/>
              </a:rPr>
              <a:t>•</a:t>
            </a:r>
            <a:endParaRPr sz="2700">
              <a:latin typeface="Arial"/>
              <a:cs typeface="Arial"/>
            </a:endParaRPr>
          </a:p>
          <a:p>
            <a:pPr marL="12700">
              <a:lnSpc>
                <a:spcPct val="95825"/>
              </a:lnSpc>
            </a:pPr>
            <a:r>
              <a:rPr sz="2700" spc="0" dirty="0" smtClean="0">
                <a:latin typeface="Arial"/>
                <a:cs typeface="Arial"/>
              </a:rPr>
              <a:t>•</a:t>
            </a:r>
            <a:endParaRPr sz="2700">
              <a:latin typeface="Arial"/>
              <a:cs typeface="Arial"/>
            </a:endParaRPr>
          </a:p>
        </p:txBody>
      </p:sp>
      <p:sp>
        <p:nvSpPr>
          <p:cNvPr id="6" name="object 6"/>
          <p:cNvSpPr txBox="1"/>
          <p:nvPr/>
        </p:nvSpPr>
        <p:spPr>
          <a:xfrm>
            <a:off x="535940" y="2755030"/>
            <a:ext cx="197002" cy="3249244"/>
          </a:xfrm>
          <a:prstGeom prst="rect">
            <a:avLst/>
          </a:prstGeom>
        </p:spPr>
        <p:txBody>
          <a:bodyPr wrap="square" lIns="0" tIns="0" rIns="0" bIns="0" rtlCol="0">
            <a:noAutofit/>
          </a:bodyPr>
          <a:lstStyle/>
          <a:p>
            <a:pPr marL="12700" marR="152">
              <a:lnSpc>
                <a:spcPts val="2860"/>
              </a:lnSpc>
              <a:spcBef>
                <a:spcPts val="143"/>
              </a:spcBef>
            </a:pPr>
            <a:r>
              <a:rPr sz="2700" spc="0" dirty="0" smtClean="0">
                <a:latin typeface="Arial"/>
                <a:cs typeface="Arial"/>
              </a:rPr>
              <a:t>•</a:t>
            </a:r>
            <a:endParaRPr sz="2700">
              <a:latin typeface="Arial"/>
              <a:cs typeface="Arial"/>
            </a:endParaRPr>
          </a:p>
          <a:p>
            <a:pPr marL="12700" marR="152">
              <a:lnSpc>
                <a:spcPct val="95825"/>
              </a:lnSpc>
            </a:pPr>
            <a:r>
              <a:rPr sz="2700" spc="0" dirty="0" smtClean="0">
                <a:latin typeface="Arial"/>
                <a:cs typeface="Arial"/>
              </a:rPr>
              <a:t>•</a:t>
            </a:r>
            <a:endParaRPr sz="2700">
              <a:latin typeface="Arial"/>
              <a:cs typeface="Arial"/>
            </a:endParaRPr>
          </a:p>
          <a:p>
            <a:pPr marL="12700" marR="152">
              <a:lnSpc>
                <a:spcPct val="95825"/>
              </a:lnSpc>
              <a:spcBef>
                <a:spcPts val="135"/>
              </a:spcBef>
            </a:pPr>
            <a:r>
              <a:rPr sz="2700" spc="0" dirty="0" smtClean="0">
                <a:latin typeface="Arial"/>
                <a:cs typeface="Arial"/>
              </a:rPr>
              <a:t>•</a:t>
            </a:r>
            <a:endParaRPr sz="2700">
              <a:latin typeface="Arial"/>
              <a:cs typeface="Arial"/>
            </a:endParaRPr>
          </a:p>
          <a:p>
            <a:pPr marL="12700" marR="152">
              <a:lnSpc>
                <a:spcPct val="95825"/>
              </a:lnSpc>
              <a:spcBef>
                <a:spcPts val="135"/>
              </a:spcBef>
            </a:pPr>
            <a:r>
              <a:rPr sz="2700" spc="0" dirty="0" smtClean="0">
                <a:latin typeface="Arial"/>
                <a:cs typeface="Arial"/>
              </a:rPr>
              <a:t>•</a:t>
            </a:r>
            <a:endParaRPr sz="2700">
              <a:latin typeface="Arial"/>
              <a:cs typeface="Arial"/>
            </a:endParaRPr>
          </a:p>
          <a:p>
            <a:pPr marL="12700" marR="152">
              <a:lnSpc>
                <a:spcPct val="95825"/>
              </a:lnSpc>
              <a:spcBef>
                <a:spcPts val="135"/>
              </a:spcBef>
            </a:pPr>
            <a:r>
              <a:rPr sz="2700" spc="0" dirty="0" smtClean="0">
                <a:latin typeface="Arial"/>
                <a:cs typeface="Arial"/>
              </a:rPr>
              <a:t>•</a:t>
            </a:r>
            <a:endParaRPr sz="2700">
              <a:latin typeface="Arial"/>
              <a:cs typeface="Arial"/>
            </a:endParaRPr>
          </a:p>
          <a:p>
            <a:pPr marL="12700" marR="152">
              <a:lnSpc>
                <a:spcPct val="95825"/>
              </a:lnSpc>
              <a:spcBef>
                <a:spcPts val="135"/>
              </a:spcBef>
            </a:pPr>
            <a:r>
              <a:rPr sz="2700" spc="0" dirty="0" smtClean="0">
                <a:latin typeface="Arial"/>
                <a:cs typeface="Arial"/>
              </a:rPr>
              <a:t>•</a:t>
            </a:r>
            <a:endParaRPr sz="2700">
              <a:latin typeface="Arial"/>
              <a:cs typeface="Arial"/>
            </a:endParaRPr>
          </a:p>
          <a:p>
            <a:pPr marL="12700">
              <a:lnSpc>
                <a:spcPct val="95825"/>
              </a:lnSpc>
              <a:spcBef>
                <a:spcPts val="135"/>
              </a:spcBef>
            </a:pPr>
            <a:r>
              <a:rPr sz="2700" spc="0" dirty="0" smtClean="0">
                <a:latin typeface="Arial"/>
                <a:cs typeface="Arial"/>
              </a:rPr>
              <a:t>•</a:t>
            </a:r>
            <a:endParaRPr sz="2700">
              <a:latin typeface="Arial"/>
              <a:cs typeface="Arial"/>
            </a:endParaRPr>
          </a:p>
          <a:p>
            <a:pPr marL="12700" marR="152">
              <a:lnSpc>
                <a:spcPct val="95825"/>
              </a:lnSpc>
              <a:spcBef>
                <a:spcPts val="135"/>
              </a:spcBef>
            </a:pPr>
            <a:r>
              <a:rPr sz="2700" spc="0" dirty="0" smtClean="0">
                <a:latin typeface="Arial"/>
                <a:cs typeface="Arial"/>
              </a:rPr>
              <a:t>•</a:t>
            </a:r>
            <a:endParaRPr sz="2700">
              <a:latin typeface="Arial"/>
              <a:cs typeface="Arial"/>
            </a:endParaRPr>
          </a:p>
        </p:txBody>
      </p:sp>
      <p:sp>
        <p:nvSpPr>
          <p:cNvPr id="5" name="object 5"/>
          <p:cNvSpPr txBox="1"/>
          <p:nvPr/>
        </p:nvSpPr>
        <p:spPr>
          <a:xfrm>
            <a:off x="878840" y="2775712"/>
            <a:ext cx="863912" cy="3249244"/>
          </a:xfrm>
          <a:prstGeom prst="rect">
            <a:avLst/>
          </a:prstGeom>
        </p:spPr>
        <p:txBody>
          <a:bodyPr wrap="square" lIns="0" tIns="0" rIns="0" bIns="0" rtlCol="0">
            <a:noAutofit/>
          </a:bodyPr>
          <a:lstStyle/>
          <a:p>
            <a:pPr marL="12700" marR="127">
              <a:lnSpc>
                <a:spcPts val="2850"/>
              </a:lnSpc>
              <a:spcBef>
                <a:spcPts val="142"/>
              </a:spcBef>
            </a:pPr>
            <a:r>
              <a:rPr sz="4050" spc="0" baseline="3034" dirty="0" smtClean="0">
                <a:latin typeface="Calibri"/>
                <a:cs typeface="Calibri"/>
              </a:rPr>
              <a:t>197</a:t>
            </a:r>
            <a:r>
              <a:rPr sz="4050" spc="4" baseline="3034" dirty="0" smtClean="0">
                <a:latin typeface="Calibri"/>
                <a:cs typeface="Calibri"/>
              </a:rPr>
              <a:t>2</a:t>
            </a:r>
            <a:r>
              <a:rPr sz="4050" spc="0" baseline="3034" dirty="0" smtClean="0">
                <a:latin typeface="Calibri"/>
                <a:cs typeface="Calibri"/>
              </a:rPr>
              <a:t>:</a:t>
            </a:r>
            <a:endParaRPr sz="2700">
              <a:latin typeface="Calibri"/>
              <a:cs typeface="Calibri"/>
            </a:endParaRPr>
          </a:p>
          <a:p>
            <a:pPr marL="12700" marR="127">
              <a:lnSpc>
                <a:spcPts val="3240"/>
              </a:lnSpc>
              <a:spcBef>
                <a:spcPts val="19"/>
              </a:spcBef>
            </a:pPr>
            <a:r>
              <a:rPr sz="4050" spc="0" baseline="2022" dirty="0" smtClean="0">
                <a:latin typeface="Calibri"/>
                <a:cs typeface="Calibri"/>
              </a:rPr>
              <a:t>197</a:t>
            </a:r>
            <a:r>
              <a:rPr sz="4050" spc="4" baseline="2022" dirty="0" smtClean="0">
                <a:latin typeface="Calibri"/>
                <a:cs typeface="Calibri"/>
              </a:rPr>
              <a:t>3</a:t>
            </a:r>
            <a:r>
              <a:rPr sz="4050" spc="0" baseline="2022" dirty="0" smtClean="0">
                <a:latin typeface="Calibri"/>
                <a:cs typeface="Calibri"/>
              </a:rPr>
              <a:t>:</a:t>
            </a:r>
            <a:endParaRPr sz="2700">
              <a:latin typeface="Calibri"/>
              <a:cs typeface="Calibri"/>
            </a:endParaRPr>
          </a:p>
          <a:p>
            <a:pPr marL="12700" marR="127">
              <a:lnSpc>
                <a:spcPts val="3240"/>
              </a:lnSpc>
            </a:pPr>
            <a:r>
              <a:rPr sz="4050" spc="0" baseline="2022" dirty="0" smtClean="0">
                <a:latin typeface="Calibri"/>
                <a:cs typeface="Calibri"/>
              </a:rPr>
              <a:t>197</a:t>
            </a:r>
            <a:r>
              <a:rPr sz="4050" spc="4" baseline="2022" dirty="0" smtClean="0">
                <a:latin typeface="Calibri"/>
                <a:cs typeface="Calibri"/>
              </a:rPr>
              <a:t>9</a:t>
            </a:r>
            <a:r>
              <a:rPr sz="4050" spc="0" baseline="2022" dirty="0" smtClean="0">
                <a:latin typeface="Calibri"/>
                <a:cs typeface="Calibri"/>
              </a:rPr>
              <a:t>:</a:t>
            </a:r>
            <a:endParaRPr sz="2700">
              <a:latin typeface="Calibri"/>
              <a:cs typeface="Calibri"/>
            </a:endParaRPr>
          </a:p>
          <a:p>
            <a:pPr marL="12700" marR="127">
              <a:lnSpc>
                <a:spcPts val="3240"/>
              </a:lnSpc>
            </a:pPr>
            <a:r>
              <a:rPr sz="4050" spc="0" baseline="2022" dirty="0" smtClean="0">
                <a:latin typeface="Calibri"/>
                <a:cs typeface="Calibri"/>
              </a:rPr>
              <a:t>198</a:t>
            </a:r>
            <a:r>
              <a:rPr sz="4050" spc="4" baseline="2022" dirty="0" smtClean="0">
                <a:latin typeface="Calibri"/>
                <a:cs typeface="Calibri"/>
              </a:rPr>
              <a:t>8</a:t>
            </a:r>
            <a:r>
              <a:rPr sz="4050" spc="0" baseline="2022" dirty="0" smtClean="0">
                <a:latin typeface="Calibri"/>
                <a:cs typeface="Calibri"/>
              </a:rPr>
              <a:t>:</a:t>
            </a:r>
            <a:endParaRPr sz="2700">
              <a:latin typeface="Calibri"/>
              <a:cs typeface="Calibri"/>
            </a:endParaRPr>
          </a:p>
          <a:p>
            <a:pPr marL="12700" marR="127">
              <a:lnSpc>
                <a:spcPts val="3240"/>
              </a:lnSpc>
            </a:pPr>
            <a:r>
              <a:rPr sz="4050" spc="0" baseline="2022" dirty="0" smtClean="0">
                <a:latin typeface="Calibri"/>
                <a:cs typeface="Calibri"/>
              </a:rPr>
              <a:t>199</a:t>
            </a:r>
            <a:r>
              <a:rPr sz="4050" spc="4" baseline="2022" dirty="0" smtClean="0">
                <a:latin typeface="Calibri"/>
                <a:cs typeface="Calibri"/>
              </a:rPr>
              <a:t>0</a:t>
            </a:r>
            <a:r>
              <a:rPr sz="4050" spc="0" baseline="2022" dirty="0" smtClean="0">
                <a:latin typeface="Calibri"/>
                <a:cs typeface="Calibri"/>
              </a:rPr>
              <a:t>:</a:t>
            </a:r>
            <a:endParaRPr sz="2700">
              <a:latin typeface="Calibri"/>
              <a:cs typeface="Calibri"/>
            </a:endParaRPr>
          </a:p>
          <a:p>
            <a:pPr marL="12700" marR="127">
              <a:lnSpc>
                <a:spcPts val="3240"/>
              </a:lnSpc>
            </a:pPr>
            <a:r>
              <a:rPr sz="4050" spc="0" baseline="2022" dirty="0" smtClean="0">
                <a:latin typeface="Calibri"/>
                <a:cs typeface="Calibri"/>
              </a:rPr>
              <a:t>199</a:t>
            </a:r>
            <a:r>
              <a:rPr sz="4050" spc="4" baseline="2022" dirty="0" smtClean="0">
                <a:latin typeface="Calibri"/>
                <a:cs typeface="Calibri"/>
              </a:rPr>
              <a:t>2</a:t>
            </a:r>
            <a:r>
              <a:rPr sz="4050" spc="0" baseline="2022" dirty="0" smtClean="0">
                <a:latin typeface="Calibri"/>
                <a:cs typeface="Calibri"/>
              </a:rPr>
              <a:t>:</a:t>
            </a:r>
            <a:endParaRPr sz="2700">
              <a:latin typeface="Calibri"/>
              <a:cs typeface="Calibri"/>
            </a:endParaRPr>
          </a:p>
          <a:p>
            <a:pPr marL="12700">
              <a:lnSpc>
                <a:spcPts val="3245"/>
              </a:lnSpc>
              <a:spcBef>
                <a:spcPts val="0"/>
              </a:spcBef>
            </a:pPr>
            <a:r>
              <a:rPr sz="4050" spc="0" baseline="2022" dirty="0" smtClean="0">
                <a:latin typeface="Calibri"/>
                <a:cs typeface="Calibri"/>
              </a:rPr>
              <a:t>1999:</a:t>
            </a:r>
            <a:endParaRPr sz="2700">
              <a:latin typeface="Calibri"/>
              <a:cs typeface="Calibri"/>
            </a:endParaRPr>
          </a:p>
          <a:p>
            <a:pPr marL="12700" marR="127">
              <a:lnSpc>
                <a:spcPts val="3240"/>
              </a:lnSpc>
            </a:pPr>
            <a:r>
              <a:rPr sz="4050" spc="0" baseline="2022" dirty="0" smtClean="0">
                <a:latin typeface="Calibri"/>
                <a:cs typeface="Calibri"/>
              </a:rPr>
              <a:t>200</a:t>
            </a:r>
            <a:r>
              <a:rPr sz="4050" spc="4" baseline="2022" dirty="0" smtClean="0">
                <a:latin typeface="Calibri"/>
                <a:cs typeface="Calibri"/>
              </a:rPr>
              <a:t>5</a:t>
            </a:r>
            <a:r>
              <a:rPr sz="4050" spc="0" baseline="2022" dirty="0" smtClean="0">
                <a:latin typeface="Calibri"/>
                <a:cs typeface="Calibri"/>
              </a:rPr>
              <a:t>:</a:t>
            </a:r>
            <a:endParaRPr sz="2700">
              <a:latin typeface="Calibri"/>
              <a:cs typeface="Calibri"/>
            </a:endParaRPr>
          </a:p>
        </p:txBody>
      </p:sp>
      <p:sp>
        <p:nvSpPr>
          <p:cNvPr id="4" name="object 4"/>
          <p:cNvSpPr txBox="1"/>
          <p:nvPr/>
        </p:nvSpPr>
        <p:spPr>
          <a:xfrm>
            <a:off x="1740001" y="2775712"/>
            <a:ext cx="4740871" cy="2837891"/>
          </a:xfrm>
          <a:prstGeom prst="rect">
            <a:avLst/>
          </a:prstGeom>
        </p:spPr>
        <p:txBody>
          <a:bodyPr wrap="square" lIns="0" tIns="0" rIns="0" bIns="0" rtlCol="0">
            <a:noAutofit/>
          </a:bodyPr>
          <a:lstStyle/>
          <a:p>
            <a:pPr marL="12700" marR="51435">
              <a:lnSpc>
                <a:spcPts val="2850"/>
              </a:lnSpc>
              <a:spcBef>
                <a:spcPts val="142"/>
              </a:spcBef>
            </a:pPr>
            <a:r>
              <a:rPr sz="4050" spc="0" baseline="3034" dirty="0" smtClean="0">
                <a:latin typeface="Calibri"/>
                <a:cs typeface="Calibri"/>
              </a:rPr>
              <a:t>Ema</a:t>
            </a:r>
            <a:r>
              <a:rPr sz="4050" spc="9" baseline="3034" dirty="0" smtClean="0">
                <a:latin typeface="Calibri"/>
                <a:cs typeface="Calibri"/>
              </a:rPr>
              <a:t>i</a:t>
            </a:r>
            <a:r>
              <a:rPr sz="4050" spc="0" baseline="3034" dirty="0" smtClean="0">
                <a:latin typeface="Calibri"/>
                <a:cs typeface="Calibri"/>
              </a:rPr>
              <a:t>l ada</a:t>
            </a:r>
            <a:r>
              <a:rPr sz="4050" spc="-19" baseline="3034" dirty="0" smtClean="0">
                <a:latin typeface="Calibri"/>
                <a:cs typeface="Calibri"/>
              </a:rPr>
              <a:t>p</a:t>
            </a:r>
            <a:r>
              <a:rPr sz="4050" spc="-29" baseline="3034" dirty="0" smtClean="0">
                <a:latin typeface="Calibri"/>
                <a:cs typeface="Calibri"/>
              </a:rPr>
              <a:t>t</a:t>
            </a:r>
            <a:r>
              <a:rPr sz="4050" spc="0" baseline="3034" dirty="0" smtClean="0">
                <a:latin typeface="Calibri"/>
                <a:cs typeface="Calibri"/>
              </a:rPr>
              <a:t>ed</a:t>
            </a:r>
            <a:r>
              <a:rPr sz="4050" spc="-34" baseline="3034" dirty="0" smtClean="0">
                <a:latin typeface="Calibri"/>
                <a:cs typeface="Calibri"/>
              </a:rPr>
              <a:t> </a:t>
            </a:r>
            <a:r>
              <a:rPr sz="4050" spc="-54" baseline="3034" dirty="0" smtClean="0">
                <a:latin typeface="Calibri"/>
                <a:cs typeface="Calibri"/>
              </a:rPr>
              <a:t>f</a:t>
            </a:r>
            <a:r>
              <a:rPr sz="4050" spc="0" baseline="3034" dirty="0" smtClean="0">
                <a:latin typeface="Calibri"/>
                <a:cs typeface="Calibri"/>
              </a:rPr>
              <a:t>or</a:t>
            </a:r>
            <a:r>
              <a:rPr sz="4050" spc="-9" baseline="3034" dirty="0" smtClean="0">
                <a:latin typeface="Calibri"/>
                <a:cs typeface="Calibri"/>
              </a:rPr>
              <a:t> </a:t>
            </a:r>
            <a:r>
              <a:rPr sz="4050" spc="0" baseline="3034" dirty="0" smtClean="0">
                <a:latin typeface="Calibri"/>
                <a:cs typeface="Calibri"/>
              </a:rPr>
              <a:t>i</a:t>
            </a:r>
            <a:r>
              <a:rPr sz="4050" spc="-19" baseline="3034" dirty="0" smtClean="0">
                <a:latin typeface="Calibri"/>
                <a:cs typeface="Calibri"/>
              </a:rPr>
              <a:t>n</a:t>
            </a:r>
            <a:r>
              <a:rPr sz="4050" spc="-29" baseline="3034" dirty="0" smtClean="0">
                <a:latin typeface="Calibri"/>
                <a:cs typeface="Calibri"/>
              </a:rPr>
              <a:t>t</a:t>
            </a:r>
            <a:r>
              <a:rPr sz="4050" spc="0" baseline="3034" dirty="0" smtClean="0">
                <a:latin typeface="Calibri"/>
                <a:cs typeface="Calibri"/>
              </a:rPr>
              <a:t>er</a:t>
            </a:r>
            <a:r>
              <a:rPr sz="4050" spc="-4" baseline="3034" dirty="0" smtClean="0">
                <a:latin typeface="Calibri"/>
                <a:cs typeface="Calibri"/>
              </a:rPr>
              <a:t>n</a:t>
            </a:r>
            <a:r>
              <a:rPr sz="4050" spc="-9" baseline="3034" dirty="0" smtClean="0">
                <a:latin typeface="Calibri"/>
                <a:cs typeface="Calibri"/>
              </a:rPr>
              <a:t>e</a:t>
            </a:r>
            <a:r>
              <a:rPr sz="4050" spc="0" baseline="3034" dirty="0" smtClean="0">
                <a:latin typeface="Calibri"/>
                <a:cs typeface="Calibri"/>
              </a:rPr>
              <a:t>t</a:t>
            </a:r>
            <a:endParaRPr sz="2700">
              <a:latin typeface="Calibri"/>
              <a:cs typeface="Calibri"/>
            </a:endParaRPr>
          </a:p>
          <a:p>
            <a:pPr marL="12700" marR="51435">
              <a:lnSpc>
                <a:spcPts val="3240"/>
              </a:lnSpc>
              <a:spcBef>
                <a:spcPts val="19"/>
              </a:spcBef>
            </a:pPr>
            <a:r>
              <a:rPr sz="4050" spc="-54" baseline="2022" dirty="0" smtClean="0">
                <a:latin typeface="Calibri"/>
                <a:cs typeface="Calibri"/>
              </a:rPr>
              <a:t>T</a:t>
            </a:r>
            <a:r>
              <a:rPr sz="4050" spc="0" baseline="2022" dirty="0" smtClean="0">
                <a:latin typeface="Calibri"/>
                <a:cs typeface="Calibri"/>
              </a:rPr>
              <a:t>C</a:t>
            </a:r>
            <a:r>
              <a:rPr sz="4050" spc="-144" baseline="2022" dirty="0" smtClean="0">
                <a:latin typeface="Calibri"/>
                <a:cs typeface="Calibri"/>
              </a:rPr>
              <a:t>P</a:t>
            </a:r>
            <a:r>
              <a:rPr sz="4050" spc="0" baseline="2022" dirty="0" smtClean="0">
                <a:latin typeface="Calibri"/>
                <a:cs typeface="Calibri"/>
              </a:rPr>
              <a:t>/IP</a:t>
            </a:r>
            <a:r>
              <a:rPr sz="4050" spc="-9" baseline="2022" dirty="0" smtClean="0">
                <a:latin typeface="Calibri"/>
                <a:cs typeface="Calibri"/>
              </a:rPr>
              <a:t> </a:t>
            </a:r>
            <a:r>
              <a:rPr sz="4050" spc="0" baseline="2022" dirty="0" smtClean="0">
                <a:latin typeface="Calibri"/>
                <a:cs typeface="Calibri"/>
              </a:rPr>
              <a:t>p</a:t>
            </a:r>
            <a:r>
              <a:rPr sz="4050" spc="-54" baseline="2022" dirty="0" smtClean="0">
                <a:latin typeface="Calibri"/>
                <a:cs typeface="Calibri"/>
              </a:rPr>
              <a:t>r</a:t>
            </a:r>
            <a:r>
              <a:rPr sz="4050" spc="0" baseline="2022" dirty="0" smtClean="0">
                <a:latin typeface="Calibri"/>
                <a:cs typeface="Calibri"/>
              </a:rPr>
              <a:t>o</a:t>
            </a:r>
            <a:r>
              <a:rPr sz="4050" spc="-25" baseline="2022" dirty="0" smtClean="0">
                <a:latin typeface="Calibri"/>
                <a:cs typeface="Calibri"/>
              </a:rPr>
              <a:t>t</a:t>
            </a:r>
            <a:r>
              <a:rPr sz="4050" spc="0" baseline="2022" dirty="0" smtClean="0">
                <a:latin typeface="Calibri"/>
                <a:cs typeface="Calibri"/>
              </a:rPr>
              <a:t>o</a:t>
            </a:r>
            <a:r>
              <a:rPr sz="4050" spc="-19" baseline="2022" dirty="0" smtClean="0">
                <a:latin typeface="Calibri"/>
                <a:cs typeface="Calibri"/>
              </a:rPr>
              <a:t>c</a:t>
            </a:r>
            <a:r>
              <a:rPr sz="4050" spc="0" baseline="2022" dirty="0" smtClean="0">
                <a:latin typeface="Calibri"/>
                <a:cs typeface="Calibri"/>
              </a:rPr>
              <a:t>ols d</a:t>
            </a:r>
            <a:r>
              <a:rPr sz="4050" spc="-14" baseline="2022" dirty="0" smtClean="0">
                <a:latin typeface="Calibri"/>
                <a:cs typeface="Calibri"/>
              </a:rPr>
              <a:t>e</a:t>
            </a:r>
            <a:r>
              <a:rPr sz="4050" spc="-19" baseline="2022" dirty="0" smtClean="0">
                <a:latin typeface="Calibri"/>
                <a:cs typeface="Calibri"/>
              </a:rPr>
              <a:t>v</a:t>
            </a:r>
            <a:r>
              <a:rPr sz="4050" spc="0" baseline="2022" dirty="0" smtClean="0">
                <a:latin typeface="Calibri"/>
                <a:cs typeface="Calibri"/>
              </a:rPr>
              <a:t>eloped</a:t>
            </a:r>
            <a:endParaRPr sz="2700">
              <a:latin typeface="Calibri"/>
              <a:cs typeface="Calibri"/>
            </a:endParaRPr>
          </a:p>
          <a:p>
            <a:pPr marL="12700" marR="51435">
              <a:lnSpc>
                <a:spcPts val="3240"/>
              </a:lnSpc>
            </a:pPr>
            <a:r>
              <a:rPr sz="4050" spc="0" baseline="2022" dirty="0" smtClean="0">
                <a:latin typeface="Calibri"/>
                <a:cs typeface="Calibri"/>
              </a:rPr>
              <a:t>U</a:t>
            </a:r>
            <a:r>
              <a:rPr sz="4050" spc="-9" baseline="2022" dirty="0" smtClean="0">
                <a:latin typeface="Calibri"/>
                <a:cs typeface="Calibri"/>
              </a:rPr>
              <a:t>S</a:t>
            </a:r>
            <a:r>
              <a:rPr sz="4050" spc="0" baseline="2022" dirty="0" smtClean="0">
                <a:latin typeface="Calibri"/>
                <a:cs typeface="Calibri"/>
              </a:rPr>
              <a:t>ENET </a:t>
            </a:r>
            <a:r>
              <a:rPr sz="4050" spc="-39" baseline="2022" dirty="0" smtClean="0">
                <a:latin typeface="Calibri"/>
                <a:cs typeface="Calibri"/>
              </a:rPr>
              <a:t>st</a:t>
            </a:r>
            <a:r>
              <a:rPr sz="4050" spc="0" baseline="2022" dirty="0" smtClean="0">
                <a:latin typeface="Calibri"/>
                <a:cs typeface="Calibri"/>
              </a:rPr>
              <a:t>ar</a:t>
            </a:r>
            <a:r>
              <a:rPr sz="4050" spc="-29" baseline="2022" dirty="0" smtClean="0">
                <a:latin typeface="Calibri"/>
                <a:cs typeface="Calibri"/>
              </a:rPr>
              <a:t>t</a:t>
            </a:r>
            <a:r>
              <a:rPr sz="4050" spc="0" baseline="2022" dirty="0" smtClean="0">
                <a:latin typeface="Calibri"/>
                <a:cs typeface="Calibri"/>
              </a:rPr>
              <a:t>ed</a:t>
            </a:r>
            <a:endParaRPr sz="2700">
              <a:latin typeface="Calibri"/>
              <a:cs typeface="Calibri"/>
            </a:endParaRPr>
          </a:p>
          <a:p>
            <a:pPr marL="12700">
              <a:lnSpc>
                <a:spcPts val="3240"/>
              </a:lnSpc>
            </a:pPr>
            <a:r>
              <a:rPr sz="4050" spc="0" baseline="2022" dirty="0" smtClean="0">
                <a:latin typeface="Calibri"/>
                <a:cs typeface="Calibri"/>
              </a:rPr>
              <a:t>Fi</a:t>
            </a:r>
            <a:r>
              <a:rPr sz="4050" spc="-54" baseline="2022" dirty="0" smtClean="0">
                <a:latin typeface="Calibri"/>
                <a:cs typeface="Calibri"/>
              </a:rPr>
              <a:t>r</a:t>
            </a:r>
            <a:r>
              <a:rPr sz="4050" spc="-34" baseline="2022" dirty="0" smtClean="0">
                <a:latin typeface="Calibri"/>
                <a:cs typeface="Calibri"/>
              </a:rPr>
              <a:t>s</a:t>
            </a:r>
            <a:r>
              <a:rPr sz="4050" spc="0" baseline="2022" dirty="0" smtClean="0">
                <a:latin typeface="Calibri"/>
                <a:cs typeface="Calibri"/>
              </a:rPr>
              <a:t>t T1</a:t>
            </a:r>
            <a:r>
              <a:rPr sz="4050" spc="-9" baseline="2022" dirty="0" smtClean="0">
                <a:latin typeface="Calibri"/>
                <a:cs typeface="Calibri"/>
              </a:rPr>
              <a:t> </a:t>
            </a:r>
            <a:r>
              <a:rPr sz="4050" spc="0" baseline="2022" dirty="0" smtClean="0">
                <a:latin typeface="Calibri"/>
                <a:cs typeface="Calibri"/>
              </a:rPr>
              <a:t>lines b</a:t>
            </a:r>
            <a:r>
              <a:rPr sz="4050" spc="-9" baseline="2022" dirty="0" smtClean="0">
                <a:latin typeface="Calibri"/>
                <a:cs typeface="Calibri"/>
              </a:rPr>
              <a:t>e</a:t>
            </a:r>
            <a:r>
              <a:rPr sz="4050" spc="-25" baseline="2022" dirty="0" smtClean="0">
                <a:latin typeface="Calibri"/>
                <a:cs typeface="Calibri"/>
              </a:rPr>
              <a:t>c</a:t>
            </a:r>
            <a:r>
              <a:rPr sz="4050" spc="0" baseline="2022" dirty="0" smtClean="0">
                <a:latin typeface="Calibri"/>
                <a:cs typeface="Calibri"/>
              </a:rPr>
              <a:t>ome t</a:t>
            </a:r>
            <a:r>
              <a:rPr sz="4050" spc="-9" baseline="2022" dirty="0" smtClean="0">
                <a:latin typeface="Calibri"/>
                <a:cs typeface="Calibri"/>
              </a:rPr>
              <a:t>h</a:t>
            </a:r>
            <a:r>
              <a:rPr sz="4050" spc="0" baseline="2022" dirty="0" smtClean="0">
                <a:latin typeface="Calibri"/>
                <a:cs typeface="Calibri"/>
              </a:rPr>
              <a:t>e</a:t>
            </a:r>
            <a:r>
              <a:rPr sz="4050" spc="-9" baseline="2022" dirty="0" smtClean="0">
                <a:latin typeface="Calibri"/>
                <a:cs typeface="Calibri"/>
              </a:rPr>
              <a:t> </a:t>
            </a:r>
            <a:r>
              <a:rPr sz="4050" spc="0" baseline="2022" dirty="0" smtClean="0">
                <a:latin typeface="Calibri"/>
                <a:cs typeface="Calibri"/>
              </a:rPr>
              <a:t>i</a:t>
            </a:r>
            <a:r>
              <a:rPr sz="4050" spc="-19" baseline="2022" dirty="0" smtClean="0">
                <a:latin typeface="Calibri"/>
                <a:cs typeface="Calibri"/>
              </a:rPr>
              <a:t>n</a:t>
            </a:r>
            <a:r>
              <a:rPr sz="4050" spc="-29" baseline="2022" dirty="0" smtClean="0">
                <a:latin typeface="Calibri"/>
                <a:cs typeface="Calibri"/>
              </a:rPr>
              <a:t>t</a:t>
            </a:r>
            <a:r>
              <a:rPr sz="4050" spc="0" baseline="2022" dirty="0" smtClean="0">
                <a:latin typeface="Calibri"/>
                <a:cs typeface="Calibri"/>
              </a:rPr>
              <a:t>er</a:t>
            </a:r>
            <a:r>
              <a:rPr sz="4050" spc="-4" baseline="2022" dirty="0" smtClean="0">
                <a:latin typeface="Calibri"/>
                <a:cs typeface="Calibri"/>
              </a:rPr>
              <a:t>n</a:t>
            </a:r>
            <a:r>
              <a:rPr sz="4050" spc="-9" baseline="2022" dirty="0" smtClean="0">
                <a:latin typeface="Calibri"/>
                <a:cs typeface="Calibri"/>
              </a:rPr>
              <a:t>e</a:t>
            </a:r>
            <a:r>
              <a:rPr sz="4050" spc="0" baseline="2022" dirty="0" smtClean="0">
                <a:latin typeface="Calibri"/>
                <a:cs typeface="Calibri"/>
              </a:rPr>
              <a:t>t</a:t>
            </a:r>
            <a:endParaRPr sz="2700">
              <a:latin typeface="Calibri"/>
              <a:cs typeface="Calibri"/>
            </a:endParaRPr>
          </a:p>
          <a:p>
            <a:pPr marL="12700" marR="51435">
              <a:lnSpc>
                <a:spcPts val="3240"/>
              </a:lnSpc>
            </a:pPr>
            <a:r>
              <a:rPr sz="4050" spc="0" baseline="2022" dirty="0" smtClean="0">
                <a:latin typeface="Calibri"/>
                <a:cs typeface="Calibri"/>
              </a:rPr>
              <a:t>AR</a:t>
            </a:r>
            <a:r>
              <a:rPr sz="4050" spc="-214" baseline="2022" dirty="0" smtClean="0">
                <a:latin typeface="Calibri"/>
                <a:cs typeface="Calibri"/>
              </a:rPr>
              <a:t>P</a:t>
            </a:r>
            <a:r>
              <a:rPr sz="4050" spc="0" baseline="2022" dirty="0" smtClean="0">
                <a:latin typeface="Calibri"/>
                <a:cs typeface="Calibri"/>
              </a:rPr>
              <a:t>ANET </a:t>
            </a:r>
            <a:r>
              <a:rPr sz="4050" spc="-39" baseline="2022" dirty="0" smtClean="0">
                <a:latin typeface="Calibri"/>
                <a:cs typeface="Calibri"/>
              </a:rPr>
              <a:t>t</a:t>
            </a:r>
            <a:r>
              <a:rPr sz="4050" spc="0" baseline="2022" dirty="0" smtClean="0">
                <a:latin typeface="Calibri"/>
                <a:cs typeface="Calibri"/>
              </a:rPr>
              <a:t>a</a:t>
            </a:r>
            <a:r>
              <a:rPr sz="4050" spc="-84" baseline="2022" dirty="0" smtClean="0">
                <a:latin typeface="Calibri"/>
                <a:cs typeface="Calibri"/>
              </a:rPr>
              <a:t>k</a:t>
            </a:r>
            <a:r>
              <a:rPr sz="4050" spc="0" baseline="2022" dirty="0" smtClean="0">
                <a:latin typeface="Calibri"/>
                <a:cs typeface="Calibri"/>
              </a:rPr>
              <a:t>en</a:t>
            </a:r>
            <a:r>
              <a:rPr sz="4050" spc="-24" baseline="2022" dirty="0" smtClean="0">
                <a:latin typeface="Calibri"/>
                <a:cs typeface="Calibri"/>
              </a:rPr>
              <a:t> </a:t>
            </a:r>
            <a:r>
              <a:rPr sz="4050" spc="0" baseline="2022" dirty="0" smtClean="0">
                <a:latin typeface="Calibri"/>
                <a:cs typeface="Calibri"/>
              </a:rPr>
              <a:t>out of se</a:t>
            </a:r>
            <a:r>
              <a:rPr sz="4050" spc="14" baseline="2022" dirty="0" smtClean="0">
                <a:latin typeface="Calibri"/>
                <a:cs typeface="Calibri"/>
              </a:rPr>
              <a:t>r</a:t>
            </a:r>
            <a:r>
              <a:rPr sz="4050" spc="0" baseline="2022" dirty="0" smtClean="0">
                <a:latin typeface="Calibri"/>
                <a:cs typeface="Calibri"/>
              </a:rPr>
              <a:t>vice</a:t>
            </a:r>
            <a:endParaRPr sz="2700">
              <a:latin typeface="Calibri"/>
              <a:cs typeface="Calibri"/>
            </a:endParaRPr>
          </a:p>
          <a:p>
            <a:pPr marL="12700" marR="51435">
              <a:lnSpc>
                <a:spcPts val="3240"/>
              </a:lnSpc>
            </a:pPr>
            <a:r>
              <a:rPr sz="4050" spc="-109" baseline="2022" dirty="0" smtClean="0">
                <a:latin typeface="Calibri"/>
                <a:cs typeface="Calibri"/>
              </a:rPr>
              <a:t>W</a:t>
            </a:r>
            <a:r>
              <a:rPr sz="4050" spc="0" baseline="2022" dirty="0" smtClean="0">
                <a:latin typeface="Calibri"/>
                <a:cs typeface="Calibri"/>
              </a:rPr>
              <a:t>orld</a:t>
            </a:r>
            <a:r>
              <a:rPr sz="4050" spc="-9" baseline="2022" dirty="0" smtClean="0">
                <a:latin typeface="Calibri"/>
                <a:cs typeface="Calibri"/>
              </a:rPr>
              <a:t> </a:t>
            </a:r>
            <a:r>
              <a:rPr sz="4050" spc="0" baseline="2022" dirty="0" smtClean="0">
                <a:latin typeface="Calibri"/>
                <a:cs typeface="Calibri"/>
              </a:rPr>
              <a:t>Wide</a:t>
            </a:r>
            <a:r>
              <a:rPr sz="4050" spc="-9" baseline="2022" dirty="0" smtClean="0">
                <a:latin typeface="Calibri"/>
                <a:cs typeface="Calibri"/>
              </a:rPr>
              <a:t> </a:t>
            </a:r>
            <a:r>
              <a:rPr sz="4050" spc="-100" baseline="2022" dirty="0" smtClean="0">
                <a:latin typeface="Calibri"/>
                <a:cs typeface="Calibri"/>
              </a:rPr>
              <a:t>W</a:t>
            </a:r>
            <a:r>
              <a:rPr sz="4050" spc="0" baseline="2022" dirty="0" smtClean="0">
                <a:latin typeface="Calibri"/>
                <a:cs typeface="Calibri"/>
              </a:rPr>
              <a:t>eb</a:t>
            </a:r>
            <a:endParaRPr sz="2700">
              <a:latin typeface="Calibri"/>
              <a:cs typeface="Calibri"/>
            </a:endParaRPr>
          </a:p>
          <a:p>
            <a:pPr marL="12852" marR="51435">
              <a:lnSpc>
                <a:spcPts val="3245"/>
              </a:lnSpc>
              <a:spcBef>
                <a:spcPts val="0"/>
              </a:spcBef>
            </a:pPr>
            <a:r>
              <a:rPr sz="4050" spc="-4" baseline="2022" dirty="0" smtClean="0">
                <a:latin typeface="Calibri"/>
                <a:cs typeface="Calibri"/>
              </a:rPr>
              <a:t>W</a:t>
            </a:r>
            <a:r>
              <a:rPr sz="4050" spc="4" baseline="2022" dirty="0" smtClean="0">
                <a:latin typeface="Calibri"/>
                <a:cs typeface="Calibri"/>
              </a:rPr>
              <a:t>i</a:t>
            </a:r>
            <a:r>
              <a:rPr sz="4050" spc="0" baseline="2022" dirty="0" smtClean="0">
                <a:latin typeface="Calibri"/>
                <a:cs typeface="Calibri"/>
              </a:rPr>
              <a:t>-</a:t>
            </a:r>
            <a:r>
              <a:rPr sz="4050" spc="4" baseline="2022" dirty="0" smtClean="0">
                <a:latin typeface="Calibri"/>
                <a:cs typeface="Calibri"/>
              </a:rPr>
              <a:t>f</a:t>
            </a:r>
            <a:r>
              <a:rPr sz="4050" spc="0" baseline="2022" dirty="0" smtClean="0">
                <a:latin typeface="Calibri"/>
                <a:cs typeface="Calibri"/>
              </a:rPr>
              <a:t>i</a:t>
            </a:r>
            <a:r>
              <a:rPr sz="4050" spc="-4" baseline="2022" dirty="0" smtClean="0">
                <a:latin typeface="Calibri"/>
                <a:cs typeface="Calibri"/>
              </a:rPr>
              <a:t> </a:t>
            </a:r>
            <a:r>
              <a:rPr sz="4050" spc="-39" baseline="2022" dirty="0" smtClean="0">
                <a:latin typeface="Calibri"/>
                <a:cs typeface="Calibri"/>
              </a:rPr>
              <a:t>st</a:t>
            </a:r>
            <a:r>
              <a:rPr sz="4050" spc="0" baseline="2022" dirty="0" smtClean="0">
                <a:latin typeface="Calibri"/>
                <a:cs typeface="Calibri"/>
              </a:rPr>
              <a:t>anda</a:t>
            </a:r>
            <a:r>
              <a:rPr sz="4050" spc="-44" baseline="2022" dirty="0" smtClean="0">
                <a:latin typeface="Calibri"/>
                <a:cs typeface="Calibri"/>
              </a:rPr>
              <a:t>r</a:t>
            </a:r>
            <a:r>
              <a:rPr sz="4050" spc="0" baseline="2022" dirty="0" smtClean="0">
                <a:latin typeface="Calibri"/>
                <a:cs typeface="Calibri"/>
              </a:rPr>
              <a:t>di</a:t>
            </a:r>
            <a:r>
              <a:rPr sz="4050" spc="-59" baseline="2022" dirty="0" smtClean="0">
                <a:latin typeface="Calibri"/>
                <a:cs typeface="Calibri"/>
              </a:rPr>
              <a:t>z</a:t>
            </a:r>
            <a:r>
              <a:rPr sz="4050" spc="0" baseline="2022" dirty="0" smtClean="0">
                <a:latin typeface="Calibri"/>
                <a:cs typeface="Calibri"/>
              </a:rPr>
              <a:t>ed</a:t>
            </a:r>
            <a:endParaRPr sz="2700">
              <a:latin typeface="Calibri"/>
              <a:cs typeface="Calibri"/>
            </a:endParaRPr>
          </a:p>
        </p:txBody>
      </p:sp>
      <p:sp>
        <p:nvSpPr>
          <p:cNvPr id="3" name="object 3"/>
          <p:cNvSpPr txBox="1"/>
          <p:nvPr/>
        </p:nvSpPr>
        <p:spPr>
          <a:xfrm>
            <a:off x="6478117" y="4010405"/>
            <a:ext cx="1433868" cy="368300"/>
          </a:xfrm>
          <a:prstGeom prst="rect">
            <a:avLst/>
          </a:prstGeom>
        </p:spPr>
        <p:txBody>
          <a:bodyPr wrap="square" lIns="0" tIns="0" rIns="0" bIns="0" rtlCol="0">
            <a:noAutofit/>
          </a:bodyPr>
          <a:lstStyle/>
          <a:p>
            <a:pPr marL="12700">
              <a:lnSpc>
                <a:spcPts val="2850"/>
              </a:lnSpc>
              <a:spcBef>
                <a:spcPts val="142"/>
              </a:spcBef>
            </a:pPr>
            <a:r>
              <a:rPr sz="4050" spc="0" baseline="3034" dirty="0" smtClean="0">
                <a:latin typeface="Calibri"/>
                <a:cs typeface="Calibri"/>
              </a:rPr>
              <a:t>backbone</a:t>
            </a:r>
            <a:endParaRPr sz="2700">
              <a:latin typeface="Calibri"/>
              <a:cs typeface="Calibri"/>
            </a:endParaRPr>
          </a:p>
        </p:txBody>
      </p:sp>
      <p:sp>
        <p:nvSpPr>
          <p:cNvPr id="2" name="object 2"/>
          <p:cNvSpPr txBox="1"/>
          <p:nvPr/>
        </p:nvSpPr>
        <p:spPr>
          <a:xfrm>
            <a:off x="1740001" y="5656656"/>
            <a:ext cx="5045678" cy="368300"/>
          </a:xfrm>
          <a:prstGeom prst="rect">
            <a:avLst/>
          </a:prstGeom>
        </p:spPr>
        <p:txBody>
          <a:bodyPr wrap="square" lIns="0" tIns="0" rIns="0" bIns="0" rtlCol="0">
            <a:noAutofit/>
          </a:bodyPr>
          <a:lstStyle/>
          <a:p>
            <a:pPr marL="12700">
              <a:lnSpc>
                <a:spcPts val="2850"/>
              </a:lnSpc>
              <a:spcBef>
                <a:spcPts val="142"/>
              </a:spcBef>
            </a:pPr>
            <a:r>
              <a:rPr sz="4050" spc="0" baseline="3034" dirty="0" smtClean="0">
                <a:latin typeface="Calibri"/>
                <a:cs typeface="Calibri"/>
              </a:rPr>
              <a:t>One</a:t>
            </a:r>
            <a:r>
              <a:rPr sz="4050" spc="-9" baseline="3034" dirty="0" smtClean="0">
                <a:latin typeface="Calibri"/>
                <a:cs typeface="Calibri"/>
              </a:rPr>
              <a:t> </a:t>
            </a:r>
            <a:r>
              <a:rPr sz="4050" spc="0" baseline="3034" dirty="0" smtClean="0">
                <a:latin typeface="Calibri"/>
                <a:cs typeface="Calibri"/>
              </a:rPr>
              <a:t>L</a:t>
            </a:r>
            <a:r>
              <a:rPr sz="4050" spc="4" baseline="3034" dirty="0" smtClean="0">
                <a:latin typeface="Calibri"/>
                <a:cs typeface="Calibri"/>
              </a:rPr>
              <a:t>a</a:t>
            </a:r>
            <a:r>
              <a:rPr sz="4050" spc="-14" baseline="3034" dirty="0" smtClean="0">
                <a:latin typeface="Calibri"/>
                <a:cs typeface="Calibri"/>
              </a:rPr>
              <a:t>p</a:t>
            </a:r>
            <a:r>
              <a:rPr sz="4050" spc="-29" baseline="3034" dirty="0" smtClean="0">
                <a:latin typeface="Calibri"/>
                <a:cs typeface="Calibri"/>
              </a:rPr>
              <a:t>t</a:t>
            </a:r>
            <a:r>
              <a:rPr sz="4050" spc="0" baseline="3034" dirty="0" smtClean="0">
                <a:latin typeface="Calibri"/>
                <a:cs typeface="Calibri"/>
              </a:rPr>
              <a:t>op</a:t>
            </a:r>
            <a:r>
              <a:rPr sz="4050" spc="-19" baseline="3034" dirty="0" smtClean="0">
                <a:latin typeface="Calibri"/>
                <a:cs typeface="Calibri"/>
              </a:rPr>
              <a:t> </a:t>
            </a:r>
            <a:r>
              <a:rPr sz="4050" spc="-50" baseline="3034" dirty="0" smtClean="0">
                <a:latin typeface="Calibri"/>
                <a:cs typeface="Calibri"/>
              </a:rPr>
              <a:t>P</a:t>
            </a:r>
            <a:r>
              <a:rPr sz="4050" spc="0" baseline="3034" dirty="0" smtClean="0">
                <a:latin typeface="Calibri"/>
                <a:cs typeface="Calibri"/>
              </a:rPr>
              <a:t>er Child</a:t>
            </a:r>
            <a:r>
              <a:rPr sz="4050" spc="-9" baseline="3034" dirty="0" smtClean="0">
                <a:latin typeface="Calibri"/>
                <a:cs typeface="Calibri"/>
              </a:rPr>
              <a:t> </a:t>
            </a:r>
            <a:r>
              <a:rPr sz="4050" spc="0" baseline="3034" dirty="0" smtClean="0">
                <a:latin typeface="Calibri"/>
                <a:cs typeface="Calibri"/>
              </a:rPr>
              <a:t>P</a:t>
            </a:r>
            <a:r>
              <a:rPr sz="4050" spc="-54" baseline="3034" dirty="0" smtClean="0">
                <a:latin typeface="Calibri"/>
                <a:cs typeface="Calibri"/>
              </a:rPr>
              <a:t>r</a:t>
            </a:r>
            <a:r>
              <a:rPr sz="4050" spc="0" baseline="3034" dirty="0" smtClean="0">
                <a:latin typeface="Calibri"/>
                <a:cs typeface="Calibri"/>
              </a:rPr>
              <a:t>oject begins</a:t>
            </a:r>
            <a:endParaRPr sz="270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List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70</a:t>
            </a:fld>
            <a:endParaRPr lang="en-IN" dirty="0"/>
          </a:p>
        </p:txBody>
      </p:sp>
      <p:sp>
        <p:nvSpPr>
          <p:cNvPr id="9" name="Content Placeholder 8"/>
          <p:cNvSpPr>
            <a:spLocks noGrp="1"/>
          </p:cNvSpPr>
          <p:nvPr>
            <p:ph idx="1"/>
          </p:nvPr>
        </p:nvSpPr>
        <p:spPr>
          <a:xfrm>
            <a:off x="228600" y="1447800"/>
            <a:ext cx="3962400" cy="5181600"/>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1600" dirty="0" smtClean="0">
                <a:latin typeface="Times New Roman" pitchFamily="18" charset="0"/>
                <a:cs typeface="Times New Roman" pitchFamily="18" charset="0"/>
              </a:rPr>
              <a:t>!DOCTYPE html&gt;</a:t>
            </a:r>
          </a:p>
          <a:p>
            <a:pPr>
              <a:buNone/>
            </a:pPr>
            <a:r>
              <a:rPr lang="en-US" sz="1600" dirty="0" smtClean="0">
                <a:latin typeface="Times New Roman" pitchFamily="18" charset="0"/>
                <a:cs typeface="Times New Roman" pitchFamily="18" charset="0"/>
              </a:rPr>
              <a:t>&lt;html&gt;</a:t>
            </a:r>
          </a:p>
          <a:p>
            <a:pPr>
              <a:buNone/>
            </a:pPr>
            <a:r>
              <a:rPr lang="en-US" sz="1600" dirty="0" smtClean="0">
                <a:latin typeface="Times New Roman" pitchFamily="18" charset="0"/>
                <a:cs typeface="Times New Roman" pitchFamily="18" charset="0"/>
              </a:rPr>
              <a:t>&lt;head&gt;</a:t>
            </a:r>
          </a:p>
          <a:p>
            <a:pPr>
              <a:buNone/>
            </a:pPr>
            <a:r>
              <a:rPr lang="en-US" sz="1600" dirty="0" smtClean="0">
                <a:latin typeface="Times New Roman" pitchFamily="18" charset="0"/>
                <a:cs typeface="Times New Roman" pitchFamily="18" charset="0"/>
              </a:rPr>
              <a:t>&lt;style&gt;</a:t>
            </a:r>
          </a:p>
          <a:p>
            <a:pPr>
              <a:buNone/>
            </a:pPr>
            <a:r>
              <a:rPr lang="en-US" sz="1600" dirty="0" err="1" smtClean="0">
                <a:latin typeface="Times New Roman" pitchFamily="18" charset="0"/>
                <a:cs typeface="Times New Roman" pitchFamily="18" charset="0"/>
              </a:rPr>
              <a:t>ul.a</a:t>
            </a:r>
            <a:r>
              <a:rPr lang="en-US" sz="1600" dirty="0" smtClean="0">
                <a:latin typeface="Times New Roman" pitchFamily="18" charset="0"/>
                <a:cs typeface="Times New Roman" pitchFamily="18" charset="0"/>
              </a:rPr>
              <a:t> {list-style-type: circle;}</a:t>
            </a:r>
          </a:p>
          <a:p>
            <a:pPr>
              <a:buNone/>
            </a:pPr>
            <a:r>
              <a:rPr lang="en-US" sz="1600" dirty="0" err="1" smtClean="0">
                <a:latin typeface="Times New Roman" pitchFamily="18" charset="0"/>
                <a:cs typeface="Times New Roman" pitchFamily="18" charset="0"/>
              </a:rPr>
              <a:t>ul.b</a:t>
            </a:r>
            <a:r>
              <a:rPr lang="en-US" sz="1600" dirty="0" smtClean="0">
                <a:latin typeface="Times New Roman" pitchFamily="18" charset="0"/>
                <a:cs typeface="Times New Roman" pitchFamily="18" charset="0"/>
              </a:rPr>
              <a:t> {list-style-type: square;}</a:t>
            </a:r>
          </a:p>
          <a:p>
            <a:pPr>
              <a:buNone/>
            </a:pPr>
            <a:r>
              <a:rPr lang="en-US" sz="1600" dirty="0" err="1" smtClean="0">
                <a:latin typeface="Times New Roman" pitchFamily="18" charset="0"/>
                <a:cs typeface="Times New Roman" pitchFamily="18" charset="0"/>
              </a:rPr>
              <a:t>ol.c</a:t>
            </a:r>
            <a:r>
              <a:rPr lang="en-US" sz="1600" dirty="0" smtClean="0">
                <a:latin typeface="Times New Roman" pitchFamily="18" charset="0"/>
                <a:cs typeface="Times New Roman" pitchFamily="18" charset="0"/>
              </a:rPr>
              <a:t> {list-style-type: upper-roman;}</a:t>
            </a:r>
          </a:p>
          <a:p>
            <a:pPr>
              <a:buNone/>
            </a:pPr>
            <a:r>
              <a:rPr lang="en-US" sz="1600" dirty="0" err="1" smtClean="0">
                <a:latin typeface="Times New Roman" pitchFamily="18" charset="0"/>
                <a:cs typeface="Times New Roman" pitchFamily="18" charset="0"/>
              </a:rPr>
              <a:t>ol.d</a:t>
            </a:r>
            <a:r>
              <a:rPr lang="en-US" sz="1600" dirty="0" smtClean="0">
                <a:latin typeface="Times New Roman" pitchFamily="18" charset="0"/>
                <a:cs typeface="Times New Roman" pitchFamily="18" charset="0"/>
              </a:rPr>
              <a:t> {list-style-type: lower-alpha;}</a:t>
            </a:r>
          </a:p>
          <a:p>
            <a:pPr>
              <a:buNone/>
            </a:pPr>
            <a:r>
              <a:rPr lang="en-US" sz="1600" dirty="0" smtClean="0">
                <a:latin typeface="Times New Roman" pitchFamily="18" charset="0"/>
                <a:cs typeface="Times New Roman" pitchFamily="18" charset="0"/>
              </a:rPr>
              <a:t>&lt;/style&gt;</a:t>
            </a:r>
          </a:p>
          <a:p>
            <a:pPr>
              <a:buNone/>
            </a:pPr>
            <a:r>
              <a:rPr lang="en-US" sz="1600" dirty="0" smtClean="0">
                <a:latin typeface="Times New Roman" pitchFamily="18" charset="0"/>
                <a:cs typeface="Times New Roman" pitchFamily="18" charset="0"/>
              </a:rPr>
              <a:t>&lt;/head&gt;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&lt;p&gt;Example of unordered lists:&lt;/p&gt;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ul</a:t>
            </a:r>
            <a:r>
              <a:rPr lang="en-US" sz="1600" dirty="0" smtClean="0">
                <a:latin typeface="Times New Roman" pitchFamily="18" charset="0"/>
                <a:cs typeface="Times New Roman" pitchFamily="18" charset="0"/>
              </a:rPr>
              <a:t> class="a"&gt;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&gt;Coffee&lt;/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&gt;Tea&lt;/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&gt;Coca Cola&lt;/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ul</a:t>
            </a:r>
            <a:r>
              <a:rPr lang="en-US" sz="1600" dirty="0" smtClean="0">
                <a:latin typeface="Times New Roman" pitchFamily="18" charset="0"/>
                <a:cs typeface="Times New Roman" pitchFamily="18" charset="0"/>
              </a:rPr>
              <a:t>&gt;</a:t>
            </a:r>
          </a:p>
          <a:p>
            <a:pPr>
              <a:buNone/>
            </a:pPr>
            <a:endParaRPr lang="en-US" sz="1600" dirty="0" smtClean="0">
              <a:latin typeface="Times New Roman" pitchFamily="18" charset="0"/>
              <a:cs typeface="Times New Roman" pitchFamily="18" charset="0"/>
            </a:endParaRPr>
          </a:p>
        </p:txBody>
      </p:sp>
      <p:sp>
        <p:nvSpPr>
          <p:cNvPr id="12" name="Content Placeholder 8"/>
          <p:cNvSpPr txBox="1">
            <a:spLocks/>
          </p:cNvSpPr>
          <p:nvPr/>
        </p:nvSpPr>
        <p:spPr>
          <a:xfrm>
            <a:off x="4419600" y="1447800"/>
            <a:ext cx="3200400" cy="51816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ul</a:t>
            </a:r>
            <a:r>
              <a:rPr lang="en-US" sz="1600" dirty="0" smtClean="0">
                <a:latin typeface="Times New Roman" pitchFamily="18" charset="0"/>
                <a:cs typeface="Times New Roman" pitchFamily="18" charset="0"/>
              </a:rPr>
              <a:t> class="b"&gt;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&gt;Coffee&lt;/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&gt;Tea&lt;/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&gt;Coca Cola&lt;/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ul</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&lt;p&gt;Example of ordered lists:&lt;/p&gt;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ol</a:t>
            </a:r>
            <a:r>
              <a:rPr lang="en-US" sz="1600" dirty="0" smtClean="0">
                <a:latin typeface="Times New Roman" pitchFamily="18" charset="0"/>
                <a:cs typeface="Times New Roman" pitchFamily="18" charset="0"/>
              </a:rPr>
              <a:t> class="c"&gt;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&gt;Coffee&lt;/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&gt;Tea&lt;/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&gt;Coca Cola&lt;/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ol</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ol</a:t>
            </a:r>
            <a:r>
              <a:rPr lang="en-US" sz="1600" dirty="0" smtClean="0">
                <a:latin typeface="Times New Roman" pitchFamily="18" charset="0"/>
                <a:cs typeface="Times New Roman" pitchFamily="18" charset="0"/>
              </a:rPr>
              <a:t> class="d"&gt;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&gt;Coffee&lt;/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&gt;Tea&lt;/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&gt;Coca Cola&lt;/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ol</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&lt;/html&gt;</a:t>
            </a:r>
          </a:p>
          <a:p>
            <a:pPr>
              <a:buNone/>
            </a:pPr>
            <a:endParaRPr lang="en-US" sz="1600" dirty="0" smtClean="0">
              <a:latin typeface="Times New Roman" pitchFamily="18" charset="0"/>
              <a:cs typeface="Times New Roman" pitchFamily="18" charset="0"/>
            </a:endParaRPr>
          </a:p>
        </p:txBody>
      </p:sp>
      <p:pic>
        <p:nvPicPr>
          <p:cNvPr id="6146" name="Picture 2" descr="C:\Users\bhagyashree.bhoyar\Desktop\pic\Capture5.5.PNG"/>
          <p:cNvPicPr>
            <a:picLocks noChangeAspect="1" noChangeArrowheads="1"/>
          </p:cNvPicPr>
          <p:nvPr/>
        </p:nvPicPr>
        <p:blipFill>
          <a:blip r:embed="rId3"/>
          <a:srcRect/>
          <a:stretch>
            <a:fillRect/>
          </a:stretch>
        </p:blipFill>
        <p:spPr bwMode="auto">
          <a:xfrm>
            <a:off x="6629400" y="3200400"/>
            <a:ext cx="1800225" cy="3314700"/>
          </a:xfrm>
          <a:prstGeom prst="rect">
            <a:avLst/>
          </a:prstGeom>
          <a:noFill/>
        </p:spPr>
      </p:pic>
    </p:spTree>
  </p:cSld>
  <p:clrMapOvr>
    <a:masterClrMapping/>
  </p:clrMapOvr>
  <p:transition>
    <p:pull dir="l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List 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71</a:t>
            </a:fld>
            <a:endParaRPr lang="en-IN" dirty="0"/>
          </a:p>
        </p:txBody>
      </p:sp>
      <p:sp>
        <p:nvSpPr>
          <p:cNvPr id="9" name="Content Placeholder 8"/>
          <p:cNvSpPr>
            <a:spLocks noGrp="1"/>
          </p:cNvSpPr>
          <p:nvPr>
            <p:ph idx="1"/>
          </p:nvPr>
        </p:nvSpPr>
        <p:spPr>
          <a:xfrm>
            <a:off x="228600" y="1447800"/>
            <a:ext cx="3962400" cy="3429000"/>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1600" dirty="0" smtClean="0">
                <a:latin typeface="Times New Roman" pitchFamily="18" charset="0"/>
                <a:cs typeface="Times New Roman" pitchFamily="18" charset="0"/>
              </a:rPr>
              <a:t>&lt;!DOCTYPE html&gt;</a:t>
            </a:r>
          </a:p>
          <a:p>
            <a:pPr>
              <a:buNone/>
            </a:pPr>
            <a:r>
              <a:rPr lang="en-US" sz="1600" dirty="0" smtClean="0">
                <a:latin typeface="Times New Roman" pitchFamily="18" charset="0"/>
                <a:cs typeface="Times New Roman" pitchFamily="18" charset="0"/>
              </a:rPr>
              <a:t>&lt;html&gt;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&lt;h2&gt;Unordered List with Square Bullets&lt;/h2&gt;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ul</a:t>
            </a:r>
            <a:r>
              <a:rPr lang="en-US" sz="1600" dirty="0" smtClean="0">
                <a:latin typeface="Times New Roman" pitchFamily="18" charset="0"/>
                <a:cs typeface="Times New Roman" pitchFamily="18" charset="0"/>
              </a:rPr>
              <a:t> style="list-style-</a:t>
            </a:r>
            <a:r>
              <a:rPr lang="en-US" sz="1600" dirty="0" err="1" smtClean="0">
                <a:latin typeface="Times New Roman" pitchFamily="18" charset="0"/>
                <a:cs typeface="Times New Roman" pitchFamily="18" charset="0"/>
              </a:rPr>
              <a:t>type:square</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&gt;Coffee&lt;/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&gt;Tea&lt;/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&gt;Milk&lt;/</a:t>
            </a:r>
            <a:r>
              <a:rPr lang="en-US" sz="1600" dirty="0" err="1" smtClean="0">
                <a:latin typeface="Times New Roman" pitchFamily="18" charset="0"/>
                <a:cs typeface="Times New Roman" pitchFamily="18" charset="0"/>
              </a:rPr>
              <a:t>li</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ul</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&lt;/html&gt;</a:t>
            </a:r>
          </a:p>
        </p:txBody>
      </p:sp>
      <p:sp>
        <p:nvSpPr>
          <p:cNvPr id="8" name="Content Placeholder 8"/>
          <p:cNvSpPr txBox="1">
            <a:spLocks/>
          </p:cNvSpPr>
          <p:nvPr/>
        </p:nvSpPr>
        <p:spPr>
          <a:xfrm>
            <a:off x="4343400" y="1447800"/>
            <a:ext cx="3962400" cy="34290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&lt;!DOCTYPE 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&lt;body&gt;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&lt;h2&gt;Unordered List with Square Bullets&lt;/h2&gt;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ol</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style="list-style-</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type:lower</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-alpha"&gt;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li</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&gt;Coffee&lt;/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li</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li</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&gt;Tea&lt;/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li</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  &lt;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li</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&gt;Milk&lt;/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li</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a:t>
            </a:r>
            <a:r>
              <a:rPr kumimoji="0" lang="en-US" sz="1600" b="0" i="0" u="none" strike="noStrike" kern="1200" cap="none" spc="0" normalizeH="0" baseline="0" noProof="0" dirty="0" err="1" smtClean="0">
                <a:ln>
                  <a:noFill/>
                </a:ln>
                <a:solidFill>
                  <a:schemeClr val="dk1"/>
                </a:solidFill>
                <a:effectLst/>
                <a:uLnTx/>
                <a:uFillTx/>
                <a:latin typeface="Times New Roman" pitchFamily="18" charset="0"/>
                <a:ea typeface="+mn-ea"/>
                <a:cs typeface="Times New Roman" pitchFamily="18" charset="0"/>
              </a:rPr>
              <a:t>ul</a:t>
            </a: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&lt;/body&gt;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&lt;/html&gt;</a:t>
            </a:r>
          </a:p>
        </p:txBody>
      </p:sp>
      <p:pic>
        <p:nvPicPr>
          <p:cNvPr id="7170" name="Picture 2" descr="C:\Users\bhagyashree.bhoyar\Desktop\pic\Capture6.1.PNG"/>
          <p:cNvPicPr>
            <a:picLocks noChangeAspect="1" noChangeArrowheads="1"/>
          </p:cNvPicPr>
          <p:nvPr/>
        </p:nvPicPr>
        <p:blipFill>
          <a:blip r:embed="rId3"/>
          <a:srcRect/>
          <a:stretch>
            <a:fillRect/>
          </a:stretch>
        </p:blipFill>
        <p:spPr bwMode="auto">
          <a:xfrm>
            <a:off x="4800600" y="5181600"/>
            <a:ext cx="2762250" cy="1143000"/>
          </a:xfrm>
          <a:prstGeom prst="rect">
            <a:avLst/>
          </a:prstGeom>
          <a:noFill/>
        </p:spPr>
      </p:pic>
      <p:pic>
        <p:nvPicPr>
          <p:cNvPr id="7171" name="Picture 3" descr="C:\Users\bhagyashree.bhoyar\Desktop\pic\Capture6.3.PNG"/>
          <p:cNvPicPr>
            <a:picLocks noChangeAspect="1" noChangeArrowheads="1"/>
          </p:cNvPicPr>
          <p:nvPr/>
        </p:nvPicPr>
        <p:blipFill>
          <a:blip r:embed="rId4"/>
          <a:srcRect/>
          <a:stretch>
            <a:fillRect/>
          </a:stretch>
        </p:blipFill>
        <p:spPr bwMode="auto">
          <a:xfrm>
            <a:off x="762000" y="5029200"/>
            <a:ext cx="2790825" cy="1200150"/>
          </a:xfrm>
          <a:prstGeom prst="rect">
            <a:avLst/>
          </a:prstGeom>
          <a:noFill/>
        </p:spPr>
      </p:pic>
    </p:spTree>
  </p:cSld>
  <p:clrMapOvr>
    <a:masterClrMapping/>
  </p:clrMapOvr>
  <p:transition>
    <p:pull dir="l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style>
          <a:lnRef idx="3">
            <a:schemeClr val="lt1"/>
          </a:lnRef>
          <a:fillRef idx="1">
            <a:schemeClr val="accent3"/>
          </a:fillRef>
          <a:effectRef idx="1">
            <a:schemeClr val="accent3"/>
          </a:effectRef>
          <a:fontRef idx="minor">
            <a:schemeClr val="lt1"/>
          </a:fontRef>
        </p:style>
        <p:txBody>
          <a:bodyPr>
            <a:normAutofit/>
          </a:bodyPr>
          <a:lstStyle/>
          <a:p>
            <a:r>
              <a:rPr lang="en-US" sz="3200" b="1" dirty="0" smtClean="0">
                <a:latin typeface="Goudy Old Style" pitchFamily="18" charset="0"/>
                <a:cs typeface="Times New Roman" pitchFamily="18" charset="0"/>
              </a:rPr>
              <a:t> </a:t>
            </a:r>
            <a:r>
              <a:rPr lang="en-US" sz="3200" b="1" dirty="0" err="1" smtClean="0">
                <a:latin typeface="Goudy Old Style" pitchFamily="18" charset="0"/>
                <a:cs typeface="Times New Roman" pitchFamily="18" charset="0"/>
              </a:rPr>
              <a:t>Form,Option,Textarea,Checkbox,Radio</a:t>
            </a:r>
            <a:r>
              <a:rPr lang="en-US" sz="3200" b="1" dirty="0" smtClean="0">
                <a:latin typeface="Goudy Old Style" pitchFamily="18" charset="0"/>
                <a:cs typeface="Times New Roman" pitchFamily="18" charset="0"/>
              </a:rPr>
              <a:t> Tag</a:t>
            </a:r>
            <a:endParaRPr lang="en-US" sz="3200"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72</a:t>
            </a:fld>
            <a:endParaRPr lang="en-IN" dirty="0"/>
          </a:p>
        </p:txBody>
      </p:sp>
      <p:sp>
        <p:nvSpPr>
          <p:cNvPr id="9" name="Content Placeholder 8"/>
          <p:cNvSpPr>
            <a:spLocks noGrp="1"/>
          </p:cNvSpPr>
          <p:nvPr>
            <p:ph idx="1"/>
          </p:nvPr>
        </p:nvSpPr>
        <p:spPr>
          <a:xfrm>
            <a:off x="228600" y="1371600"/>
            <a:ext cx="3733800" cy="5257800"/>
          </a:xfrm>
        </p:spPr>
        <p:style>
          <a:lnRef idx="1">
            <a:schemeClr val="accent4"/>
          </a:lnRef>
          <a:fillRef idx="2">
            <a:schemeClr val="accent4"/>
          </a:fillRef>
          <a:effectRef idx="1">
            <a:schemeClr val="accent4"/>
          </a:effectRef>
          <a:fontRef idx="minor">
            <a:schemeClr val="dk1"/>
          </a:fontRef>
        </p:style>
        <p:txBody>
          <a:bodyPr>
            <a:noAutofit/>
          </a:bodyPr>
          <a:lstStyle/>
          <a:p>
            <a:pPr>
              <a:buNone/>
            </a:pPr>
            <a:r>
              <a:rPr lang="en-US" sz="1600" dirty="0" smtClean="0">
                <a:latin typeface="Times New Roman" pitchFamily="18" charset="0"/>
                <a:cs typeface="Times New Roman" pitchFamily="18" charset="0"/>
              </a:rPr>
              <a:t>&lt;!DOCTYPE html&gt;</a:t>
            </a:r>
          </a:p>
          <a:p>
            <a:pPr>
              <a:buNone/>
            </a:pPr>
            <a:r>
              <a:rPr lang="en-US" sz="1600" dirty="0" smtClean="0">
                <a:latin typeface="Times New Roman" pitchFamily="18" charset="0"/>
                <a:cs typeface="Times New Roman" pitchFamily="18" charset="0"/>
              </a:rPr>
              <a:t>&lt;html&gt;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&lt;form action=“List.html”&gt;</a:t>
            </a:r>
          </a:p>
          <a:p>
            <a:pPr>
              <a:buNone/>
            </a:pPr>
            <a:r>
              <a:rPr lang="en-US" sz="1600" dirty="0" smtClean="0">
                <a:latin typeface="Times New Roman" pitchFamily="18" charset="0"/>
                <a:cs typeface="Times New Roman" pitchFamily="18" charset="0"/>
              </a:rPr>
              <a:t>First name:&lt;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&lt;input type="text" name="</a:t>
            </a:r>
            <a:r>
              <a:rPr lang="en-US" sz="1600" dirty="0" err="1" smtClean="0">
                <a:latin typeface="Times New Roman" pitchFamily="18" charset="0"/>
                <a:cs typeface="Times New Roman" pitchFamily="18" charset="0"/>
              </a:rPr>
              <a:t>firstname</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Last name:&lt;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&lt;input type="text" name="</a:t>
            </a:r>
            <a:r>
              <a:rPr lang="en-US" sz="1600" dirty="0" err="1" smtClean="0">
                <a:latin typeface="Times New Roman" pitchFamily="18" charset="0"/>
                <a:cs typeface="Times New Roman" pitchFamily="18" charset="0"/>
              </a:rPr>
              <a:t>lastname</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&lt;select name="cars"&gt;</a:t>
            </a:r>
          </a:p>
          <a:p>
            <a:pPr>
              <a:buNone/>
            </a:pPr>
            <a:r>
              <a:rPr lang="en-US" sz="1600" dirty="0" smtClean="0">
                <a:latin typeface="Times New Roman" pitchFamily="18" charset="0"/>
                <a:cs typeface="Times New Roman" pitchFamily="18" charset="0"/>
              </a:rPr>
              <a:t>    &lt;option value="</a:t>
            </a:r>
            <a:r>
              <a:rPr lang="en-US" sz="1600" dirty="0" err="1" smtClean="0">
                <a:latin typeface="Times New Roman" pitchFamily="18" charset="0"/>
                <a:cs typeface="Times New Roman" pitchFamily="18" charset="0"/>
              </a:rPr>
              <a:t>volvo</a:t>
            </a:r>
            <a:r>
              <a:rPr lang="en-US" sz="1600" dirty="0" smtClean="0">
                <a:latin typeface="Times New Roman" pitchFamily="18" charset="0"/>
                <a:cs typeface="Times New Roman" pitchFamily="18" charset="0"/>
              </a:rPr>
              <a:t>"&gt;Volvo&lt;/option&gt;</a:t>
            </a:r>
          </a:p>
          <a:p>
            <a:pPr>
              <a:buNone/>
            </a:pPr>
            <a:r>
              <a:rPr lang="en-US" sz="1600" dirty="0" smtClean="0">
                <a:latin typeface="Times New Roman" pitchFamily="18" charset="0"/>
                <a:cs typeface="Times New Roman" pitchFamily="18" charset="0"/>
              </a:rPr>
              <a:t>    &lt;option value="</a:t>
            </a:r>
            <a:r>
              <a:rPr lang="en-US" sz="1600" dirty="0" err="1" smtClean="0">
                <a:latin typeface="Times New Roman" pitchFamily="18" charset="0"/>
                <a:cs typeface="Times New Roman" pitchFamily="18" charset="0"/>
              </a:rPr>
              <a:t>saab</a:t>
            </a:r>
            <a:r>
              <a:rPr lang="en-US" sz="1600" dirty="0" smtClean="0">
                <a:latin typeface="Times New Roman" pitchFamily="18" charset="0"/>
                <a:cs typeface="Times New Roman" pitchFamily="18" charset="0"/>
              </a:rPr>
              <a:t>"&gt;Saab&lt;/option&gt;</a:t>
            </a:r>
          </a:p>
          <a:p>
            <a:pPr>
              <a:buNone/>
            </a:pPr>
            <a:r>
              <a:rPr lang="en-US" sz="1600" dirty="0" smtClean="0">
                <a:latin typeface="Times New Roman" pitchFamily="18" charset="0"/>
                <a:cs typeface="Times New Roman" pitchFamily="18" charset="0"/>
              </a:rPr>
              <a:t>    &lt;option value="fiat"&gt;Fiat&lt;/option&gt;</a:t>
            </a:r>
          </a:p>
          <a:p>
            <a:pPr>
              <a:buNone/>
            </a:pPr>
            <a:r>
              <a:rPr lang="en-US" sz="1600" dirty="0" smtClean="0">
                <a:latin typeface="Times New Roman" pitchFamily="18" charset="0"/>
                <a:cs typeface="Times New Roman" pitchFamily="18" charset="0"/>
              </a:rPr>
              <a:t>    &lt;option value="</a:t>
            </a:r>
            <a:r>
              <a:rPr lang="en-US" sz="1600" dirty="0" err="1" smtClean="0">
                <a:latin typeface="Times New Roman" pitchFamily="18" charset="0"/>
                <a:cs typeface="Times New Roman" pitchFamily="18" charset="0"/>
              </a:rPr>
              <a:t>audi</a:t>
            </a:r>
            <a:r>
              <a:rPr lang="en-US" sz="1600" dirty="0" smtClean="0">
                <a:latin typeface="Times New Roman" pitchFamily="18" charset="0"/>
                <a:cs typeface="Times New Roman" pitchFamily="18" charset="0"/>
              </a:rPr>
              <a:t>"&gt;Audi&lt;/option&gt;</a:t>
            </a:r>
          </a:p>
          <a:p>
            <a:pPr>
              <a:buNone/>
            </a:pPr>
            <a:r>
              <a:rPr lang="en-US" sz="1600" dirty="0" smtClean="0">
                <a:latin typeface="Times New Roman" pitchFamily="18" charset="0"/>
                <a:cs typeface="Times New Roman" pitchFamily="18" charset="0"/>
              </a:rPr>
              <a:t>  &lt;/select&gt;</a:t>
            </a:r>
          </a:p>
          <a:p>
            <a:pPr>
              <a:buNone/>
            </a:pPr>
            <a:r>
              <a:rPr lang="en-US" sz="1600" dirty="0" smtClean="0">
                <a:latin typeface="Times New Roman" pitchFamily="18" charset="0"/>
                <a:cs typeface="Times New Roman" pitchFamily="18" charset="0"/>
              </a:rPr>
              <a:t>  &lt;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a:t>
            </a:r>
          </a:p>
          <a:p>
            <a:pPr>
              <a:buNone/>
            </a:pPr>
            <a:endParaRPr lang="en-US" sz="1600" dirty="0" smtClean="0">
              <a:latin typeface="Times New Roman" pitchFamily="18" charset="0"/>
              <a:cs typeface="Times New Roman" pitchFamily="18" charset="0"/>
            </a:endParaRPr>
          </a:p>
        </p:txBody>
      </p:sp>
      <p:sp>
        <p:nvSpPr>
          <p:cNvPr id="12" name="Content Placeholder 8"/>
          <p:cNvSpPr txBox="1">
            <a:spLocks/>
          </p:cNvSpPr>
          <p:nvPr/>
        </p:nvSpPr>
        <p:spPr>
          <a:xfrm>
            <a:off x="3962400" y="1371600"/>
            <a:ext cx="4953000" cy="52578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pPr>
              <a:buNone/>
            </a:pPr>
            <a:r>
              <a:rPr lang="en-US" sz="1600" dirty="0" smtClean="0">
                <a:latin typeface="Times New Roman" pitchFamily="18" charset="0"/>
                <a:cs typeface="Times New Roman" pitchFamily="18" charset="0"/>
              </a:rPr>
              <a:t>&lt;&lt;input type="checkbox" name="vehicle1" value="Bike"&gt;I have a bike</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&lt;input type="checkbox" name="vehicle2" value="Car"&gt;I have a car </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&lt;input type="radio" name="vehicle1" value="Bike"&gt;I have a bike</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&lt;input type="radio" name="vehicle2" value="Car"&gt;I have a car </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&gt;&lt;</a:t>
            </a:r>
            <a:r>
              <a:rPr lang="en-US" sz="1600" dirty="0" err="1" smtClean="0">
                <a:latin typeface="Times New Roman" pitchFamily="18" charset="0"/>
                <a:cs typeface="Times New Roman" pitchFamily="18" charset="0"/>
              </a:rPr>
              <a:t>br</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&lt;input type="submit"&gt;</a:t>
            </a:r>
          </a:p>
          <a:p>
            <a:pPr>
              <a:buNone/>
            </a:pPr>
            <a:r>
              <a:rPr lang="en-US" sz="1600" dirty="0" smtClean="0">
                <a:latin typeface="Times New Roman" pitchFamily="18" charset="0"/>
                <a:cs typeface="Times New Roman" pitchFamily="18" charset="0"/>
              </a:rPr>
              <a:t>&lt;/form&gt;</a:t>
            </a:r>
          </a:p>
          <a:p>
            <a:pPr>
              <a:buNone/>
            </a:pPr>
            <a:r>
              <a:rPr lang="en-US" sz="1600" dirty="0" smtClean="0">
                <a:latin typeface="Times New Roman" pitchFamily="18" charset="0"/>
                <a:cs typeface="Times New Roman" pitchFamily="18" charset="0"/>
              </a:rPr>
              <a:t>&lt;p&gt;Note that the form itself is not visible.&lt;/p&gt;</a:t>
            </a:r>
          </a:p>
          <a:p>
            <a:pPr>
              <a:buNone/>
            </a:pPr>
            <a:r>
              <a:rPr lang="en-US" sz="1600" dirty="0" smtClean="0">
                <a:latin typeface="Times New Roman" pitchFamily="18" charset="0"/>
                <a:cs typeface="Times New Roman" pitchFamily="18" charset="0"/>
              </a:rPr>
              <a:t>&lt;p&gt;Also note that the default width of a text field is 20 characters.&lt;/p&gt;</a:t>
            </a:r>
          </a:p>
          <a:p>
            <a:pPr>
              <a:buNone/>
            </a:pPr>
            <a:r>
              <a:rPr lang="en-US" sz="1600" dirty="0" smtClean="0">
                <a:latin typeface="Times New Roman" pitchFamily="18" charset="0"/>
                <a:cs typeface="Times New Roman" pitchFamily="18" charset="0"/>
              </a:rPr>
              <a:t>&lt;/body&gt;</a:t>
            </a:r>
          </a:p>
          <a:p>
            <a:pPr>
              <a:buNone/>
            </a:pPr>
            <a:r>
              <a:rPr lang="en-US" sz="1600" dirty="0" smtClean="0">
                <a:latin typeface="Times New Roman" pitchFamily="18" charset="0"/>
                <a:cs typeface="Times New Roman" pitchFamily="18" charset="0"/>
              </a:rPr>
              <a:t>&lt;/html&gt;</a:t>
            </a:r>
          </a:p>
        </p:txBody>
      </p:sp>
    </p:spTree>
  </p:cSld>
  <p:clrMapOvr>
    <a:masterClrMapping/>
  </p:clrMapOvr>
  <p:transition>
    <p:pull dir="l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EC2BCCD-E9F3-452F-8E6D-2BABC7585300}" type="slidenum">
              <a:rPr lang="en-IN" smtClean="0"/>
              <a:pPr/>
              <a:t>73</a:t>
            </a:fld>
            <a:endParaRPr lang="en-IN" dirty="0"/>
          </a:p>
        </p:txBody>
      </p:sp>
      <p:sp>
        <p:nvSpPr>
          <p:cNvPr id="8" name="TextBox 7"/>
          <p:cNvSpPr txBox="1"/>
          <p:nvPr/>
        </p:nvSpPr>
        <p:spPr>
          <a:xfrm>
            <a:off x="457200" y="1676400"/>
            <a:ext cx="2286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Output:</a:t>
            </a:r>
            <a:endParaRPr lang="en-US" sz="2000" b="1" dirty="0">
              <a:latin typeface="Times New Roman" pitchFamily="18" charset="0"/>
              <a:cs typeface="Times New Roman" pitchFamily="18" charset="0"/>
            </a:endParaRPr>
          </a:p>
        </p:txBody>
      </p:sp>
      <p:pic>
        <p:nvPicPr>
          <p:cNvPr id="10" name="Picture 9"/>
          <p:cNvPicPr/>
          <p:nvPr/>
        </p:nvPicPr>
        <p:blipFill>
          <a:blip r:embed="rId3"/>
          <a:srcRect/>
          <a:stretch>
            <a:fillRect/>
          </a:stretch>
        </p:blipFill>
        <p:spPr bwMode="auto">
          <a:xfrm>
            <a:off x="2286000" y="609600"/>
            <a:ext cx="5562599" cy="5629055"/>
          </a:xfrm>
          <a:prstGeom prst="rect">
            <a:avLst/>
          </a:prstGeom>
          <a:noFill/>
          <a:ln w="9525">
            <a:noFill/>
            <a:miter lim="800000"/>
            <a:headEnd/>
            <a:tailEnd/>
          </a:ln>
        </p:spPr>
      </p:pic>
    </p:spTree>
  </p:cSld>
  <p:clrMapOvr>
    <a:masterClrMapping/>
  </p:clrMapOvr>
  <p:transition>
    <p:pull dir="l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74</a:t>
            </a:fld>
            <a:endParaRPr lang="en-IN" dirty="0"/>
          </a:p>
        </p:txBody>
      </p:sp>
      <p:graphicFrame>
        <p:nvGraphicFramePr>
          <p:cNvPr id="11" name="Table 10"/>
          <p:cNvGraphicFramePr>
            <a:graphicFrameLocks noGrp="1"/>
          </p:cNvGraphicFramePr>
          <p:nvPr/>
        </p:nvGraphicFramePr>
        <p:xfrm>
          <a:off x="609600" y="1676400"/>
          <a:ext cx="7543800" cy="4922520"/>
        </p:xfrm>
        <a:graphic>
          <a:graphicData uri="http://schemas.openxmlformats.org/drawingml/2006/table">
            <a:tbl>
              <a:tblPr firstRow="1" bandRow="1">
                <a:tableStyleId>{00A15C55-8517-42AA-B614-E9B94910E393}</a:tableStyleId>
              </a:tblPr>
              <a:tblGrid>
                <a:gridCol w="9906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5029200">
                  <a:extLst>
                    <a:ext uri="{9D8B030D-6E8A-4147-A177-3AD203B41FA5}">
                      <a16:colId xmlns="" xmlns:a16="http://schemas.microsoft.com/office/drawing/2014/main" val="20002"/>
                    </a:ext>
                  </a:extLst>
                </a:gridCol>
              </a:tblGrid>
              <a:tr h="542925">
                <a:tc>
                  <a:txBody>
                    <a:bodyPr/>
                    <a:lstStyle/>
                    <a:p>
                      <a:pPr algn="ctr"/>
                      <a:r>
                        <a:rPr lang="en-US" sz="2000" dirty="0" err="1" smtClean="0">
                          <a:latin typeface="Times New Roman" pitchFamily="18" charset="0"/>
                          <a:cs typeface="Times New Roman" pitchFamily="18" charset="0"/>
                        </a:rPr>
                        <a:t>Sr.No</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Tag</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542925">
                <a:tc>
                  <a:txBody>
                    <a:bodyPr/>
                    <a:lstStyle/>
                    <a:p>
                      <a:pPr algn="ctr"/>
                      <a:r>
                        <a:rPr lang="en-US" sz="1600" dirty="0" smtClean="0">
                          <a:solidFill>
                            <a:schemeClr val="tx1"/>
                          </a:solidFill>
                          <a:latin typeface="Times New Roman" pitchFamily="18" charset="0"/>
                          <a:cs typeface="Times New Roman" pitchFamily="18" charset="0"/>
                        </a:rPr>
                        <a:t>1</a:t>
                      </a:r>
                      <a:endParaRPr lang="en-US" sz="1600" dirty="0">
                        <a:solidFill>
                          <a:schemeClr val="tx1"/>
                        </a:solidFill>
                        <a:latin typeface="Times New Roman" pitchFamily="18" charset="0"/>
                        <a:cs typeface="Times New Roman" pitchFamily="18" charset="0"/>
                      </a:endParaRPr>
                    </a:p>
                  </a:txBody>
                  <a:tcPr/>
                </a:tc>
                <a:tc>
                  <a:txBody>
                    <a:bodyPr/>
                    <a:lstStyle/>
                    <a:p>
                      <a:pPr algn="ctr"/>
                      <a:r>
                        <a:rPr lang="en-US" sz="1600" dirty="0">
                          <a:solidFill>
                            <a:schemeClr val="tx1"/>
                          </a:solidFill>
                          <a:latin typeface="Times New Roman" pitchFamily="18" charset="0"/>
                          <a:cs typeface="Times New Roman" pitchFamily="18" charset="0"/>
                        </a:rPr>
                        <a:t>&lt;dl&gt;</a:t>
                      </a:r>
                    </a:p>
                  </a:txBody>
                  <a:tcPr anchor="ctr"/>
                </a:tc>
                <a:tc>
                  <a:txBody>
                    <a:bodyPr/>
                    <a:lstStyle/>
                    <a:p>
                      <a:pPr algn="l"/>
                      <a:r>
                        <a:rPr lang="en-US" sz="1600" dirty="0">
                          <a:solidFill>
                            <a:schemeClr val="tx1"/>
                          </a:solidFill>
                          <a:latin typeface="Times New Roman" pitchFamily="18" charset="0"/>
                          <a:cs typeface="Times New Roman" pitchFamily="18" charset="0"/>
                        </a:rPr>
                        <a:t>Defines a description list</a:t>
                      </a:r>
                    </a:p>
                  </a:txBody>
                  <a:tcPr anchor="ctr"/>
                </a:tc>
                <a:extLst>
                  <a:ext uri="{0D108BD9-81ED-4DB2-BD59-A6C34878D82A}">
                    <a16:rowId xmlns="" xmlns:a16="http://schemas.microsoft.com/office/drawing/2014/main" val="10001"/>
                  </a:ext>
                </a:extLst>
              </a:tr>
              <a:tr h="542925">
                <a:tc>
                  <a:txBody>
                    <a:bodyPr/>
                    <a:lstStyle/>
                    <a:p>
                      <a:pPr algn="ctr"/>
                      <a:r>
                        <a:rPr lang="en-US" sz="1600" dirty="0" smtClean="0">
                          <a:solidFill>
                            <a:schemeClr val="tx1"/>
                          </a:solidFill>
                          <a:latin typeface="Times New Roman" pitchFamily="18" charset="0"/>
                          <a:cs typeface="Times New Roman" pitchFamily="18" charset="0"/>
                        </a:rPr>
                        <a:t>2</a:t>
                      </a:r>
                      <a:endParaRPr lang="en-US" sz="1600" dirty="0">
                        <a:solidFill>
                          <a:schemeClr val="tx1"/>
                        </a:solidFill>
                        <a:latin typeface="Times New Roman" pitchFamily="18" charset="0"/>
                        <a:cs typeface="Times New Roman" pitchFamily="18" charset="0"/>
                      </a:endParaRPr>
                    </a:p>
                  </a:txBody>
                  <a:tcPr/>
                </a:tc>
                <a:tc>
                  <a:txBody>
                    <a:bodyPr/>
                    <a:lstStyle/>
                    <a:p>
                      <a:pPr algn="ctr"/>
                      <a:r>
                        <a:rPr lang="en-US" sz="1600" dirty="0">
                          <a:solidFill>
                            <a:schemeClr val="tx1"/>
                          </a:solidFill>
                          <a:latin typeface="Times New Roman" pitchFamily="18" charset="0"/>
                          <a:cs typeface="Times New Roman" pitchFamily="18" charset="0"/>
                        </a:rPr>
                        <a:t>&lt;</a:t>
                      </a:r>
                      <a:r>
                        <a:rPr lang="en-US" sz="1600" dirty="0" err="1">
                          <a:solidFill>
                            <a:schemeClr val="tx1"/>
                          </a:solidFill>
                          <a:latin typeface="Times New Roman" pitchFamily="18" charset="0"/>
                          <a:cs typeface="Times New Roman" pitchFamily="18" charset="0"/>
                        </a:rPr>
                        <a:t>dt</a:t>
                      </a:r>
                      <a:r>
                        <a:rPr lang="en-US" sz="1600" dirty="0">
                          <a:solidFill>
                            <a:schemeClr val="tx1"/>
                          </a:solidFill>
                          <a:latin typeface="Times New Roman" pitchFamily="18" charset="0"/>
                          <a:cs typeface="Times New Roman" pitchFamily="18" charset="0"/>
                        </a:rPr>
                        <a:t>&gt;</a:t>
                      </a:r>
                    </a:p>
                  </a:txBody>
                  <a:tcPr anchor="ctr"/>
                </a:tc>
                <a:tc>
                  <a:txBody>
                    <a:bodyPr/>
                    <a:lstStyle/>
                    <a:p>
                      <a:pPr algn="l"/>
                      <a:r>
                        <a:rPr lang="en-US" sz="1600" dirty="0">
                          <a:solidFill>
                            <a:schemeClr val="tx1"/>
                          </a:solidFill>
                          <a:latin typeface="Times New Roman" pitchFamily="18" charset="0"/>
                          <a:cs typeface="Times New Roman" pitchFamily="18" charset="0"/>
                        </a:rPr>
                        <a:t>Defines a term in a description list</a:t>
                      </a:r>
                    </a:p>
                  </a:txBody>
                  <a:tcPr anchor="ctr"/>
                </a:tc>
                <a:extLst>
                  <a:ext uri="{0D108BD9-81ED-4DB2-BD59-A6C34878D82A}">
                    <a16:rowId xmlns="" xmlns:a16="http://schemas.microsoft.com/office/drawing/2014/main" val="10002"/>
                  </a:ext>
                </a:extLst>
              </a:tr>
              <a:tr h="542925">
                <a:tc>
                  <a:txBody>
                    <a:bodyPr/>
                    <a:lstStyle/>
                    <a:p>
                      <a:pPr algn="ctr"/>
                      <a:r>
                        <a:rPr lang="en-US" sz="1600" dirty="0" smtClean="0">
                          <a:solidFill>
                            <a:schemeClr val="tx1"/>
                          </a:solidFill>
                          <a:latin typeface="Times New Roman" pitchFamily="18" charset="0"/>
                          <a:cs typeface="Times New Roman" pitchFamily="18" charset="0"/>
                        </a:rPr>
                        <a:t>3</a:t>
                      </a:r>
                      <a:endParaRPr lang="en-US" sz="1600" dirty="0">
                        <a:solidFill>
                          <a:schemeClr val="tx1"/>
                        </a:solidFill>
                        <a:latin typeface="Times New Roman" pitchFamily="18" charset="0"/>
                        <a:cs typeface="Times New Roman" pitchFamily="18" charset="0"/>
                      </a:endParaRPr>
                    </a:p>
                  </a:txBody>
                  <a:tcPr/>
                </a:tc>
                <a:tc>
                  <a:txBody>
                    <a:bodyPr/>
                    <a:lstStyle/>
                    <a:p>
                      <a:pPr algn="ctr"/>
                      <a:r>
                        <a:rPr lang="en-US" sz="1600" dirty="0">
                          <a:solidFill>
                            <a:schemeClr val="tx1"/>
                          </a:solidFill>
                          <a:latin typeface="Times New Roman" pitchFamily="18" charset="0"/>
                          <a:cs typeface="Times New Roman" pitchFamily="18" charset="0"/>
                        </a:rPr>
                        <a:t>&lt;</a:t>
                      </a:r>
                      <a:r>
                        <a:rPr lang="en-US" sz="1600" dirty="0" err="1">
                          <a:solidFill>
                            <a:schemeClr val="tx1"/>
                          </a:solidFill>
                          <a:latin typeface="Times New Roman" pitchFamily="18" charset="0"/>
                          <a:cs typeface="Times New Roman" pitchFamily="18" charset="0"/>
                        </a:rPr>
                        <a:t>dd</a:t>
                      </a:r>
                      <a:r>
                        <a:rPr lang="en-US" sz="1600" dirty="0">
                          <a:solidFill>
                            <a:schemeClr val="tx1"/>
                          </a:solidFill>
                          <a:latin typeface="Times New Roman" pitchFamily="18" charset="0"/>
                          <a:cs typeface="Times New Roman" pitchFamily="18" charset="0"/>
                        </a:rPr>
                        <a:t>&gt;</a:t>
                      </a:r>
                    </a:p>
                  </a:txBody>
                  <a:tcPr anchor="ctr"/>
                </a:tc>
                <a:tc>
                  <a:txBody>
                    <a:bodyPr/>
                    <a:lstStyle/>
                    <a:p>
                      <a:pPr algn="l"/>
                      <a:r>
                        <a:rPr lang="en-US" sz="1600" dirty="0">
                          <a:solidFill>
                            <a:schemeClr val="tx1"/>
                          </a:solidFill>
                          <a:latin typeface="Times New Roman" pitchFamily="18" charset="0"/>
                          <a:cs typeface="Times New Roman" pitchFamily="18" charset="0"/>
                        </a:rPr>
                        <a:t>Describes the term in a description list</a:t>
                      </a:r>
                    </a:p>
                  </a:txBody>
                  <a:tcPr anchor="ctr"/>
                </a:tc>
                <a:extLst>
                  <a:ext uri="{0D108BD9-81ED-4DB2-BD59-A6C34878D82A}">
                    <a16:rowId xmlns="" xmlns:a16="http://schemas.microsoft.com/office/drawing/2014/main" val="10003"/>
                  </a:ext>
                </a:extLst>
              </a:tr>
              <a:tr h="542925">
                <a:tc>
                  <a:txBody>
                    <a:bodyPr/>
                    <a:lstStyle/>
                    <a:p>
                      <a:pPr algn="ctr"/>
                      <a:r>
                        <a:rPr lang="en-US" sz="1600" dirty="0" smtClean="0">
                          <a:solidFill>
                            <a:schemeClr val="tx1"/>
                          </a:solidFill>
                          <a:latin typeface="Times New Roman" pitchFamily="18" charset="0"/>
                          <a:cs typeface="Times New Roman" pitchFamily="18" charset="0"/>
                        </a:rPr>
                        <a:t>4</a:t>
                      </a:r>
                      <a:endParaRPr lang="en-US" sz="1600" dirty="0">
                        <a:solidFill>
                          <a:schemeClr val="tx1"/>
                        </a:solidFill>
                        <a:latin typeface="Times New Roman" pitchFamily="18" charset="0"/>
                        <a:cs typeface="Times New Roman" pitchFamily="18" charset="0"/>
                      </a:endParaRPr>
                    </a:p>
                  </a:txBody>
                  <a:tcPr/>
                </a:tc>
                <a:tc>
                  <a:txBody>
                    <a:bodyPr/>
                    <a:lstStyle/>
                    <a:p>
                      <a:pPr algn="ctr"/>
                      <a:r>
                        <a:rPr lang="en-US" sz="1600" dirty="0" smtClean="0">
                          <a:solidFill>
                            <a:schemeClr val="tx1"/>
                          </a:solidFill>
                          <a:latin typeface="Times New Roman" pitchFamily="18" charset="0"/>
                          <a:cs typeface="Times New Roman" pitchFamily="18" charset="0"/>
                        </a:rPr>
                        <a:t>&lt;del&gt; </a:t>
                      </a:r>
                      <a:endParaRPr lang="en-US" sz="1600" dirty="0">
                        <a:solidFill>
                          <a:schemeClr val="tx1"/>
                        </a:solidFill>
                        <a:latin typeface="Times New Roman" pitchFamily="18" charset="0"/>
                        <a:cs typeface="Times New Roman" pitchFamily="18" charset="0"/>
                      </a:endParaRPr>
                    </a:p>
                  </a:txBody>
                  <a:tcPr/>
                </a:tc>
                <a:tc>
                  <a:txBody>
                    <a:bodyPr/>
                    <a:lstStyle/>
                    <a:p>
                      <a:pPr algn="l"/>
                      <a:r>
                        <a:rPr lang="en-US" sz="1600" dirty="0" smtClean="0">
                          <a:solidFill>
                            <a:schemeClr val="tx1"/>
                          </a:solidFill>
                          <a:latin typeface="Times New Roman" pitchFamily="18" charset="0"/>
                          <a:cs typeface="Times New Roman" pitchFamily="18" charset="0"/>
                        </a:rPr>
                        <a:t>Deleted text</a:t>
                      </a:r>
                      <a:endParaRPr lang="en-US" sz="1600" dirty="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4"/>
                  </a:ext>
                </a:extLst>
              </a:tr>
              <a:tr h="542925">
                <a:tc>
                  <a:txBody>
                    <a:bodyPr/>
                    <a:lstStyle/>
                    <a:p>
                      <a:pPr algn="ctr"/>
                      <a:r>
                        <a:rPr lang="en-US" sz="1600" dirty="0" smtClean="0">
                          <a:solidFill>
                            <a:schemeClr val="tx1"/>
                          </a:solidFill>
                          <a:latin typeface="Times New Roman" pitchFamily="18" charset="0"/>
                          <a:cs typeface="Times New Roman" pitchFamily="18" charset="0"/>
                        </a:rPr>
                        <a:t>5</a:t>
                      </a:r>
                      <a:endParaRPr lang="en-US" sz="1600" dirty="0">
                        <a:solidFill>
                          <a:schemeClr val="tx1"/>
                        </a:solidFill>
                        <a:latin typeface="Times New Roman" pitchFamily="18" charset="0"/>
                        <a:cs typeface="Times New Roman" pitchFamily="18" charset="0"/>
                      </a:endParaRPr>
                    </a:p>
                  </a:txBody>
                  <a:tcPr/>
                </a:tc>
                <a:tc>
                  <a:txBody>
                    <a:bodyPr/>
                    <a:lstStyle/>
                    <a:p>
                      <a:pPr algn="ctr"/>
                      <a:r>
                        <a:rPr lang="en-US" sz="1600" dirty="0" smtClean="0">
                          <a:solidFill>
                            <a:schemeClr val="tx1"/>
                          </a:solidFill>
                          <a:latin typeface="Times New Roman" pitchFamily="18" charset="0"/>
                          <a:cs typeface="Times New Roman" pitchFamily="18" charset="0"/>
                        </a:rPr>
                        <a:t>&lt;ins&gt;</a:t>
                      </a:r>
                      <a:endParaRPr lang="en-US" sz="160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 Inserted text</a:t>
                      </a:r>
                    </a:p>
                    <a:p>
                      <a:pPr algn="l"/>
                      <a:endParaRPr lang="en-US" sz="1600" dirty="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5"/>
                  </a:ext>
                </a:extLst>
              </a:tr>
              <a:tr h="542925">
                <a:tc>
                  <a:txBody>
                    <a:bodyPr/>
                    <a:lstStyle/>
                    <a:p>
                      <a:pPr algn="ctr"/>
                      <a:r>
                        <a:rPr lang="en-US" sz="1600" dirty="0" smtClean="0">
                          <a:solidFill>
                            <a:schemeClr val="tx1"/>
                          </a:solidFill>
                          <a:latin typeface="Times New Roman" pitchFamily="18" charset="0"/>
                          <a:cs typeface="Times New Roman" pitchFamily="18" charset="0"/>
                        </a:rPr>
                        <a:t>6</a:t>
                      </a:r>
                      <a:endParaRPr lang="en-US" sz="1600" dirty="0">
                        <a:solidFill>
                          <a:schemeClr val="tx1"/>
                        </a:solidFill>
                        <a:latin typeface="Times New Roman" pitchFamily="18" charset="0"/>
                        <a:cs typeface="Times New Roman" pitchFamily="18" charset="0"/>
                      </a:endParaRPr>
                    </a:p>
                  </a:txBody>
                  <a:tcPr/>
                </a:tc>
                <a:tc>
                  <a:txBody>
                    <a:bodyPr/>
                    <a:lstStyle/>
                    <a:p>
                      <a:pPr algn="ctr"/>
                      <a:r>
                        <a:rPr lang="en-US" sz="1600" b="1" dirty="0" smtClean="0">
                          <a:solidFill>
                            <a:schemeClr val="tx1"/>
                          </a:solidFill>
                          <a:latin typeface="Times New Roman" pitchFamily="18" charset="0"/>
                          <a:cs typeface="Times New Roman" pitchFamily="18" charset="0"/>
                        </a:rPr>
                        <a:t>&lt;q&gt;</a:t>
                      </a:r>
                      <a:endParaRPr lang="en-US" sz="1600" dirty="0">
                        <a:solidFill>
                          <a:schemeClr val="tx1"/>
                        </a:solidFill>
                        <a:latin typeface="Times New Roman" pitchFamily="18" charset="0"/>
                        <a:cs typeface="Times New Roman" pitchFamily="18" charset="0"/>
                      </a:endParaRPr>
                    </a:p>
                  </a:txBody>
                  <a:tcPr/>
                </a:tc>
                <a:tc>
                  <a:txBody>
                    <a:bodyPr/>
                    <a:lstStyle/>
                    <a:p>
                      <a:pPr algn="l"/>
                      <a:r>
                        <a:rPr lang="en-US" sz="1600" dirty="0" smtClean="0">
                          <a:solidFill>
                            <a:schemeClr val="tx1"/>
                          </a:solidFill>
                          <a:latin typeface="Times New Roman" pitchFamily="18" charset="0"/>
                          <a:cs typeface="Times New Roman" pitchFamily="18" charset="0"/>
                        </a:rPr>
                        <a:t>Defines a short quotation.</a:t>
                      </a:r>
                      <a:endParaRPr lang="en-US" sz="1600" dirty="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6"/>
                  </a:ext>
                </a:extLst>
              </a:tr>
              <a:tr h="542925">
                <a:tc>
                  <a:txBody>
                    <a:bodyPr/>
                    <a:lstStyle/>
                    <a:p>
                      <a:pPr algn="ctr"/>
                      <a:r>
                        <a:rPr lang="en-US" sz="1600" dirty="0" smtClean="0">
                          <a:solidFill>
                            <a:schemeClr val="tx1"/>
                          </a:solidFill>
                          <a:latin typeface="Times New Roman" pitchFamily="18" charset="0"/>
                          <a:cs typeface="Times New Roman" pitchFamily="18" charset="0"/>
                        </a:rPr>
                        <a:t>7</a:t>
                      </a:r>
                      <a:endParaRPr lang="en-US" sz="1600" dirty="0">
                        <a:solidFill>
                          <a:schemeClr val="tx1"/>
                        </a:solidFill>
                        <a:latin typeface="Times New Roman" pitchFamily="18" charset="0"/>
                        <a:cs typeface="Times New Roman" pitchFamily="18" charset="0"/>
                      </a:endParaRPr>
                    </a:p>
                  </a:txBody>
                  <a:tcPr/>
                </a:tc>
                <a:tc>
                  <a:txBody>
                    <a:bodyPr/>
                    <a:lstStyle/>
                    <a:p>
                      <a:pPr algn="ctr"/>
                      <a:r>
                        <a:rPr lang="en-US" sz="1600" dirty="0" smtClean="0">
                          <a:solidFill>
                            <a:schemeClr val="tx1"/>
                          </a:solidFill>
                          <a:latin typeface="Times New Roman" pitchFamily="18" charset="0"/>
                          <a:cs typeface="Times New Roman" pitchFamily="18" charset="0"/>
                        </a:rPr>
                        <a:t>&lt;</a:t>
                      </a:r>
                      <a:r>
                        <a:rPr lang="en-US" sz="1600" dirty="0" err="1" smtClean="0">
                          <a:solidFill>
                            <a:schemeClr val="tx1"/>
                          </a:solidFill>
                          <a:latin typeface="Times New Roman" pitchFamily="18" charset="0"/>
                          <a:cs typeface="Times New Roman" pitchFamily="18" charset="0"/>
                        </a:rPr>
                        <a:t>iframe</a:t>
                      </a:r>
                      <a:r>
                        <a:rPr lang="en-US" sz="1600" dirty="0" smtClean="0">
                          <a:solidFill>
                            <a:schemeClr val="tx1"/>
                          </a:solidFill>
                          <a:latin typeface="Times New Roman" pitchFamily="18" charset="0"/>
                          <a:cs typeface="Times New Roman" pitchFamily="18" charset="0"/>
                        </a:rPr>
                        <a:t>&gt;</a:t>
                      </a:r>
                      <a:endParaRPr lang="en-US" sz="1600" dirty="0">
                        <a:solidFill>
                          <a:schemeClr val="tx1"/>
                        </a:solidFill>
                        <a:latin typeface="Times New Roman" pitchFamily="18" charset="0"/>
                        <a:cs typeface="Times New Roman" pitchFamily="18" charset="0"/>
                      </a:endParaRPr>
                    </a:p>
                  </a:txBody>
                  <a:tcPr/>
                </a:tc>
                <a:tc>
                  <a:txBody>
                    <a:bodyPr/>
                    <a:lstStyle/>
                    <a:p>
                      <a:pPr algn="l"/>
                      <a:r>
                        <a:rPr lang="en-US" sz="1600" dirty="0" smtClean="0">
                          <a:solidFill>
                            <a:schemeClr val="tx1"/>
                          </a:solidFill>
                          <a:latin typeface="Times New Roman" pitchFamily="18" charset="0"/>
                          <a:cs typeface="Times New Roman" pitchFamily="18" charset="0"/>
                        </a:rPr>
                        <a:t>Defines an inline frame</a:t>
                      </a:r>
                    </a:p>
                  </a:txBody>
                  <a:tcPr/>
                </a:tc>
                <a:extLst>
                  <a:ext uri="{0D108BD9-81ED-4DB2-BD59-A6C34878D82A}">
                    <a16:rowId xmlns="" xmlns:a16="http://schemas.microsoft.com/office/drawing/2014/main" val="10007"/>
                  </a:ext>
                </a:extLst>
              </a:tr>
              <a:tr h="542925">
                <a:tc>
                  <a:txBody>
                    <a:bodyPr/>
                    <a:lstStyle/>
                    <a:p>
                      <a:pPr algn="ctr"/>
                      <a:r>
                        <a:rPr lang="en-US" sz="1600" dirty="0" smtClean="0">
                          <a:solidFill>
                            <a:schemeClr val="tx1"/>
                          </a:solidFill>
                          <a:latin typeface="Times New Roman" pitchFamily="18" charset="0"/>
                          <a:cs typeface="Times New Roman" pitchFamily="18" charset="0"/>
                        </a:rPr>
                        <a:t>8</a:t>
                      </a:r>
                      <a:endParaRPr lang="en-US" sz="1600" dirty="0">
                        <a:solidFill>
                          <a:schemeClr val="tx1"/>
                        </a:solidFill>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figcaption</a:t>
                      </a:r>
                      <a:r>
                        <a:rPr lang="en-US" sz="1600" dirty="0" smtClean="0">
                          <a:latin typeface="Times New Roman" pitchFamily="18" charset="0"/>
                          <a:cs typeface="Times New Roman" pitchFamily="18" charset="0"/>
                        </a:rPr>
                        <a:t>&gt;</a:t>
                      </a:r>
                      <a:endParaRPr lang="en-US" sz="1600" dirty="0">
                        <a:solidFill>
                          <a:schemeClr val="tx1"/>
                        </a:solidFill>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Defines a caption for a &lt;figure&gt; element</a:t>
                      </a:r>
                      <a:endParaRPr lang="en-US" sz="1600" dirty="0" smtClean="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8"/>
                  </a:ext>
                </a:extLst>
              </a:tr>
            </a:tbl>
          </a:graphicData>
        </a:graphic>
      </p:graphicFrame>
    </p:spTree>
  </p:cSld>
  <p:clrMapOvr>
    <a:masterClrMapping/>
  </p:clrMapOvr>
  <p:transition>
    <p:pull dir="l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Tag</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75</a:t>
            </a:fld>
            <a:endParaRPr lang="en-IN" dirty="0"/>
          </a:p>
        </p:txBody>
      </p:sp>
      <p:graphicFrame>
        <p:nvGraphicFramePr>
          <p:cNvPr id="11" name="Table 10"/>
          <p:cNvGraphicFramePr>
            <a:graphicFrameLocks noGrp="1"/>
          </p:cNvGraphicFramePr>
          <p:nvPr/>
        </p:nvGraphicFramePr>
        <p:xfrm>
          <a:off x="304800" y="1524002"/>
          <a:ext cx="8610600" cy="5288091"/>
        </p:xfrm>
        <a:graphic>
          <a:graphicData uri="http://schemas.openxmlformats.org/drawingml/2006/table">
            <a:tbl>
              <a:tblPr firstRow="1" bandRow="1">
                <a:tableStyleId>{00A15C55-8517-42AA-B614-E9B94910E393}</a:tableStyleId>
              </a:tblPr>
              <a:tblGrid>
                <a:gridCol w="1130685">
                  <a:extLst>
                    <a:ext uri="{9D8B030D-6E8A-4147-A177-3AD203B41FA5}">
                      <a16:colId xmlns="" xmlns:a16="http://schemas.microsoft.com/office/drawing/2014/main" val="20000"/>
                    </a:ext>
                  </a:extLst>
                </a:gridCol>
                <a:gridCol w="1739515">
                  <a:extLst>
                    <a:ext uri="{9D8B030D-6E8A-4147-A177-3AD203B41FA5}">
                      <a16:colId xmlns="" xmlns:a16="http://schemas.microsoft.com/office/drawing/2014/main" val="20001"/>
                    </a:ext>
                  </a:extLst>
                </a:gridCol>
                <a:gridCol w="5740400">
                  <a:extLst>
                    <a:ext uri="{9D8B030D-6E8A-4147-A177-3AD203B41FA5}">
                      <a16:colId xmlns="" xmlns:a16="http://schemas.microsoft.com/office/drawing/2014/main" val="20002"/>
                    </a:ext>
                  </a:extLst>
                </a:gridCol>
              </a:tblGrid>
              <a:tr h="559174">
                <a:tc>
                  <a:txBody>
                    <a:bodyPr/>
                    <a:lstStyle/>
                    <a:p>
                      <a:pPr algn="ctr"/>
                      <a:r>
                        <a:rPr lang="en-US" sz="2000" dirty="0" err="1" smtClean="0">
                          <a:latin typeface="Times New Roman" pitchFamily="18" charset="0"/>
                          <a:cs typeface="Times New Roman" pitchFamily="18" charset="0"/>
                        </a:rPr>
                        <a:t>Sr.No</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Tag</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559174">
                <a:tc>
                  <a:txBody>
                    <a:bodyPr/>
                    <a:lstStyle/>
                    <a:p>
                      <a:pPr algn="ctr"/>
                      <a:r>
                        <a:rPr lang="en-US" sz="1800" dirty="0" smtClean="0">
                          <a:solidFill>
                            <a:schemeClr val="tx1"/>
                          </a:solidFill>
                          <a:latin typeface="Times New Roman" pitchFamily="18" charset="0"/>
                          <a:cs typeface="Times New Roman" pitchFamily="18" charset="0"/>
                        </a:rPr>
                        <a:t>9</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&lt;footer&gt;</a:t>
                      </a:r>
                      <a:endParaRPr lang="en-US" sz="1800" dirty="0">
                        <a:solidFill>
                          <a:schemeClr val="tx1"/>
                        </a:solidFill>
                        <a:latin typeface="Times New Roman" pitchFamily="18" charset="0"/>
                        <a:cs typeface="Times New Roman" pitchFamily="18" charset="0"/>
                      </a:endParaRPr>
                    </a:p>
                  </a:txBody>
                  <a:tcPr anchor="ctr"/>
                </a:tc>
                <a:tc>
                  <a:txBody>
                    <a:bodyPr/>
                    <a:lstStyle/>
                    <a:p>
                      <a:pPr algn="l"/>
                      <a:r>
                        <a:rPr lang="en-US" sz="1800" dirty="0" smtClean="0">
                          <a:latin typeface="Times New Roman" pitchFamily="18" charset="0"/>
                          <a:cs typeface="Times New Roman" pitchFamily="18" charset="0"/>
                        </a:rPr>
                        <a:t>Defines a footer for the document or a section</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 xmlns:a16="http://schemas.microsoft.com/office/drawing/2014/main" val="10001"/>
                  </a:ext>
                </a:extLst>
              </a:tr>
              <a:tr h="559174">
                <a:tc>
                  <a:txBody>
                    <a:bodyPr/>
                    <a:lstStyle/>
                    <a:p>
                      <a:pPr algn="ctr"/>
                      <a:r>
                        <a:rPr lang="en-US" sz="1800" dirty="0" smtClean="0">
                          <a:solidFill>
                            <a:schemeClr val="tx1"/>
                          </a:solidFill>
                          <a:latin typeface="Times New Roman" pitchFamily="18" charset="0"/>
                          <a:cs typeface="Times New Roman" pitchFamily="18" charset="0"/>
                        </a:rPr>
                        <a:t>10</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&lt;header&gt;</a:t>
                      </a:r>
                      <a:endParaRPr lang="en-US" sz="1800" dirty="0">
                        <a:solidFill>
                          <a:schemeClr val="tx1"/>
                        </a:solidFill>
                        <a:latin typeface="Times New Roman" pitchFamily="18" charset="0"/>
                        <a:cs typeface="Times New Roman" pitchFamily="18" charset="0"/>
                      </a:endParaRPr>
                    </a:p>
                  </a:txBody>
                  <a:tcPr anchor="ctr"/>
                </a:tc>
                <a:tc>
                  <a:txBody>
                    <a:bodyPr/>
                    <a:lstStyle/>
                    <a:p>
                      <a:pPr algn="l"/>
                      <a:r>
                        <a:rPr lang="en-US" sz="1800" dirty="0" smtClean="0">
                          <a:latin typeface="Times New Roman" pitchFamily="18" charset="0"/>
                          <a:cs typeface="Times New Roman" pitchFamily="18" charset="0"/>
                        </a:rPr>
                        <a:t>Defines a header for the document or a section</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559174">
                <a:tc>
                  <a:txBody>
                    <a:bodyPr/>
                    <a:lstStyle/>
                    <a:p>
                      <a:pPr algn="ctr"/>
                      <a:r>
                        <a:rPr lang="en-US" sz="1800" dirty="0" smtClean="0">
                          <a:solidFill>
                            <a:schemeClr val="tx1"/>
                          </a:solidFill>
                          <a:latin typeface="Times New Roman" pitchFamily="18" charset="0"/>
                          <a:cs typeface="Times New Roman" pitchFamily="18" charset="0"/>
                        </a:rPr>
                        <a:t>11</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&lt;time&gt;</a:t>
                      </a:r>
                      <a:endParaRPr lang="en-US" sz="1800" dirty="0">
                        <a:solidFill>
                          <a:schemeClr val="tx1"/>
                        </a:solidFill>
                        <a:latin typeface="Times New Roman" pitchFamily="18" charset="0"/>
                        <a:cs typeface="Times New Roman" pitchFamily="18" charset="0"/>
                      </a:endParaRPr>
                    </a:p>
                  </a:txBody>
                  <a:tcPr anchor="ctr"/>
                </a:tc>
                <a:tc>
                  <a:txBody>
                    <a:bodyPr/>
                    <a:lstStyle/>
                    <a:p>
                      <a:pPr algn="l"/>
                      <a:r>
                        <a:rPr lang="en-US" sz="1800" dirty="0" smtClean="0">
                          <a:latin typeface="Times New Roman" pitchFamily="18" charset="0"/>
                          <a:cs typeface="Times New Roman" pitchFamily="18" charset="0"/>
                        </a:rPr>
                        <a:t>Defines a date/time</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659237">
                <a:tc>
                  <a:txBody>
                    <a:bodyPr/>
                    <a:lstStyle/>
                    <a:p>
                      <a:pPr algn="ctr"/>
                      <a:r>
                        <a:rPr lang="en-US" sz="1800" dirty="0" smtClean="0">
                          <a:solidFill>
                            <a:schemeClr val="tx1"/>
                          </a:solidFill>
                          <a:latin typeface="Times New Roman" pitchFamily="18" charset="0"/>
                          <a:cs typeface="Times New Roman" pitchFamily="18" charset="0"/>
                        </a:rPr>
                        <a:t>12</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solidFill>
                            <a:schemeClr val="tx1"/>
                          </a:solidFill>
                          <a:latin typeface="Times New Roman" pitchFamily="18" charset="0"/>
                          <a:cs typeface="Times New Roman" pitchFamily="18" charset="0"/>
                        </a:rPr>
                        <a:t>&lt;div&gt;</a:t>
                      </a:r>
                      <a:endParaRPr lang="en-US" sz="1800" dirty="0">
                        <a:solidFill>
                          <a:schemeClr val="tx1"/>
                        </a:solidFill>
                        <a:latin typeface="Times New Roman" pitchFamily="18" charset="0"/>
                        <a:cs typeface="Times New Roman" pitchFamily="18" charset="0"/>
                      </a:endParaRPr>
                    </a:p>
                  </a:txBody>
                  <a:tcPr/>
                </a:tc>
                <a:tc>
                  <a:txBody>
                    <a:bodyPr/>
                    <a:lstStyle/>
                    <a:p>
                      <a:pPr algn="l"/>
                      <a:r>
                        <a:rPr lang="en-US" sz="1800" dirty="0" smtClean="0">
                          <a:latin typeface="Times New Roman" pitchFamily="18" charset="0"/>
                          <a:cs typeface="Times New Roman" pitchFamily="18" charset="0"/>
                        </a:rPr>
                        <a:t>defines a division or a section in an HTML document.</a:t>
                      </a:r>
                      <a:endParaRPr lang="en-US" sz="1800" dirty="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4"/>
                  </a:ext>
                </a:extLst>
              </a:tr>
              <a:tr h="596452">
                <a:tc>
                  <a:txBody>
                    <a:bodyPr/>
                    <a:lstStyle/>
                    <a:p>
                      <a:pPr algn="ctr"/>
                      <a:r>
                        <a:rPr lang="en-US" sz="1800" dirty="0" smtClean="0">
                          <a:solidFill>
                            <a:schemeClr val="tx1"/>
                          </a:solidFill>
                          <a:latin typeface="Times New Roman" pitchFamily="18" charset="0"/>
                          <a:cs typeface="Times New Roman" pitchFamily="18" charset="0"/>
                        </a:rPr>
                        <a:t>13</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datalist</a:t>
                      </a:r>
                      <a:r>
                        <a:rPr lang="en-US" sz="1800" dirty="0" smtClean="0">
                          <a:latin typeface="Times New Roman" pitchFamily="18" charset="0"/>
                          <a:cs typeface="Times New Roman" pitchFamily="18" charset="0"/>
                        </a:rPr>
                        <a:t>&gt;</a:t>
                      </a:r>
                      <a:endParaRPr lang="en-US" sz="1800" dirty="0">
                        <a:solidFill>
                          <a:schemeClr val="tx1"/>
                        </a:solidFill>
                        <a:latin typeface="Times New Roman" pitchFamily="18" charset="0"/>
                        <a:cs typeface="Times New Roman" pitchFamily="18" charset="0"/>
                      </a:endParaRPr>
                    </a:p>
                  </a:txBody>
                  <a:tcPr/>
                </a:tc>
                <a:tc>
                  <a:txBody>
                    <a:bodyPr/>
                    <a:lstStyle/>
                    <a:p>
                      <a:pPr algn="l"/>
                      <a:r>
                        <a:rPr lang="en-US" sz="1800" dirty="0" smtClean="0">
                          <a:latin typeface="Times New Roman" pitchFamily="18" charset="0"/>
                          <a:cs typeface="Times New Roman" pitchFamily="18" charset="0"/>
                        </a:rPr>
                        <a:t>Define</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list of pre-defined options for an &lt;input&gt; element.</a:t>
                      </a:r>
                      <a:endParaRPr lang="en-US" sz="1800" dirty="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5"/>
                  </a:ext>
                </a:extLst>
              </a:tr>
              <a:tr h="596452">
                <a:tc>
                  <a:txBody>
                    <a:bodyPr/>
                    <a:lstStyle/>
                    <a:p>
                      <a:pPr algn="ctr"/>
                      <a:r>
                        <a:rPr lang="en-US" sz="1800" dirty="0" smtClean="0">
                          <a:solidFill>
                            <a:schemeClr val="tx1"/>
                          </a:solidFill>
                          <a:latin typeface="Times New Roman" pitchFamily="18" charset="0"/>
                          <a:cs typeface="Times New Roman" pitchFamily="18" charset="0"/>
                        </a:rPr>
                        <a:t>14</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keygen</a:t>
                      </a:r>
                      <a:r>
                        <a:rPr lang="en-US" sz="1800" dirty="0" smtClean="0">
                          <a:latin typeface="Times New Roman" pitchFamily="18" charset="0"/>
                          <a:cs typeface="Times New Roman" pitchFamily="18" charset="0"/>
                        </a:rPr>
                        <a:t>&gt;</a:t>
                      </a:r>
                      <a:endParaRPr lang="en-US" sz="1800" dirty="0">
                        <a:solidFill>
                          <a:schemeClr val="tx1"/>
                        </a:solidFill>
                        <a:latin typeface="Times New Roman" pitchFamily="18" charset="0"/>
                        <a:cs typeface="Times New Roman" pitchFamily="18" charset="0"/>
                      </a:endParaRPr>
                    </a:p>
                  </a:txBody>
                  <a:tcPr/>
                </a:tc>
                <a:tc>
                  <a:txBody>
                    <a:bodyPr/>
                    <a:lstStyle/>
                    <a:p>
                      <a:pPr algn="l"/>
                      <a:r>
                        <a:rPr lang="en-US" sz="1800" dirty="0" err="1" smtClean="0">
                          <a:latin typeface="Times New Roman" pitchFamily="18" charset="0"/>
                          <a:cs typeface="Times New Roman" pitchFamily="18" charset="0"/>
                        </a:rPr>
                        <a:t>Definespecifies</a:t>
                      </a:r>
                      <a:r>
                        <a:rPr lang="en-US" sz="1800" dirty="0" smtClean="0">
                          <a:latin typeface="Times New Roman" pitchFamily="18" charset="0"/>
                          <a:cs typeface="Times New Roman" pitchFamily="18" charset="0"/>
                        </a:rPr>
                        <a:t> a key-pair generator field used for </a:t>
                      </a:r>
                      <a:r>
                        <a:rPr lang="en-US" sz="1800" dirty="0" err="1" smtClean="0">
                          <a:latin typeface="Times New Roman" pitchFamily="18" charset="0"/>
                          <a:cs typeface="Times New Roman" pitchFamily="18" charset="0"/>
                        </a:rPr>
                        <a:t>forms.</a:t>
                      </a:r>
                      <a:r>
                        <a:rPr lang="en-US" sz="1800" dirty="0" err="1" smtClean="0">
                          <a:solidFill>
                            <a:schemeClr val="tx1"/>
                          </a:solidFill>
                          <a:latin typeface="Times New Roman" pitchFamily="18" charset="0"/>
                          <a:cs typeface="Times New Roman" pitchFamily="18" charset="0"/>
                        </a:rPr>
                        <a:t>The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keygen</a:t>
                      </a:r>
                      <a:r>
                        <a:rPr lang="en-US" sz="1800" dirty="0" smtClean="0">
                          <a:solidFill>
                            <a:schemeClr val="tx1"/>
                          </a:solidFill>
                          <a:latin typeface="Times New Roman" pitchFamily="18" charset="0"/>
                          <a:cs typeface="Times New Roman" pitchFamily="18" charset="0"/>
                        </a:rPr>
                        <a:t> tag is not supported in Internet Explorer</a:t>
                      </a:r>
                      <a:endParaRPr lang="en-US" sz="1800" dirty="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6"/>
                  </a:ext>
                </a:extLst>
              </a:tr>
              <a:tr h="559174">
                <a:tc>
                  <a:txBody>
                    <a:bodyPr/>
                    <a:lstStyle/>
                    <a:p>
                      <a:pPr algn="ctr"/>
                      <a:r>
                        <a:rPr lang="en-US" sz="1800" dirty="0" smtClean="0">
                          <a:solidFill>
                            <a:schemeClr val="tx1"/>
                          </a:solidFill>
                          <a:latin typeface="Times New Roman" pitchFamily="18" charset="0"/>
                          <a:cs typeface="Times New Roman" pitchFamily="18" charset="0"/>
                        </a:rPr>
                        <a:t>15</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optgroup</a:t>
                      </a:r>
                      <a:r>
                        <a:rPr lang="en-US" sz="1800" dirty="0" smtClean="0">
                          <a:latin typeface="Times New Roman" pitchFamily="18" charset="0"/>
                          <a:cs typeface="Times New Roman" pitchFamily="18" charset="0"/>
                        </a:rPr>
                        <a:t>&gt;</a:t>
                      </a:r>
                      <a:endParaRPr lang="en-US" sz="1800" dirty="0">
                        <a:solidFill>
                          <a:schemeClr val="tx1"/>
                        </a:solidFill>
                        <a:latin typeface="Times New Roman" pitchFamily="18" charset="0"/>
                        <a:cs typeface="Times New Roman" pitchFamily="18" charset="0"/>
                      </a:endParaRPr>
                    </a:p>
                  </a:txBody>
                  <a:tcPr/>
                </a:tc>
                <a:tc>
                  <a:txBody>
                    <a:bodyPr/>
                    <a:lstStyle/>
                    <a:p>
                      <a:pPr algn="l"/>
                      <a:r>
                        <a:rPr lang="en-US" sz="1800" dirty="0" smtClean="0">
                          <a:latin typeface="Times New Roman" pitchFamily="18" charset="0"/>
                          <a:cs typeface="Times New Roman" pitchFamily="18" charset="0"/>
                        </a:rPr>
                        <a:t>used to group related options in a drop-down list.</a:t>
                      </a:r>
                      <a:endParaRPr lang="en-US" sz="1800" dirty="0" smtClean="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7"/>
                  </a:ext>
                </a:extLst>
              </a:tr>
              <a:tr h="596452">
                <a:tc>
                  <a:txBody>
                    <a:bodyPr/>
                    <a:lstStyle/>
                    <a:p>
                      <a:pPr algn="ctr"/>
                      <a:r>
                        <a:rPr lang="en-US" sz="1800" dirty="0" smtClean="0">
                          <a:solidFill>
                            <a:schemeClr val="tx1"/>
                          </a:solidFill>
                          <a:latin typeface="Times New Roman" pitchFamily="18" charset="0"/>
                          <a:cs typeface="Times New Roman" pitchFamily="18" charset="0"/>
                        </a:rPr>
                        <a:t>16</a:t>
                      </a:r>
                      <a:endParaRPr lang="en-US" sz="1800" dirty="0">
                        <a:solidFill>
                          <a:schemeClr val="tx1"/>
                        </a:solidFill>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&lt;video&gt;</a:t>
                      </a:r>
                      <a:endParaRPr lang="en-US" sz="1800" dirty="0">
                        <a:solidFill>
                          <a:schemeClr val="tx1"/>
                        </a:solidFill>
                        <a:latin typeface="Times New Roman" pitchFamily="18" charset="0"/>
                        <a:cs typeface="Times New Roman" pitchFamily="18" charset="0"/>
                      </a:endParaRPr>
                    </a:p>
                  </a:txBody>
                  <a:tcPr/>
                </a:tc>
                <a:tc>
                  <a:txBody>
                    <a:bodyPr/>
                    <a:lstStyle/>
                    <a:p>
                      <a:pPr algn="l"/>
                      <a:r>
                        <a:rPr lang="en-US" sz="1800" dirty="0" smtClean="0">
                          <a:latin typeface="Times New Roman" pitchFamily="18" charset="0"/>
                          <a:cs typeface="Times New Roman" pitchFamily="18" charset="0"/>
                        </a:rPr>
                        <a:t>specifies video, such as a movie clip or other video streams.</a:t>
                      </a:r>
                      <a:endParaRPr lang="en-US" sz="1800" dirty="0" smtClean="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8"/>
                  </a:ext>
                </a:extLst>
              </a:tr>
            </a:tbl>
          </a:graphicData>
        </a:graphic>
      </p:graphicFrame>
    </p:spTree>
  </p:cSld>
  <p:clrMapOvr>
    <a:masterClrMapping/>
  </p:clrMapOvr>
  <p:transition>
    <p:pull dir="l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3">
            <a:schemeClr val="lt1"/>
          </a:lnRef>
          <a:fillRef idx="1">
            <a:schemeClr val="accent3"/>
          </a:fillRef>
          <a:effectRef idx="1">
            <a:schemeClr val="accent3"/>
          </a:effectRef>
          <a:fontRef idx="minor">
            <a:schemeClr val="lt1"/>
          </a:fontRef>
        </p:style>
        <p:txBody>
          <a:bodyPr>
            <a:normAutofit/>
          </a:bodyPr>
          <a:lstStyle/>
          <a:p>
            <a:r>
              <a:rPr lang="en-US" b="1" dirty="0" smtClean="0">
                <a:latin typeface="Goudy Old Style" pitchFamily="18" charset="0"/>
                <a:cs typeface="Times New Roman" pitchFamily="18" charset="0"/>
              </a:rPr>
              <a:t>Important Points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76</a:t>
            </a:fld>
            <a:endParaRPr lang="en-IN" dirty="0"/>
          </a:p>
        </p:txBody>
      </p:sp>
      <p:sp>
        <p:nvSpPr>
          <p:cNvPr id="6" name="TextBox 5"/>
          <p:cNvSpPr txBox="1"/>
          <p:nvPr/>
        </p:nvSpPr>
        <p:spPr>
          <a:xfrm>
            <a:off x="381000" y="1600200"/>
            <a:ext cx="8305800" cy="4770537"/>
          </a:xfrm>
          <a:prstGeom prst="rect">
            <a:avLst/>
          </a:prstGeom>
          <a:noFill/>
        </p:spPr>
        <p:txBody>
          <a:bodyPr wrap="square" rtlCol="0">
            <a:spAutoFit/>
          </a:bodyPr>
          <a:lstStyle/>
          <a:p>
            <a:pPr>
              <a:buFont typeface="Wingdings" pitchFamily="2" charset="2"/>
              <a:buChar char="Ø"/>
            </a:pPr>
            <a:r>
              <a:rPr lang="en-US" sz="2200" dirty="0" smtClean="0">
                <a:latin typeface="Times New Roman" pitchFamily="18" charset="0"/>
                <a:cs typeface="Times New Roman" pitchFamily="18" charset="0"/>
              </a:rPr>
              <a:t>There are 3 supported video formats for the &lt;video&gt; element: MP4, </a:t>
            </a:r>
            <a:r>
              <a:rPr lang="en-US" sz="2200" dirty="0" err="1" smtClean="0">
                <a:latin typeface="Times New Roman" pitchFamily="18" charset="0"/>
                <a:cs typeface="Times New Roman" pitchFamily="18" charset="0"/>
              </a:rPr>
              <a:t>WebM</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Ogg</a:t>
            </a:r>
            <a:r>
              <a:rPr lang="en-US" sz="2200" dirty="0" smtClean="0">
                <a:latin typeface="Times New Roman" pitchFamily="18" charset="0"/>
                <a:cs typeface="Times New Roman" pitchFamily="18" charset="0"/>
              </a:rPr>
              <a:t>.</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Default Color of active link is red.</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The visited link in Mozilla Firefox &amp; Google Chrome is generally shown in purple color.</a:t>
            </a:r>
          </a:p>
          <a:p>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The visited link in Internet Explorer is generally shown in blue color</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The style and color of unvisited link in any browser is underline and blue.</a:t>
            </a:r>
          </a:p>
          <a:p>
            <a:pPr>
              <a:buFont typeface="Wingdings" pitchFamily="2" charset="2"/>
              <a:buChar char="Ø"/>
            </a:pPr>
            <a:r>
              <a:rPr lang="en-US" sz="2200" dirty="0" smtClean="0">
                <a:latin typeface="Times New Roman" pitchFamily="18" charset="0"/>
                <a:cs typeface="Times New Roman" pitchFamily="18" charset="0"/>
              </a:rPr>
              <a:t> Target attribute is used to specify where to open the linked document. </a:t>
            </a:r>
          </a:p>
          <a:p>
            <a:pPr>
              <a:buFont typeface="Wingdings" pitchFamily="2" charset="2"/>
              <a:buChar char="Ø"/>
            </a:pPr>
            <a:endParaRPr lang="en-US" dirty="0"/>
          </a:p>
        </p:txBody>
      </p:sp>
    </p:spTree>
  </p:cSld>
  <p:clrMapOvr>
    <a:masterClrMapping/>
  </p:clrMapOvr>
  <p:transition>
    <p:pull dir="l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77</a:t>
            </a:fld>
            <a:endParaRPr lang="en-IN" dirty="0"/>
          </a:p>
        </p:txBody>
      </p:sp>
      <p:sp>
        <p:nvSpPr>
          <p:cNvPr id="6" name="TextBox 5"/>
          <p:cNvSpPr txBox="1"/>
          <p:nvPr/>
        </p:nvSpPr>
        <p:spPr>
          <a:xfrm>
            <a:off x="381000" y="1066801"/>
            <a:ext cx="8305800" cy="5632311"/>
          </a:xfrm>
          <a:prstGeom prst="rect">
            <a:avLst/>
          </a:prstGeom>
          <a:noFill/>
        </p:spPr>
        <p:txBody>
          <a:bodyPr wrap="square" rtlCol="0">
            <a:spAutoFit/>
          </a:bodyPr>
          <a:lstStyle/>
          <a:p>
            <a:pPr marL="342900" indent="-342900"/>
            <a:r>
              <a:rPr lang="en-US" sz="2000" b="1" dirty="0" smtClean="0">
                <a:latin typeface="Times New Roman" pitchFamily="18" charset="0"/>
                <a:cs typeface="Times New Roman" pitchFamily="18" charset="0"/>
              </a:rPr>
              <a:t>1.What is internet?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a single network	                            b) a vast collection of different networks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 interconnection of local area networks      d) none of the mentioned</a:t>
            </a:r>
          </a:p>
          <a:p>
            <a:pPr marL="342900" indent="-342900"/>
            <a:r>
              <a:rPr lang="en-US" sz="2000" b="1" dirty="0" smtClean="0">
                <a:latin typeface="Times New Roman" pitchFamily="18" charset="0"/>
                <a:cs typeface="Times New Roman" pitchFamily="18" charset="0"/>
              </a:rPr>
              <a:t>2.Which one of the following protocol is not used in internet?</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HTTP    b) DHCP    c) DNS      </a:t>
            </a:r>
            <a:r>
              <a:rPr lang="en-US" sz="2000" b="1" dirty="0" smtClean="0">
                <a:latin typeface="Times New Roman" pitchFamily="18" charset="0"/>
                <a:cs typeface="Times New Roman" pitchFamily="18" charset="0"/>
              </a:rPr>
              <a:t>d) none of the mentioned</a:t>
            </a:r>
          </a:p>
          <a:p>
            <a:pPr marL="342900" indent="-342900"/>
            <a:r>
              <a:rPr lang="en-US" sz="2000" b="1" dirty="0" smtClean="0">
                <a:latin typeface="Times New Roman" pitchFamily="18" charset="0"/>
                <a:cs typeface="Times New Roman" pitchFamily="18" charset="0"/>
              </a:rPr>
              <a:t>3 .The Internet was originally a project of which agency?</a:t>
            </a:r>
          </a:p>
          <a:p>
            <a:pPr marL="342900" indent="-342900">
              <a:buAutoNum type="alphaUcPeriod"/>
            </a:pPr>
            <a:r>
              <a:rPr lang="en-US" sz="2000" dirty="0" smtClean="0">
                <a:latin typeface="Times New Roman" pitchFamily="18" charset="0"/>
                <a:cs typeface="Times New Roman" pitchFamily="18" charset="0"/>
              </a:rPr>
              <a:t>ARPA	  B. NSF 	C. NSA	    D. None of these</a:t>
            </a:r>
          </a:p>
          <a:p>
            <a:r>
              <a:rPr lang="en-US" sz="2000" b="1" dirty="0" smtClean="0">
                <a:latin typeface="Times New Roman" pitchFamily="18" charset="0"/>
                <a:cs typeface="Times New Roman" pitchFamily="18" charset="0"/>
              </a:rPr>
              <a:t>4. The computer jargon - WWWW, stands for :</a:t>
            </a:r>
          </a:p>
          <a:p>
            <a:r>
              <a:rPr lang="en-US" sz="2000" dirty="0" smtClean="0">
                <a:latin typeface="Times New Roman" pitchFamily="18" charset="0"/>
                <a:cs typeface="Times New Roman" pitchFamily="18" charset="0"/>
              </a:rPr>
              <a:t>   A. World Wide Web Worm</a:t>
            </a:r>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	B. World Wide Wildlife Web</a:t>
            </a:r>
          </a:p>
          <a:p>
            <a:r>
              <a:rPr lang="en-US" sz="2000" dirty="0" smtClean="0">
                <a:latin typeface="Times New Roman" pitchFamily="18" charset="0"/>
                <a:cs typeface="Times New Roman" pitchFamily="18" charset="0"/>
              </a:rPr>
              <a:t>   C. World Wide Women's Web	D. World Wide Women's Week</a:t>
            </a:r>
          </a:p>
          <a:p>
            <a:r>
              <a:rPr lang="en-US" sz="2000" b="1" dirty="0" smtClean="0">
                <a:latin typeface="Times New Roman" pitchFamily="18" charset="0"/>
                <a:cs typeface="Times New Roman" pitchFamily="18" charset="0"/>
              </a:rPr>
              <a:t>5. The common element which describe the web page, is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A.heading</a:t>
            </a:r>
            <a:r>
              <a:rPr lang="en-US" sz="2000" dirty="0" smtClean="0">
                <a:latin typeface="Times New Roman" pitchFamily="18" charset="0"/>
                <a:cs typeface="Times New Roman" pitchFamily="18" charset="0"/>
              </a:rPr>
              <a:t> 	B. Paragraph 	C. List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 All of these</a:t>
            </a:r>
          </a:p>
          <a:p>
            <a:r>
              <a:rPr lang="en-US" sz="2000" b="1" dirty="0" smtClean="0">
                <a:latin typeface="Times New Roman" pitchFamily="18" charset="0"/>
                <a:cs typeface="Times New Roman" pitchFamily="18" charset="0"/>
              </a:rPr>
              <a:t>6. HTML stands for?</a:t>
            </a:r>
          </a:p>
          <a:p>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A.Hyper</a:t>
            </a:r>
            <a:r>
              <a:rPr lang="en-US" sz="2000" dirty="0" smtClean="0">
                <a:latin typeface="Times New Roman" pitchFamily="18" charset="0"/>
                <a:cs typeface="Times New Roman" pitchFamily="18" charset="0"/>
              </a:rPr>
              <a:t> Text Markup Language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B.High Text Markup Language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C.Hyper</a:t>
            </a:r>
            <a:r>
              <a:rPr lang="en-US" sz="2000" dirty="0" smtClean="0">
                <a:latin typeface="Times New Roman" pitchFamily="18" charset="0"/>
                <a:cs typeface="Times New Roman" pitchFamily="18" charset="0"/>
              </a:rPr>
              <a:t> Tabular Markup Language 	</a:t>
            </a:r>
            <a:r>
              <a:rPr lang="en-US" sz="2000" dirty="0" err="1" smtClean="0">
                <a:latin typeface="Times New Roman" pitchFamily="18" charset="0"/>
                <a:cs typeface="Times New Roman" pitchFamily="18" charset="0"/>
              </a:rPr>
              <a:t>D.None</a:t>
            </a:r>
            <a:r>
              <a:rPr lang="en-US" sz="2000" dirty="0" smtClean="0">
                <a:latin typeface="Times New Roman" pitchFamily="18" charset="0"/>
                <a:cs typeface="Times New Roman" pitchFamily="18" charset="0"/>
              </a:rPr>
              <a:t> of these</a:t>
            </a:r>
          </a:p>
          <a:p>
            <a:r>
              <a:rPr lang="en-US" sz="2000" b="1" dirty="0" smtClean="0">
                <a:latin typeface="Times New Roman" pitchFamily="18" charset="0"/>
                <a:cs typeface="Times New Roman" pitchFamily="18" charset="0"/>
              </a:rPr>
              <a:t>7.which of the following tag is used to mark a </a:t>
            </a:r>
            <a:r>
              <a:rPr lang="en-US" sz="2000" b="1" dirty="0" err="1" smtClean="0">
                <a:latin typeface="Times New Roman" pitchFamily="18" charset="0"/>
                <a:cs typeface="Times New Roman" pitchFamily="18" charset="0"/>
              </a:rPr>
              <a:t>begining</a:t>
            </a:r>
            <a:r>
              <a:rPr lang="en-US" sz="2000" b="1" dirty="0" smtClean="0">
                <a:latin typeface="Times New Roman" pitchFamily="18" charset="0"/>
                <a:cs typeface="Times New Roman" pitchFamily="18" charset="0"/>
              </a:rPr>
              <a:t> of paragraph ?</a:t>
            </a:r>
          </a:p>
          <a:p>
            <a:r>
              <a:rPr lang="en-US" sz="2000" dirty="0" smtClean="0">
                <a:latin typeface="Times New Roman" pitchFamily="18" charset="0"/>
                <a:cs typeface="Times New Roman" pitchFamily="18" charset="0"/>
              </a:rPr>
              <a:t>	A.&lt;TD&gt; 	B.&lt;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r>
              <a:rPr lang="en-US" sz="2000" b="1" dirty="0" smtClean="0">
                <a:latin typeface="Times New Roman" pitchFamily="18" charset="0"/>
                <a:cs typeface="Times New Roman" pitchFamily="18" charset="0"/>
              </a:rPr>
              <a:t>C. &lt;P&gt; </a:t>
            </a:r>
            <a:r>
              <a:rPr lang="en-US" sz="2000" dirty="0" smtClean="0">
                <a:latin typeface="Times New Roman" pitchFamily="18" charset="0"/>
                <a:cs typeface="Times New Roman" pitchFamily="18" charset="0"/>
              </a:rPr>
              <a:t>	D. &lt;TR&gt;</a:t>
            </a:r>
          </a:p>
        </p:txBody>
      </p:sp>
    </p:spTree>
  </p:cSld>
  <p:clrMapOvr>
    <a:masterClrMapping/>
  </p:clrMapOvr>
  <p:transition>
    <p:pull dir="l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78</a:t>
            </a:fld>
            <a:endParaRPr lang="en-IN" dirty="0"/>
          </a:p>
        </p:txBody>
      </p:sp>
      <p:sp>
        <p:nvSpPr>
          <p:cNvPr id="6" name="TextBox 5"/>
          <p:cNvSpPr txBox="1"/>
          <p:nvPr/>
        </p:nvSpPr>
        <p:spPr>
          <a:xfrm>
            <a:off x="381000" y="1066801"/>
            <a:ext cx="8305800" cy="5632311"/>
          </a:xfrm>
          <a:prstGeom prst="rect">
            <a:avLst/>
          </a:prstGeom>
          <a:noFill/>
        </p:spPr>
        <p:txBody>
          <a:bodyPr wrap="square" rtlCol="0">
            <a:spAutoFit/>
          </a:bodyPr>
          <a:lstStyle/>
          <a:p>
            <a:pPr marL="342900" indent="-342900"/>
            <a:r>
              <a:rPr lang="en-US" sz="2000" b="1" dirty="0" smtClean="0">
                <a:latin typeface="Times New Roman" pitchFamily="18" charset="0"/>
                <a:cs typeface="Times New Roman" pitchFamily="18" charset="0"/>
              </a:rPr>
              <a:t>1.What is internet?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a single network	                            b) a vast collection of different networks</a:t>
            </a:r>
            <a:br>
              <a:rPr lang="en-US" sz="2000" dirty="0" smtClean="0">
                <a:latin typeface="Times New Roman" pitchFamily="18" charset="0"/>
                <a:cs typeface="Times New Roman" pitchFamily="18" charset="0"/>
              </a:rPr>
            </a:br>
            <a:r>
              <a:rPr lang="en-US" sz="2000" dirty="0" smtClean="0">
                <a:solidFill>
                  <a:srgbClr val="FF0000"/>
                </a:solidFill>
                <a:latin typeface="Times New Roman" pitchFamily="18" charset="0"/>
                <a:cs typeface="Times New Roman" pitchFamily="18" charset="0"/>
              </a:rPr>
              <a:t>c) interconnection of local area networks      </a:t>
            </a:r>
            <a:r>
              <a:rPr lang="en-US" sz="2000" dirty="0" smtClean="0">
                <a:latin typeface="Times New Roman" pitchFamily="18" charset="0"/>
                <a:cs typeface="Times New Roman" pitchFamily="18" charset="0"/>
              </a:rPr>
              <a:t>d) none of the mentioned</a:t>
            </a:r>
          </a:p>
          <a:p>
            <a:pPr marL="342900" indent="-342900"/>
            <a:r>
              <a:rPr lang="en-US" sz="2000" b="1" dirty="0" smtClean="0">
                <a:latin typeface="Times New Roman" pitchFamily="18" charset="0"/>
                <a:cs typeface="Times New Roman" pitchFamily="18" charset="0"/>
              </a:rPr>
              <a:t>2.Which one of the following protocol is not used in internet?</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HTTP    b) DHCP    c) DNS      </a:t>
            </a:r>
            <a:r>
              <a:rPr lang="en-US" sz="2000" b="1" dirty="0" smtClean="0">
                <a:solidFill>
                  <a:srgbClr val="FF0000"/>
                </a:solidFill>
                <a:latin typeface="Times New Roman" pitchFamily="18" charset="0"/>
                <a:cs typeface="Times New Roman" pitchFamily="18" charset="0"/>
              </a:rPr>
              <a:t>d) none of the mentioned</a:t>
            </a:r>
          </a:p>
          <a:p>
            <a:pPr marL="342900" indent="-342900"/>
            <a:r>
              <a:rPr lang="en-US" sz="2000" b="1" dirty="0" smtClean="0">
                <a:latin typeface="Times New Roman" pitchFamily="18" charset="0"/>
                <a:cs typeface="Times New Roman" pitchFamily="18" charset="0"/>
              </a:rPr>
              <a:t>3 .The Internet was originally a project of which agency?</a:t>
            </a:r>
          </a:p>
          <a:p>
            <a:pPr marL="342900" indent="-342900">
              <a:buAutoNum type="alphaUcPeriod"/>
            </a:pPr>
            <a:r>
              <a:rPr lang="en-US" sz="2000" dirty="0" smtClean="0">
                <a:solidFill>
                  <a:srgbClr val="FF0000"/>
                </a:solidFill>
                <a:latin typeface="Times New Roman" pitchFamily="18" charset="0"/>
                <a:cs typeface="Times New Roman" pitchFamily="18" charset="0"/>
              </a:rPr>
              <a:t>ARPA</a:t>
            </a:r>
            <a:r>
              <a:rPr lang="en-US" sz="2000" dirty="0" smtClean="0">
                <a:latin typeface="Times New Roman" pitchFamily="18" charset="0"/>
                <a:cs typeface="Times New Roman" pitchFamily="18" charset="0"/>
              </a:rPr>
              <a:t>	  B. NSF 	C. NSA	    D. None of these</a:t>
            </a:r>
          </a:p>
          <a:p>
            <a:r>
              <a:rPr lang="en-US" sz="2000" b="1" dirty="0" smtClean="0">
                <a:latin typeface="Times New Roman" pitchFamily="18" charset="0"/>
                <a:cs typeface="Times New Roman" pitchFamily="18" charset="0"/>
              </a:rPr>
              <a:t>4. The computer jargon - WWWW, stands for :</a:t>
            </a:r>
          </a:p>
          <a:p>
            <a:r>
              <a:rPr lang="en-US" sz="2000" dirty="0" smtClean="0">
                <a:solidFill>
                  <a:srgbClr val="FF0000"/>
                </a:solidFill>
                <a:latin typeface="Times New Roman" pitchFamily="18" charset="0"/>
                <a:cs typeface="Times New Roman" pitchFamily="18" charset="0"/>
              </a:rPr>
              <a:t>   A. World Wide Web Worm	</a:t>
            </a:r>
            <a:r>
              <a:rPr lang="en-US" sz="2000" dirty="0" smtClean="0">
                <a:latin typeface="Times New Roman" pitchFamily="18" charset="0"/>
                <a:cs typeface="Times New Roman" pitchFamily="18" charset="0"/>
              </a:rPr>
              <a:t>	B. World Wide Wildlife Web</a:t>
            </a:r>
          </a:p>
          <a:p>
            <a:r>
              <a:rPr lang="en-US" sz="2000" dirty="0" smtClean="0">
                <a:latin typeface="Times New Roman" pitchFamily="18" charset="0"/>
                <a:cs typeface="Times New Roman" pitchFamily="18" charset="0"/>
              </a:rPr>
              <a:t>   C. World Wide Women's Web	D. World Wide Women's Week</a:t>
            </a:r>
          </a:p>
          <a:p>
            <a:r>
              <a:rPr lang="en-US" sz="2000" b="1" dirty="0" smtClean="0">
                <a:latin typeface="Times New Roman" pitchFamily="18" charset="0"/>
                <a:cs typeface="Times New Roman" pitchFamily="18" charset="0"/>
              </a:rPr>
              <a:t>5. The common element which describe the web page, is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A.heading</a:t>
            </a:r>
            <a:r>
              <a:rPr lang="en-US" sz="2000" dirty="0" smtClean="0">
                <a:latin typeface="Times New Roman" pitchFamily="18" charset="0"/>
                <a:cs typeface="Times New Roman" pitchFamily="18" charset="0"/>
              </a:rPr>
              <a:t> 	B. Paragraph 	C. List</a:t>
            </a:r>
            <a:r>
              <a:rPr lang="en-US" sz="2000" b="1"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D. All of these</a:t>
            </a:r>
          </a:p>
          <a:p>
            <a:r>
              <a:rPr lang="en-US" sz="2000" b="1" dirty="0" smtClean="0">
                <a:latin typeface="Times New Roman" pitchFamily="18" charset="0"/>
                <a:cs typeface="Times New Roman" pitchFamily="18" charset="0"/>
              </a:rPr>
              <a:t>6. HTML stands for?</a:t>
            </a:r>
          </a:p>
          <a:p>
            <a:r>
              <a:rPr lang="en-US" sz="2000" b="1" dirty="0" smtClean="0">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A.Hyper</a:t>
            </a:r>
            <a:r>
              <a:rPr lang="en-US" sz="2000" dirty="0" smtClean="0">
                <a:solidFill>
                  <a:srgbClr val="FF0000"/>
                </a:solidFill>
                <a:latin typeface="Times New Roman" pitchFamily="18" charset="0"/>
                <a:cs typeface="Times New Roman" pitchFamily="18" charset="0"/>
              </a:rPr>
              <a:t> Text Markup Language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B.High Text Markup Language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C.Hyper</a:t>
            </a:r>
            <a:r>
              <a:rPr lang="en-US" sz="2000" dirty="0" smtClean="0">
                <a:latin typeface="Times New Roman" pitchFamily="18" charset="0"/>
                <a:cs typeface="Times New Roman" pitchFamily="18" charset="0"/>
              </a:rPr>
              <a:t> Tabular Markup Language 	</a:t>
            </a:r>
            <a:r>
              <a:rPr lang="en-US" sz="2000" dirty="0" err="1" smtClean="0">
                <a:latin typeface="Times New Roman" pitchFamily="18" charset="0"/>
                <a:cs typeface="Times New Roman" pitchFamily="18" charset="0"/>
              </a:rPr>
              <a:t>D.None</a:t>
            </a:r>
            <a:r>
              <a:rPr lang="en-US" sz="2000" dirty="0" smtClean="0">
                <a:latin typeface="Times New Roman" pitchFamily="18" charset="0"/>
                <a:cs typeface="Times New Roman" pitchFamily="18" charset="0"/>
              </a:rPr>
              <a:t> of these</a:t>
            </a:r>
          </a:p>
          <a:p>
            <a:r>
              <a:rPr lang="en-US" sz="2000" b="1" dirty="0" smtClean="0">
                <a:latin typeface="Times New Roman" pitchFamily="18" charset="0"/>
                <a:cs typeface="Times New Roman" pitchFamily="18" charset="0"/>
              </a:rPr>
              <a:t>7.which of the following tag is used to mark a </a:t>
            </a:r>
            <a:r>
              <a:rPr lang="en-US" sz="2000" b="1" dirty="0" err="1" smtClean="0">
                <a:latin typeface="Times New Roman" pitchFamily="18" charset="0"/>
                <a:cs typeface="Times New Roman" pitchFamily="18" charset="0"/>
              </a:rPr>
              <a:t>begining</a:t>
            </a:r>
            <a:r>
              <a:rPr lang="en-US" sz="2000" b="1" dirty="0" smtClean="0">
                <a:latin typeface="Times New Roman" pitchFamily="18" charset="0"/>
                <a:cs typeface="Times New Roman" pitchFamily="18" charset="0"/>
              </a:rPr>
              <a:t> of paragraph ?</a:t>
            </a:r>
          </a:p>
          <a:p>
            <a:r>
              <a:rPr lang="en-US" sz="2000" dirty="0" smtClean="0">
                <a:latin typeface="Times New Roman" pitchFamily="18" charset="0"/>
                <a:cs typeface="Times New Roman" pitchFamily="18" charset="0"/>
              </a:rPr>
              <a:t>	A.&lt;TD&gt; 	B.&lt;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r>
              <a:rPr lang="en-US" sz="2000" b="1" dirty="0" smtClean="0">
                <a:solidFill>
                  <a:srgbClr val="FF0000"/>
                </a:solidFill>
                <a:latin typeface="Times New Roman" pitchFamily="18" charset="0"/>
                <a:cs typeface="Times New Roman" pitchFamily="18" charset="0"/>
              </a:rPr>
              <a:t>C. &lt;P&gt;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D. &lt;TR&gt;</a:t>
            </a:r>
          </a:p>
        </p:txBody>
      </p:sp>
    </p:spTree>
    <p:extLst>
      <p:ext uri="{BB962C8B-B14F-4D97-AF65-F5344CB8AC3E}">
        <p14:creationId xmlns="" xmlns:p14="http://schemas.microsoft.com/office/powerpoint/2010/main" val="1401207276"/>
      </p:ext>
    </p:extLst>
  </p:cSld>
  <p:clrMapOvr>
    <a:masterClrMapping/>
  </p:clrMapOvr>
  <p:transition>
    <p:pull dir="l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79</a:t>
            </a:fld>
            <a:endParaRPr lang="en-IN" dirty="0"/>
          </a:p>
        </p:txBody>
      </p:sp>
      <p:sp>
        <p:nvSpPr>
          <p:cNvPr id="6" name="TextBox 5"/>
          <p:cNvSpPr txBox="1"/>
          <p:nvPr/>
        </p:nvSpPr>
        <p:spPr>
          <a:xfrm>
            <a:off x="304800" y="1066801"/>
            <a:ext cx="8382000" cy="5663089"/>
          </a:xfrm>
          <a:prstGeom prst="rect">
            <a:avLst/>
          </a:prstGeom>
          <a:noFill/>
        </p:spPr>
        <p:txBody>
          <a:bodyPr wrap="square" rtlCol="0">
            <a:spAutoFit/>
          </a:bodyPr>
          <a:lstStyle/>
          <a:p>
            <a:r>
              <a:rPr lang="en-US" b="1" dirty="0" smtClean="0">
                <a:latin typeface="Times New Roman" pitchFamily="18" charset="0"/>
                <a:cs typeface="Times New Roman" pitchFamily="18" charset="0"/>
              </a:rPr>
              <a:t>8. Correct HTML tag for the largest heading is</a:t>
            </a:r>
          </a:p>
          <a:p>
            <a:r>
              <a:rPr lang="en-US" dirty="0" smtClean="0">
                <a:latin typeface="Times New Roman" pitchFamily="18" charset="0"/>
                <a:cs typeface="Times New Roman" pitchFamily="18" charset="0"/>
              </a:rPr>
              <a:t>A.&lt;head&gt;    B. &lt;h6&gt;	C. &lt;heading&gt;	D. &lt;h1&gt;</a:t>
            </a:r>
          </a:p>
          <a:p>
            <a:endParaRPr lang="en-US"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9: Markup tags tell the web browser</a:t>
            </a:r>
          </a:p>
          <a:p>
            <a:r>
              <a:rPr lang="en-US" dirty="0" err="1" smtClean="0">
                <a:latin typeface="Times New Roman" pitchFamily="18" charset="0"/>
                <a:cs typeface="Times New Roman" pitchFamily="18" charset="0"/>
              </a:rPr>
              <a:t>A.How</a:t>
            </a:r>
            <a:r>
              <a:rPr lang="en-US" dirty="0" smtClean="0">
                <a:latin typeface="Times New Roman" pitchFamily="18" charset="0"/>
                <a:cs typeface="Times New Roman" pitchFamily="18" charset="0"/>
              </a:rPr>
              <a:t> to </a:t>
            </a:r>
            <a:r>
              <a:rPr lang="en-US" dirty="0" err="1" smtClean="0">
                <a:latin typeface="Times New Roman" pitchFamily="18" charset="0"/>
                <a:cs typeface="Times New Roman" pitchFamily="18" charset="0"/>
              </a:rPr>
              <a:t>organise</a:t>
            </a:r>
            <a:r>
              <a:rPr lang="en-US" dirty="0" smtClean="0">
                <a:latin typeface="Times New Roman" pitchFamily="18" charset="0"/>
                <a:cs typeface="Times New Roman" pitchFamily="18" charset="0"/>
              </a:rPr>
              <a:t> the page	</a:t>
            </a:r>
            <a:r>
              <a:rPr lang="en-US" dirty="0" err="1" smtClean="0">
                <a:latin typeface="Times New Roman" pitchFamily="18" charset="0"/>
                <a:cs typeface="Times New Roman" pitchFamily="18" charset="0"/>
              </a:rPr>
              <a:t>B.How</a:t>
            </a:r>
            <a:r>
              <a:rPr lang="en-US" dirty="0" smtClean="0">
                <a:latin typeface="Times New Roman" pitchFamily="18" charset="0"/>
                <a:cs typeface="Times New Roman" pitchFamily="18" charset="0"/>
              </a:rPr>
              <a:t> to display the page</a:t>
            </a:r>
          </a:p>
          <a:p>
            <a:r>
              <a:rPr lang="en-US" dirty="0" err="1" smtClean="0">
                <a:latin typeface="Times New Roman" pitchFamily="18" charset="0"/>
                <a:cs typeface="Times New Roman" pitchFamily="18" charset="0"/>
              </a:rPr>
              <a:t>C.How</a:t>
            </a:r>
            <a:r>
              <a:rPr lang="en-US" dirty="0" smtClean="0">
                <a:latin typeface="Times New Roman" pitchFamily="18" charset="0"/>
                <a:cs typeface="Times New Roman" pitchFamily="18" charset="0"/>
              </a:rPr>
              <a:t> to display message box on page	</a:t>
            </a:r>
            <a:r>
              <a:rPr lang="en-US" dirty="0" err="1" smtClean="0">
                <a:latin typeface="Times New Roman" pitchFamily="18" charset="0"/>
                <a:cs typeface="Times New Roman" pitchFamily="18" charset="0"/>
              </a:rPr>
              <a:t>D.None</a:t>
            </a:r>
            <a:r>
              <a:rPr lang="en-US" dirty="0" smtClean="0">
                <a:latin typeface="Times New Roman" pitchFamily="18" charset="0"/>
                <a:cs typeface="Times New Roman" pitchFamily="18" charset="0"/>
              </a:rPr>
              <a:t> of these</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10: www is based on which model?</a:t>
            </a:r>
          </a:p>
          <a:p>
            <a:r>
              <a:rPr lang="en-US" dirty="0" err="1" smtClean="0">
                <a:latin typeface="Times New Roman" pitchFamily="18" charset="0"/>
                <a:cs typeface="Times New Roman" pitchFamily="18" charset="0"/>
              </a:rPr>
              <a:t>A.Local</a:t>
            </a:r>
            <a:r>
              <a:rPr lang="en-US" dirty="0" smtClean="0">
                <a:latin typeface="Times New Roman" pitchFamily="18" charset="0"/>
                <a:cs typeface="Times New Roman" pitchFamily="18" charset="0"/>
              </a:rPr>
              <a:t>-server	B. Client-server	C. 3-tier	D. None of these</a:t>
            </a:r>
          </a:p>
          <a:p>
            <a:endParaRPr lang="en-US" dirty="0" smtClean="0">
              <a:latin typeface="Times New Roman" pitchFamily="18" charset="0"/>
              <a:cs typeface="Times New Roman" pitchFamily="18" charset="0"/>
            </a:endParaRPr>
          </a:p>
          <a:p>
            <a:pPr hangingPunct="0"/>
            <a:r>
              <a:rPr lang="en-US" b="1" dirty="0" smtClean="0">
                <a:latin typeface="Times New Roman" pitchFamily="18" charset="0"/>
                <a:cs typeface="Times New Roman" pitchFamily="18" charset="0"/>
              </a:rPr>
              <a:t>11: What are Empty elements and is it valid? </a:t>
            </a:r>
          </a:p>
          <a:p>
            <a:pPr hangingPunct="0"/>
            <a:r>
              <a:rPr lang="en-US" dirty="0" smtClean="0">
                <a:latin typeface="Times New Roman" pitchFamily="18" charset="0"/>
                <a:cs typeface="Times New Roman" pitchFamily="18" charset="0"/>
              </a:rPr>
              <a:t>A.No, there is no such terms as Empty Element</a:t>
            </a:r>
          </a:p>
          <a:p>
            <a:pPr hangingPunct="0"/>
            <a:r>
              <a:rPr lang="en-US" dirty="0" smtClean="0">
                <a:latin typeface="Times New Roman" pitchFamily="18" charset="0"/>
                <a:cs typeface="Times New Roman" pitchFamily="18" charset="0"/>
              </a:rPr>
              <a:t>B.Empty elements are element with no data </a:t>
            </a:r>
          </a:p>
          <a:p>
            <a:pPr hangingPunct="0"/>
            <a:r>
              <a:rPr lang="en-US" dirty="0" smtClean="0">
                <a:latin typeface="Times New Roman" pitchFamily="18" charset="0"/>
                <a:cs typeface="Times New Roman" pitchFamily="18" charset="0"/>
              </a:rPr>
              <a:t>C.No, it is not valid to use Empty Element</a:t>
            </a:r>
          </a:p>
          <a:p>
            <a:pPr hangingPunct="0"/>
            <a:r>
              <a:rPr lang="en-US" dirty="0" smtClean="0">
                <a:latin typeface="Times New Roman" pitchFamily="18" charset="0"/>
                <a:cs typeface="Times New Roman" pitchFamily="18" charset="0"/>
              </a:rPr>
              <a:t>D. None of these</a:t>
            </a:r>
          </a:p>
          <a:p>
            <a:pPr hangingPunct="0"/>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12: Which of the following attributes of text box control allow to limit the maximum</a:t>
            </a:r>
          </a:p>
          <a:p>
            <a:r>
              <a:rPr lang="en-US" b="1" dirty="0" smtClean="0">
                <a:latin typeface="Times New Roman" pitchFamily="18" charset="0"/>
                <a:cs typeface="Times New Roman" pitchFamily="18" charset="0"/>
              </a:rPr>
              <a:t>character?</a:t>
            </a:r>
          </a:p>
          <a:p>
            <a:r>
              <a:rPr lang="en-US" dirty="0" err="1" smtClean="0">
                <a:latin typeface="Times New Roman" pitchFamily="18" charset="0"/>
                <a:cs typeface="Times New Roman" pitchFamily="18" charset="0"/>
              </a:rPr>
              <a:t>A.size</a:t>
            </a:r>
            <a:r>
              <a:rPr lang="en-US" dirty="0" smtClean="0">
                <a:latin typeface="Times New Roman" pitchFamily="18" charset="0"/>
                <a:cs typeface="Times New Roman" pitchFamily="18" charset="0"/>
              </a:rPr>
              <a:t>    B. Len   </a:t>
            </a:r>
            <a:r>
              <a:rPr lang="en-US" dirty="0" err="1" smtClean="0">
                <a:latin typeface="Times New Roman" pitchFamily="18" charset="0"/>
                <a:cs typeface="Times New Roman" pitchFamily="18" charset="0"/>
              </a:rPr>
              <a:t>C.maxlength</a:t>
            </a:r>
            <a:r>
              <a:rPr lang="en-US" dirty="0" smtClean="0">
                <a:latin typeface="Times New Roman" pitchFamily="18" charset="0"/>
                <a:cs typeface="Times New Roman" pitchFamily="18" charset="0"/>
              </a:rPr>
              <a:t>	    D. all of these</a:t>
            </a:r>
          </a:p>
          <a:p>
            <a:endParaRPr lang="en-US" sz="2000" dirty="0" smtClean="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945894" y="601497"/>
            <a:ext cx="4820354" cy="5187162"/>
          </a:xfrm>
          <a:prstGeom prst="rect">
            <a:avLst/>
          </a:prstGeom>
        </p:spPr>
        <p:txBody>
          <a:bodyPr wrap="square" lIns="0" tIns="0" rIns="0" bIns="0" rtlCol="0">
            <a:noAutofit/>
          </a:bodyPr>
          <a:lstStyle/>
          <a:p>
            <a:pPr marL="72770">
              <a:lnSpc>
                <a:spcPts val="4585"/>
              </a:lnSpc>
              <a:spcBef>
                <a:spcPts val="229"/>
              </a:spcBef>
            </a:pPr>
            <a:r>
              <a:rPr sz="6600" spc="0" baseline="3103" dirty="0" smtClean="0">
                <a:solidFill>
                  <a:srgbClr val="11478A"/>
                </a:solidFill>
                <a:latin typeface="Calibri"/>
                <a:cs typeface="Calibri"/>
              </a:rPr>
              <a:t>The</a:t>
            </a:r>
            <a:r>
              <a:rPr sz="6600" spc="-14" baseline="3103" dirty="0" smtClean="0">
                <a:solidFill>
                  <a:srgbClr val="11478A"/>
                </a:solidFill>
                <a:latin typeface="Calibri"/>
                <a:cs typeface="Calibri"/>
              </a:rPr>
              <a:t> </a:t>
            </a:r>
            <a:r>
              <a:rPr sz="6600" spc="0" baseline="3103" dirty="0" smtClean="0">
                <a:solidFill>
                  <a:srgbClr val="11478A"/>
                </a:solidFill>
                <a:latin typeface="Calibri"/>
                <a:cs typeface="Calibri"/>
              </a:rPr>
              <a:t>I</a:t>
            </a:r>
            <a:r>
              <a:rPr sz="6600" spc="-39" baseline="3103" dirty="0" smtClean="0">
                <a:solidFill>
                  <a:srgbClr val="11478A"/>
                </a:solidFill>
                <a:latin typeface="Calibri"/>
                <a:cs typeface="Calibri"/>
              </a:rPr>
              <a:t>n</a:t>
            </a:r>
            <a:r>
              <a:rPr sz="6600" spc="-50" baseline="3103" dirty="0" smtClean="0">
                <a:solidFill>
                  <a:srgbClr val="11478A"/>
                </a:solidFill>
                <a:latin typeface="Calibri"/>
                <a:cs typeface="Calibri"/>
              </a:rPr>
              <a:t>t</a:t>
            </a:r>
            <a:r>
              <a:rPr sz="6600" spc="0" baseline="3103" dirty="0" smtClean="0">
                <a:solidFill>
                  <a:srgbClr val="11478A"/>
                </a:solidFill>
                <a:latin typeface="Calibri"/>
                <a:cs typeface="Calibri"/>
              </a:rPr>
              <a:t>ern</a:t>
            </a:r>
            <a:r>
              <a:rPr sz="6600" spc="-19" baseline="3103" dirty="0" smtClean="0">
                <a:solidFill>
                  <a:srgbClr val="11478A"/>
                </a:solidFill>
                <a:latin typeface="Calibri"/>
                <a:cs typeface="Calibri"/>
              </a:rPr>
              <a:t>e</a:t>
            </a:r>
            <a:r>
              <a:rPr sz="6600" spc="150" baseline="3103" dirty="0" smtClean="0">
                <a:solidFill>
                  <a:srgbClr val="11478A"/>
                </a:solidFill>
                <a:latin typeface="Calibri"/>
                <a:cs typeface="Calibri"/>
              </a:rPr>
              <a:t>t</a:t>
            </a:r>
            <a:r>
              <a:rPr sz="6600" spc="-259" baseline="3103" dirty="0" smtClean="0">
                <a:solidFill>
                  <a:srgbClr val="11478A"/>
                </a:solidFill>
                <a:latin typeface="Calibri"/>
                <a:cs typeface="Calibri"/>
              </a:rPr>
              <a:t>’</a:t>
            </a:r>
            <a:r>
              <a:rPr sz="6600" spc="0" baseline="3103" dirty="0" smtClean="0">
                <a:solidFill>
                  <a:srgbClr val="11478A"/>
                </a:solidFill>
                <a:latin typeface="Calibri"/>
                <a:cs typeface="Calibri"/>
              </a:rPr>
              <a:t>s</a:t>
            </a:r>
            <a:r>
              <a:rPr sz="6600" spc="-14" baseline="3103" dirty="0" smtClean="0">
                <a:solidFill>
                  <a:srgbClr val="11478A"/>
                </a:solidFill>
                <a:latin typeface="Calibri"/>
                <a:cs typeface="Calibri"/>
              </a:rPr>
              <a:t> </a:t>
            </a:r>
            <a:r>
              <a:rPr sz="6600" spc="0" baseline="3103" dirty="0" smtClean="0">
                <a:solidFill>
                  <a:srgbClr val="11478A"/>
                </a:solidFill>
                <a:latin typeface="Calibri"/>
                <a:cs typeface="Calibri"/>
              </a:rPr>
              <a:t>Major</a:t>
            </a:r>
            <a:endParaRPr sz="4400">
              <a:latin typeface="Calibri"/>
              <a:cs typeface="Calibri"/>
            </a:endParaRPr>
          </a:p>
          <a:p>
            <a:pPr marL="12700" marR="83941">
              <a:lnSpc>
                <a:spcPct val="101725"/>
              </a:lnSpc>
              <a:spcBef>
                <a:spcPts val="2504"/>
              </a:spcBef>
            </a:pPr>
            <a:r>
              <a:rPr sz="3200" spc="0" dirty="0" smtClean="0">
                <a:latin typeface="Calibri"/>
                <a:cs typeface="Calibri"/>
              </a:rPr>
              <a:t>The </a:t>
            </a:r>
            <a:r>
              <a:rPr sz="3200" spc="-134" dirty="0" smtClean="0">
                <a:latin typeface="Calibri"/>
                <a:cs typeface="Calibri"/>
              </a:rPr>
              <a:t>W</a:t>
            </a:r>
            <a:r>
              <a:rPr sz="3200" spc="0" dirty="0" smtClean="0">
                <a:latin typeface="Calibri"/>
                <a:cs typeface="Calibri"/>
              </a:rPr>
              <a:t>orld</a:t>
            </a:r>
            <a:r>
              <a:rPr sz="3200" spc="-9" dirty="0" smtClean="0">
                <a:latin typeface="Calibri"/>
                <a:cs typeface="Calibri"/>
              </a:rPr>
              <a:t> </a:t>
            </a:r>
            <a:r>
              <a:rPr sz="3200" spc="0" dirty="0" smtClean="0">
                <a:latin typeface="Calibri"/>
                <a:cs typeface="Calibri"/>
              </a:rPr>
              <a:t>Wide </a:t>
            </a:r>
            <a:r>
              <a:rPr sz="3200" spc="-119" dirty="0" smtClean="0">
                <a:latin typeface="Calibri"/>
                <a:cs typeface="Calibri"/>
              </a:rPr>
              <a:t>W</a:t>
            </a:r>
            <a:r>
              <a:rPr sz="3200" spc="0" dirty="0" smtClean="0">
                <a:latin typeface="Calibri"/>
                <a:cs typeface="Calibri"/>
              </a:rPr>
              <a:t>eb</a:t>
            </a:r>
            <a:endParaRPr sz="3200">
              <a:latin typeface="Calibri"/>
              <a:cs typeface="Calibri"/>
            </a:endParaRPr>
          </a:p>
          <a:p>
            <a:pPr marL="102616" marR="83941">
              <a:lnSpc>
                <a:spcPct val="101725"/>
              </a:lnSpc>
              <a:spcBef>
                <a:spcPts val="320"/>
              </a:spcBef>
            </a:pPr>
            <a:r>
              <a:rPr sz="3200" spc="0" dirty="0" smtClean="0">
                <a:latin typeface="Calibri"/>
                <a:cs typeface="Calibri"/>
              </a:rPr>
              <a:t>E</a:t>
            </a:r>
            <a:r>
              <a:rPr sz="3200" spc="-9" dirty="0" smtClean="0">
                <a:latin typeface="Calibri"/>
                <a:cs typeface="Calibri"/>
              </a:rPr>
              <a:t>l</a:t>
            </a:r>
            <a:r>
              <a:rPr sz="3200" spc="0" dirty="0" smtClean="0">
                <a:latin typeface="Calibri"/>
                <a:cs typeface="Calibri"/>
              </a:rPr>
              <a:t>ect</a:t>
            </a:r>
            <a:r>
              <a:rPr sz="3200" spc="-54" dirty="0" smtClean="0">
                <a:latin typeface="Calibri"/>
                <a:cs typeface="Calibri"/>
              </a:rPr>
              <a:t>r</a:t>
            </a:r>
            <a:r>
              <a:rPr sz="3200" spc="0" dirty="0" smtClean="0">
                <a:latin typeface="Calibri"/>
                <a:cs typeface="Calibri"/>
              </a:rPr>
              <a:t>onic ma</a:t>
            </a:r>
            <a:r>
              <a:rPr sz="3200" spc="-4" dirty="0" smtClean="0">
                <a:latin typeface="Calibri"/>
                <a:cs typeface="Calibri"/>
              </a:rPr>
              <a:t>i</a:t>
            </a:r>
            <a:r>
              <a:rPr sz="3200" spc="0" dirty="0" smtClean="0">
                <a:latin typeface="Calibri"/>
                <a:cs typeface="Calibri"/>
              </a:rPr>
              <a:t>l</a:t>
            </a:r>
            <a:endParaRPr sz="3200">
              <a:latin typeface="Calibri"/>
              <a:cs typeface="Calibri"/>
            </a:endParaRPr>
          </a:p>
          <a:p>
            <a:pPr marL="102616" marR="83941">
              <a:lnSpc>
                <a:spcPct val="101725"/>
              </a:lnSpc>
              <a:spcBef>
                <a:spcPts val="315"/>
              </a:spcBef>
            </a:pPr>
            <a:r>
              <a:rPr sz="3200" spc="0" dirty="0" smtClean="0">
                <a:latin typeface="Calibri"/>
                <a:cs typeface="Calibri"/>
              </a:rPr>
              <a:t>N</a:t>
            </a:r>
            <a:r>
              <a:rPr sz="3200" spc="-14" dirty="0" smtClean="0">
                <a:latin typeface="Calibri"/>
                <a:cs typeface="Calibri"/>
              </a:rPr>
              <a:t>e</a:t>
            </a:r>
            <a:r>
              <a:rPr sz="3200" spc="-19" dirty="0" smtClean="0">
                <a:latin typeface="Calibri"/>
                <a:cs typeface="Calibri"/>
              </a:rPr>
              <a:t>w</a:t>
            </a:r>
            <a:r>
              <a:rPr sz="3200" spc="0" dirty="0" smtClean="0">
                <a:latin typeface="Calibri"/>
                <a:cs typeface="Calibri"/>
              </a:rPr>
              <a:t>s</a:t>
            </a:r>
            <a:endParaRPr sz="3200">
              <a:latin typeface="Calibri"/>
              <a:cs typeface="Calibri"/>
            </a:endParaRPr>
          </a:p>
          <a:p>
            <a:pPr marL="102616" marR="83941">
              <a:lnSpc>
                <a:spcPct val="101725"/>
              </a:lnSpc>
              <a:spcBef>
                <a:spcPts val="315"/>
              </a:spcBef>
            </a:pPr>
            <a:r>
              <a:rPr sz="3200" spc="0" dirty="0" smtClean="0">
                <a:latin typeface="Calibri"/>
                <a:cs typeface="Calibri"/>
              </a:rPr>
              <a:t>File </a:t>
            </a:r>
            <a:r>
              <a:rPr sz="3200" spc="-200" dirty="0" smtClean="0">
                <a:latin typeface="Calibri"/>
                <a:cs typeface="Calibri"/>
              </a:rPr>
              <a:t>T</a:t>
            </a:r>
            <a:r>
              <a:rPr sz="3200" spc="-59" dirty="0" smtClean="0">
                <a:latin typeface="Calibri"/>
                <a:cs typeface="Calibri"/>
              </a:rPr>
              <a:t>r</a:t>
            </a:r>
            <a:r>
              <a:rPr sz="3200" spc="0" dirty="0" smtClean="0">
                <a:latin typeface="Calibri"/>
                <a:cs typeface="Calibri"/>
              </a:rPr>
              <a:t>an</a:t>
            </a:r>
            <a:r>
              <a:rPr sz="3200" spc="-29" dirty="0" smtClean="0">
                <a:latin typeface="Calibri"/>
                <a:cs typeface="Calibri"/>
              </a:rPr>
              <a:t>s</a:t>
            </a:r>
            <a:r>
              <a:rPr sz="3200" spc="-89" dirty="0" smtClean="0">
                <a:latin typeface="Calibri"/>
                <a:cs typeface="Calibri"/>
              </a:rPr>
              <a:t>f</a:t>
            </a:r>
            <a:r>
              <a:rPr sz="3200" spc="0" dirty="0" smtClean="0">
                <a:latin typeface="Calibri"/>
                <a:cs typeface="Calibri"/>
              </a:rPr>
              <a:t>er P</a:t>
            </a:r>
            <a:r>
              <a:rPr sz="3200" spc="-54" dirty="0" smtClean="0">
                <a:latin typeface="Calibri"/>
                <a:cs typeface="Calibri"/>
              </a:rPr>
              <a:t>r</a:t>
            </a:r>
            <a:r>
              <a:rPr sz="3200" spc="0" dirty="0" smtClean="0">
                <a:latin typeface="Calibri"/>
                <a:cs typeface="Calibri"/>
              </a:rPr>
              <a:t>o</a:t>
            </a:r>
            <a:r>
              <a:rPr sz="3200" spc="-39" dirty="0" smtClean="0">
                <a:latin typeface="Calibri"/>
                <a:cs typeface="Calibri"/>
              </a:rPr>
              <a:t>t</a:t>
            </a:r>
            <a:r>
              <a:rPr sz="3200" spc="0" dirty="0" smtClean="0">
                <a:latin typeface="Calibri"/>
                <a:cs typeface="Calibri"/>
              </a:rPr>
              <a:t>o</a:t>
            </a:r>
            <a:r>
              <a:rPr sz="3200" spc="-19" dirty="0" smtClean="0">
                <a:latin typeface="Calibri"/>
                <a:cs typeface="Calibri"/>
              </a:rPr>
              <a:t>c</a:t>
            </a:r>
            <a:r>
              <a:rPr sz="3200" spc="0" dirty="0" smtClean="0">
                <a:latin typeface="Calibri"/>
                <a:cs typeface="Calibri"/>
              </a:rPr>
              <a:t>ol</a:t>
            </a:r>
            <a:endParaRPr sz="3200">
              <a:latin typeface="Calibri"/>
              <a:cs typeface="Calibri"/>
            </a:endParaRPr>
          </a:p>
          <a:p>
            <a:pPr marL="102616" marR="83941">
              <a:lnSpc>
                <a:spcPct val="101725"/>
              </a:lnSpc>
              <a:spcBef>
                <a:spcPts val="320"/>
              </a:spcBef>
            </a:pPr>
            <a:r>
              <a:rPr sz="3200" spc="0" dirty="0" smtClean="0">
                <a:latin typeface="Calibri"/>
                <a:cs typeface="Calibri"/>
              </a:rPr>
              <a:t>Ch</a:t>
            </a:r>
            <a:r>
              <a:rPr sz="3200" spc="-34" dirty="0" smtClean="0">
                <a:latin typeface="Calibri"/>
                <a:cs typeface="Calibri"/>
              </a:rPr>
              <a:t>a</a:t>
            </a:r>
            <a:r>
              <a:rPr sz="3200" spc="0" dirty="0" smtClean="0">
                <a:latin typeface="Calibri"/>
                <a:cs typeface="Calibri"/>
              </a:rPr>
              <a:t>t</a:t>
            </a:r>
            <a:endParaRPr sz="3200">
              <a:latin typeface="Calibri"/>
              <a:cs typeface="Calibri"/>
            </a:endParaRPr>
          </a:p>
          <a:p>
            <a:pPr marL="102616" marR="83941">
              <a:lnSpc>
                <a:spcPct val="101725"/>
              </a:lnSpc>
              <a:spcBef>
                <a:spcPts val="315"/>
              </a:spcBef>
            </a:pPr>
            <a:r>
              <a:rPr sz="3200" spc="0" dirty="0" smtClean="0">
                <a:latin typeface="Calibri"/>
                <a:cs typeface="Calibri"/>
              </a:rPr>
              <a:t>In</a:t>
            </a:r>
            <a:r>
              <a:rPr sz="3200" spc="-44" dirty="0" smtClean="0">
                <a:latin typeface="Calibri"/>
                <a:cs typeface="Calibri"/>
              </a:rPr>
              <a:t>s</a:t>
            </a:r>
            <a:r>
              <a:rPr sz="3200" spc="-39" dirty="0" smtClean="0">
                <a:latin typeface="Calibri"/>
                <a:cs typeface="Calibri"/>
              </a:rPr>
              <a:t>t</a:t>
            </a:r>
            <a:r>
              <a:rPr sz="3200" spc="0" dirty="0" smtClean="0">
                <a:latin typeface="Calibri"/>
                <a:cs typeface="Calibri"/>
              </a:rPr>
              <a:t>a</a:t>
            </a:r>
            <a:r>
              <a:rPr sz="3200" spc="-25" dirty="0" smtClean="0">
                <a:latin typeface="Calibri"/>
                <a:cs typeface="Calibri"/>
              </a:rPr>
              <a:t>n</a:t>
            </a:r>
            <a:r>
              <a:rPr sz="3200" spc="0" dirty="0" smtClean="0">
                <a:latin typeface="Calibri"/>
                <a:cs typeface="Calibri"/>
              </a:rPr>
              <a:t>t</a:t>
            </a:r>
            <a:r>
              <a:rPr sz="3200" spc="34" dirty="0" smtClean="0">
                <a:latin typeface="Calibri"/>
                <a:cs typeface="Calibri"/>
              </a:rPr>
              <a:t> </a:t>
            </a:r>
            <a:r>
              <a:rPr sz="3200" spc="0" dirty="0" smtClean="0">
                <a:latin typeface="Calibri"/>
                <a:cs typeface="Calibri"/>
              </a:rPr>
              <a:t>mes</a:t>
            </a:r>
            <a:r>
              <a:rPr sz="3200" spc="-9" dirty="0" smtClean="0">
                <a:latin typeface="Calibri"/>
                <a:cs typeface="Calibri"/>
              </a:rPr>
              <a:t>s</a:t>
            </a:r>
            <a:r>
              <a:rPr sz="3200" spc="0" dirty="0" smtClean="0">
                <a:latin typeface="Calibri"/>
                <a:cs typeface="Calibri"/>
              </a:rPr>
              <a:t>aging</a:t>
            </a:r>
            <a:endParaRPr sz="3200">
              <a:latin typeface="Calibri"/>
              <a:cs typeface="Calibri"/>
            </a:endParaRPr>
          </a:p>
          <a:p>
            <a:pPr marL="102616" marR="83941">
              <a:lnSpc>
                <a:spcPct val="101725"/>
              </a:lnSpc>
              <a:spcBef>
                <a:spcPts val="315"/>
              </a:spcBef>
            </a:pPr>
            <a:r>
              <a:rPr sz="3200" spc="0" dirty="0" smtClean="0">
                <a:latin typeface="Calibri"/>
                <a:cs typeface="Calibri"/>
              </a:rPr>
              <a:t>Onli</a:t>
            </a:r>
            <a:r>
              <a:rPr sz="3200" spc="-9" dirty="0" smtClean="0">
                <a:latin typeface="Calibri"/>
                <a:cs typeface="Calibri"/>
              </a:rPr>
              <a:t>n</a:t>
            </a:r>
            <a:r>
              <a:rPr sz="3200" spc="0" dirty="0" smtClean="0">
                <a:latin typeface="Calibri"/>
                <a:cs typeface="Calibri"/>
              </a:rPr>
              <a:t>e</a:t>
            </a:r>
            <a:r>
              <a:rPr sz="3200" spc="19" dirty="0" smtClean="0">
                <a:latin typeface="Calibri"/>
                <a:cs typeface="Calibri"/>
              </a:rPr>
              <a:t> </a:t>
            </a:r>
            <a:r>
              <a:rPr sz="3200" spc="0" dirty="0" smtClean="0">
                <a:latin typeface="Calibri"/>
                <a:cs typeface="Calibri"/>
              </a:rPr>
              <a:t>se</a:t>
            </a:r>
            <a:r>
              <a:rPr sz="3200" spc="14" dirty="0" smtClean="0">
                <a:latin typeface="Calibri"/>
                <a:cs typeface="Calibri"/>
              </a:rPr>
              <a:t>r</a:t>
            </a:r>
            <a:r>
              <a:rPr sz="3200" spc="0" dirty="0" smtClean="0">
                <a:latin typeface="Calibri"/>
                <a:cs typeface="Calibri"/>
              </a:rPr>
              <a:t>vices</a:t>
            </a:r>
            <a:endParaRPr sz="3200">
              <a:latin typeface="Calibri"/>
              <a:cs typeface="Calibri"/>
            </a:endParaRPr>
          </a:p>
          <a:p>
            <a:pPr marL="102616" marR="83941">
              <a:lnSpc>
                <a:spcPct val="101725"/>
              </a:lnSpc>
              <a:spcBef>
                <a:spcPts val="320"/>
              </a:spcBef>
            </a:pPr>
            <a:r>
              <a:rPr sz="3200" spc="-59" dirty="0" smtClean="0">
                <a:latin typeface="Calibri"/>
                <a:cs typeface="Calibri"/>
              </a:rPr>
              <a:t>P</a:t>
            </a:r>
            <a:r>
              <a:rPr sz="3200" spc="0" dirty="0" smtClean="0">
                <a:latin typeface="Calibri"/>
                <a:cs typeface="Calibri"/>
              </a:rPr>
              <a:t>eer-</a:t>
            </a:r>
            <a:r>
              <a:rPr sz="3200" spc="-39" dirty="0" smtClean="0">
                <a:latin typeface="Calibri"/>
                <a:cs typeface="Calibri"/>
              </a:rPr>
              <a:t>t</a:t>
            </a:r>
            <a:r>
              <a:rPr sz="3200" spc="4" dirty="0" smtClean="0">
                <a:latin typeface="Calibri"/>
                <a:cs typeface="Calibri"/>
              </a:rPr>
              <a:t>o</a:t>
            </a:r>
            <a:r>
              <a:rPr sz="3200" spc="0" dirty="0" smtClean="0">
                <a:latin typeface="Calibri"/>
                <a:cs typeface="Calibri"/>
              </a:rPr>
              <a:t>-peer</a:t>
            </a:r>
            <a:r>
              <a:rPr sz="3200" spc="-54" dirty="0" smtClean="0">
                <a:latin typeface="Calibri"/>
                <a:cs typeface="Calibri"/>
              </a:rPr>
              <a:t> </a:t>
            </a:r>
            <a:r>
              <a:rPr sz="3200" spc="0" dirty="0" smtClean="0">
                <a:latin typeface="Calibri"/>
                <a:cs typeface="Calibri"/>
              </a:rPr>
              <a:t>se</a:t>
            </a:r>
            <a:r>
              <a:rPr sz="3200" spc="14" dirty="0" smtClean="0">
                <a:latin typeface="Calibri"/>
                <a:cs typeface="Calibri"/>
              </a:rPr>
              <a:t>r</a:t>
            </a:r>
            <a:r>
              <a:rPr sz="3200" spc="0" dirty="0" smtClean="0">
                <a:latin typeface="Calibri"/>
                <a:cs typeface="Calibri"/>
              </a:rPr>
              <a:t>vices</a:t>
            </a:r>
            <a:endParaRPr sz="3200">
              <a:latin typeface="Calibri"/>
              <a:cs typeface="Calibri"/>
            </a:endParaRPr>
          </a:p>
        </p:txBody>
      </p:sp>
      <p:sp>
        <p:nvSpPr>
          <p:cNvPr id="4" name="object 4"/>
          <p:cNvSpPr txBox="1"/>
          <p:nvPr/>
        </p:nvSpPr>
        <p:spPr>
          <a:xfrm>
            <a:off x="6783379" y="601497"/>
            <a:ext cx="1960541" cy="585012"/>
          </a:xfrm>
          <a:prstGeom prst="rect">
            <a:avLst/>
          </a:prstGeom>
        </p:spPr>
        <p:txBody>
          <a:bodyPr wrap="square" lIns="0" tIns="0" rIns="0" bIns="0" rtlCol="0">
            <a:noAutofit/>
          </a:bodyPr>
          <a:lstStyle/>
          <a:p>
            <a:pPr marL="12700">
              <a:lnSpc>
                <a:spcPts val="4585"/>
              </a:lnSpc>
              <a:spcBef>
                <a:spcPts val="229"/>
              </a:spcBef>
            </a:pPr>
            <a:r>
              <a:rPr sz="6600" spc="0" baseline="3103" dirty="0" smtClean="0">
                <a:solidFill>
                  <a:srgbClr val="11478A"/>
                </a:solidFill>
                <a:latin typeface="Calibri"/>
                <a:cs typeface="Calibri"/>
              </a:rPr>
              <a:t>Se</a:t>
            </a:r>
            <a:r>
              <a:rPr sz="6600" spc="34" baseline="3103" dirty="0" smtClean="0">
                <a:solidFill>
                  <a:srgbClr val="11478A"/>
                </a:solidFill>
                <a:latin typeface="Calibri"/>
                <a:cs typeface="Calibri"/>
              </a:rPr>
              <a:t>r</a:t>
            </a:r>
            <a:r>
              <a:rPr sz="6600" spc="0" baseline="3103" dirty="0" smtClean="0">
                <a:solidFill>
                  <a:srgbClr val="11478A"/>
                </a:solidFill>
                <a:latin typeface="Calibri"/>
                <a:cs typeface="Calibri"/>
              </a:rPr>
              <a:t>vices</a:t>
            </a:r>
            <a:endParaRPr sz="4400">
              <a:latin typeface="Calibri"/>
              <a:cs typeface="Calibri"/>
            </a:endParaRPr>
          </a:p>
        </p:txBody>
      </p:sp>
      <p:sp>
        <p:nvSpPr>
          <p:cNvPr id="3" name="object 3"/>
          <p:cNvSpPr txBox="1"/>
          <p:nvPr/>
        </p:nvSpPr>
        <p:spPr>
          <a:xfrm>
            <a:off x="1602994" y="1575808"/>
            <a:ext cx="272985" cy="4188441"/>
          </a:xfrm>
          <a:prstGeom prst="rect">
            <a:avLst/>
          </a:prstGeom>
        </p:spPr>
        <p:txBody>
          <a:bodyPr wrap="square" lIns="0" tIns="0" rIns="0" bIns="0" rtlCol="0">
            <a:noAutofit/>
          </a:bodyPr>
          <a:lstStyle/>
          <a:p>
            <a:pPr marL="12700" marR="185">
              <a:lnSpc>
                <a:spcPts val="3370"/>
              </a:lnSpc>
              <a:spcBef>
                <a:spcPts val="168"/>
              </a:spcBef>
            </a:pPr>
            <a:r>
              <a:rPr sz="3200" spc="0" dirty="0" smtClean="0">
                <a:latin typeface="Wingdings"/>
                <a:cs typeface="Wingdings"/>
              </a:rPr>
              <a:t></a:t>
            </a:r>
            <a:endParaRPr sz="3200">
              <a:latin typeface="Wingdings"/>
              <a:cs typeface="Wingdings"/>
            </a:endParaRPr>
          </a:p>
          <a:p>
            <a:pPr marL="12700">
              <a:lnSpc>
                <a:spcPct val="92488"/>
              </a:lnSpc>
              <a:spcBef>
                <a:spcPts val="506"/>
              </a:spcBef>
            </a:pPr>
            <a:r>
              <a:rPr sz="3200" spc="0" dirty="0" smtClean="0">
                <a:latin typeface="Wingdings"/>
                <a:cs typeface="Wingdings"/>
              </a:rPr>
              <a:t></a:t>
            </a:r>
            <a:endParaRPr sz="3200">
              <a:latin typeface="Wingdings"/>
              <a:cs typeface="Wingdings"/>
            </a:endParaRPr>
          </a:p>
          <a:p>
            <a:pPr marL="12700" marR="185">
              <a:lnSpc>
                <a:spcPct val="92488"/>
              </a:lnSpc>
              <a:spcBef>
                <a:spcPts val="672"/>
              </a:spcBef>
            </a:pPr>
            <a:r>
              <a:rPr sz="3200" spc="0" dirty="0" smtClean="0">
                <a:latin typeface="Wingdings"/>
                <a:cs typeface="Wingdings"/>
              </a:rPr>
              <a:t></a:t>
            </a:r>
            <a:endParaRPr sz="3200">
              <a:latin typeface="Wingdings"/>
              <a:cs typeface="Wingdings"/>
            </a:endParaRPr>
          </a:p>
          <a:p>
            <a:pPr marL="12700" marR="185">
              <a:lnSpc>
                <a:spcPct val="92488"/>
              </a:lnSpc>
              <a:spcBef>
                <a:spcPts val="672"/>
              </a:spcBef>
            </a:pPr>
            <a:r>
              <a:rPr sz="3200" spc="0" dirty="0" smtClean="0">
                <a:latin typeface="Wingdings"/>
                <a:cs typeface="Wingdings"/>
              </a:rPr>
              <a:t></a:t>
            </a:r>
            <a:endParaRPr sz="3200">
              <a:latin typeface="Wingdings"/>
              <a:cs typeface="Wingdings"/>
            </a:endParaRPr>
          </a:p>
          <a:p>
            <a:pPr marL="12700" marR="0">
              <a:lnSpc>
                <a:spcPct val="92488"/>
              </a:lnSpc>
              <a:spcBef>
                <a:spcPts val="674"/>
              </a:spcBef>
            </a:pPr>
            <a:r>
              <a:rPr sz="3200" spc="0" dirty="0" smtClean="0">
                <a:latin typeface="Wingdings"/>
                <a:cs typeface="Wingdings"/>
              </a:rPr>
              <a:t></a:t>
            </a:r>
            <a:endParaRPr sz="3200">
              <a:latin typeface="Wingdings"/>
              <a:cs typeface="Wingdings"/>
            </a:endParaRPr>
          </a:p>
          <a:p>
            <a:pPr marL="12700" marR="185">
              <a:lnSpc>
                <a:spcPct val="92488"/>
              </a:lnSpc>
              <a:spcBef>
                <a:spcPts val="672"/>
              </a:spcBef>
            </a:pPr>
            <a:r>
              <a:rPr sz="3200" spc="0" dirty="0" smtClean="0">
                <a:latin typeface="Wingdings"/>
                <a:cs typeface="Wingdings"/>
              </a:rPr>
              <a:t></a:t>
            </a:r>
            <a:endParaRPr sz="3200">
              <a:latin typeface="Wingdings"/>
              <a:cs typeface="Wingdings"/>
            </a:endParaRPr>
          </a:p>
          <a:p>
            <a:pPr marL="12700" marR="185">
              <a:lnSpc>
                <a:spcPct val="92488"/>
              </a:lnSpc>
              <a:spcBef>
                <a:spcPts val="672"/>
              </a:spcBef>
            </a:pPr>
            <a:r>
              <a:rPr sz="3200" spc="0" dirty="0" smtClean="0">
                <a:latin typeface="Wingdings"/>
                <a:cs typeface="Wingdings"/>
              </a:rPr>
              <a:t></a:t>
            </a:r>
            <a:endParaRPr sz="3200">
              <a:latin typeface="Wingdings"/>
              <a:cs typeface="Wingdings"/>
            </a:endParaRPr>
          </a:p>
          <a:p>
            <a:pPr marL="12700" marR="0">
              <a:lnSpc>
                <a:spcPct val="92488"/>
              </a:lnSpc>
              <a:spcBef>
                <a:spcPts val="674"/>
              </a:spcBef>
            </a:pPr>
            <a:r>
              <a:rPr sz="3200" spc="0" dirty="0" smtClean="0">
                <a:latin typeface="Wingdings"/>
                <a:cs typeface="Wingdings"/>
              </a:rPr>
              <a:t></a:t>
            </a:r>
            <a:endParaRPr sz="3200">
              <a:latin typeface="Wingdings"/>
              <a:cs typeface="Wingdings"/>
            </a:endParaRPr>
          </a:p>
        </p:txBody>
      </p:sp>
      <p:sp>
        <p:nvSpPr>
          <p:cNvPr id="2" name="object 2"/>
          <p:cNvSpPr txBox="1"/>
          <p:nvPr/>
        </p:nvSpPr>
        <p:spPr>
          <a:xfrm>
            <a:off x="8426958" y="6464909"/>
            <a:ext cx="203657" cy="177800"/>
          </a:xfrm>
          <a:prstGeom prst="rect">
            <a:avLst/>
          </a:prstGeom>
        </p:spPr>
        <p:txBody>
          <a:bodyPr wrap="square" lIns="0" tIns="0" rIns="0" bIns="0" rtlCol="0">
            <a:noAutofit/>
          </a:bodyPr>
          <a:lstStyle/>
          <a:p>
            <a:pPr marL="12700">
              <a:lnSpc>
                <a:spcPts val="1320"/>
              </a:lnSpc>
              <a:spcBef>
                <a:spcPts val="66"/>
              </a:spcBef>
            </a:pPr>
            <a:r>
              <a:rPr sz="1800" spc="4" baseline="2275" dirty="0" smtClean="0">
                <a:solidFill>
                  <a:srgbClr val="888888"/>
                </a:solidFill>
                <a:latin typeface="Calibri"/>
                <a:cs typeface="Calibri"/>
              </a:rPr>
              <a:t>14</a:t>
            </a:r>
            <a:endParaRPr sz="120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80</a:t>
            </a:fld>
            <a:endParaRPr lang="en-IN" dirty="0"/>
          </a:p>
        </p:txBody>
      </p:sp>
      <p:sp>
        <p:nvSpPr>
          <p:cNvPr id="6" name="TextBox 5"/>
          <p:cNvSpPr txBox="1"/>
          <p:nvPr/>
        </p:nvSpPr>
        <p:spPr>
          <a:xfrm>
            <a:off x="304800" y="1066801"/>
            <a:ext cx="8382000" cy="5663089"/>
          </a:xfrm>
          <a:prstGeom prst="rect">
            <a:avLst/>
          </a:prstGeom>
          <a:noFill/>
        </p:spPr>
        <p:txBody>
          <a:bodyPr wrap="square" rtlCol="0">
            <a:spAutoFit/>
          </a:bodyPr>
          <a:lstStyle/>
          <a:p>
            <a:r>
              <a:rPr lang="en-US" b="1" dirty="0" smtClean="0">
                <a:latin typeface="Times New Roman" pitchFamily="18" charset="0"/>
                <a:cs typeface="Times New Roman" pitchFamily="18" charset="0"/>
              </a:rPr>
              <a:t>8. Correct HTML tag for the largest heading is</a:t>
            </a:r>
          </a:p>
          <a:p>
            <a:r>
              <a:rPr lang="en-US" dirty="0" smtClean="0">
                <a:latin typeface="Times New Roman" pitchFamily="18" charset="0"/>
                <a:cs typeface="Times New Roman" pitchFamily="18" charset="0"/>
              </a:rPr>
              <a:t>A.&lt;head&gt;    B. &lt;h6&gt;	C. &lt;heading&gt;	</a:t>
            </a:r>
            <a:r>
              <a:rPr lang="en-US" dirty="0" smtClean="0">
                <a:solidFill>
                  <a:srgbClr val="FF0000"/>
                </a:solidFill>
                <a:latin typeface="Times New Roman" pitchFamily="18" charset="0"/>
                <a:cs typeface="Times New Roman" pitchFamily="18" charset="0"/>
              </a:rPr>
              <a:t>D. &lt;h1&gt;</a:t>
            </a:r>
          </a:p>
          <a:p>
            <a:endParaRPr lang="en-US"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9: Markup tags tell the web browser</a:t>
            </a:r>
          </a:p>
          <a:p>
            <a:r>
              <a:rPr lang="en-US" dirty="0" err="1" smtClean="0">
                <a:latin typeface="Times New Roman" pitchFamily="18" charset="0"/>
                <a:cs typeface="Times New Roman" pitchFamily="18" charset="0"/>
              </a:rPr>
              <a:t>A.How</a:t>
            </a:r>
            <a:r>
              <a:rPr lang="en-US" dirty="0" smtClean="0">
                <a:latin typeface="Times New Roman" pitchFamily="18" charset="0"/>
                <a:cs typeface="Times New Roman" pitchFamily="18" charset="0"/>
              </a:rPr>
              <a:t> to </a:t>
            </a:r>
            <a:r>
              <a:rPr lang="en-US" dirty="0" err="1" smtClean="0">
                <a:latin typeface="Times New Roman" pitchFamily="18" charset="0"/>
                <a:cs typeface="Times New Roman" pitchFamily="18" charset="0"/>
              </a:rPr>
              <a:t>organise</a:t>
            </a:r>
            <a:r>
              <a:rPr lang="en-US" dirty="0" smtClean="0">
                <a:latin typeface="Times New Roman" pitchFamily="18" charset="0"/>
                <a:cs typeface="Times New Roman" pitchFamily="18" charset="0"/>
              </a:rPr>
              <a:t> the page	</a:t>
            </a:r>
            <a:r>
              <a:rPr lang="en-US" dirty="0" err="1" smtClean="0">
                <a:solidFill>
                  <a:srgbClr val="FF0000"/>
                </a:solidFill>
                <a:latin typeface="Times New Roman" pitchFamily="18" charset="0"/>
                <a:cs typeface="Times New Roman" pitchFamily="18" charset="0"/>
              </a:rPr>
              <a:t>B.How</a:t>
            </a:r>
            <a:r>
              <a:rPr lang="en-US" dirty="0" smtClean="0">
                <a:solidFill>
                  <a:srgbClr val="FF0000"/>
                </a:solidFill>
                <a:latin typeface="Times New Roman" pitchFamily="18" charset="0"/>
                <a:cs typeface="Times New Roman" pitchFamily="18" charset="0"/>
              </a:rPr>
              <a:t> to display the page</a:t>
            </a:r>
          </a:p>
          <a:p>
            <a:r>
              <a:rPr lang="en-US" dirty="0" err="1" smtClean="0">
                <a:latin typeface="Times New Roman" pitchFamily="18" charset="0"/>
                <a:cs typeface="Times New Roman" pitchFamily="18" charset="0"/>
              </a:rPr>
              <a:t>C.How</a:t>
            </a:r>
            <a:r>
              <a:rPr lang="en-US" dirty="0" smtClean="0">
                <a:latin typeface="Times New Roman" pitchFamily="18" charset="0"/>
                <a:cs typeface="Times New Roman" pitchFamily="18" charset="0"/>
              </a:rPr>
              <a:t> to display message box on page	</a:t>
            </a:r>
            <a:r>
              <a:rPr lang="en-US" dirty="0" err="1" smtClean="0">
                <a:latin typeface="Times New Roman" pitchFamily="18" charset="0"/>
                <a:cs typeface="Times New Roman" pitchFamily="18" charset="0"/>
              </a:rPr>
              <a:t>D.None</a:t>
            </a:r>
            <a:r>
              <a:rPr lang="en-US" dirty="0" smtClean="0">
                <a:latin typeface="Times New Roman" pitchFamily="18" charset="0"/>
                <a:cs typeface="Times New Roman" pitchFamily="18" charset="0"/>
              </a:rPr>
              <a:t> of these</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10: www is based on which model?</a:t>
            </a:r>
          </a:p>
          <a:p>
            <a:r>
              <a:rPr lang="en-US" dirty="0" err="1" smtClean="0">
                <a:latin typeface="Times New Roman" pitchFamily="18" charset="0"/>
                <a:cs typeface="Times New Roman" pitchFamily="18" charset="0"/>
              </a:rPr>
              <a:t>A.Local</a:t>
            </a:r>
            <a:r>
              <a:rPr lang="en-US" dirty="0" smtClean="0">
                <a:latin typeface="Times New Roman" pitchFamily="18" charset="0"/>
                <a:cs typeface="Times New Roman" pitchFamily="18" charset="0"/>
              </a:rPr>
              <a:t>-server	</a:t>
            </a:r>
            <a:r>
              <a:rPr lang="en-US" dirty="0" smtClean="0">
                <a:solidFill>
                  <a:srgbClr val="FF0000"/>
                </a:solidFill>
                <a:latin typeface="Times New Roman" pitchFamily="18" charset="0"/>
                <a:cs typeface="Times New Roman" pitchFamily="18" charset="0"/>
              </a:rPr>
              <a:t>B. Client-server</a:t>
            </a:r>
            <a:r>
              <a:rPr lang="en-US" dirty="0" smtClean="0">
                <a:latin typeface="Times New Roman" pitchFamily="18" charset="0"/>
                <a:cs typeface="Times New Roman" pitchFamily="18" charset="0"/>
              </a:rPr>
              <a:t>	C. 3-tier	D. None of these</a:t>
            </a:r>
          </a:p>
          <a:p>
            <a:endParaRPr lang="en-US" dirty="0" smtClean="0">
              <a:latin typeface="Times New Roman" pitchFamily="18" charset="0"/>
              <a:cs typeface="Times New Roman" pitchFamily="18" charset="0"/>
            </a:endParaRPr>
          </a:p>
          <a:p>
            <a:pPr hangingPunct="0"/>
            <a:r>
              <a:rPr lang="en-US" b="1" dirty="0" smtClean="0">
                <a:latin typeface="Times New Roman" pitchFamily="18" charset="0"/>
                <a:cs typeface="Times New Roman" pitchFamily="18" charset="0"/>
              </a:rPr>
              <a:t>11: What are Empty elements and is it valid? </a:t>
            </a:r>
          </a:p>
          <a:p>
            <a:pPr hangingPunct="0"/>
            <a:r>
              <a:rPr lang="en-US" dirty="0" smtClean="0">
                <a:latin typeface="Times New Roman" pitchFamily="18" charset="0"/>
                <a:cs typeface="Times New Roman" pitchFamily="18" charset="0"/>
              </a:rPr>
              <a:t>A.No, there is no such terms as Empty Element</a:t>
            </a:r>
          </a:p>
          <a:p>
            <a:pPr hangingPunct="0"/>
            <a:r>
              <a:rPr lang="en-US" dirty="0" smtClean="0">
                <a:solidFill>
                  <a:srgbClr val="FF0000"/>
                </a:solidFill>
                <a:latin typeface="Times New Roman" pitchFamily="18" charset="0"/>
                <a:cs typeface="Times New Roman" pitchFamily="18" charset="0"/>
              </a:rPr>
              <a:t>B.Empty elements are element with no data </a:t>
            </a:r>
          </a:p>
          <a:p>
            <a:pPr hangingPunct="0"/>
            <a:r>
              <a:rPr lang="en-US" dirty="0" smtClean="0">
                <a:latin typeface="Times New Roman" pitchFamily="18" charset="0"/>
                <a:cs typeface="Times New Roman" pitchFamily="18" charset="0"/>
              </a:rPr>
              <a:t>C.No, it is not valid to use Empty Element</a:t>
            </a:r>
          </a:p>
          <a:p>
            <a:pPr hangingPunct="0"/>
            <a:r>
              <a:rPr lang="en-US" dirty="0" smtClean="0">
                <a:latin typeface="Times New Roman" pitchFamily="18" charset="0"/>
                <a:cs typeface="Times New Roman" pitchFamily="18" charset="0"/>
              </a:rPr>
              <a:t>D. None of these</a:t>
            </a:r>
          </a:p>
          <a:p>
            <a:pPr hangingPunct="0"/>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12: Which of the following attributes of text box control allow to limit the maximum</a:t>
            </a:r>
          </a:p>
          <a:p>
            <a:r>
              <a:rPr lang="en-US" b="1" dirty="0" smtClean="0">
                <a:latin typeface="Times New Roman" pitchFamily="18" charset="0"/>
                <a:cs typeface="Times New Roman" pitchFamily="18" charset="0"/>
              </a:rPr>
              <a:t>character?</a:t>
            </a:r>
          </a:p>
          <a:p>
            <a:r>
              <a:rPr lang="en-US" dirty="0" err="1" smtClean="0">
                <a:latin typeface="Times New Roman" pitchFamily="18" charset="0"/>
                <a:cs typeface="Times New Roman" pitchFamily="18" charset="0"/>
              </a:rPr>
              <a:t>A.size</a:t>
            </a:r>
            <a:r>
              <a:rPr lang="en-US" dirty="0" smtClean="0">
                <a:latin typeface="Times New Roman" pitchFamily="18" charset="0"/>
                <a:cs typeface="Times New Roman" pitchFamily="18" charset="0"/>
              </a:rPr>
              <a:t>    B. Len   </a:t>
            </a:r>
            <a:r>
              <a:rPr lang="en-US" dirty="0" err="1" smtClean="0">
                <a:solidFill>
                  <a:srgbClr val="FF0000"/>
                </a:solidFill>
                <a:latin typeface="Times New Roman" pitchFamily="18" charset="0"/>
                <a:cs typeface="Times New Roman" pitchFamily="18" charset="0"/>
              </a:rPr>
              <a:t>C.maxlength</a:t>
            </a:r>
            <a:r>
              <a:rPr lang="en-US" dirty="0" smtClean="0">
                <a:latin typeface="Times New Roman" pitchFamily="18" charset="0"/>
                <a:cs typeface="Times New Roman" pitchFamily="18" charset="0"/>
              </a:rPr>
              <a:t>	    D. all of these</a:t>
            </a:r>
          </a:p>
          <a:p>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88870253"/>
      </p:ext>
    </p:extLst>
  </p:cSld>
  <p:clrMapOvr>
    <a:masterClrMapping/>
  </p:clrMapOvr>
  <p:transition>
    <p:pull dir="l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81</a:t>
            </a:fld>
            <a:endParaRPr lang="en-IN" dirty="0"/>
          </a:p>
        </p:txBody>
      </p:sp>
      <p:sp>
        <p:nvSpPr>
          <p:cNvPr id="6" name="TextBox 5"/>
          <p:cNvSpPr txBox="1"/>
          <p:nvPr/>
        </p:nvSpPr>
        <p:spPr>
          <a:xfrm>
            <a:off x="228600" y="1143000"/>
            <a:ext cx="8382000" cy="6217087"/>
          </a:xfrm>
          <a:prstGeom prst="rect">
            <a:avLst/>
          </a:prstGeom>
          <a:noFill/>
        </p:spPr>
        <p:txBody>
          <a:bodyPr wrap="square" rtlCol="0">
            <a:spAutoFit/>
          </a:bodyPr>
          <a:lstStyle/>
          <a:p>
            <a:r>
              <a:rPr lang="en-US" b="1" dirty="0" smtClean="0">
                <a:latin typeface="Times New Roman" pitchFamily="18" charset="0"/>
                <a:cs typeface="Times New Roman" pitchFamily="18" charset="0"/>
              </a:rPr>
              <a:t>13.HTML is a subset of</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SGMT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 SGML   </a:t>
            </a:r>
            <a:r>
              <a:rPr lang="en-US" b="1" dirty="0" smtClean="0">
                <a:latin typeface="Times New Roman" pitchFamily="18" charset="0"/>
                <a:cs typeface="Times New Roman" pitchFamily="18" charset="0"/>
              </a:rPr>
              <a:t>C. </a:t>
            </a:r>
            <a:r>
              <a:rPr lang="en-US" dirty="0" smtClean="0">
                <a:latin typeface="Times New Roman" pitchFamily="18" charset="0"/>
                <a:cs typeface="Times New Roman" pitchFamily="18" charset="0"/>
              </a:rPr>
              <a:t>SGMD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a:t>
            </a:r>
            <a:r>
              <a:rPr lang="en-US" dirty="0" err="1" smtClean="0">
                <a:latin typeface="Times New Roman" pitchFamily="18" charset="0"/>
                <a:cs typeface="Times New Roman" pitchFamily="18" charset="0"/>
              </a:rPr>
              <a:t>None</a:t>
            </a:r>
            <a:r>
              <a:rPr lang="en-US" dirty="0" smtClean="0">
                <a:latin typeface="Times New Roman" pitchFamily="18" charset="0"/>
                <a:cs typeface="Times New Roman" pitchFamily="18" charset="0"/>
              </a:rPr>
              <a:t> of these</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14.Character encoding is</a:t>
            </a:r>
            <a:endParaRPr lang="en-US" dirty="0" smtClean="0">
              <a:latin typeface="Times New Roman" pitchFamily="18" charset="0"/>
              <a:cs typeface="Times New Roman" pitchFamily="18" charset="0"/>
            </a:endParaRPr>
          </a:p>
          <a:p>
            <a:pPr hangingPunct="0"/>
            <a:r>
              <a:rPr lang="en-US" b="1" dirty="0" err="1" smtClean="0">
                <a:latin typeface="Times New Roman" pitchFamily="18" charset="0"/>
                <a:cs typeface="Times New Roman" pitchFamily="18" charset="0"/>
              </a:rPr>
              <a:t>A.</a:t>
            </a:r>
            <a:r>
              <a:rPr lang="en-US" dirty="0" err="1" smtClean="0">
                <a:latin typeface="Times New Roman" pitchFamily="18" charset="0"/>
                <a:cs typeface="Times New Roman" pitchFamily="18" charset="0"/>
              </a:rPr>
              <a:t>method</a:t>
            </a:r>
            <a:r>
              <a:rPr lang="en-US" dirty="0" smtClean="0">
                <a:latin typeface="Times New Roman" pitchFamily="18" charset="0"/>
                <a:cs typeface="Times New Roman" pitchFamily="18" charset="0"/>
              </a:rPr>
              <a:t> used to represent numbers in a character</a:t>
            </a:r>
            <a:r>
              <a:rPr lang="en-US" b="1" dirty="0" smtClean="0">
                <a:latin typeface="Times New Roman" pitchFamily="18" charset="0"/>
                <a:cs typeface="Times New Roman" pitchFamily="18" charset="0"/>
              </a:rPr>
              <a:t> </a:t>
            </a:r>
          </a:p>
          <a:p>
            <a:pPr hangingPunct="0"/>
            <a:r>
              <a:rPr lang="en-US" b="1" dirty="0" err="1" smtClean="0">
                <a:latin typeface="Times New Roman" pitchFamily="18" charset="0"/>
                <a:cs typeface="Times New Roman" pitchFamily="18" charset="0"/>
              </a:rPr>
              <a:t>B.</a:t>
            </a:r>
            <a:r>
              <a:rPr lang="en-US" dirty="0" err="1" smtClean="0">
                <a:latin typeface="Times New Roman" pitchFamily="18" charset="0"/>
                <a:cs typeface="Times New Roman" pitchFamily="18" charset="0"/>
              </a:rPr>
              <a:t>method</a:t>
            </a:r>
            <a:r>
              <a:rPr lang="en-US" dirty="0" smtClean="0">
                <a:latin typeface="Times New Roman" pitchFamily="18" charset="0"/>
                <a:cs typeface="Times New Roman" pitchFamily="18" charset="0"/>
              </a:rPr>
              <a:t> used to represent character in a number</a:t>
            </a:r>
          </a:p>
          <a:p>
            <a:pPr hangingPunct="0"/>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system that consists of a code which pairs each character with a </a:t>
            </a:r>
            <a:r>
              <a:rPr lang="en-US" dirty="0" err="1" smtClean="0">
                <a:latin typeface="Times New Roman" pitchFamily="18" charset="0"/>
                <a:cs typeface="Times New Roman" pitchFamily="18" charset="0"/>
              </a:rPr>
              <a:t>pattern,sequence</a:t>
            </a:r>
            <a:r>
              <a:rPr lang="en-US" dirty="0" smtClean="0">
                <a:latin typeface="Times New Roman" pitchFamily="18" charset="0"/>
                <a:cs typeface="Times New Roman" pitchFamily="18" charset="0"/>
              </a:rPr>
              <a:t> of natural numbers or electrical pulse in order to transmit the data</a:t>
            </a:r>
          </a:p>
          <a:p>
            <a:pPr hangingPunct="0"/>
            <a:r>
              <a:rPr lang="en-US" b="1" dirty="0" err="1" smtClean="0">
                <a:latin typeface="Times New Roman" pitchFamily="18" charset="0"/>
                <a:cs typeface="Times New Roman" pitchFamily="18" charset="0"/>
              </a:rPr>
              <a:t>D.</a:t>
            </a:r>
            <a:r>
              <a:rPr lang="en-US" dirty="0" err="1" smtClean="0">
                <a:latin typeface="Times New Roman" pitchFamily="18" charset="0"/>
                <a:cs typeface="Times New Roman" pitchFamily="18" charset="0"/>
              </a:rPr>
              <a:t>none</a:t>
            </a:r>
            <a:r>
              <a:rPr lang="en-US" dirty="0" smtClean="0">
                <a:latin typeface="Times New Roman" pitchFamily="18" charset="0"/>
                <a:cs typeface="Times New Roman" pitchFamily="18" charset="0"/>
              </a:rPr>
              <a:t> of these</a:t>
            </a:r>
            <a:r>
              <a:rPr lang="en-US" b="1" dirty="0" smtClean="0">
                <a:latin typeface="Times New Roman" pitchFamily="18" charset="0"/>
                <a:cs typeface="Times New Roman" pitchFamily="18" charset="0"/>
              </a:rPr>
              <a:t> </a:t>
            </a:r>
          </a:p>
          <a:p>
            <a:pPr hangingPunct="0"/>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15.Correct HTML to left align the content inside a table cell is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tdleft</a:t>
            </a:r>
            <a:r>
              <a:rPr lang="en-US" dirty="0" smtClean="0">
                <a:latin typeface="Times New Roman" pitchFamily="18" charset="0"/>
                <a:cs typeface="Times New Roman" pitchFamily="18" charset="0"/>
              </a:rPr>
              <a:t>&gt;</a:t>
            </a:r>
            <a:r>
              <a:rPr lang="en-US" b="1" dirty="0" smtClean="0">
                <a:latin typeface="Times New Roman" pitchFamily="18" charset="0"/>
                <a:cs typeface="Times New Roman" pitchFamily="18" charset="0"/>
              </a:rPr>
              <a:t>   B. </a:t>
            </a:r>
            <a:r>
              <a:rPr lang="en-US" dirty="0" smtClean="0">
                <a:latin typeface="Times New Roman" pitchFamily="18" charset="0"/>
                <a:cs typeface="Times New Roman" pitchFamily="18" charset="0"/>
              </a:rPr>
              <a:t>&lt;td </a:t>
            </a:r>
            <a:r>
              <a:rPr lang="en-US" dirty="0" err="1" smtClean="0">
                <a:latin typeface="Times New Roman" pitchFamily="18" charset="0"/>
                <a:cs typeface="Times New Roman" pitchFamily="18" charset="0"/>
              </a:rPr>
              <a:t>raligh</a:t>
            </a:r>
            <a:r>
              <a:rPr lang="en-US" dirty="0" smtClean="0">
                <a:latin typeface="Times New Roman" pitchFamily="18" charset="0"/>
                <a:cs typeface="Times New Roman" pitchFamily="18" charset="0"/>
              </a:rPr>
              <a:t> = "left" &gt;</a:t>
            </a:r>
            <a:r>
              <a:rPr lang="en-US" b="1" dirty="0" smtClean="0">
                <a:latin typeface="Times New Roman" pitchFamily="18" charset="0"/>
                <a:cs typeface="Times New Roman" pitchFamily="18" charset="0"/>
              </a:rPr>
              <a:t>   C.</a:t>
            </a:r>
            <a:r>
              <a:rPr lang="en-US" dirty="0" smtClean="0">
                <a:latin typeface="Times New Roman" pitchFamily="18" charset="0"/>
                <a:cs typeface="Times New Roman" pitchFamily="18" charset="0"/>
              </a:rPr>
              <a:t>&lt;td align = "left"&gt;</a:t>
            </a:r>
            <a:r>
              <a:rPr lang="en-US" b="1" dirty="0" smtClean="0">
                <a:latin typeface="Times New Roman" pitchFamily="18" charset="0"/>
                <a:cs typeface="Times New Roman" pitchFamily="18" charset="0"/>
              </a:rPr>
              <a:t>   D. </a:t>
            </a:r>
            <a:r>
              <a:rPr lang="en-US" dirty="0" smtClean="0">
                <a:latin typeface="Times New Roman" pitchFamily="18" charset="0"/>
                <a:cs typeface="Times New Roman" pitchFamily="18" charset="0"/>
              </a:rPr>
              <a:t>&lt;td </a:t>
            </a:r>
            <a:r>
              <a:rPr lang="en-US" dirty="0" err="1" smtClean="0">
                <a:latin typeface="Times New Roman" pitchFamily="18" charset="0"/>
                <a:cs typeface="Times New Roman" pitchFamily="18" charset="0"/>
              </a:rPr>
              <a:t>leftalign</a:t>
            </a:r>
            <a:r>
              <a:rPr lang="en-US" dirty="0" smtClean="0">
                <a:latin typeface="Times New Roman" pitchFamily="18" charset="0"/>
                <a:cs typeface="Times New Roman" pitchFamily="18" charset="0"/>
              </a:rPr>
              <a:t>&gt;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16.The tag which allows you to rest other HTML tags within the description is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&lt;TH&gt;	</a:t>
            </a:r>
            <a:r>
              <a:rPr lang="en-US" b="1" dirty="0" smtClean="0">
                <a:latin typeface="Times New Roman" pitchFamily="18" charset="0"/>
                <a:cs typeface="Times New Roman" pitchFamily="18" charset="0"/>
              </a:rPr>
              <a:t>B. </a:t>
            </a:r>
            <a:r>
              <a:rPr lang="en-US" dirty="0" smtClean="0">
                <a:latin typeface="Times New Roman" pitchFamily="18" charset="0"/>
                <a:cs typeface="Times New Roman" pitchFamily="18" charset="0"/>
              </a:rPr>
              <a:t>&lt;TD&gt;</a:t>
            </a:r>
            <a:r>
              <a:rPr lang="en-US" b="1" dirty="0" smtClean="0">
                <a:latin typeface="Times New Roman" pitchFamily="18" charset="0"/>
                <a:cs typeface="Times New Roman" pitchFamily="18" charset="0"/>
              </a:rPr>
              <a:t>    C. </a:t>
            </a:r>
            <a:r>
              <a:rPr lang="en-US" dirty="0" smtClean="0">
                <a:latin typeface="Times New Roman" pitchFamily="18" charset="0"/>
                <a:cs typeface="Times New Roman" pitchFamily="18" charset="0"/>
              </a:rPr>
              <a:t>&lt;TR&gt;	</a:t>
            </a:r>
            <a:r>
              <a:rPr lang="en-US" b="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&lt;CAPTION&gt;</a:t>
            </a:r>
          </a:p>
          <a:p>
            <a:r>
              <a:rPr lang="en-US" b="1" dirty="0" smtClean="0">
                <a:latin typeface="Times New Roman" pitchFamily="18" charset="0"/>
                <a:cs typeface="Times New Roman" pitchFamily="18" charset="0"/>
              </a:rPr>
              <a:t>17.How can you open a link in a new browser window?</a:t>
            </a:r>
            <a:endParaRPr lang="en-US" dirty="0" smtClean="0">
              <a:latin typeface="Times New Roman" pitchFamily="18" charset="0"/>
              <a:cs typeface="Times New Roman" pitchFamily="18" charset="0"/>
            </a:endParaRPr>
          </a:p>
          <a:p>
            <a:pPr hangingPunct="0"/>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 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 target = "new"&gt;</a:t>
            </a:r>
            <a:r>
              <a:rPr lang="en-US" b="1"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B. &lt;a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 target= "-blank"&gt; </a:t>
            </a:r>
          </a:p>
          <a:p>
            <a:pPr hangingPunct="0"/>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url".new</a:t>
            </a:r>
            <a:r>
              <a:rPr lang="en-US" dirty="0" smtClean="0">
                <a:latin typeface="Times New Roman" pitchFamily="18" charset="0"/>
                <a:cs typeface="Times New Roman" pitchFamily="18" charset="0"/>
              </a:rPr>
              <a:t>&gt;</a:t>
            </a:r>
            <a:r>
              <a:rPr lang="en-US" b="1" dirty="0" smtClean="0">
                <a:latin typeface="Times New Roman" pitchFamily="18" charset="0"/>
                <a:cs typeface="Times New Roman" pitchFamily="18" charset="0"/>
              </a:rPr>
              <a:t> 			D. </a:t>
            </a:r>
            <a:r>
              <a:rPr lang="en-US" dirty="0" smtClean="0">
                <a:latin typeface="Times New Roman" pitchFamily="18" charset="0"/>
                <a:cs typeface="Times New Roman" pitchFamily="18" charset="0"/>
              </a:rPr>
              <a: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 target ="open"&gt;</a:t>
            </a:r>
          </a:p>
          <a:p>
            <a:r>
              <a:rPr lang="en-US" b="1" dirty="0" smtClean="0">
                <a:latin typeface="Times New Roman" pitchFamily="18" charset="0"/>
                <a:cs typeface="Times New Roman" pitchFamily="18" charset="0"/>
              </a:rPr>
              <a:t>18.The tag used to create a new list item and also include a hyperlink is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&lt;LI&gt;	</a:t>
            </a:r>
            <a:r>
              <a:rPr lang="en-US" b="1" dirty="0" smtClean="0">
                <a:latin typeface="Times New Roman" pitchFamily="18" charset="0"/>
                <a:cs typeface="Times New Roman" pitchFamily="18" charset="0"/>
              </a:rPr>
              <a:t>B. </a:t>
            </a:r>
            <a:r>
              <a:rPr lang="en-US" dirty="0" smtClean="0">
                <a:latin typeface="Times New Roman" pitchFamily="18" charset="0"/>
                <a:cs typeface="Times New Roman" pitchFamily="18" charset="0"/>
              </a:rPr>
              <a:t>&lt;DL&gt;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&lt;DD&gt;</a:t>
            </a:r>
            <a:r>
              <a:rPr lang="en-US" b="1" dirty="0" smtClean="0">
                <a:latin typeface="Times New Roman" pitchFamily="18" charset="0"/>
                <a:cs typeface="Times New Roman" pitchFamily="18" charset="0"/>
              </a:rPr>
              <a:t>   D. </a:t>
            </a:r>
            <a:r>
              <a:rPr lang="en-US" dirty="0" smtClean="0">
                <a:latin typeface="Times New Roman" pitchFamily="18" charset="0"/>
                <a:cs typeface="Times New Roman" pitchFamily="18" charset="0"/>
              </a:rPr>
              <a:t>&lt;UL&gt;</a:t>
            </a:r>
          </a:p>
          <a:p>
            <a:endParaRPr lang="en-US" dirty="0" smtClean="0">
              <a:solidFill>
                <a:srgbClr val="FF0000"/>
              </a:solidFill>
            </a:endParaRPr>
          </a:p>
          <a:p>
            <a:endParaRPr lang="en-US" sz="2000" dirty="0" smtClean="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82</a:t>
            </a:fld>
            <a:endParaRPr lang="en-IN" dirty="0"/>
          </a:p>
        </p:txBody>
      </p:sp>
      <p:sp>
        <p:nvSpPr>
          <p:cNvPr id="6" name="TextBox 5"/>
          <p:cNvSpPr txBox="1"/>
          <p:nvPr/>
        </p:nvSpPr>
        <p:spPr>
          <a:xfrm>
            <a:off x="228600" y="1143000"/>
            <a:ext cx="8382000" cy="6217087"/>
          </a:xfrm>
          <a:prstGeom prst="rect">
            <a:avLst/>
          </a:prstGeom>
          <a:noFill/>
        </p:spPr>
        <p:txBody>
          <a:bodyPr wrap="square" rtlCol="0">
            <a:spAutoFit/>
          </a:bodyPr>
          <a:lstStyle/>
          <a:p>
            <a:r>
              <a:rPr lang="en-US" b="1" dirty="0" smtClean="0">
                <a:latin typeface="Times New Roman" pitchFamily="18" charset="0"/>
                <a:cs typeface="Times New Roman" pitchFamily="18" charset="0"/>
              </a:rPr>
              <a:t>13.HTML is a subset of</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SGMT</a:t>
            </a:r>
            <a:r>
              <a:rPr lang="en-US" b="1"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B. SGML   </a:t>
            </a:r>
            <a:r>
              <a:rPr lang="en-US" b="1" dirty="0" smtClean="0">
                <a:latin typeface="Times New Roman" pitchFamily="18" charset="0"/>
                <a:cs typeface="Times New Roman" pitchFamily="18" charset="0"/>
              </a:rPr>
              <a:t>C. </a:t>
            </a:r>
            <a:r>
              <a:rPr lang="en-US" dirty="0" smtClean="0">
                <a:latin typeface="Times New Roman" pitchFamily="18" charset="0"/>
                <a:cs typeface="Times New Roman" pitchFamily="18" charset="0"/>
              </a:rPr>
              <a:t>SGMD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a:t>
            </a:r>
            <a:r>
              <a:rPr lang="en-US" dirty="0" err="1" smtClean="0">
                <a:latin typeface="Times New Roman" pitchFamily="18" charset="0"/>
                <a:cs typeface="Times New Roman" pitchFamily="18" charset="0"/>
              </a:rPr>
              <a:t>None</a:t>
            </a:r>
            <a:r>
              <a:rPr lang="en-US" dirty="0" smtClean="0">
                <a:latin typeface="Times New Roman" pitchFamily="18" charset="0"/>
                <a:cs typeface="Times New Roman" pitchFamily="18" charset="0"/>
              </a:rPr>
              <a:t> of these</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14.Character encoding is</a:t>
            </a:r>
            <a:endParaRPr lang="en-US" dirty="0" smtClean="0">
              <a:latin typeface="Times New Roman" pitchFamily="18" charset="0"/>
              <a:cs typeface="Times New Roman" pitchFamily="18" charset="0"/>
            </a:endParaRPr>
          </a:p>
          <a:p>
            <a:pPr hangingPunct="0"/>
            <a:r>
              <a:rPr lang="en-US" b="1" dirty="0" err="1" smtClean="0">
                <a:latin typeface="Times New Roman" pitchFamily="18" charset="0"/>
                <a:cs typeface="Times New Roman" pitchFamily="18" charset="0"/>
              </a:rPr>
              <a:t>A.</a:t>
            </a:r>
            <a:r>
              <a:rPr lang="en-US" dirty="0" err="1" smtClean="0">
                <a:latin typeface="Times New Roman" pitchFamily="18" charset="0"/>
                <a:cs typeface="Times New Roman" pitchFamily="18" charset="0"/>
              </a:rPr>
              <a:t>method</a:t>
            </a:r>
            <a:r>
              <a:rPr lang="en-US" dirty="0" smtClean="0">
                <a:latin typeface="Times New Roman" pitchFamily="18" charset="0"/>
                <a:cs typeface="Times New Roman" pitchFamily="18" charset="0"/>
              </a:rPr>
              <a:t> used to represent numbers in a character</a:t>
            </a:r>
            <a:r>
              <a:rPr lang="en-US" b="1" dirty="0" smtClean="0">
                <a:latin typeface="Times New Roman" pitchFamily="18" charset="0"/>
                <a:cs typeface="Times New Roman" pitchFamily="18" charset="0"/>
              </a:rPr>
              <a:t> </a:t>
            </a:r>
          </a:p>
          <a:p>
            <a:pPr hangingPunct="0"/>
            <a:r>
              <a:rPr lang="en-US" b="1" dirty="0" err="1" smtClean="0">
                <a:latin typeface="Times New Roman" pitchFamily="18" charset="0"/>
                <a:cs typeface="Times New Roman" pitchFamily="18" charset="0"/>
              </a:rPr>
              <a:t>B.</a:t>
            </a:r>
            <a:r>
              <a:rPr lang="en-US" dirty="0" err="1" smtClean="0">
                <a:latin typeface="Times New Roman" pitchFamily="18" charset="0"/>
                <a:cs typeface="Times New Roman" pitchFamily="18" charset="0"/>
              </a:rPr>
              <a:t>method</a:t>
            </a:r>
            <a:r>
              <a:rPr lang="en-US" dirty="0" smtClean="0">
                <a:latin typeface="Times New Roman" pitchFamily="18" charset="0"/>
                <a:cs typeface="Times New Roman" pitchFamily="18" charset="0"/>
              </a:rPr>
              <a:t> used to represent character in a number</a:t>
            </a:r>
          </a:p>
          <a:p>
            <a:pPr hangingPunct="0"/>
            <a:r>
              <a:rPr lang="en-US" dirty="0" err="1" smtClean="0">
                <a:solidFill>
                  <a:srgbClr val="FF0000"/>
                </a:solidFill>
                <a:latin typeface="Times New Roman" pitchFamily="18" charset="0"/>
                <a:cs typeface="Times New Roman" pitchFamily="18" charset="0"/>
              </a:rPr>
              <a:t>C.a</a:t>
            </a:r>
            <a:r>
              <a:rPr lang="en-US" dirty="0" smtClean="0">
                <a:solidFill>
                  <a:srgbClr val="FF0000"/>
                </a:solidFill>
                <a:latin typeface="Times New Roman" pitchFamily="18" charset="0"/>
                <a:cs typeface="Times New Roman" pitchFamily="18" charset="0"/>
              </a:rPr>
              <a:t> system that consists of a code which pairs each character with a </a:t>
            </a:r>
            <a:r>
              <a:rPr lang="en-US" dirty="0" err="1" smtClean="0">
                <a:solidFill>
                  <a:srgbClr val="FF0000"/>
                </a:solidFill>
                <a:latin typeface="Times New Roman" pitchFamily="18" charset="0"/>
                <a:cs typeface="Times New Roman" pitchFamily="18" charset="0"/>
              </a:rPr>
              <a:t>pattern,sequence</a:t>
            </a:r>
            <a:r>
              <a:rPr lang="en-US" dirty="0" smtClean="0">
                <a:solidFill>
                  <a:srgbClr val="FF0000"/>
                </a:solidFill>
                <a:latin typeface="Times New Roman" pitchFamily="18" charset="0"/>
                <a:cs typeface="Times New Roman" pitchFamily="18" charset="0"/>
              </a:rPr>
              <a:t> of natural numbers or electrical pulse in order to transmit the data</a:t>
            </a:r>
          </a:p>
          <a:p>
            <a:pPr hangingPunct="0"/>
            <a:r>
              <a:rPr lang="en-US" b="1" dirty="0" err="1" smtClean="0">
                <a:latin typeface="Times New Roman" pitchFamily="18" charset="0"/>
                <a:cs typeface="Times New Roman" pitchFamily="18" charset="0"/>
              </a:rPr>
              <a:t>D.</a:t>
            </a:r>
            <a:r>
              <a:rPr lang="en-US" dirty="0" err="1" smtClean="0">
                <a:latin typeface="Times New Roman" pitchFamily="18" charset="0"/>
                <a:cs typeface="Times New Roman" pitchFamily="18" charset="0"/>
              </a:rPr>
              <a:t>none</a:t>
            </a:r>
            <a:r>
              <a:rPr lang="en-US" dirty="0" smtClean="0">
                <a:latin typeface="Times New Roman" pitchFamily="18" charset="0"/>
                <a:cs typeface="Times New Roman" pitchFamily="18" charset="0"/>
              </a:rPr>
              <a:t> of these</a:t>
            </a:r>
            <a:r>
              <a:rPr lang="en-US" b="1" dirty="0" smtClean="0">
                <a:latin typeface="Times New Roman" pitchFamily="18" charset="0"/>
                <a:cs typeface="Times New Roman" pitchFamily="18" charset="0"/>
              </a:rPr>
              <a:t> </a:t>
            </a:r>
          </a:p>
          <a:p>
            <a:pPr hangingPunct="0"/>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15.Correct HTML to left align the content inside a table cell is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tdleft</a:t>
            </a:r>
            <a:r>
              <a:rPr lang="en-US" dirty="0" smtClean="0">
                <a:latin typeface="Times New Roman" pitchFamily="18" charset="0"/>
                <a:cs typeface="Times New Roman" pitchFamily="18" charset="0"/>
              </a:rPr>
              <a:t>&gt;</a:t>
            </a:r>
            <a:r>
              <a:rPr lang="en-US" b="1" dirty="0" smtClean="0">
                <a:latin typeface="Times New Roman" pitchFamily="18" charset="0"/>
                <a:cs typeface="Times New Roman" pitchFamily="18" charset="0"/>
              </a:rPr>
              <a:t>   B. </a:t>
            </a:r>
            <a:r>
              <a:rPr lang="en-US" dirty="0" smtClean="0">
                <a:latin typeface="Times New Roman" pitchFamily="18" charset="0"/>
                <a:cs typeface="Times New Roman" pitchFamily="18" charset="0"/>
              </a:rPr>
              <a:t>&lt;td </a:t>
            </a:r>
            <a:r>
              <a:rPr lang="en-US" dirty="0" err="1" smtClean="0">
                <a:latin typeface="Times New Roman" pitchFamily="18" charset="0"/>
                <a:cs typeface="Times New Roman" pitchFamily="18" charset="0"/>
              </a:rPr>
              <a:t>raligh</a:t>
            </a:r>
            <a:r>
              <a:rPr lang="en-US" dirty="0" smtClean="0">
                <a:latin typeface="Times New Roman" pitchFamily="18" charset="0"/>
                <a:cs typeface="Times New Roman" pitchFamily="18" charset="0"/>
              </a:rPr>
              <a:t> = "left" &gt;</a:t>
            </a:r>
            <a:r>
              <a:rPr lang="en-US" b="1"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C.</a:t>
            </a:r>
            <a:r>
              <a:rPr lang="en-US" dirty="0" smtClean="0">
                <a:solidFill>
                  <a:srgbClr val="FF0000"/>
                </a:solidFill>
                <a:latin typeface="Times New Roman" pitchFamily="18" charset="0"/>
                <a:cs typeface="Times New Roman" pitchFamily="18" charset="0"/>
              </a:rPr>
              <a:t>&lt;td align = "left"&gt;</a:t>
            </a:r>
            <a:r>
              <a:rPr lang="en-US" b="1" dirty="0" smtClean="0">
                <a:solidFill>
                  <a:srgbClr val="FF000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D. </a:t>
            </a:r>
            <a:r>
              <a:rPr lang="en-US" dirty="0" smtClean="0">
                <a:latin typeface="Times New Roman" pitchFamily="18" charset="0"/>
                <a:cs typeface="Times New Roman" pitchFamily="18" charset="0"/>
              </a:rPr>
              <a:t>&lt;td </a:t>
            </a:r>
            <a:r>
              <a:rPr lang="en-US" dirty="0" err="1" smtClean="0">
                <a:latin typeface="Times New Roman" pitchFamily="18" charset="0"/>
                <a:cs typeface="Times New Roman" pitchFamily="18" charset="0"/>
              </a:rPr>
              <a:t>leftalign</a:t>
            </a:r>
            <a:r>
              <a:rPr lang="en-US" dirty="0" smtClean="0">
                <a:latin typeface="Times New Roman" pitchFamily="18" charset="0"/>
                <a:cs typeface="Times New Roman" pitchFamily="18" charset="0"/>
              </a:rPr>
              <a:t>&gt;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16.The tag which allows you to rest other HTML tags within the description is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&lt;TH&gt;	</a:t>
            </a:r>
            <a:r>
              <a:rPr lang="en-US" b="1" dirty="0" smtClean="0">
                <a:latin typeface="Times New Roman" pitchFamily="18" charset="0"/>
                <a:cs typeface="Times New Roman" pitchFamily="18" charset="0"/>
              </a:rPr>
              <a:t>B. </a:t>
            </a:r>
            <a:r>
              <a:rPr lang="en-US" dirty="0" smtClean="0">
                <a:latin typeface="Times New Roman" pitchFamily="18" charset="0"/>
                <a:cs typeface="Times New Roman" pitchFamily="18" charset="0"/>
              </a:rPr>
              <a:t>&lt;TD&gt;</a:t>
            </a:r>
            <a:r>
              <a:rPr lang="en-US" b="1" dirty="0" smtClean="0">
                <a:latin typeface="Times New Roman" pitchFamily="18" charset="0"/>
                <a:cs typeface="Times New Roman" pitchFamily="18" charset="0"/>
              </a:rPr>
              <a:t>    C. </a:t>
            </a:r>
            <a:r>
              <a:rPr lang="en-US" dirty="0" smtClean="0">
                <a:latin typeface="Times New Roman" pitchFamily="18" charset="0"/>
                <a:cs typeface="Times New Roman" pitchFamily="18" charset="0"/>
              </a:rPr>
              <a:t>&lt;TR&gt;	</a:t>
            </a:r>
            <a:r>
              <a:rPr lang="en-US" b="1" dirty="0" smtClean="0">
                <a:solidFill>
                  <a:srgbClr val="FF0000"/>
                </a:solidFill>
                <a:latin typeface="Times New Roman" pitchFamily="18" charset="0"/>
                <a:cs typeface="Times New Roman" pitchFamily="18" charset="0"/>
              </a:rPr>
              <a:t>D.</a:t>
            </a:r>
            <a:r>
              <a:rPr lang="en-US" dirty="0" smtClean="0">
                <a:solidFill>
                  <a:srgbClr val="FF0000"/>
                </a:solidFill>
                <a:latin typeface="Times New Roman" pitchFamily="18" charset="0"/>
                <a:cs typeface="Times New Roman" pitchFamily="18" charset="0"/>
              </a:rPr>
              <a:t>&lt;CAPTION&gt;</a:t>
            </a:r>
          </a:p>
          <a:p>
            <a:r>
              <a:rPr lang="en-US" b="1" dirty="0" smtClean="0">
                <a:latin typeface="Times New Roman" pitchFamily="18" charset="0"/>
                <a:cs typeface="Times New Roman" pitchFamily="18" charset="0"/>
              </a:rPr>
              <a:t>17.How can you open a link in a new browser window?</a:t>
            </a:r>
            <a:endParaRPr lang="en-US" dirty="0" smtClean="0">
              <a:latin typeface="Times New Roman" pitchFamily="18" charset="0"/>
              <a:cs typeface="Times New Roman" pitchFamily="18" charset="0"/>
            </a:endParaRPr>
          </a:p>
          <a:p>
            <a:pPr hangingPunct="0"/>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 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 target = "new"&gt;</a:t>
            </a:r>
            <a:r>
              <a:rPr lang="en-US" b="1"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B. &lt;a </a:t>
            </a:r>
            <a:r>
              <a:rPr lang="en-US" dirty="0" err="1" smtClean="0">
                <a:solidFill>
                  <a:srgbClr val="FF0000"/>
                </a:solidFill>
                <a:latin typeface="Times New Roman" pitchFamily="18" charset="0"/>
                <a:cs typeface="Times New Roman" pitchFamily="18" charset="0"/>
              </a:rPr>
              <a:t>href</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url</a:t>
            </a:r>
            <a:r>
              <a:rPr lang="en-US" dirty="0" smtClean="0">
                <a:solidFill>
                  <a:srgbClr val="FF0000"/>
                </a:solidFill>
                <a:latin typeface="Times New Roman" pitchFamily="18" charset="0"/>
                <a:cs typeface="Times New Roman" pitchFamily="18" charset="0"/>
              </a:rPr>
              <a:t>" target= "-blank"&gt; </a:t>
            </a:r>
          </a:p>
          <a:p>
            <a:pPr hangingPunct="0"/>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url".new</a:t>
            </a:r>
            <a:r>
              <a:rPr lang="en-US" dirty="0" smtClean="0">
                <a:latin typeface="Times New Roman" pitchFamily="18" charset="0"/>
                <a:cs typeface="Times New Roman" pitchFamily="18" charset="0"/>
              </a:rPr>
              <a:t>&gt;</a:t>
            </a:r>
            <a:r>
              <a:rPr lang="en-US" b="1" dirty="0" smtClean="0">
                <a:latin typeface="Times New Roman" pitchFamily="18" charset="0"/>
                <a:cs typeface="Times New Roman" pitchFamily="18" charset="0"/>
              </a:rPr>
              <a:t> 			D. </a:t>
            </a:r>
            <a:r>
              <a:rPr lang="en-US" dirty="0" smtClean="0">
                <a:latin typeface="Times New Roman" pitchFamily="18" charset="0"/>
                <a:cs typeface="Times New Roman" pitchFamily="18" charset="0"/>
              </a:rPr>
              <a: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 target ="open"&gt;</a:t>
            </a:r>
          </a:p>
          <a:p>
            <a:r>
              <a:rPr lang="en-US" b="1" dirty="0" smtClean="0">
                <a:latin typeface="Times New Roman" pitchFamily="18" charset="0"/>
                <a:cs typeface="Times New Roman" pitchFamily="18" charset="0"/>
              </a:rPr>
              <a:t>18.The tag used to create a new list item and also include a hyperlink is</a:t>
            </a: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A.</a:t>
            </a:r>
            <a:r>
              <a:rPr lang="en-US" dirty="0" smtClean="0">
                <a:solidFill>
                  <a:srgbClr val="FF0000"/>
                </a:solidFill>
                <a:latin typeface="Times New Roman" pitchFamily="18" charset="0"/>
                <a:cs typeface="Times New Roman" pitchFamily="18" charset="0"/>
              </a:rPr>
              <a:t>&lt;LI&gt;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 </a:t>
            </a:r>
            <a:r>
              <a:rPr lang="en-US" dirty="0" smtClean="0">
                <a:latin typeface="Times New Roman" pitchFamily="18" charset="0"/>
                <a:cs typeface="Times New Roman" pitchFamily="18" charset="0"/>
              </a:rPr>
              <a:t>&lt;DL&gt;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&lt;DD&gt;</a:t>
            </a:r>
            <a:r>
              <a:rPr lang="en-US" b="1" dirty="0" smtClean="0">
                <a:latin typeface="Times New Roman" pitchFamily="18" charset="0"/>
                <a:cs typeface="Times New Roman" pitchFamily="18" charset="0"/>
              </a:rPr>
              <a:t>   D. </a:t>
            </a:r>
            <a:r>
              <a:rPr lang="en-US" dirty="0" smtClean="0">
                <a:latin typeface="Times New Roman" pitchFamily="18" charset="0"/>
                <a:cs typeface="Times New Roman" pitchFamily="18" charset="0"/>
              </a:rPr>
              <a:t>&lt;UL&gt;</a:t>
            </a:r>
          </a:p>
          <a:p>
            <a:endParaRPr lang="en-US" dirty="0" smtClean="0">
              <a:solidFill>
                <a:srgbClr val="FF0000"/>
              </a:solidFill>
            </a:endParaRPr>
          </a:p>
          <a:p>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192298730"/>
      </p:ext>
    </p:extLst>
  </p:cSld>
  <p:clrMapOvr>
    <a:masterClrMapping/>
  </p:clrMapOvr>
  <p:transition>
    <p:pull dir="l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83</a:t>
            </a:fld>
            <a:endParaRPr lang="en-IN" dirty="0"/>
          </a:p>
        </p:txBody>
      </p:sp>
      <p:sp>
        <p:nvSpPr>
          <p:cNvPr id="6" name="TextBox 5"/>
          <p:cNvSpPr txBox="1"/>
          <p:nvPr/>
        </p:nvSpPr>
        <p:spPr>
          <a:xfrm>
            <a:off x="304800" y="1066801"/>
            <a:ext cx="8382000" cy="6217087"/>
          </a:xfrm>
          <a:prstGeom prst="rect">
            <a:avLst/>
          </a:prstGeom>
          <a:noFill/>
        </p:spPr>
        <p:txBody>
          <a:bodyPr wrap="square" rtlCol="0">
            <a:spAutoFit/>
          </a:bodyPr>
          <a:lstStyle/>
          <a:p>
            <a:r>
              <a:rPr lang="en-US" b="1" dirty="0" smtClean="0">
                <a:latin typeface="Times New Roman" pitchFamily="18" charset="0"/>
                <a:cs typeface="Times New Roman" pitchFamily="18" charset="0"/>
              </a:rPr>
              <a:t>19.&lt;INPUT&gt; is</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A.format</a:t>
            </a:r>
            <a:r>
              <a:rPr lang="en-US" dirty="0" smtClean="0">
                <a:latin typeface="Times New Roman" pitchFamily="18" charset="0"/>
                <a:cs typeface="Times New Roman" pitchFamily="18" charset="0"/>
              </a:rPr>
              <a:t> tag  B. empty tag  </a:t>
            </a:r>
            <a:r>
              <a:rPr lang="en-US" dirty="0" err="1" smtClean="0">
                <a:latin typeface="Times New Roman" pitchFamily="18" charset="0"/>
                <a:cs typeface="Times New Roman" pitchFamily="18" charset="0"/>
              </a:rPr>
              <a:t>C.both</a:t>
            </a:r>
            <a:r>
              <a:rPr lang="en-US" dirty="0" smtClean="0">
                <a:latin typeface="Times New Roman" pitchFamily="18" charset="0"/>
                <a:cs typeface="Times New Roman" pitchFamily="18" charset="0"/>
              </a:rPr>
              <a:t> (a) and (b)  D. none of these</a:t>
            </a:r>
          </a:p>
          <a:p>
            <a:endParaRPr lang="en-US"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20.What </a:t>
            </a:r>
            <a:r>
              <a:rPr lang="en-US" b="1" dirty="0" err="1"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s the correct HTML for adding a background color?</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.&lt;background&gt;yellow&lt;Background&gt;         	B.  &lt;body color = "yellow"&gt;</a:t>
            </a:r>
          </a:p>
          <a:p>
            <a:r>
              <a:rPr lang="en-US" dirty="0" smtClean="0">
                <a:latin typeface="Times New Roman" pitchFamily="18" charset="0"/>
                <a:cs typeface="Times New Roman" pitchFamily="18" charset="0"/>
              </a:rPr>
              <a:t>C.&lt;body </a:t>
            </a:r>
            <a:r>
              <a:rPr lang="en-US" dirty="0" err="1" smtClean="0">
                <a:latin typeface="Times New Roman" pitchFamily="18" charset="0"/>
                <a:cs typeface="Times New Roman" pitchFamily="18" charset="0"/>
              </a:rPr>
              <a:t>bg</a:t>
            </a:r>
            <a:r>
              <a:rPr lang="en-US" dirty="0" smtClean="0">
                <a:latin typeface="Times New Roman" pitchFamily="18" charset="0"/>
                <a:cs typeface="Times New Roman" pitchFamily="18" charset="0"/>
              </a:rPr>
              <a:t> color = "yellow"&gt;</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D. &lt;body </a:t>
            </a:r>
            <a:r>
              <a:rPr lang="en-US" dirty="0" err="1" smtClean="0">
                <a:latin typeface="Times New Roman" pitchFamily="18" charset="0"/>
                <a:cs typeface="Times New Roman" pitchFamily="18" charset="0"/>
              </a:rPr>
              <a:t>bg</a:t>
            </a:r>
            <a:r>
              <a:rPr lang="en-US" dirty="0" smtClean="0">
                <a:latin typeface="Times New Roman" pitchFamily="18" charset="0"/>
                <a:cs typeface="Times New Roman" pitchFamily="18" charset="0"/>
              </a:rPr>
              <a:t> ="yellow"&gt;</a:t>
            </a:r>
          </a:p>
          <a:p>
            <a:r>
              <a:rPr lang="en-US" b="1" dirty="0" smtClean="0">
                <a:latin typeface="Times New Roman" pitchFamily="18" charset="0"/>
                <a:cs typeface="Times New Roman" pitchFamily="18" charset="0"/>
              </a:rPr>
              <a:t>21. Main container for &lt;TR&gt;, &lt;TD&gt; and &lt;TH&gt; is</a:t>
            </a:r>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A.&lt;TABLE&gt;  </a:t>
            </a:r>
            <a:r>
              <a:rPr lang="en-US" dirty="0" smtClean="0">
                <a:latin typeface="Times New Roman" pitchFamily="18" charset="0"/>
                <a:cs typeface="Times New Roman" pitchFamily="18" charset="0"/>
              </a:rPr>
              <a:t>B. &lt;GROUP&gt;	C. &lt;DATA&gt;  </a:t>
            </a:r>
            <a:r>
              <a:rPr lang="en-US" dirty="0" err="1" smtClean="0">
                <a:latin typeface="Times New Roman" pitchFamily="18" charset="0"/>
                <a:cs typeface="Times New Roman" pitchFamily="18" charset="0"/>
              </a:rPr>
              <a:t>D.All</a:t>
            </a:r>
            <a:r>
              <a:rPr lang="en-US" dirty="0" smtClean="0">
                <a:latin typeface="Times New Roman" pitchFamily="18" charset="0"/>
                <a:cs typeface="Times New Roman" pitchFamily="18" charset="0"/>
              </a:rPr>
              <a:t> of these</a:t>
            </a:r>
          </a:p>
          <a:p>
            <a:r>
              <a:rPr lang="en-US" b="1" dirty="0" smtClean="0">
                <a:latin typeface="Times New Roman" pitchFamily="18" charset="0"/>
                <a:cs typeface="Times New Roman" pitchFamily="18" charset="0"/>
              </a:rPr>
              <a:t>22. How can you make an e-mail link?</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&lt;mail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+"xxx@y.com"&gt;	 	</a:t>
            </a:r>
            <a:r>
              <a:rPr lang="en-US" b="1" dirty="0" smtClean="0">
                <a:latin typeface="Times New Roman" pitchFamily="18" charset="0"/>
                <a:cs typeface="Times New Roman" pitchFamily="18" charset="0"/>
              </a:rPr>
              <a:t>B. </a:t>
            </a:r>
            <a:r>
              <a:rPr lang="en-US" dirty="0" smtClean="0">
                <a:latin typeface="Times New Roman" pitchFamily="18" charset="0"/>
                <a:cs typeface="Times New Roman" pitchFamily="18" charset="0"/>
              </a:rPr>
              <a: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="mail to: xxx@y.com"&gt;</a:t>
            </a:r>
          </a:p>
          <a:p>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"xxx@y.com"&gt;</a:t>
            </a:r>
            <a:r>
              <a:rPr lang="en-US" b="1" dirty="0" smtClean="0">
                <a:latin typeface="Times New Roman" pitchFamily="18" charset="0"/>
                <a:cs typeface="Times New Roman" pitchFamily="18" charset="0"/>
              </a:rPr>
              <a:t> 	 	D. </a:t>
            </a:r>
            <a:r>
              <a:rPr lang="en-US" dirty="0" smtClean="0">
                <a:latin typeface="Times New Roman" pitchFamily="18" charset="0"/>
                <a:cs typeface="Times New Roman" pitchFamily="18" charset="0"/>
              </a:rPr>
              <a:t>Both (b) and (c)</a:t>
            </a:r>
          </a:p>
          <a:p>
            <a:pPr hangingPunct="0"/>
            <a:r>
              <a:rPr lang="en-US" b="1" dirty="0" smtClean="0">
                <a:latin typeface="Times New Roman" pitchFamily="18" charset="0"/>
                <a:cs typeface="Times New Roman" pitchFamily="18" charset="0"/>
              </a:rPr>
              <a:t>23. The web standard allows programmers on many different computer platforms to dispersed format and display the information server. These programs are called ____ </a:t>
            </a:r>
            <a:r>
              <a:rPr lang="en-US" dirty="0" err="1" smtClean="0">
                <a:latin typeface="Times New Roman" pitchFamily="18" charset="0"/>
                <a:cs typeface="Times New Roman" pitchFamily="18" charset="0"/>
              </a:rPr>
              <a:t>Ans</a:t>
            </a:r>
            <a:r>
              <a:rPr lang="en-US" dirty="0" smtClean="0">
                <a:latin typeface="Times New Roman" pitchFamily="18" charset="0"/>
                <a:cs typeface="Times New Roman" pitchFamily="18" charset="0"/>
              </a:rPr>
              <a:t>: Web Browser</a:t>
            </a:r>
          </a:p>
          <a:p>
            <a:pPr hangingPunct="0"/>
            <a:endParaRPr lang="en-US" b="1"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24. We can write HTML Code using ______. Select appropriate option(s).</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A.Notepad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B.Microsoft</a:t>
            </a:r>
            <a:r>
              <a:rPr lang="en-US" dirty="0" smtClean="0">
                <a:latin typeface="Times New Roman" pitchFamily="18" charset="0"/>
                <a:cs typeface="Times New Roman" pitchFamily="18" charset="0"/>
              </a:rPr>
              <a:t> word      </a:t>
            </a:r>
            <a:r>
              <a:rPr lang="en-US" dirty="0" err="1" smtClean="0">
                <a:latin typeface="Times New Roman" pitchFamily="18" charset="0"/>
                <a:cs typeface="Times New Roman" pitchFamily="18" charset="0"/>
              </a:rPr>
              <a:t>C.both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a&amp;b</a:t>
            </a:r>
            <a:r>
              <a:rPr lang="en-US" dirty="0" smtClean="0">
                <a:latin typeface="Times New Roman" pitchFamily="18" charset="0"/>
                <a:cs typeface="Times New Roman" pitchFamily="18" charset="0"/>
              </a:rPr>
              <a:t>           D.vlc media</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25. HTML program is saved using ____________ extension.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hml</a:t>
            </a:r>
            <a:r>
              <a:rPr lang="en-US" dirty="0" smtClean="0">
                <a:latin typeface="Times New Roman" pitchFamily="18" charset="0"/>
                <a:cs typeface="Times New Roman" pitchFamily="18" charset="0"/>
              </a:rPr>
              <a:t>  	B. .</a:t>
            </a:r>
            <a:r>
              <a:rPr lang="en-US" dirty="0" err="1" smtClean="0">
                <a:latin typeface="Times New Roman" pitchFamily="18" charset="0"/>
                <a:cs typeface="Times New Roman" pitchFamily="18" charset="0"/>
              </a:rPr>
              <a:t>htnl</a:t>
            </a:r>
            <a:r>
              <a:rPr lang="en-US" dirty="0" smtClean="0">
                <a:latin typeface="Times New Roman" pitchFamily="18" charset="0"/>
                <a:cs typeface="Times New Roman" pitchFamily="18" charset="0"/>
              </a:rPr>
              <a:t>	C.  .</a:t>
            </a:r>
            <a:r>
              <a:rPr lang="en-US" dirty="0" err="1" smtClean="0">
                <a:latin typeface="Times New Roman" pitchFamily="18" charset="0"/>
                <a:cs typeface="Times New Roman" pitchFamily="18" charset="0"/>
              </a:rPr>
              <a:t>htl</a:t>
            </a:r>
            <a:r>
              <a:rPr lang="en-US" dirty="0" smtClean="0">
                <a:latin typeface="Times New Roman" pitchFamily="18" charset="0"/>
                <a:cs typeface="Times New Roman" pitchFamily="18" charset="0"/>
              </a:rPr>
              <a:t>	D.  .html</a:t>
            </a:r>
          </a:p>
          <a:p>
            <a:endParaRPr lang="en-US" dirty="0" smtClean="0"/>
          </a:p>
          <a:p>
            <a:endParaRPr lang="en-US" sz="2000" dirty="0" smtClean="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84</a:t>
            </a:fld>
            <a:endParaRPr lang="en-IN" dirty="0"/>
          </a:p>
        </p:txBody>
      </p:sp>
      <p:sp>
        <p:nvSpPr>
          <p:cNvPr id="6" name="TextBox 5"/>
          <p:cNvSpPr txBox="1"/>
          <p:nvPr/>
        </p:nvSpPr>
        <p:spPr>
          <a:xfrm>
            <a:off x="304800" y="1066801"/>
            <a:ext cx="8382000" cy="6217087"/>
          </a:xfrm>
          <a:prstGeom prst="rect">
            <a:avLst/>
          </a:prstGeom>
          <a:noFill/>
        </p:spPr>
        <p:txBody>
          <a:bodyPr wrap="square" rtlCol="0">
            <a:spAutoFit/>
          </a:bodyPr>
          <a:lstStyle/>
          <a:p>
            <a:r>
              <a:rPr lang="en-US" b="1" dirty="0" smtClean="0">
                <a:latin typeface="Times New Roman" pitchFamily="18" charset="0"/>
                <a:cs typeface="Times New Roman" pitchFamily="18" charset="0"/>
              </a:rPr>
              <a:t>19.&lt;INPUT&gt; is</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A.format</a:t>
            </a:r>
            <a:r>
              <a:rPr lang="en-US" dirty="0" smtClean="0">
                <a:latin typeface="Times New Roman" pitchFamily="18" charset="0"/>
                <a:cs typeface="Times New Roman" pitchFamily="18" charset="0"/>
              </a:rPr>
              <a:t> tag  </a:t>
            </a:r>
            <a:r>
              <a:rPr lang="en-US" dirty="0" smtClean="0">
                <a:solidFill>
                  <a:srgbClr val="FF0000"/>
                </a:solidFill>
                <a:latin typeface="Times New Roman" pitchFamily="18" charset="0"/>
                <a:cs typeface="Times New Roman" pitchFamily="18" charset="0"/>
              </a:rPr>
              <a:t>B. empty tag  </a:t>
            </a:r>
            <a:r>
              <a:rPr lang="en-US" dirty="0" err="1" smtClean="0">
                <a:latin typeface="Times New Roman" pitchFamily="18" charset="0"/>
                <a:cs typeface="Times New Roman" pitchFamily="18" charset="0"/>
              </a:rPr>
              <a:t>C.both</a:t>
            </a:r>
            <a:r>
              <a:rPr lang="en-US" dirty="0" smtClean="0">
                <a:latin typeface="Times New Roman" pitchFamily="18" charset="0"/>
                <a:cs typeface="Times New Roman" pitchFamily="18" charset="0"/>
              </a:rPr>
              <a:t> (a) and (b)  D. none of these</a:t>
            </a:r>
          </a:p>
          <a:p>
            <a:endParaRPr lang="en-US"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20.What </a:t>
            </a:r>
            <a:r>
              <a:rPr lang="en-US" b="1" dirty="0" err="1"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s the correct HTML for adding a background color?</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.&lt;background&gt;yellow&lt;Background&gt;         	B.  &lt;body color = "yellow"&gt;</a:t>
            </a:r>
          </a:p>
          <a:p>
            <a:r>
              <a:rPr lang="en-US" dirty="0" smtClean="0">
                <a:solidFill>
                  <a:srgbClr val="FF0000"/>
                </a:solidFill>
                <a:latin typeface="Times New Roman" pitchFamily="18" charset="0"/>
                <a:cs typeface="Times New Roman" pitchFamily="18" charset="0"/>
              </a:rPr>
              <a:t>C.&lt;body </a:t>
            </a:r>
            <a:r>
              <a:rPr lang="en-US" dirty="0" err="1" smtClean="0">
                <a:solidFill>
                  <a:srgbClr val="FF0000"/>
                </a:solidFill>
                <a:latin typeface="Times New Roman" pitchFamily="18" charset="0"/>
                <a:cs typeface="Times New Roman" pitchFamily="18" charset="0"/>
              </a:rPr>
              <a:t>bg</a:t>
            </a:r>
            <a:r>
              <a:rPr lang="en-US" dirty="0" smtClean="0">
                <a:solidFill>
                  <a:srgbClr val="FF0000"/>
                </a:solidFill>
                <a:latin typeface="Times New Roman" pitchFamily="18" charset="0"/>
                <a:cs typeface="Times New Roman" pitchFamily="18" charset="0"/>
              </a:rPr>
              <a:t> color = "yellow"&gt;	</a:t>
            </a:r>
            <a:r>
              <a:rPr lang="en-US" dirty="0" smtClean="0">
                <a:latin typeface="Times New Roman" pitchFamily="18" charset="0"/>
                <a:cs typeface="Times New Roman" pitchFamily="18" charset="0"/>
              </a:rPr>
              <a:t>                D. &lt;body </a:t>
            </a:r>
            <a:r>
              <a:rPr lang="en-US" dirty="0" err="1" smtClean="0">
                <a:latin typeface="Times New Roman" pitchFamily="18" charset="0"/>
                <a:cs typeface="Times New Roman" pitchFamily="18" charset="0"/>
              </a:rPr>
              <a:t>bg</a:t>
            </a:r>
            <a:r>
              <a:rPr lang="en-US" dirty="0" smtClean="0">
                <a:latin typeface="Times New Roman" pitchFamily="18" charset="0"/>
                <a:cs typeface="Times New Roman" pitchFamily="18" charset="0"/>
              </a:rPr>
              <a:t> ="yellow"&gt;</a:t>
            </a:r>
          </a:p>
          <a:p>
            <a:r>
              <a:rPr lang="en-US" b="1" dirty="0" smtClean="0">
                <a:latin typeface="Times New Roman" pitchFamily="18" charset="0"/>
                <a:cs typeface="Times New Roman" pitchFamily="18" charset="0"/>
              </a:rPr>
              <a:t>21. Main container for &lt;TR&gt;, &lt;TD&gt; and &lt;TH&gt; is</a:t>
            </a:r>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A.&lt;TABLE&gt;  </a:t>
            </a:r>
            <a:r>
              <a:rPr lang="en-US" dirty="0" smtClean="0">
                <a:latin typeface="Times New Roman" pitchFamily="18" charset="0"/>
                <a:cs typeface="Times New Roman" pitchFamily="18" charset="0"/>
              </a:rPr>
              <a:t>B. &lt;GROUP&gt;	C. &lt;DATA&gt;  </a:t>
            </a:r>
            <a:r>
              <a:rPr lang="en-US" dirty="0" err="1" smtClean="0">
                <a:latin typeface="Times New Roman" pitchFamily="18" charset="0"/>
                <a:cs typeface="Times New Roman" pitchFamily="18" charset="0"/>
              </a:rPr>
              <a:t>D.All</a:t>
            </a:r>
            <a:r>
              <a:rPr lang="en-US" dirty="0" smtClean="0">
                <a:latin typeface="Times New Roman" pitchFamily="18" charset="0"/>
                <a:cs typeface="Times New Roman" pitchFamily="18" charset="0"/>
              </a:rPr>
              <a:t> of these</a:t>
            </a:r>
          </a:p>
          <a:p>
            <a:r>
              <a:rPr lang="en-US" b="1" dirty="0" smtClean="0">
                <a:latin typeface="Times New Roman" pitchFamily="18" charset="0"/>
                <a:cs typeface="Times New Roman" pitchFamily="18" charset="0"/>
              </a:rPr>
              <a:t>22. How can you make an e-mail link?</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&lt;mail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+"xxx@y.com"&gt;	 	</a:t>
            </a:r>
            <a:r>
              <a:rPr lang="en-US" b="1" dirty="0" smtClean="0">
                <a:solidFill>
                  <a:srgbClr val="FF0000"/>
                </a:solidFill>
                <a:latin typeface="Times New Roman" pitchFamily="18" charset="0"/>
                <a:cs typeface="Times New Roman" pitchFamily="18" charset="0"/>
              </a:rPr>
              <a:t>B. </a:t>
            </a:r>
            <a:r>
              <a:rPr lang="en-US" dirty="0" smtClean="0">
                <a:solidFill>
                  <a:srgbClr val="FF0000"/>
                </a:solidFill>
                <a:latin typeface="Times New Roman" pitchFamily="18" charset="0"/>
                <a:cs typeface="Times New Roman" pitchFamily="18" charset="0"/>
              </a:rPr>
              <a:t>&lt;a </a:t>
            </a:r>
            <a:r>
              <a:rPr lang="en-US" dirty="0" err="1" smtClean="0">
                <a:solidFill>
                  <a:srgbClr val="FF0000"/>
                </a:solidFill>
                <a:latin typeface="Times New Roman" pitchFamily="18" charset="0"/>
                <a:cs typeface="Times New Roman" pitchFamily="18" charset="0"/>
              </a:rPr>
              <a:t>href</a:t>
            </a:r>
            <a:r>
              <a:rPr lang="en-US" dirty="0" smtClean="0">
                <a:solidFill>
                  <a:srgbClr val="FF0000"/>
                </a:solidFill>
                <a:latin typeface="Times New Roman" pitchFamily="18" charset="0"/>
                <a:cs typeface="Times New Roman" pitchFamily="18" charset="0"/>
              </a:rPr>
              <a:t> ="mail to: xxx@y.com"&gt;</a:t>
            </a:r>
          </a:p>
          <a:p>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 = "xxx@y.com"&gt;</a:t>
            </a:r>
            <a:r>
              <a:rPr lang="en-US" b="1" dirty="0" smtClean="0">
                <a:latin typeface="Times New Roman" pitchFamily="18" charset="0"/>
                <a:cs typeface="Times New Roman" pitchFamily="18" charset="0"/>
              </a:rPr>
              <a:t> 	 	D. </a:t>
            </a:r>
            <a:r>
              <a:rPr lang="en-US" dirty="0" smtClean="0">
                <a:latin typeface="Times New Roman" pitchFamily="18" charset="0"/>
                <a:cs typeface="Times New Roman" pitchFamily="18" charset="0"/>
              </a:rPr>
              <a:t>Both (b) and (c)</a:t>
            </a:r>
          </a:p>
          <a:p>
            <a:pPr hangingPunct="0"/>
            <a:r>
              <a:rPr lang="en-US" b="1" dirty="0" smtClean="0">
                <a:latin typeface="Times New Roman" pitchFamily="18" charset="0"/>
                <a:cs typeface="Times New Roman" pitchFamily="18" charset="0"/>
              </a:rPr>
              <a:t>23. The web standard allows programmers on many different computer platforms to dispersed format and display the information server. These programs are called ____ </a:t>
            </a:r>
            <a:r>
              <a:rPr lang="en-US" dirty="0" err="1" smtClean="0">
                <a:latin typeface="Times New Roman" pitchFamily="18" charset="0"/>
                <a:cs typeface="Times New Roman" pitchFamily="18" charset="0"/>
              </a:rPr>
              <a:t>Ans</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Web Browser</a:t>
            </a:r>
          </a:p>
          <a:p>
            <a:pPr hangingPunct="0"/>
            <a:endParaRPr lang="en-US" b="1"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24. We can write HTML Code using ______. Select appropriate option(s).</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A.Notepad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B.Microsoft</a:t>
            </a:r>
            <a:r>
              <a:rPr lang="en-US" dirty="0" smtClean="0">
                <a:latin typeface="Times New Roman" pitchFamily="18" charset="0"/>
                <a:cs typeface="Times New Roman" pitchFamily="18" charset="0"/>
              </a:rPr>
              <a:t> word      </a:t>
            </a:r>
            <a:r>
              <a:rPr lang="en-US" dirty="0" err="1" smtClean="0">
                <a:solidFill>
                  <a:srgbClr val="FF0000"/>
                </a:solidFill>
                <a:latin typeface="Times New Roman" pitchFamily="18" charset="0"/>
                <a:cs typeface="Times New Roman" pitchFamily="18" charset="0"/>
              </a:rPr>
              <a:t>C.both</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a&amp;b</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D.vlc media</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25. HTML program is saved using ____________ extension.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hml</a:t>
            </a:r>
            <a:r>
              <a:rPr lang="en-US" dirty="0" smtClean="0">
                <a:latin typeface="Times New Roman" pitchFamily="18" charset="0"/>
                <a:cs typeface="Times New Roman" pitchFamily="18" charset="0"/>
              </a:rPr>
              <a:t>  	B. .</a:t>
            </a:r>
            <a:r>
              <a:rPr lang="en-US" dirty="0" err="1" smtClean="0">
                <a:latin typeface="Times New Roman" pitchFamily="18" charset="0"/>
                <a:cs typeface="Times New Roman" pitchFamily="18" charset="0"/>
              </a:rPr>
              <a:t>htnl</a:t>
            </a:r>
            <a:r>
              <a:rPr lang="en-US" dirty="0" smtClean="0">
                <a:latin typeface="Times New Roman" pitchFamily="18" charset="0"/>
                <a:cs typeface="Times New Roman" pitchFamily="18" charset="0"/>
              </a:rPr>
              <a:t>	C.  .</a:t>
            </a:r>
            <a:r>
              <a:rPr lang="en-US" dirty="0" err="1" smtClean="0">
                <a:latin typeface="Times New Roman" pitchFamily="18" charset="0"/>
                <a:cs typeface="Times New Roman" pitchFamily="18" charset="0"/>
              </a:rPr>
              <a:t>htl</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D.  .html</a:t>
            </a:r>
          </a:p>
          <a:p>
            <a:endParaRPr lang="en-US" dirty="0" smtClean="0"/>
          </a:p>
          <a:p>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4059986772"/>
      </p:ext>
    </p:extLst>
  </p:cSld>
  <p:clrMapOvr>
    <a:masterClrMapping/>
  </p:clrMapOvr>
  <p:transition>
    <p:pull dir="l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85</a:t>
            </a:fld>
            <a:endParaRPr lang="en-IN" dirty="0"/>
          </a:p>
        </p:txBody>
      </p:sp>
      <p:sp>
        <p:nvSpPr>
          <p:cNvPr id="6" name="TextBox 5"/>
          <p:cNvSpPr txBox="1"/>
          <p:nvPr/>
        </p:nvSpPr>
        <p:spPr>
          <a:xfrm>
            <a:off x="304800" y="1066801"/>
            <a:ext cx="8382000" cy="5940088"/>
          </a:xfrm>
          <a:prstGeom prst="rect">
            <a:avLst/>
          </a:prstGeom>
          <a:noFill/>
        </p:spPr>
        <p:txBody>
          <a:bodyPr wrap="square" rtlCol="0">
            <a:spAutoFit/>
          </a:bodyPr>
          <a:lstStyle/>
          <a:p>
            <a:r>
              <a:rPr lang="en-US" b="1" dirty="0" smtClean="0">
                <a:latin typeface="Times New Roman" pitchFamily="18" charset="0"/>
                <a:cs typeface="Times New Roman" pitchFamily="18" charset="0"/>
              </a:rPr>
              <a:t>26. Who was the primary author of HTML (Hyper Text Markup Language).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Brendan </a:t>
            </a:r>
            <a:r>
              <a:rPr lang="en-US" dirty="0" err="1" smtClean="0">
                <a:latin typeface="Times New Roman" pitchFamily="18" charset="0"/>
                <a:cs typeface="Times New Roman" pitchFamily="18" charset="0"/>
              </a:rPr>
              <a:t>Eich</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B. Tim Berners-Lee </a:t>
            </a:r>
            <a:r>
              <a:rPr lang="en-US" dirty="0" smtClean="0">
                <a:latin typeface="Times New Roman" pitchFamily="18" charset="0"/>
                <a:cs typeface="Times New Roman" pitchFamily="18" charset="0"/>
              </a:rPr>
              <a:t>C. Google Inc. D. </a:t>
            </a:r>
            <a:r>
              <a:rPr lang="en-US" dirty="0" err="1" smtClean="0">
                <a:latin typeface="Times New Roman" pitchFamily="18" charset="0"/>
                <a:cs typeface="Times New Roman" pitchFamily="18" charset="0"/>
              </a:rPr>
              <a:t>Sabir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Bhatiya</a:t>
            </a:r>
            <a:endParaRPr lang="en-US" dirty="0" smtClean="0">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27. .................. is suitable for remote administration of a computer.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 FTP`	B) Shell	C) Remote Procedure Call	</a:t>
            </a:r>
            <a:r>
              <a:rPr lang="en-US" dirty="0" smtClean="0">
                <a:solidFill>
                  <a:srgbClr val="FF0000"/>
                </a:solidFill>
                <a:latin typeface="Times New Roman" pitchFamily="18" charset="0"/>
                <a:cs typeface="Times New Roman" pitchFamily="18" charset="0"/>
              </a:rPr>
              <a:t>D) Telnet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28. Title tag is nested within the .......................tag.</a:t>
            </a:r>
            <a:endParaRPr lang="en-US" dirty="0" smtClean="0">
              <a:latin typeface="Times New Roman" pitchFamily="18" charset="0"/>
              <a:cs typeface="Times New Roman" pitchFamily="18" charset="0"/>
            </a:endParaRPr>
          </a:p>
          <a:p>
            <a:pPr marL="342900" indent="-342900">
              <a:buAutoNum type="alphaUcParenR"/>
            </a:pPr>
            <a:r>
              <a:rPr lang="en-US" dirty="0" smtClean="0">
                <a:latin typeface="Times New Roman" pitchFamily="18" charset="0"/>
                <a:cs typeface="Times New Roman" pitchFamily="18" charset="0"/>
              </a:rPr>
              <a:t>Body	</a:t>
            </a:r>
            <a:r>
              <a:rPr lang="en-US" dirty="0" smtClean="0">
                <a:solidFill>
                  <a:srgbClr val="FF0000"/>
                </a:solidFill>
                <a:latin typeface="Times New Roman" pitchFamily="18" charset="0"/>
                <a:cs typeface="Times New Roman" pitchFamily="18" charset="0"/>
              </a:rPr>
              <a:t>B) Head</a:t>
            </a:r>
            <a:r>
              <a:rPr lang="en-US" dirty="0" smtClean="0">
                <a:latin typeface="Times New Roman" pitchFamily="18" charset="0"/>
                <a:cs typeface="Times New Roman" pitchFamily="18" charset="0"/>
              </a:rPr>
              <a:t>	C) List  D) Table</a:t>
            </a:r>
          </a:p>
          <a:p>
            <a:r>
              <a:rPr lang="en-US" b="1" dirty="0" smtClean="0">
                <a:latin typeface="Times New Roman" pitchFamily="18" charset="0"/>
                <a:cs typeface="Times New Roman" pitchFamily="18" charset="0"/>
              </a:rPr>
              <a:t>29.The purpose of Markup is to</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Add hypertext capabilities 		B. Enhance the document</a:t>
            </a:r>
          </a:p>
          <a:p>
            <a:r>
              <a:rPr lang="en-US" dirty="0" smtClean="0">
                <a:solidFill>
                  <a:srgbClr val="FF0000"/>
                </a:solidFill>
                <a:latin typeface="Times New Roman" pitchFamily="18" charset="0"/>
                <a:cs typeface="Times New Roman" pitchFamily="18" charset="0"/>
              </a:rPr>
              <a:t>C. Both A and B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D.None</a:t>
            </a:r>
            <a:r>
              <a:rPr lang="en-US" dirty="0" smtClean="0">
                <a:latin typeface="Times New Roman" pitchFamily="18" charset="0"/>
                <a:cs typeface="Times New Roman" pitchFamily="18" charset="0"/>
              </a:rPr>
              <a:t> of the above</a:t>
            </a:r>
          </a:p>
          <a:p>
            <a:r>
              <a:rPr lang="en-US" b="1" dirty="0" smtClean="0">
                <a:latin typeface="Times New Roman" pitchFamily="18" charset="0"/>
                <a:cs typeface="Times New Roman" pitchFamily="18" charset="0"/>
              </a:rPr>
              <a:t>30.width=”100px” and width=”100%” the same?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 No </a:t>
            </a:r>
            <a:r>
              <a:rPr lang="en-US" dirty="0" smtClean="0">
                <a:solidFill>
                  <a:srgbClr val="FF0000"/>
                </a:solidFill>
                <a:latin typeface="Times New Roman" pitchFamily="18" charset="0"/>
                <a:cs typeface="Times New Roman" pitchFamily="18" charset="0"/>
              </a:rPr>
              <a:t>B. Yes</a:t>
            </a:r>
          </a:p>
          <a:p>
            <a:endParaRPr lang="en-US" b="1"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31.What are &lt;div&gt; tags used for?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To replace paragraphs. i.e. p tags	</a:t>
            </a:r>
            <a:r>
              <a:rPr lang="en-US" dirty="0" err="1" smtClean="0">
                <a:latin typeface="Times New Roman" pitchFamily="18" charset="0"/>
                <a:cs typeface="Times New Roman" pitchFamily="18" charset="0"/>
              </a:rPr>
              <a:t>B.to</a:t>
            </a:r>
            <a:r>
              <a:rPr lang="en-US" dirty="0" smtClean="0">
                <a:latin typeface="Times New Roman" pitchFamily="18" charset="0"/>
                <a:cs typeface="Times New Roman" pitchFamily="18" charset="0"/>
              </a:rPr>
              <a:t> logically divide the paragraphs</a:t>
            </a:r>
          </a:p>
          <a:p>
            <a:r>
              <a:rPr lang="en-US" dirty="0" err="1" smtClean="0">
                <a:solidFill>
                  <a:srgbClr val="FF0000"/>
                </a:solidFill>
                <a:latin typeface="Times New Roman" pitchFamily="18" charset="0"/>
                <a:cs typeface="Times New Roman" pitchFamily="18" charset="0"/>
              </a:rPr>
              <a:t>C.To</a:t>
            </a:r>
            <a:r>
              <a:rPr lang="en-US" dirty="0" smtClean="0">
                <a:solidFill>
                  <a:srgbClr val="FF0000"/>
                </a:solidFill>
                <a:latin typeface="Times New Roman" pitchFamily="18" charset="0"/>
                <a:cs typeface="Times New Roman" pitchFamily="18" charset="0"/>
              </a:rPr>
              <a:t> logically divide the document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D.To</a:t>
            </a:r>
            <a:r>
              <a:rPr lang="en-US" dirty="0" smtClean="0">
                <a:latin typeface="Times New Roman" pitchFamily="18" charset="0"/>
                <a:cs typeface="Times New Roman" pitchFamily="18" charset="0"/>
              </a:rPr>
              <a:t> provide space between tables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32What is the attribute for &lt;image&gt; tag?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Pt	 B. </a:t>
            </a:r>
            <a:r>
              <a:rPr lang="en-US" dirty="0" err="1" smtClean="0">
                <a:latin typeface="Times New Roman" pitchFamily="18" charset="0"/>
                <a:cs typeface="Times New Roman" pitchFamily="18" charset="0"/>
              </a:rPr>
              <a:t>url</a:t>
            </a:r>
            <a:r>
              <a:rPr lang="en-US" dirty="0" smtClean="0">
                <a:latin typeface="Times New Roman" pitchFamily="18" charset="0"/>
                <a:cs typeface="Times New Roman" pitchFamily="18" charset="0"/>
              </a:rPr>
              <a:t> 	C. Path 	</a:t>
            </a:r>
            <a:r>
              <a:rPr lang="en-US" dirty="0" smtClean="0">
                <a:solidFill>
                  <a:srgbClr val="FF0000"/>
                </a:solidFill>
                <a:latin typeface="Times New Roman" pitchFamily="18" charset="0"/>
                <a:cs typeface="Times New Roman" pitchFamily="18" charset="0"/>
              </a:rPr>
              <a:t>D. </a:t>
            </a:r>
            <a:r>
              <a:rPr lang="en-US" dirty="0" err="1" smtClean="0">
                <a:solidFill>
                  <a:srgbClr val="FF0000"/>
                </a:solidFill>
                <a:latin typeface="Times New Roman" pitchFamily="18" charset="0"/>
                <a:cs typeface="Times New Roman" pitchFamily="18" charset="0"/>
              </a:rPr>
              <a:t>src</a:t>
            </a:r>
            <a:endParaRPr lang="en-US" dirty="0" smtClean="0">
              <a:solidFill>
                <a:srgbClr val="FF0000"/>
              </a:solidFill>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86</a:t>
            </a:fld>
            <a:endParaRPr lang="en-IN" dirty="0"/>
          </a:p>
        </p:txBody>
      </p:sp>
      <p:sp>
        <p:nvSpPr>
          <p:cNvPr id="6" name="TextBox 5"/>
          <p:cNvSpPr txBox="1"/>
          <p:nvPr/>
        </p:nvSpPr>
        <p:spPr>
          <a:xfrm>
            <a:off x="304800" y="1066801"/>
            <a:ext cx="8382000" cy="5663089"/>
          </a:xfrm>
          <a:prstGeom prst="rect">
            <a:avLst/>
          </a:prstGeom>
          <a:noFill/>
        </p:spPr>
        <p:txBody>
          <a:bodyPr wrap="square" rtlCol="0">
            <a:spAutoFit/>
          </a:bodyPr>
          <a:lstStyle/>
          <a:p>
            <a:r>
              <a:rPr lang="en-US" b="1" dirty="0" smtClean="0">
                <a:latin typeface="Times New Roman" pitchFamily="18" charset="0"/>
                <a:cs typeface="Times New Roman" pitchFamily="18" charset="0"/>
              </a:rPr>
              <a:t>33. Which of the following feature is a part of HTML 5?</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Canvas B - Audio &amp; Video   C - Geolocation  </a:t>
            </a:r>
            <a:r>
              <a:rPr lang="en-US" dirty="0" smtClean="0">
                <a:solidFill>
                  <a:srgbClr val="FF0000"/>
                </a:solidFill>
                <a:latin typeface="Times New Roman" pitchFamily="18" charset="0"/>
                <a:cs typeface="Times New Roman" pitchFamily="18" charset="0"/>
              </a:rPr>
              <a:t>D - All of the above.</a:t>
            </a:r>
          </a:p>
          <a:p>
            <a:endParaRPr lang="en-US" dirty="0" smtClean="0">
              <a:solidFill>
                <a:srgbClr val="FF0000"/>
              </a:solidFill>
              <a:latin typeface="Times New Roman" pitchFamily="18" charset="0"/>
              <a:cs typeface="Times New Roman" pitchFamily="18" charset="0"/>
            </a:endParaRPr>
          </a:p>
          <a:p>
            <a:pPr lvl="0" hangingPunct="0"/>
            <a:r>
              <a:rPr lang="en-US" b="1" dirty="0" smtClean="0">
                <a:latin typeface="Times New Roman" pitchFamily="18" charset="0"/>
                <a:cs typeface="Times New Roman" pitchFamily="18" charset="0"/>
              </a:rPr>
              <a:t>34.HTML is governed by who? </a:t>
            </a:r>
            <a:endParaRPr lang="en-US" dirty="0" smtClean="0">
              <a:latin typeface="Times New Roman" pitchFamily="18" charset="0"/>
              <a:cs typeface="Times New Roman" pitchFamily="18" charset="0"/>
            </a:endParaRPr>
          </a:p>
          <a:p>
            <a:pPr hangingPunct="0"/>
            <a:r>
              <a:rPr lang="en-US" dirty="0" smtClean="0">
                <a:latin typeface="Times New Roman" pitchFamily="18" charset="0"/>
                <a:cs typeface="Times New Roman" pitchFamily="18" charset="0"/>
              </a:rPr>
              <a:t>A. The Microsoft Corporation. 		B. The Google Corporation. </a:t>
            </a:r>
          </a:p>
          <a:p>
            <a:pPr hangingPunct="0"/>
            <a:r>
              <a:rPr lang="en-US" dirty="0" smtClean="0">
                <a:solidFill>
                  <a:srgbClr val="FF0000"/>
                </a:solidFill>
                <a:latin typeface="Times New Roman" pitchFamily="18" charset="0"/>
                <a:cs typeface="Times New Roman" pitchFamily="18" charset="0"/>
              </a:rPr>
              <a:t>C. The World Wide Web Consortium (W3C). </a:t>
            </a:r>
          </a:p>
          <a:p>
            <a:pPr hangingPunct="0"/>
            <a:r>
              <a:rPr lang="en-US" dirty="0" smtClean="0">
                <a:latin typeface="Times New Roman" pitchFamily="18" charset="0"/>
                <a:cs typeface="Times New Roman" pitchFamily="18" charset="0"/>
              </a:rPr>
              <a:t>D. The United Nations committee on Telecommunications Ans. C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35.HTML5 </a:t>
            </a:r>
            <a:r>
              <a:rPr lang="en-US" b="1" dirty="0" err="1" smtClean="0">
                <a:latin typeface="Times New Roman" pitchFamily="18" charset="0"/>
                <a:cs typeface="Times New Roman" pitchFamily="18" charset="0"/>
              </a:rPr>
              <a:t>browswers</a:t>
            </a:r>
            <a:r>
              <a:rPr lang="en-US" b="1" dirty="0" smtClean="0">
                <a:latin typeface="Times New Roman" pitchFamily="18" charset="0"/>
                <a:cs typeface="Times New Roman" pitchFamily="18" charset="0"/>
              </a:rPr>
              <a:t> will support the following new technology.</a:t>
            </a:r>
            <a:endParaRPr lang="en-US" dirty="0" smtClean="0">
              <a:latin typeface="Times New Roman" pitchFamily="18" charset="0"/>
              <a:cs typeface="Times New Roman" pitchFamily="18" charset="0"/>
            </a:endParaRPr>
          </a:p>
          <a:p>
            <a:pPr marL="342900" indent="-342900" hangingPunct="0">
              <a:buAutoNum type="alphaUcPeriod"/>
            </a:pPr>
            <a:r>
              <a:rPr lang="en-US" dirty="0" smtClean="0">
                <a:latin typeface="Times New Roman" pitchFamily="18" charset="0"/>
                <a:cs typeface="Times New Roman" pitchFamily="18" charset="0"/>
              </a:rPr>
              <a:t>CSS 2     B. PDF 10.2        C. Macromedia Flash          </a:t>
            </a:r>
            <a:r>
              <a:rPr lang="en-US" dirty="0" smtClean="0">
                <a:solidFill>
                  <a:srgbClr val="FF0000"/>
                </a:solidFill>
                <a:latin typeface="Times New Roman" pitchFamily="18" charset="0"/>
                <a:cs typeface="Times New Roman" pitchFamily="18" charset="0"/>
              </a:rPr>
              <a:t>D. CSS 3</a:t>
            </a:r>
          </a:p>
          <a:p>
            <a:pPr marL="342900" indent="-342900" hangingPunct="0"/>
            <a:endParaRPr lang="en-US"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36.Following code is used for</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&lt;video width=“320″ height=“240″ controls=“controls”&gt;</a:t>
            </a:r>
            <a:endParaRPr lang="en-US" dirty="0" smtClean="0">
              <a:latin typeface="Times New Roman" pitchFamily="18" charset="0"/>
              <a:cs typeface="Times New Roman" pitchFamily="18" charset="0"/>
            </a:endParaRPr>
          </a:p>
          <a:p>
            <a:pPr hangingPunct="0"/>
            <a:r>
              <a:rPr lang="en-US" b="1" dirty="0" smtClean="0">
                <a:latin typeface="Times New Roman" pitchFamily="18" charset="0"/>
                <a:cs typeface="Times New Roman" pitchFamily="18" charset="0"/>
              </a:rPr>
              <a:t>&lt;source </a:t>
            </a:r>
            <a:r>
              <a:rPr lang="en-US" b="1" dirty="0" err="1" smtClean="0">
                <a:latin typeface="Times New Roman" pitchFamily="18" charset="0"/>
                <a:cs typeface="Times New Roman" pitchFamily="18" charset="0"/>
              </a:rPr>
              <a:t>src</a:t>
            </a:r>
            <a:r>
              <a:rPr lang="en-US" b="1" dirty="0" smtClean="0">
                <a:latin typeface="Times New Roman" pitchFamily="18" charset="0"/>
                <a:cs typeface="Times New Roman" pitchFamily="18" charset="0"/>
              </a:rPr>
              <a:t>=“test.mp4″ type=“video/mp4″ /&gt; &lt;/video&gt;</a:t>
            </a:r>
            <a:endParaRPr lang="en-US" dirty="0" smtClean="0">
              <a:latin typeface="Times New Roman" pitchFamily="18" charset="0"/>
              <a:cs typeface="Times New Roman" pitchFamily="18" charset="0"/>
            </a:endParaRPr>
          </a:p>
          <a:p>
            <a:pPr marL="342900" indent="-342900">
              <a:buAutoNum type="alphaUcPeriod"/>
            </a:pPr>
            <a:r>
              <a:rPr lang="en-US" dirty="0" smtClean="0">
                <a:solidFill>
                  <a:srgbClr val="FF0000"/>
                </a:solidFill>
                <a:latin typeface="Times New Roman" pitchFamily="18" charset="0"/>
                <a:cs typeface="Times New Roman" pitchFamily="18" charset="0"/>
              </a:rPr>
              <a:t>display audio     </a:t>
            </a:r>
            <a:r>
              <a:rPr lang="en-US" dirty="0" err="1" smtClean="0">
                <a:latin typeface="Times New Roman" pitchFamily="18" charset="0"/>
                <a:cs typeface="Times New Roman" pitchFamily="18" charset="0"/>
              </a:rPr>
              <a:t>B.display</a:t>
            </a:r>
            <a:r>
              <a:rPr lang="en-US" dirty="0" smtClean="0">
                <a:latin typeface="Times New Roman" pitchFamily="18" charset="0"/>
                <a:cs typeface="Times New Roman" pitchFamily="18" charset="0"/>
              </a:rPr>
              <a:t> video     C. display text      D.display image </a:t>
            </a:r>
          </a:p>
          <a:p>
            <a:pPr marL="342900" indent="-342900"/>
            <a:endParaRPr lang="en-US" dirty="0" smtClean="0">
              <a:latin typeface="Times New Roman" pitchFamily="18" charset="0"/>
              <a:cs typeface="Times New Roman" pitchFamily="18" charset="0"/>
            </a:endParaRPr>
          </a:p>
          <a:p>
            <a:pPr marL="342900" indent="-342900"/>
            <a:r>
              <a:rPr lang="en-US" b="1" dirty="0" smtClean="0">
                <a:latin typeface="Times New Roman" pitchFamily="18" charset="0"/>
                <a:cs typeface="Times New Roman" pitchFamily="18" charset="0"/>
              </a:rPr>
              <a:t>37.Which among the following tags define a caption for a &lt;</a:t>
            </a:r>
            <a:r>
              <a:rPr lang="en-US" b="1" dirty="0" err="1" smtClean="0">
                <a:latin typeface="Times New Roman" pitchFamily="18" charset="0"/>
                <a:cs typeface="Times New Roman" pitchFamily="18" charset="0"/>
              </a:rPr>
              <a:t>fieldset</a:t>
            </a:r>
            <a:r>
              <a:rPr lang="en-US" b="1" dirty="0" smtClean="0">
                <a:latin typeface="Times New Roman" pitchFamily="18" charset="0"/>
                <a:cs typeface="Times New Roman" pitchFamily="18" charset="0"/>
              </a:rPr>
              <a:t>&gt; element?</a:t>
            </a:r>
          </a:p>
          <a:p>
            <a:pPr marL="342900" indent="-342900"/>
            <a:r>
              <a:rPr lang="en-US" dirty="0" smtClean="0">
                <a:latin typeface="Times New Roman" pitchFamily="18" charset="0"/>
                <a:cs typeface="Times New Roman" pitchFamily="18" charset="0"/>
              </a:rPr>
              <a:t>A) &lt;select&gt;  	B) &lt;label&gt; 		</a:t>
            </a:r>
            <a:r>
              <a:rPr lang="en-US" dirty="0" smtClean="0">
                <a:solidFill>
                  <a:srgbClr val="FF0000"/>
                </a:solidFill>
                <a:latin typeface="Times New Roman" pitchFamily="18" charset="0"/>
                <a:cs typeface="Times New Roman" pitchFamily="18" charset="0"/>
              </a:rPr>
              <a:t>C) &lt;legend&gt;	</a:t>
            </a:r>
            <a:r>
              <a:rPr lang="en-US" dirty="0" smtClean="0">
                <a:latin typeface="Times New Roman" pitchFamily="18" charset="0"/>
                <a:cs typeface="Times New Roman" pitchFamily="18" charset="0"/>
              </a:rPr>
              <a:t>D) &lt;</a:t>
            </a:r>
            <a:r>
              <a:rPr lang="en-US" dirty="0" err="1" smtClean="0">
                <a:latin typeface="Times New Roman" pitchFamily="18" charset="0"/>
                <a:cs typeface="Times New Roman" pitchFamily="18" charset="0"/>
              </a:rPr>
              <a:t>textarea</a:t>
            </a:r>
            <a:r>
              <a:rPr lang="en-US" dirty="0" smtClean="0">
                <a:latin typeface="Times New Roman" pitchFamily="18" charset="0"/>
                <a:cs typeface="Times New Roman" pitchFamily="18" charset="0"/>
              </a:rPr>
              <a:t>&gt;</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87</a:t>
            </a:fld>
            <a:endParaRPr lang="en-IN" dirty="0"/>
          </a:p>
        </p:txBody>
      </p:sp>
      <p:sp>
        <p:nvSpPr>
          <p:cNvPr id="6" name="TextBox 5"/>
          <p:cNvSpPr txBox="1"/>
          <p:nvPr/>
        </p:nvSpPr>
        <p:spPr>
          <a:xfrm>
            <a:off x="304800" y="1066801"/>
            <a:ext cx="8382000" cy="5663089"/>
          </a:xfrm>
          <a:prstGeom prst="rect">
            <a:avLst/>
          </a:prstGeom>
          <a:noFill/>
        </p:spPr>
        <p:txBody>
          <a:bodyPr wrap="square" rtlCol="0">
            <a:spAutoFit/>
          </a:bodyPr>
          <a:lstStyle/>
          <a:p>
            <a:r>
              <a:rPr lang="en-US" b="1" dirty="0" smtClean="0">
                <a:latin typeface="Times New Roman" pitchFamily="18" charset="0"/>
                <a:cs typeface="Times New Roman" pitchFamily="18" charset="0"/>
              </a:rPr>
              <a:t>38.ISP Stands for internet Service provider.</a:t>
            </a:r>
          </a:p>
          <a:p>
            <a:r>
              <a:rPr lang="en-US" b="1" dirty="0" smtClean="0">
                <a:latin typeface="Times New Roman" pitchFamily="18" charset="0"/>
                <a:cs typeface="Times New Roman" pitchFamily="18" charset="0"/>
              </a:rPr>
              <a:t>39.HTTP stands for Hypertext Transfer protocol.</a:t>
            </a:r>
          </a:p>
          <a:p>
            <a:r>
              <a:rPr lang="en-US" b="1" dirty="0" smtClean="0">
                <a:latin typeface="Times New Roman" pitchFamily="18" charset="0"/>
                <a:cs typeface="Times New Roman" pitchFamily="18" charset="0"/>
              </a:rPr>
              <a:t>40.URL stands for uniform Resource Locator.</a:t>
            </a:r>
          </a:p>
          <a:p>
            <a:r>
              <a:rPr lang="en-US" b="1" dirty="0" smtClean="0">
                <a:latin typeface="Times New Roman" pitchFamily="18" charset="0"/>
                <a:cs typeface="Times New Roman" pitchFamily="18" charset="0"/>
              </a:rPr>
              <a:t>41.The link in Html is of type</a:t>
            </a:r>
          </a:p>
          <a:p>
            <a:r>
              <a:rPr lang="en-US" dirty="0" err="1" smtClean="0">
                <a:latin typeface="Times New Roman" pitchFamily="18" charset="0"/>
                <a:cs typeface="Times New Roman" pitchFamily="18" charset="0"/>
              </a:rPr>
              <a:t>a.Visited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b.Active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c.Unvisited</a:t>
            </a:r>
            <a:r>
              <a:rPr lang="en-US" dirty="0" smtClean="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d.All</a:t>
            </a:r>
            <a:r>
              <a:rPr lang="en-US" dirty="0" smtClean="0">
                <a:solidFill>
                  <a:srgbClr val="FF0000"/>
                </a:solidFill>
                <a:latin typeface="Times New Roman" pitchFamily="18" charset="0"/>
                <a:cs typeface="Times New Roman" pitchFamily="18" charset="0"/>
              </a:rPr>
              <a:t> of the Above</a:t>
            </a:r>
          </a:p>
          <a:p>
            <a:r>
              <a:rPr lang="en-US" b="1" dirty="0" smtClean="0">
                <a:latin typeface="Times New Roman" pitchFamily="18" charset="0"/>
                <a:cs typeface="Times New Roman" pitchFamily="18" charset="0"/>
              </a:rPr>
              <a:t>42.Default color of active link is </a:t>
            </a:r>
          </a:p>
          <a:p>
            <a:r>
              <a:rPr lang="en-US" dirty="0" err="1" smtClean="0">
                <a:solidFill>
                  <a:srgbClr val="FF0000"/>
                </a:solidFill>
                <a:latin typeface="Times New Roman" pitchFamily="18" charset="0"/>
                <a:cs typeface="Times New Roman" pitchFamily="18" charset="0"/>
              </a:rPr>
              <a:t>a.Red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b.green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c.blue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d.magenta</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43.The attribute that define  the relationship between current document and </a:t>
            </a:r>
            <a:r>
              <a:rPr lang="en-US" b="1" dirty="0" err="1" smtClean="0">
                <a:latin typeface="Times New Roman" pitchFamily="18" charset="0"/>
                <a:cs typeface="Times New Roman" pitchFamily="18" charset="0"/>
              </a:rPr>
              <a:t>hrefed</a:t>
            </a:r>
            <a:r>
              <a:rPr lang="en-US" b="1" dirty="0" smtClean="0">
                <a:latin typeface="Times New Roman" pitchFamily="18" charset="0"/>
                <a:cs typeface="Times New Roman" pitchFamily="18" charset="0"/>
              </a:rPr>
              <a:t> URL is ____</a:t>
            </a:r>
          </a:p>
          <a:p>
            <a:r>
              <a:rPr lang="en-US" dirty="0" err="1" smtClean="0">
                <a:solidFill>
                  <a:srgbClr val="FF0000"/>
                </a:solidFill>
                <a:latin typeface="Times New Roman" pitchFamily="18" charset="0"/>
                <a:cs typeface="Times New Roman" pitchFamily="18" charset="0"/>
              </a:rPr>
              <a:t>a.Rel</a:t>
            </a:r>
            <a:r>
              <a:rPr lang="en-US" dirty="0" smtClean="0">
                <a:latin typeface="Times New Roman" pitchFamily="18" charset="0"/>
                <a:cs typeface="Times New Roman" pitchFamily="18" charset="0"/>
              </a:rPr>
              <a:t>	b.url	c.rev	</a:t>
            </a:r>
            <a:r>
              <a:rPr lang="en-US" dirty="0" err="1" smtClean="0">
                <a:latin typeface="Times New Roman" pitchFamily="18" charset="0"/>
                <a:cs typeface="Times New Roman" pitchFamily="18" charset="0"/>
              </a:rPr>
              <a:t>d.All</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44.If image is can not be displayed then ____ specifies an alternate text for an image.</a:t>
            </a:r>
          </a:p>
          <a:p>
            <a:r>
              <a:rPr lang="en-US" dirty="0" err="1" smtClean="0">
                <a:latin typeface="Times New Roman" pitchFamily="18" charset="0"/>
                <a:cs typeface="Times New Roman" pitchFamily="18" charset="0"/>
              </a:rPr>
              <a:t>a.Text</a:t>
            </a:r>
            <a:r>
              <a:rPr lang="en-US" dirty="0" smtClean="0">
                <a:latin typeface="Times New Roman" pitchFamily="18" charset="0"/>
                <a:cs typeface="Times New Roman" pitchFamily="18" charset="0"/>
              </a:rPr>
              <a:t> attribute	</a:t>
            </a:r>
            <a:r>
              <a:rPr lang="en-US" dirty="0" err="1" smtClean="0">
                <a:latin typeface="Times New Roman" pitchFamily="18" charset="0"/>
                <a:cs typeface="Times New Roman" pitchFamily="18" charset="0"/>
              </a:rPr>
              <a:t>b.value</a:t>
            </a:r>
            <a:r>
              <a:rPr lang="en-US" dirty="0" smtClean="0">
                <a:latin typeface="Times New Roman" pitchFamily="18" charset="0"/>
                <a:cs typeface="Times New Roman" pitchFamily="18" charset="0"/>
              </a:rPr>
              <a:t> attribute	</a:t>
            </a:r>
            <a:r>
              <a:rPr lang="en-US" dirty="0" smtClean="0">
                <a:solidFill>
                  <a:srgbClr val="FF0000"/>
                </a:solidFill>
                <a:latin typeface="Times New Roman" pitchFamily="18" charset="0"/>
                <a:cs typeface="Times New Roman" pitchFamily="18" charset="0"/>
              </a:rPr>
              <a:t>c.alt </a:t>
            </a:r>
            <a:r>
              <a:rPr lang="en-US" dirty="0" err="1" smtClean="0">
                <a:solidFill>
                  <a:srgbClr val="FF0000"/>
                </a:solidFill>
                <a:latin typeface="Times New Roman" pitchFamily="18" charset="0"/>
                <a:cs typeface="Times New Roman" pitchFamily="18" charset="0"/>
              </a:rPr>
              <a:t>atrribute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d.none</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45.In Image tag &lt;</a:t>
            </a:r>
            <a:r>
              <a:rPr lang="en-US" b="1" dirty="0" err="1" smtClean="0">
                <a:latin typeface="Times New Roman" pitchFamily="18" charset="0"/>
                <a:cs typeface="Times New Roman" pitchFamily="18" charset="0"/>
              </a:rPr>
              <a:t>img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src</a:t>
            </a:r>
            <a:r>
              <a:rPr lang="en-US" b="1" dirty="0" smtClean="0">
                <a:latin typeface="Times New Roman" pitchFamily="18" charset="0"/>
                <a:cs typeface="Times New Roman" pitchFamily="18" charset="0"/>
              </a:rPr>
              <a:t>=“TajMahal.jpg”&gt; the “TajMahal.jpg” is_____</a:t>
            </a:r>
          </a:p>
          <a:p>
            <a:r>
              <a:rPr lang="en-US" dirty="0" err="1" smtClean="0">
                <a:latin typeface="Times New Roman" pitchFamily="18" charset="0"/>
                <a:cs typeface="Times New Roman" pitchFamily="18" charset="0"/>
              </a:rPr>
              <a:t>a.Element</a:t>
            </a:r>
            <a:r>
              <a:rPr lang="en-US" dirty="0" smtClean="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b.attribute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c.Value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d.None</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46.When creating a web document, what format is used to express an image’s height and width?</a:t>
            </a:r>
          </a:p>
          <a:p>
            <a:r>
              <a:rPr lang="en-US" dirty="0" err="1" smtClean="0">
                <a:latin typeface="Times New Roman" pitchFamily="18" charset="0"/>
                <a:cs typeface="Times New Roman" pitchFamily="18" charset="0"/>
              </a:rPr>
              <a:t>a.Centimeter</a:t>
            </a:r>
            <a:r>
              <a:rPr lang="en-US" dirty="0" smtClean="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b.pixel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c.dots</a:t>
            </a:r>
            <a:r>
              <a:rPr lang="en-US" dirty="0" smtClean="0">
                <a:latin typeface="Times New Roman" pitchFamily="18" charset="0"/>
                <a:cs typeface="Times New Roman" pitchFamily="18" charset="0"/>
              </a:rPr>
              <a:t> per inch	</a:t>
            </a:r>
            <a:r>
              <a:rPr lang="en-US" dirty="0" err="1" smtClean="0">
                <a:latin typeface="Times New Roman" pitchFamily="18" charset="0"/>
                <a:cs typeface="Times New Roman" pitchFamily="18" charset="0"/>
              </a:rPr>
              <a:t>d.None</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88</a:t>
            </a:fld>
            <a:endParaRPr lang="en-IN" dirty="0"/>
          </a:p>
        </p:txBody>
      </p:sp>
      <p:sp>
        <p:nvSpPr>
          <p:cNvPr id="6" name="TextBox 5"/>
          <p:cNvSpPr txBox="1"/>
          <p:nvPr/>
        </p:nvSpPr>
        <p:spPr>
          <a:xfrm>
            <a:off x="304800" y="1066801"/>
            <a:ext cx="8382000"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47. The default character encoding in HTML5 is.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UTF-16    B) UTF-32   </a:t>
            </a:r>
            <a:r>
              <a:rPr lang="en-US" dirty="0" smtClean="0">
                <a:solidFill>
                  <a:srgbClr val="FF0000"/>
                </a:solidFill>
                <a:latin typeface="Times New Roman" pitchFamily="18" charset="0"/>
                <a:cs typeface="Times New Roman" pitchFamily="18" charset="0"/>
              </a:rPr>
              <a:t>C) UTF-8       </a:t>
            </a:r>
            <a:r>
              <a:rPr lang="en-US" dirty="0" smtClean="0">
                <a:latin typeface="Times New Roman" pitchFamily="18" charset="0"/>
                <a:cs typeface="Times New Roman" pitchFamily="18" charset="0"/>
              </a:rPr>
              <a:t>D) ISO-8859-1</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48. How many new form elements are introduced in HTML5?</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6	B) 4	</a:t>
            </a:r>
            <a:r>
              <a:rPr lang="en-US" dirty="0" smtClean="0">
                <a:solidFill>
                  <a:srgbClr val="FF0000"/>
                </a:solidFill>
                <a:latin typeface="Times New Roman" pitchFamily="18" charset="0"/>
                <a:cs typeface="Times New Roman" pitchFamily="18" charset="0"/>
              </a:rPr>
              <a:t>C) 3</a:t>
            </a:r>
            <a:r>
              <a:rPr lang="en-US" dirty="0" smtClean="0">
                <a:latin typeface="Times New Roman" pitchFamily="18" charset="0"/>
                <a:cs typeface="Times New Roman" pitchFamily="18" charset="0"/>
              </a:rPr>
              <a:t>	D) 2</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49. Which tag creates a check box for a form in HTML?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&lt;checkbox&gt;		b</a:t>
            </a:r>
            <a:r>
              <a:rPr lang="en-US" dirty="0" smtClean="0">
                <a:solidFill>
                  <a:srgbClr val="FF0000"/>
                </a:solidFill>
                <a:latin typeface="Times New Roman" pitchFamily="18" charset="0"/>
                <a:cs typeface="Times New Roman" pitchFamily="18" charset="0"/>
              </a:rPr>
              <a:t>. &lt;input type="checkbox"&gt;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 &lt;input=checkbox&gt;	d. &lt;input checkbox&gt;</a:t>
            </a:r>
          </a:p>
          <a:p>
            <a:r>
              <a:rPr lang="en-US" dirty="0" smtClean="0">
                <a:latin typeface="Times New Roman" pitchFamily="18" charset="0"/>
                <a:cs typeface="Times New Roman" pitchFamily="18" charset="0"/>
              </a:rPr>
              <a:t>50.</a:t>
            </a:r>
            <a:r>
              <a:rPr lang="en-US" b="1" dirty="0" smtClean="0">
                <a:latin typeface="Times New Roman" pitchFamily="18" charset="0"/>
                <a:cs typeface="Times New Roman" pitchFamily="18" charset="0"/>
              </a:rPr>
              <a:t> Inline elements are normally displayed without starting a new line.(T/F)</a:t>
            </a:r>
          </a:p>
          <a:p>
            <a:r>
              <a:rPr lang="en-US" b="1" dirty="0" err="1" smtClean="0">
                <a:latin typeface="Times New Roman" pitchFamily="18" charset="0"/>
                <a:cs typeface="Times New Roman" pitchFamily="18" charset="0"/>
              </a:rPr>
              <a:t>Ans.True</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51. Correct way to declaring character encoding in html5 is: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&lt;meta http-equiv="Content-Type" content="text/html;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 /&gt;</a:t>
            </a:r>
          </a:p>
          <a:p>
            <a:r>
              <a:rPr lang="en-US" dirty="0" smtClean="0">
                <a:latin typeface="Times New Roman" pitchFamily="18" charset="0"/>
                <a:cs typeface="Times New Roman" pitchFamily="18" charset="0"/>
              </a:rPr>
              <a:t>B. &lt;meta http-equiv="Content-Type"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 /&gt;</a:t>
            </a:r>
          </a:p>
          <a:p>
            <a:r>
              <a:rPr lang="en-US" dirty="0" smtClean="0">
                <a:latin typeface="Times New Roman" pitchFamily="18" charset="0"/>
                <a:cs typeface="Times New Roman" pitchFamily="18" charset="0"/>
              </a:rPr>
              <a:t>C. &lt;meta http-equiv="Content-Type" content="text/html;/&gt;</a:t>
            </a:r>
          </a:p>
          <a:p>
            <a:r>
              <a:rPr lang="en-US" dirty="0" smtClean="0">
                <a:latin typeface="Times New Roman" pitchFamily="18" charset="0"/>
                <a:cs typeface="Times New Roman" pitchFamily="18" charset="0"/>
              </a:rPr>
              <a:t>D. &lt;meta content="text/html;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 /&gt;</a:t>
            </a:r>
          </a:p>
          <a:p>
            <a:r>
              <a:rPr lang="en-US" dirty="0" smtClean="0">
                <a:solidFill>
                  <a:srgbClr val="FF0000"/>
                </a:solidFill>
                <a:latin typeface="Times New Roman" pitchFamily="18" charset="0"/>
                <a:cs typeface="Times New Roman" pitchFamily="18" charset="0"/>
              </a:rPr>
              <a:t>E. &lt;meta </a:t>
            </a:r>
            <a:r>
              <a:rPr lang="en-US" dirty="0" err="1" smtClean="0">
                <a:solidFill>
                  <a:srgbClr val="FF0000"/>
                </a:solidFill>
                <a:latin typeface="Times New Roman" pitchFamily="18" charset="0"/>
                <a:cs typeface="Times New Roman" pitchFamily="18" charset="0"/>
              </a:rPr>
              <a:t>charset</a:t>
            </a:r>
            <a:r>
              <a:rPr lang="en-US" dirty="0" smtClean="0">
                <a:solidFill>
                  <a:srgbClr val="FF0000"/>
                </a:solidFill>
                <a:latin typeface="Times New Roman" pitchFamily="18" charset="0"/>
                <a:cs typeface="Times New Roman" pitchFamily="18" charset="0"/>
              </a:rPr>
              <a:t>="UTF-8" /&gt;</a:t>
            </a:r>
          </a:p>
          <a:p>
            <a:r>
              <a:rPr lang="en-US" b="1" dirty="0" smtClean="0">
                <a:latin typeface="Times New Roman" pitchFamily="18" charset="0"/>
                <a:cs typeface="Times New Roman" pitchFamily="18" charset="0"/>
              </a:rPr>
              <a:t>52.Which of the following is HTML layout tag?</a:t>
            </a:r>
          </a:p>
          <a:p>
            <a:r>
              <a:rPr lang="en-US" dirty="0" smtClean="0">
                <a:latin typeface="Times New Roman" pitchFamily="18" charset="0"/>
                <a:cs typeface="Times New Roman" pitchFamily="18" charset="0"/>
              </a:rPr>
              <a:t>a.&lt;a&gt;	b.&lt;meta&gt;		</a:t>
            </a:r>
            <a:r>
              <a:rPr lang="en-US" dirty="0" smtClean="0">
                <a:solidFill>
                  <a:srgbClr val="FF0000"/>
                </a:solidFill>
                <a:latin typeface="Times New Roman" pitchFamily="18" charset="0"/>
                <a:cs typeface="Times New Roman" pitchFamily="18" charset="0"/>
              </a:rPr>
              <a:t>c.&lt;div&gt;	</a:t>
            </a:r>
            <a:r>
              <a:rPr lang="en-US" dirty="0" smtClean="0">
                <a:latin typeface="Times New Roman" pitchFamily="18" charset="0"/>
                <a:cs typeface="Times New Roman" pitchFamily="18" charset="0"/>
              </a:rPr>
              <a:t>	d.&lt;script&gt;</a:t>
            </a:r>
          </a:p>
          <a:p>
            <a:r>
              <a:rPr lang="en-US" b="1" dirty="0" smtClean="0">
                <a:latin typeface="Times New Roman" pitchFamily="18" charset="0"/>
                <a:cs typeface="Times New Roman" pitchFamily="18" charset="0"/>
              </a:rPr>
              <a:t>53.CSS stands for Cascading Style Sheet.</a:t>
            </a:r>
          </a:p>
        </p:txBody>
      </p:sp>
    </p:spTree>
  </p:cSld>
  <p:clrMapOvr>
    <a:masterClrMapping/>
  </p:clrMapOvr>
  <p:transition>
    <p:pull dir="l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3">
            <a:schemeClr val="lt1"/>
          </a:lnRef>
          <a:fillRef idx="1">
            <a:schemeClr val="accent3"/>
          </a:fillRef>
          <a:effectRef idx="1">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MCQS</a:t>
            </a:r>
            <a:endParaRPr lang="en-US"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89</a:t>
            </a:fld>
            <a:endParaRPr lang="en-IN" dirty="0"/>
          </a:p>
        </p:txBody>
      </p:sp>
      <p:sp>
        <p:nvSpPr>
          <p:cNvPr id="6" name="TextBox 5"/>
          <p:cNvSpPr txBox="1"/>
          <p:nvPr/>
        </p:nvSpPr>
        <p:spPr>
          <a:xfrm>
            <a:off x="304800" y="1066801"/>
            <a:ext cx="8382000"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47. The default character encoding in HTML5 is.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UTF-16    B) UTF-32   </a:t>
            </a:r>
            <a:r>
              <a:rPr lang="en-US" dirty="0" smtClean="0">
                <a:solidFill>
                  <a:srgbClr val="FF0000"/>
                </a:solidFill>
                <a:latin typeface="Times New Roman" pitchFamily="18" charset="0"/>
                <a:cs typeface="Times New Roman" pitchFamily="18" charset="0"/>
              </a:rPr>
              <a:t>C) UTF-8       </a:t>
            </a:r>
            <a:r>
              <a:rPr lang="en-US" dirty="0" smtClean="0">
                <a:latin typeface="Times New Roman" pitchFamily="18" charset="0"/>
                <a:cs typeface="Times New Roman" pitchFamily="18" charset="0"/>
              </a:rPr>
              <a:t>D) ISO-8859-1</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48. How many new form elements are introduced in HTML5?</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6	B) 4	</a:t>
            </a:r>
            <a:r>
              <a:rPr lang="en-US" dirty="0" smtClean="0">
                <a:solidFill>
                  <a:srgbClr val="FF0000"/>
                </a:solidFill>
                <a:latin typeface="Times New Roman" pitchFamily="18" charset="0"/>
                <a:cs typeface="Times New Roman" pitchFamily="18" charset="0"/>
              </a:rPr>
              <a:t>C) 3</a:t>
            </a:r>
            <a:r>
              <a:rPr lang="en-US" dirty="0" smtClean="0">
                <a:latin typeface="Times New Roman" pitchFamily="18" charset="0"/>
                <a:cs typeface="Times New Roman" pitchFamily="18" charset="0"/>
              </a:rPr>
              <a:t>	D) 2</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49. Which tag creates a check box for a form in HTML?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&lt;checkbox&gt;		b</a:t>
            </a:r>
            <a:r>
              <a:rPr lang="en-US" dirty="0" smtClean="0">
                <a:solidFill>
                  <a:srgbClr val="FF0000"/>
                </a:solidFill>
                <a:latin typeface="Times New Roman" pitchFamily="18" charset="0"/>
                <a:cs typeface="Times New Roman" pitchFamily="18" charset="0"/>
              </a:rPr>
              <a:t>. &lt;input type="checkbox"&gt;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 &lt;input=checkbox&gt;	d. &lt;input checkbox&gt;</a:t>
            </a:r>
          </a:p>
          <a:p>
            <a:r>
              <a:rPr lang="en-US" dirty="0" smtClean="0">
                <a:latin typeface="Times New Roman" pitchFamily="18" charset="0"/>
                <a:cs typeface="Times New Roman" pitchFamily="18" charset="0"/>
              </a:rPr>
              <a:t>50.</a:t>
            </a:r>
            <a:r>
              <a:rPr lang="en-US" b="1" dirty="0" smtClean="0">
                <a:latin typeface="Times New Roman" pitchFamily="18" charset="0"/>
                <a:cs typeface="Times New Roman" pitchFamily="18" charset="0"/>
              </a:rPr>
              <a:t> Inline elements are normally displayed without starting a new line.(T/F)</a:t>
            </a:r>
          </a:p>
          <a:p>
            <a:r>
              <a:rPr lang="en-US" b="1" dirty="0" err="1" smtClean="0">
                <a:latin typeface="Times New Roman" pitchFamily="18" charset="0"/>
                <a:cs typeface="Times New Roman" pitchFamily="18" charset="0"/>
              </a:rPr>
              <a:t>Ans.True</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51. Correct way to declaring character encoding in html5 is: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&lt;meta http-equiv="Content-Type" content="text/html;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 /&gt;</a:t>
            </a:r>
          </a:p>
          <a:p>
            <a:r>
              <a:rPr lang="en-US" dirty="0" smtClean="0">
                <a:latin typeface="Times New Roman" pitchFamily="18" charset="0"/>
                <a:cs typeface="Times New Roman" pitchFamily="18" charset="0"/>
              </a:rPr>
              <a:t>B. &lt;meta http-equiv="Content-Type"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 /&gt;</a:t>
            </a:r>
          </a:p>
          <a:p>
            <a:r>
              <a:rPr lang="en-US" dirty="0" smtClean="0">
                <a:latin typeface="Times New Roman" pitchFamily="18" charset="0"/>
                <a:cs typeface="Times New Roman" pitchFamily="18" charset="0"/>
              </a:rPr>
              <a:t>C. &lt;meta http-equiv="Content-Type" content="text/html;/&gt;</a:t>
            </a:r>
          </a:p>
          <a:p>
            <a:r>
              <a:rPr lang="en-US" dirty="0" smtClean="0">
                <a:latin typeface="Times New Roman" pitchFamily="18" charset="0"/>
                <a:cs typeface="Times New Roman" pitchFamily="18" charset="0"/>
              </a:rPr>
              <a:t>D. &lt;meta content="text/html;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 /&gt;</a:t>
            </a:r>
          </a:p>
          <a:p>
            <a:r>
              <a:rPr lang="en-US" dirty="0" smtClean="0">
                <a:solidFill>
                  <a:srgbClr val="FF0000"/>
                </a:solidFill>
                <a:latin typeface="Times New Roman" pitchFamily="18" charset="0"/>
                <a:cs typeface="Times New Roman" pitchFamily="18" charset="0"/>
              </a:rPr>
              <a:t>E. &lt;meta </a:t>
            </a:r>
            <a:r>
              <a:rPr lang="en-US" dirty="0" err="1" smtClean="0">
                <a:solidFill>
                  <a:srgbClr val="FF0000"/>
                </a:solidFill>
                <a:latin typeface="Times New Roman" pitchFamily="18" charset="0"/>
                <a:cs typeface="Times New Roman" pitchFamily="18" charset="0"/>
              </a:rPr>
              <a:t>charset</a:t>
            </a:r>
            <a:r>
              <a:rPr lang="en-US" dirty="0" smtClean="0">
                <a:solidFill>
                  <a:srgbClr val="FF0000"/>
                </a:solidFill>
                <a:latin typeface="Times New Roman" pitchFamily="18" charset="0"/>
                <a:cs typeface="Times New Roman" pitchFamily="18" charset="0"/>
              </a:rPr>
              <a:t>="UTF-8" /&gt;</a:t>
            </a:r>
          </a:p>
          <a:p>
            <a:r>
              <a:rPr lang="en-US" b="1" dirty="0" smtClean="0">
                <a:latin typeface="Times New Roman" pitchFamily="18" charset="0"/>
                <a:cs typeface="Times New Roman" pitchFamily="18" charset="0"/>
              </a:rPr>
              <a:t>52.Which of the following is HTML layout tag?</a:t>
            </a:r>
          </a:p>
          <a:p>
            <a:r>
              <a:rPr lang="en-US" dirty="0" smtClean="0">
                <a:latin typeface="Times New Roman" pitchFamily="18" charset="0"/>
                <a:cs typeface="Times New Roman" pitchFamily="18" charset="0"/>
              </a:rPr>
              <a:t>a.&lt;a&gt;	b.&lt;meta&gt;		</a:t>
            </a:r>
            <a:r>
              <a:rPr lang="en-US" dirty="0" smtClean="0">
                <a:solidFill>
                  <a:srgbClr val="FF0000"/>
                </a:solidFill>
                <a:latin typeface="Times New Roman" pitchFamily="18" charset="0"/>
                <a:cs typeface="Times New Roman" pitchFamily="18" charset="0"/>
              </a:rPr>
              <a:t>c.&lt;div&gt;	</a:t>
            </a:r>
            <a:r>
              <a:rPr lang="en-US" dirty="0" smtClean="0">
                <a:latin typeface="Times New Roman" pitchFamily="18" charset="0"/>
                <a:cs typeface="Times New Roman" pitchFamily="18" charset="0"/>
              </a:rPr>
              <a:t>	d.&lt;script&gt;</a:t>
            </a:r>
          </a:p>
          <a:p>
            <a:r>
              <a:rPr lang="en-US" b="1" dirty="0" smtClean="0">
                <a:latin typeface="Times New Roman" pitchFamily="18" charset="0"/>
                <a:cs typeface="Times New Roman" pitchFamily="18" charset="0"/>
              </a:rPr>
              <a:t>53.CSS stands for Cascading Style Sheet.</a:t>
            </a:r>
          </a:p>
        </p:txBody>
      </p:sp>
    </p:spTree>
  </p:cSld>
  <p:clrMapOvr>
    <a:masterClrMapping/>
  </p:clrMapOvr>
  <p:transition>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EC2BCCD-E9F3-452F-8E6D-2BABC7585300}" type="slidenum">
              <a:rPr lang="en-IN" smtClean="0"/>
              <a:pPr/>
              <a:t>9</a:t>
            </a:fld>
            <a:endParaRPr lang="en-IN"/>
          </a:p>
        </p:txBody>
      </p:sp>
      <p:sp>
        <p:nvSpPr>
          <p:cNvPr id="5" name="Rectangle 4"/>
          <p:cNvSpPr/>
          <p:nvPr/>
        </p:nvSpPr>
        <p:spPr>
          <a:xfrm>
            <a:off x="457200" y="508595"/>
            <a:ext cx="8458200" cy="5847755"/>
          </a:xfrm>
          <a:prstGeom prst="rect">
            <a:avLst/>
          </a:prstGeom>
        </p:spPr>
        <p:txBody>
          <a:bodyPr wrap="square">
            <a:spAutoFit/>
          </a:bodyPr>
          <a:lstStyle/>
          <a:p>
            <a:r>
              <a:rPr lang="en-IN" sz="4000" dirty="0">
                <a:solidFill>
                  <a:srgbClr val="FF0000"/>
                </a:solidFill>
                <a:latin typeface="Arial" panose="020B0604020202020204" pitchFamily="34" charset="0"/>
              </a:rPr>
              <a:t>Differences in Internet and World Wide Web</a:t>
            </a:r>
          </a:p>
          <a:p>
            <a:endParaRPr lang="en-IN" sz="2000" dirty="0" smtClean="0">
              <a:solidFill>
                <a:srgbClr val="000000"/>
              </a:solidFill>
              <a:latin typeface="Arial" panose="020B0604020202020204" pitchFamily="34" charset="0"/>
            </a:endParaRPr>
          </a:p>
          <a:p>
            <a:pPr marL="342900" indent="-342900">
              <a:buFont typeface="Arial" panose="020B0604020202020204" pitchFamily="34" charset="0"/>
              <a:buChar char="•"/>
            </a:pPr>
            <a:r>
              <a:rPr lang="en-IN" sz="2800" dirty="0" smtClean="0">
                <a:solidFill>
                  <a:srgbClr val="000000"/>
                </a:solidFill>
                <a:latin typeface="Arial" panose="020B0604020202020204" pitchFamily="34" charset="0"/>
              </a:rPr>
              <a:t>Internet </a:t>
            </a:r>
            <a:r>
              <a:rPr lang="en-IN" sz="2800" dirty="0">
                <a:solidFill>
                  <a:srgbClr val="000000"/>
                </a:solidFill>
                <a:latin typeface="Arial" panose="020B0604020202020204" pitchFamily="34" charset="0"/>
              </a:rPr>
              <a:t>: The Internet is</a:t>
            </a:r>
          </a:p>
          <a:p>
            <a:r>
              <a:rPr lang="en-IN" sz="2400" dirty="0" smtClean="0">
                <a:solidFill>
                  <a:srgbClr val="000000"/>
                </a:solidFill>
                <a:latin typeface="Arial" panose="020B0604020202020204" pitchFamily="34" charset="0"/>
              </a:rPr>
              <a:t>	– </a:t>
            </a:r>
            <a:r>
              <a:rPr lang="en-IN" sz="2400" dirty="0">
                <a:solidFill>
                  <a:srgbClr val="000000"/>
                </a:solidFill>
                <a:latin typeface="Arial" panose="020B0604020202020204" pitchFamily="34" charset="0"/>
              </a:rPr>
              <a:t>a network of networks</a:t>
            </a:r>
          </a:p>
          <a:p>
            <a:r>
              <a:rPr lang="en-IN" sz="2400" dirty="0" smtClean="0">
                <a:solidFill>
                  <a:srgbClr val="000000"/>
                </a:solidFill>
                <a:latin typeface="Arial" panose="020B0604020202020204" pitchFamily="34" charset="0"/>
              </a:rPr>
              <a:t>	– </a:t>
            </a:r>
            <a:r>
              <a:rPr lang="en-IN" sz="2400" dirty="0">
                <a:solidFill>
                  <a:srgbClr val="000000"/>
                </a:solidFill>
                <a:latin typeface="Arial" panose="020B0604020202020204" pitchFamily="34" charset="0"/>
              </a:rPr>
              <a:t>Information travels over the Internet, via a protocols </a:t>
            </a:r>
            <a:r>
              <a:rPr lang="en-IN" sz="2400" dirty="0" smtClean="0">
                <a:solidFill>
                  <a:srgbClr val="000000"/>
                </a:solidFill>
                <a:latin typeface="Arial" panose="020B0604020202020204" pitchFamily="34" charset="0"/>
              </a:rPr>
              <a:t>		(</a:t>
            </a:r>
            <a:r>
              <a:rPr lang="en-IN" sz="2400" dirty="0">
                <a:solidFill>
                  <a:srgbClr val="000000"/>
                </a:solidFill>
                <a:latin typeface="Arial" panose="020B0604020202020204" pitchFamily="34" charset="0"/>
              </a:rPr>
              <a:t>TCP/IP</a:t>
            </a:r>
            <a:r>
              <a:rPr lang="en-IN" sz="2400" dirty="0" smtClean="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IN" dirty="0">
              <a:solidFill>
                <a:srgbClr val="000000"/>
              </a:solidFill>
              <a:latin typeface="Arial" panose="020B0604020202020204" pitchFamily="34" charset="0"/>
            </a:endParaRPr>
          </a:p>
          <a:p>
            <a:pPr marL="342900" indent="-342900">
              <a:buFont typeface="Arial" panose="020B0604020202020204" pitchFamily="34" charset="0"/>
              <a:buChar char="•"/>
            </a:pPr>
            <a:r>
              <a:rPr lang="en-IN" sz="2400" dirty="0" smtClean="0">
                <a:solidFill>
                  <a:srgbClr val="000000"/>
                </a:solidFill>
                <a:latin typeface="Arial" panose="020B0604020202020204" pitchFamily="34" charset="0"/>
              </a:rPr>
              <a:t>The </a:t>
            </a:r>
            <a:r>
              <a:rPr lang="en-IN" sz="2400" dirty="0">
                <a:solidFill>
                  <a:srgbClr val="000000"/>
                </a:solidFill>
                <a:latin typeface="Arial" panose="020B0604020202020204" pitchFamily="34" charset="0"/>
              </a:rPr>
              <a:t>World Wide Web, (popularly known as web) is</a:t>
            </a:r>
          </a:p>
          <a:p>
            <a:r>
              <a:rPr lang="en-IN" sz="2400" dirty="0" smtClean="0">
                <a:solidFill>
                  <a:srgbClr val="000000"/>
                </a:solidFill>
                <a:latin typeface="Arial" panose="020B0604020202020204" pitchFamily="34" charset="0"/>
              </a:rPr>
              <a:t>	– </a:t>
            </a:r>
            <a:r>
              <a:rPr lang="en-IN" sz="2400" dirty="0">
                <a:solidFill>
                  <a:srgbClr val="000000"/>
                </a:solidFill>
                <a:latin typeface="Arial" panose="020B0604020202020204" pitchFamily="34" charset="0"/>
              </a:rPr>
              <a:t>the way of accessing information over the medium </a:t>
            </a:r>
            <a:r>
              <a:rPr lang="en-IN" sz="2400" dirty="0" smtClean="0">
                <a:solidFill>
                  <a:srgbClr val="000000"/>
                </a:solidFill>
                <a:latin typeface="Arial" panose="020B0604020202020204" pitchFamily="34" charset="0"/>
              </a:rPr>
              <a:t>		of </a:t>
            </a:r>
            <a:r>
              <a:rPr lang="en-IN" sz="2400" dirty="0">
                <a:solidFill>
                  <a:srgbClr val="000000"/>
                </a:solidFill>
                <a:latin typeface="Arial" panose="020B0604020202020204" pitchFamily="34" charset="0"/>
              </a:rPr>
              <a:t>the Internet.</a:t>
            </a:r>
          </a:p>
          <a:p>
            <a:r>
              <a:rPr lang="en-IN" sz="2400" dirty="0" smtClean="0">
                <a:solidFill>
                  <a:srgbClr val="000000"/>
                </a:solidFill>
                <a:latin typeface="Arial" panose="020B0604020202020204" pitchFamily="34" charset="0"/>
              </a:rPr>
              <a:t>	– </a:t>
            </a:r>
            <a:r>
              <a:rPr lang="en-IN" sz="2400" dirty="0">
                <a:solidFill>
                  <a:srgbClr val="000000"/>
                </a:solidFill>
                <a:latin typeface="Arial" panose="020B0604020202020204" pitchFamily="34" charset="0"/>
              </a:rPr>
              <a:t>the model of sharing information and that's why is </a:t>
            </a:r>
            <a:r>
              <a:rPr lang="en-IN" sz="2400" dirty="0" smtClean="0">
                <a:solidFill>
                  <a:srgbClr val="000000"/>
                </a:solidFill>
                <a:latin typeface="Arial" panose="020B0604020202020204" pitchFamily="34" charset="0"/>
              </a:rPr>
              <a:t>	sits </a:t>
            </a:r>
            <a:r>
              <a:rPr lang="en-IN" sz="2400" dirty="0">
                <a:solidFill>
                  <a:srgbClr val="000000"/>
                </a:solidFill>
                <a:latin typeface="Arial" panose="020B0604020202020204" pitchFamily="34" charset="0"/>
              </a:rPr>
              <a:t>on the of the Internet</a:t>
            </a:r>
            <a:endParaRPr lang="en-IN" sz="2400" dirty="0"/>
          </a:p>
        </p:txBody>
      </p:sp>
    </p:spTree>
    <p:extLst>
      <p:ext uri="{BB962C8B-B14F-4D97-AF65-F5344CB8AC3E}">
        <p14:creationId xmlns="" xmlns:p14="http://schemas.microsoft.com/office/powerpoint/2010/main" val="13720167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EC2BCCD-E9F3-452F-8E6D-2BABC7585300}" type="slidenum">
              <a:rPr lang="en-IN" smtClean="0"/>
              <a:pPr/>
              <a:t>90</a:t>
            </a:fld>
            <a:endParaRPr lang="en-IN"/>
          </a:p>
        </p:txBody>
      </p:sp>
      <p:sp>
        <p:nvSpPr>
          <p:cNvPr id="7" name="TextBox 6"/>
          <p:cNvSpPr txBox="1"/>
          <p:nvPr/>
        </p:nvSpPr>
        <p:spPr>
          <a:xfrm>
            <a:off x="1295400" y="2286000"/>
            <a:ext cx="6477000" cy="1323439"/>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8000" b="1" i="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Goudy Old Style" pitchFamily="18" charset="0"/>
              </a:rPr>
              <a:t>Thank You</a:t>
            </a:r>
            <a:endParaRPr lang="en-US" sz="8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4772</TotalTime>
  <Words>6197</Words>
  <Application>Microsoft Office PowerPoint</Application>
  <PresentationFormat>On-screen Show (4:3)</PresentationFormat>
  <Paragraphs>1469</Paragraphs>
  <Slides>90</Slides>
  <Notes>54</Notes>
  <HiddenSlides>12</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90</vt:i4>
      </vt:variant>
    </vt:vector>
  </HeadingPairs>
  <TitlesOfParts>
    <vt:vector size="91" baseType="lpstr">
      <vt:lpstr>Office Theme</vt:lpstr>
      <vt:lpstr>Web Technology</vt:lpstr>
      <vt:lpstr>HTML</vt:lpstr>
      <vt:lpstr>Slide 3</vt:lpstr>
      <vt:lpstr>Slide 4</vt:lpstr>
      <vt:lpstr>Slide 5</vt:lpstr>
      <vt:lpstr>Slide 6</vt:lpstr>
      <vt:lpstr>Slide 7</vt:lpstr>
      <vt:lpstr>Slide 8</vt:lpstr>
      <vt:lpstr>Slide 9</vt:lpstr>
      <vt:lpstr>Web Architecture</vt:lpstr>
      <vt:lpstr>N “Tier” Architecture</vt:lpstr>
      <vt:lpstr>WWW (World Wide Web)</vt:lpstr>
      <vt:lpstr> Website  Planning and Design Issue  </vt:lpstr>
      <vt:lpstr>Slide 14</vt:lpstr>
      <vt:lpstr>Slide 15</vt:lpstr>
      <vt:lpstr>HTTP Commands</vt:lpstr>
      <vt:lpstr>Slide 17</vt:lpstr>
      <vt:lpstr>Slide 18</vt:lpstr>
      <vt:lpstr>Slide 19</vt:lpstr>
      <vt:lpstr>Slide 20</vt:lpstr>
      <vt:lpstr>Slide 21</vt:lpstr>
      <vt:lpstr>Slide 22</vt:lpstr>
      <vt:lpstr>Slide 23</vt:lpstr>
      <vt:lpstr>Slide 24</vt:lpstr>
      <vt:lpstr>Slide 25</vt:lpstr>
      <vt:lpstr>Difference Between HTTP &amp;HTTPS</vt:lpstr>
      <vt:lpstr>Difference Between HTML4 &amp;HTML5</vt:lpstr>
      <vt:lpstr>Difference Between HTML4 &amp;HTML5</vt:lpstr>
      <vt:lpstr>HTML-5</vt:lpstr>
      <vt:lpstr>HTML-5</vt:lpstr>
      <vt:lpstr>HTML-5 Version</vt:lpstr>
      <vt:lpstr>Page Structure of HTML</vt:lpstr>
      <vt:lpstr>Page Structure of HTML</vt:lpstr>
      <vt:lpstr>New HTML5 Elements</vt:lpstr>
      <vt:lpstr>Basic Tags of HTML</vt:lpstr>
      <vt:lpstr>Basic Tags of HTML</vt:lpstr>
      <vt:lpstr>Basic Tags of HTML</vt:lpstr>
      <vt:lpstr>Header Tags</vt:lpstr>
      <vt:lpstr>Header Tags (cont.)</vt:lpstr>
      <vt:lpstr>Breaking Lines and Paragraphs</vt:lpstr>
      <vt:lpstr>Horizontal Rule</vt:lpstr>
      <vt:lpstr>Text Formatting Tags</vt:lpstr>
      <vt:lpstr>Font modifications</vt:lpstr>
      <vt:lpstr>&lt;Font&gt; modifications (cont.)</vt:lpstr>
      <vt:lpstr>Lists -- Unordered Lists</vt:lpstr>
      <vt:lpstr>Lists -- Ordered Lists</vt:lpstr>
      <vt:lpstr>Lists -- Definition Lists</vt:lpstr>
      <vt:lpstr>Links</vt:lpstr>
      <vt:lpstr>Graphics</vt:lpstr>
      <vt:lpstr>Graphics (cont.)</vt:lpstr>
      <vt:lpstr>Graphics (cont.)</vt:lpstr>
      <vt:lpstr>Basic Tags of HTML</vt:lpstr>
      <vt:lpstr>Heading Element</vt:lpstr>
      <vt:lpstr>Heading Element</vt:lpstr>
      <vt:lpstr>Heading Element</vt:lpstr>
      <vt:lpstr>Heading Element</vt:lpstr>
      <vt:lpstr>Heading Element</vt:lpstr>
      <vt:lpstr>Body Tag</vt:lpstr>
      <vt:lpstr>Body Tag</vt:lpstr>
      <vt:lpstr>Anchor Tag</vt:lpstr>
      <vt:lpstr>Anchor Tag</vt:lpstr>
      <vt:lpstr>Image Tag</vt:lpstr>
      <vt:lpstr>Table  Tag</vt:lpstr>
      <vt:lpstr>Table Tag</vt:lpstr>
      <vt:lpstr>Table Tag</vt:lpstr>
      <vt:lpstr>Table Tag</vt:lpstr>
      <vt:lpstr>Table  Tag</vt:lpstr>
      <vt:lpstr>Table Tag</vt:lpstr>
      <vt:lpstr>List  Tag</vt:lpstr>
      <vt:lpstr>List Tag</vt:lpstr>
      <vt:lpstr>List Tag</vt:lpstr>
      <vt:lpstr> Form,Option,Textarea,Checkbox,Radio Tag</vt:lpstr>
      <vt:lpstr>Slide 73</vt:lpstr>
      <vt:lpstr>Tag</vt:lpstr>
      <vt:lpstr>Tag</vt:lpstr>
      <vt:lpstr>Important Points</vt:lpstr>
      <vt:lpstr>MCQS</vt:lpstr>
      <vt:lpstr>MCQS</vt:lpstr>
      <vt:lpstr>MCQS</vt:lpstr>
      <vt:lpstr>MCQS</vt:lpstr>
      <vt:lpstr>MCQS</vt:lpstr>
      <vt:lpstr>MCQS</vt:lpstr>
      <vt:lpstr>MCQS</vt:lpstr>
      <vt:lpstr>MCQS</vt:lpstr>
      <vt:lpstr>MCQS</vt:lpstr>
      <vt:lpstr>MCQS</vt:lpstr>
      <vt:lpstr>MCQS</vt:lpstr>
      <vt:lpstr>MCQS</vt:lpstr>
      <vt:lpstr>MCQS</vt:lpstr>
      <vt:lpstr>Slide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Sneha</dc:creator>
  <cp:lastModifiedBy>Administrator</cp:lastModifiedBy>
  <cp:revision>529</cp:revision>
  <dcterms:created xsi:type="dcterms:W3CDTF">2014-12-18T12:26:33Z</dcterms:created>
  <dcterms:modified xsi:type="dcterms:W3CDTF">2019-01-08T08:39:33Z</dcterms:modified>
</cp:coreProperties>
</file>