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261" r:id="rId26"/>
    <p:sldId id="262" r:id="rId27"/>
    <p:sldId id="263" r:id="rId28"/>
    <p:sldId id="264" r:id="rId29"/>
    <p:sldId id="265" r:id="rId30"/>
    <p:sldId id="266" r:id="rId31"/>
    <p:sldId id="267" r:id="rId32"/>
    <p:sldId id="268" r:id="rId33"/>
    <p:sldId id="269" r:id="rId34"/>
    <p:sldId id="270" r:id="rId35"/>
    <p:sldId id="271" r:id="rId36"/>
    <p:sldId id="272" r:id="rId37"/>
    <p:sldId id="273" r:id="rId38"/>
    <p:sldId id="274" r:id="rId39"/>
    <p:sldId id="275" r:id="rId40"/>
    <p:sldId id="276" r:id="rId41"/>
    <p:sldId id="277" r:id="rId42"/>
    <p:sldId id="278" r:id="rId43"/>
    <p:sldId id="279" r:id="rId44"/>
    <p:sldId id="280" r:id="rId45"/>
    <p:sldId id="281" r:id="rId46"/>
    <p:sldId id="282" r:id="rId47"/>
    <p:sldId id="283" r:id="rId48"/>
    <p:sldId id="284" r:id="rId49"/>
    <p:sldId id="285" r:id="rId50"/>
    <p:sldId id="286" r:id="rId51"/>
    <p:sldId id="287" r:id="rId52"/>
    <p:sldId id="288" r:id="rId53"/>
    <p:sldId id="289" r:id="rId54"/>
    <p:sldId id="290" r:id="rId55"/>
    <p:sldId id="291" r:id="rId56"/>
    <p:sldId id="292" r:id="rId57"/>
    <p:sldId id="293" r:id="rId58"/>
    <p:sldId id="294" r:id="rId59"/>
    <p:sldId id="295" r:id="rId6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mailto:@MyTeamiShowAJI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ssbeauty.com/gallery/" TargetMode="External"/><Relationship Id="rId3" Type="http://schemas.openxmlformats.org/officeDocument/2006/relationships/hyperlink" Target="http://www.w3schools.com/css/css_reference.asp" TargetMode="External"/><Relationship Id="rId7" Type="http://schemas.openxmlformats.org/officeDocument/2006/relationships/hyperlink" Target="http://blog.html.it/layoutgala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html.net/tutorials/css/" TargetMode="External"/><Relationship Id="rId5" Type="http://schemas.openxmlformats.org/officeDocument/2006/relationships/hyperlink" Target="http://www.glish.com/css/" TargetMode="External"/><Relationship Id="rId10" Type="http://schemas.openxmlformats.org/officeDocument/2006/relationships/hyperlink" Target="http://www.css-website.com/" TargetMode="External"/><Relationship Id="rId4" Type="http://schemas.openxmlformats.org/officeDocument/2006/relationships/hyperlink" Target="http://www.w3schools.com/css/" TargetMode="External"/><Relationship Id="rId9" Type="http://schemas.openxmlformats.org/officeDocument/2006/relationships/hyperlink" Target="http://www.cssdrive.com/" TargetMode="Externa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6940" y="1669895"/>
            <a:ext cx="5333436" cy="9436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83820">
              <a:lnSpc>
                <a:spcPts val="2550"/>
              </a:lnSpc>
              <a:spcBef>
                <a:spcPts val="127"/>
              </a:spcBef>
            </a:pPr>
            <a:r>
              <a:rPr sz="2400" i="1" spc="-4" dirty="0" smtClean="0">
                <a:solidFill>
                  <a:srgbClr val="732016"/>
                </a:solidFill>
                <a:latin typeface="Times New Roman"/>
                <a:cs typeface="Times New Roman"/>
              </a:rPr>
              <a:t>T</a:t>
            </a:r>
            <a:r>
              <a:rPr sz="2400" i="1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he </a:t>
            </a:r>
            <a:r>
              <a:rPr sz="2400" i="1" spc="-4" dirty="0" smtClean="0">
                <a:solidFill>
                  <a:srgbClr val="732016"/>
                </a:solidFill>
                <a:latin typeface="Times New Roman"/>
                <a:cs typeface="Times New Roman"/>
              </a:rPr>
              <a:t>B</a:t>
            </a:r>
            <a:r>
              <a:rPr sz="2400" i="1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a</a:t>
            </a:r>
            <a:r>
              <a:rPr sz="2400" i="1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sic</a:t>
            </a:r>
            <a:r>
              <a:rPr sz="2400" i="1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s </a:t>
            </a:r>
            <a:r>
              <a:rPr sz="2400" i="1" spc="9" dirty="0" smtClean="0">
                <a:solidFill>
                  <a:srgbClr val="732016"/>
                </a:solidFill>
                <a:latin typeface="Times New Roman"/>
                <a:cs typeface="Times New Roman"/>
              </a:rPr>
              <a:t>o</a:t>
            </a:r>
            <a:r>
              <a:rPr sz="2400" i="1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4875"/>
              </a:lnSpc>
              <a:spcBef>
                <a:spcPts val="116"/>
              </a:spcBef>
            </a:pPr>
            <a:r>
              <a:rPr sz="4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C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a</a:t>
            </a:r>
            <a:r>
              <a:rPr sz="4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sc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a</a:t>
            </a:r>
            <a:r>
              <a:rPr sz="4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d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i</a:t>
            </a:r>
            <a:r>
              <a:rPr sz="4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n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g</a:t>
            </a:r>
            <a:r>
              <a:rPr sz="4400" spc="19" dirty="0" smtClean="0">
                <a:solidFill>
                  <a:srgbClr val="732016"/>
                </a:solidFill>
                <a:latin typeface="Times New Roman"/>
                <a:cs typeface="Times New Roman"/>
              </a:rPr>
              <a:t> </a:t>
            </a:r>
            <a:r>
              <a:rPr sz="4400" spc="-4" dirty="0" smtClean="0">
                <a:solidFill>
                  <a:srgbClr val="732016"/>
                </a:solidFill>
                <a:latin typeface="Times New Roman"/>
                <a:cs typeface="Times New Roman"/>
              </a:rPr>
              <a:t>S</a:t>
            </a:r>
            <a:r>
              <a:rPr sz="4400" spc="9" dirty="0" smtClean="0">
                <a:solidFill>
                  <a:srgbClr val="732016"/>
                </a:solidFill>
                <a:latin typeface="Times New Roman"/>
                <a:cs typeface="Times New Roman"/>
              </a:rPr>
              <a:t>t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y</a:t>
            </a:r>
            <a:r>
              <a:rPr sz="4400" spc="9" dirty="0" smtClean="0">
                <a:solidFill>
                  <a:srgbClr val="732016"/>
                </a:solidFill>
                <a:latin typeface="Times New Roman"/>
                <a:cs typeface="Times New Roman"/>
              </a:rPr>
              <a:t>l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e </a:t>
            </a:r>
            <a:r>
              <a:rPr sz="4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S</a:t>
            </a:r>
            <a:r>
              <a:rPr sz="4400" spc="9" dirty="0" smtClean="0">
                <a:solidFill>
                  <a:srgbClr val="732016"/>
                </a:solidFill>
                <a:latin typeface="Times New Roman"/>
                <a:cs typeface="Times New Roman"/>
              </a:rPr>
              <a:t>h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eets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81420" y="2029388"/>
            <a:ext cx="1476607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0"/>
              </a:lnSpc>
              <a:spcBef>
                <a:spcPts val="229"/>
              </a:spcBef>
            </a:pPr>
            <a:r>
              <a:rPr sz="4400" spc="-4" dirty="0" smtClean="0">
                <a:solidFill>
                  <a:srgbClr val="732016"/>
                </a:solidFill>
                <a:latin typeface="Times New Roman"/>
                <a:cs typeface="Times New Roman"/>
              </a:rPr>
              <a:t>(</a:t>
            </a:r>
            <a:r>
              <a:rPr sz="4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CSS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)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-285750" y="-320040"/>
            <a:ext cx="9692640" cy="7429500"/>
          </a:xfrm>
          <a:custGeom>
            <a:avLst/>
            <a:gdLst/>
            <a:ahLst/>
            <a:cxnLst/>
            <a:rect l="l" t="t" r="r" b="b"/>
            <a:pathLst>
              <a:path w="10769600" h="8255000">
                <a:moveTo>
                  <a:pt x="10477500" y="355600"/>
                </a:moveTo>
                <a:lnTo>
                  <a:pt x="317500" y="355600"/>
                </a:lnTo>
                <a:lnTo>
                  <a:pt x="317500" y="7975600"/>
                </a:lnTo>
                <a:lnTo>
                  <a:pt x="10477500" y="7975600"/>
                </a:lnTo>
                <a:lnTo>
                  <a:pt x="10477500" y="355600"/>
                </a:lnTo>
                <a:close/>
              </a:path>
            </a:pathLst>
          </a:custGeom>
          <a:solidFill>
            <a:srgbClr val="9E2D2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89117" y="1645920"/>
            <a:ext cx="377402" cy="560070"/>
          </a:xfrm>
          <a:custGeom>
            <a:avLst/>
            <a:gdLst/>
            <a:ahLst/>
            <a:cxnLst/>
            <a:rect l="l" t="t" r="r" b="b"/>
            <a:pathLst>
              <a:path w="419335" h="622300">
                <a:moveTo>
                  <a:pt x="218433" y="622287"/>
                </a:moveTo>
                <a:lnTo>
                  <a:pt x="226609" y="618053"/>
                </a:lnTo>
                <a:lnTo>
                  <a:pt x="231745" y="610936"/>
                </a:lnTo>
                <a:lnTo>
                  <a:pt x="414136" y="357121"/>
                </a:lnTo>
                <a:lnTo>
                  <a:pt x="417833" y="352007"/>
                </a:lnTo>
                <a:lnTo>
                  <a:pt x="419103" y="346810"/>
                </a:lnTo>
                <a:lnTo>
                  <a:pt x="419103" y="340532"/>
                </a:lnTo>
                <a:lnTo>
                  <a:pt x="417960" y="332276"/>
                </a:lnTo>
                <a:lnTo>
                  <a:pt x="407694" y="318334"/>
                </a:lnTo>
                <a:lnTo>
                  <a:pt x="395456" y="313564"/>
                </a:lnTo>
                <a:lnTo>
                  <a:pt x="392054" y="313349"/>
                </a:lnTo>
                <a:lnTo>
                  <a:pt x="273333" y="313349"/>
                </a:lnTo>
                <a:lnTo>
                  <a:pt x="273333" y="64355"/>
                </a:lnTo>
                <a:lnTo>
                  <a:pt x="271716" y="49857"/>
                </a:lnTo>
                <a:lnTo>
                  <a:pt x="267094" y="36520"/>
                </a:lnTo>
                <a:lnTo>
                  <a:pt x="259830" y="24708"/>
                </a:lnTo>
                <a:lnTo>
                  <a:pt x="250284" y="14787"/>
                </a:lnTo>
                <a:lnTo>
                  <a:pt x="238819" y="7123"/>
                </a:lnTo>
                <a:lnTo>
                  <a:pt x="225796" y="2082"/>
                </a:lnTo>
                <a:lnTo>
                  <a:pt x="211576" y="28"/>
                </a:lnTo>
                <a:lnTo>
                  <a:pt x="209663" y="0"/>
                </a:lnTo>
                <a:lnTo>
                  <a:pt x="195320" y="1648"/>
                </a:lnTo>
                <a:lnTo>
                  <a:pt x="182125" y="6328"/>
                </a:lnTo>
                <a:lnTo>
                  <a:pt x="170439" y="13677"/>
                </a:lnTo>
                <a:lnTo>
                  <a:pt x="160625" y="23328"/>
                </a:lnTo>
                <a:lnTo>
                  <a:pt x="153045" y="34917"/>
                </a:lnTo>
                <a:lnTo>
                  <a:pt x="148060" y="48081"/>
                </a:lnTo>
                <a:lnTo>
                  <a:pt x="146034" y="62454"/>
                </a:lnTo>
                <a:lnTo>
                  <a:pt x="146007" y="313336"/>
                </a:lnTo>
                <a:lnTo>
                  <a:pt x="27272" y="313349"/>
                </a:lnTo>
                <a:lnTo>
                  <a:pt x="17140" y="315403"/>
                </a:lnTo>
                <a:lnTo>
                  <a:pt x="7992" y="321423"/>
                </a:lnTo>
                <a:lnTo>
                  <a:pt x="3" y="340385"/>
                </a:lnTo>
                <a:lnTo>
                  <a:pt x="2444" y="352373"/>
                </a:lnTo>
                <a:lnTo>
                  <a:pt x="187583" y="610936"/>
                </a:lnTo>
                <a:lnTo>
                  <a:pt x="200945" y="622300"/>
                </a:lnTo>
                <a:lnTo>
                  <a:pt x="209663" y="622300"/>
                </a:lnTo>
                <a:lnTo>
                  <a:pt x="218433" y="622287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57697" y="4777740"/>
            <a:ext cx="377402" cy="560070"/>
          </a:xfrm>
          <a:custGeom>
            <a:avLst/>
            <a:gdLst/>
            <a:ahLst/>
            <a:cxnLst/>
            <a:rect l="l" t="t" r="r" b="b"/>
            <a:pathLst>
              <a:path w="419335" h="622300">
                <a:moveTo>
                  <a:pt x="218433" y="622287"/>
                </a:moveTo>
                <a:lnTo>
                  <a:pt x="226609" y="618053"/>
                </a:lnTo>
                <a:lnTo>
                  <a:pt x="231745" y="610936"/>
                </a:lnTo>
                <a:lnTo>
                  <a:pt x="414136" y="357121"/>
                </a:lnTo>
                <a:lnTo>
                  <a:pt x="417833" y="352007"/>
                </a:lnTo>
                <a:lnTo>
                  <a:pt x="419103" y="346810"/>
                </a:lnTo>
                <a:lnTo>
                  <a:pt x="419103" y="340532"/>
                </a:lnTo>
                <a:lnTo>
                  <a:pt x="417960" y="332276"/>
                </a:lnTo>
                <a:lnTo>
                  <a:pt x="407694" y="318334"/>
                </a:lnTo>
                <a:lnTo>
                  <a:pt x="395456" y="313564"/>
                </a:lnTo>
                <a:lnTo>
                  <a:pt x="392054" y="313349"/>
                </a:lnTo>
                <a:lnTo>
                  <a:pt x="273333" y="313349"/>
                </a:lnTo>
                <a:lnTo>
                  <a:pt x="273333" y="64355"/>
                </a:lnTo>
                <a:lnTo>
                  <a:pt x="271716" y="49857"/>
                </a:lnTo>
                <a:lnTo>
                  <a:pt x="267094" y="36520"/>
                </a:lnTo>
                <a:lnTo>
                  <a:pt x="259830" y="24708"/>
                </a:lnTo>
                <a:lnTo>
                  <a:pt x="250284" y="14787"/>
                </a:lnTo>
                <a:lnTo>
                  <a:pt x="238819" y="7123"/>
                </a:lnTo>
                <a:lnTo>
                  <a:pt x="225796" y="2082"/>
                </a:lnTo>
                <a:lnTo>
                  <a:pt x="211576" y="28"/>
                </a:lnTo>
                <a:lnTo>
                  <a:pt x="209663" y="0"/>
                </a:lnTo>
                <a:lnTo>
                  <a:pt x="195320" y="1648"/>
                </a:lnTo>
                <a:lnTo>
                  <a:pt x="182125" y="6328"/>
                </a:lnTo>
                <a:lnTo>
                  <a:pt x="170439" y="13677"/>
                </a:lnTo>
                <a:lnTo>
                  <a:pt x="160625" y="23328"/>
                </a:lnTo>
                <a:lnTo>
                  <a:pt x="153045" y="34917"/>
                </a:lnTo>
                <a:lnTo>
                  <a:pt x="148060" y="48081"/>
                </a:lnTo>
                <a:lnTo>
                  <a:pt x="146034" y="62454"/>
                </a:lnTo>
                <a:lnTo>
                  <a:pt x="146007" y="313336"/>
                </a:lnTo>
                <a:lnTo>
                  <a:pt x="27272" y="313349"/>
                </a:lnTo>
                <a:lnTo>
                  <a:pt x="17140" y="315403"/>
                </a:lnTo>
                <a:lnTo>
                  <a:pt x="7992" y="321423"/>
                </a:lnTo>
                <a:lnTo>
                  <a:pt x="3" y="340385"/>
                </a:lnTo>
                <a:lnTo>
                  <a:pt x="2444" y="352373"/>
                </a:lnTo>
                <a:lnTo>
                  <a:pt x="187583" y="610936"/>
                </a:lnTo>
                <a:lnTo>
                  <a:pt x="200945" y="622300"/>
                </a:lnTo>
                <a:lnTo>
                  <a:pt x="209663" y="622300"/>
                </a:lnTo>
                <a:lnTo>
                  <a:pt x="218433" y="622287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77687" y="3211830"/>
            <a:ext cx="377402" cy="560070"/>
          </a:xfrm>
          <a:custGeom>
            <a:avLst/>
            <a:gdLst/>
            <a:ahLst/>
            <a:cxnLst/>
            <a:rect l="l" t="t" r="r" b="b"/>
            <a:pathLst>
              <a:path w="419335" h="622300">
                <a:moveTo>
                  <a:pt x="218433" y="622287"/>
                </a:moveTo>
                <a:lnTo>
                  <a:pt x="226609" y="618053"/>
                </a:lnTo>
                <a:lnTo>
                  <a:pt x="231745" y="610936"/>
                </a:lnTo>
                <a:lnTo>
                  <a:pt x="414136" y="357121"/>
                </a:lnTo>
                <a:lnTo>
                  <a:pt x="417833" y="352007"/>
                </a:lnTo>
                <a:lnTo>
                  <a:pt x="419103" y="346810"/>
                </a:lnTo>
                <a:lnTo>
                  <a:pt x="419103" y="340532"/>
                </a:lnTo>
                <a:lnTo>
                  <a:pt x="417960" y="332276"/>
                </a:lnTo>
                <a:lnTo>
                  <a:pt x="407694" y="318334"/>
                </a:lnTo>
                <a:lnTo>
                  <a:pt x="395456" y="313564"/>
                </a:lnTo>
                <a:lnTo>
                  <a:pt x="392054" y="313349"/>
                </a:lnTo>
                <a:lnTo>
                  <a:pt x="273333" y="313349"/>
                </a:lnTo>
                <a:lnTo>
                  <a:pt x="273333" y="64355"/>
                </a:lnTo>
                <a:lnTo>
                  <a:pt x="271716" y="49857"/>
                </a:lnTo>
                <a:lnTo>
                  <a:pt x="267094" y="36520"/>
                </a:lnTo>
                <a:lnTo>
                  <a:pt x="259830" y="24708"/>
                </a:lnTo>
                <a:lnTo>
                  <a:pt x="250284" y="14787"/>
                </a:lnTo>
                <a:lnTo>
                  <a:pt x="238819" y="7123"/>
                </a:lnTo>
                <a:lnTo>
                  <a:pt x="225796" y="2082"/>
                </a:lnTo>
                <a:lnTo>
                  <a:pt x="211576" y="28"/>
                </a:lnTo>
                <a:lnTo>
                  <a:pt x="209663" y="0"/>
                </a:lnTo>
                <a:lnTo>
                  <a:pt x="195320" y="1648"/>
                </a:lnTo>
                <a:lnTo>
                  <a:pt x="182125" y="6328"/>
                </a:lnTo>
                <a:lnTo>
                  <a:pt x="170439" y="13677"/>
                </a:lnTo>
                <a:lnTo>
                  <a:pt x="160625" y="23328"/>
                </a:lnTo>
                <a:lnTo>
                  <a:pt x="153045" y="34917"/>
                </a:lnTo>
                <a:lnTo>
                  <a:pt x="148060" y="48081"/>
                </a:lnTo>
                <a:lnTo>
                  <a:pt x="146034" y="62454"/>
                </a:lnTo>
                <a:lnTo>
                  <a:pt x="146007" y="313336"/>
                </a:lnTo>
                <a:lnTo>
                  <a:pt x="27272" y="313349"/>
                </a:lnTo>
                <a:lnTo>
                  <a:pt x="17140" y="315403"/>
                </a:lnTo>
                <a:lnTo>
                  <a:pt x="7992" y="321423"/>
                </a:lnTo>
                <a:lnTo>
                  <a:pt x="3" y="340385"/>
                </a:lnTo>
                <a:lnTo>
                  <a:pt x="2444" y="352373"/>
                </a:lnTo>
                <a:lnTo>
                  <a:pt x="187583" y="610936"/>
                </a:lnTo>
                <a:lnTo>
                  <a:pt x="200945" y="622300"/>
                </a:lnTo>
                <a:lnTo>
                  <a:pt x="209663" y="622300"/>
                </a:lnTo>
                <a:lnTo>
                  <a:pt x="218433" y="622287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0160000" h="7620000">
                <a:moveTo>
                  <a:pt x="0" y="7620000"/>
                </a:moveTo>
                <a:lnTo>
                  <a:pt x="10160000" y="7620000"/>
                </a:lnTo>
                <a:lnTo>
                  <a:pt x="10160000" y="0"/>
                </a:lnTo>
                <a:lnTo>
                  <a:pt x="0" y="0"/>
                </a:lnTo>
                <a:lnTo>
                  <a:pt x="0" y="76200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 rot="16200000">
            <a:off x="1" y="5362235"/>
            <a:ext cx="2147946" cy="2874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430">
              <a:lnSpc>
                <a:spcPts val="2264"/>
              </a:lnSpc>
              <a:spcBef>
                <a:spcPts val="113"/>
              </a:spcBef>
            </a:pPr>
            <a:r>
              <a:rPr sz="2200" dirty="0">
                <a:solidFill>
                  <a:srgbClr val="FEFFFF"/>
                </a:solidFill>
                <a:latin typeface="Times New Roman"/>
                <a:cs typeface="Times New Roman"/>
              </a:rPr>
              <a:t>high </a:t>
            </a:r>
            <a:r>
              <a:rPr sz="2200" spc="96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EFFFF"/>
                </a:solidFill>
                <a:latin typeface="Times New Roman"/>
                <a:cs typeface="Times New Roman"/>
              </a:rPr>
              <a:t>importance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 rot="16200000">
            <a:off x="1" y="1132724"/>
            <a:ext cx="2047236" cy="2874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430">
              <a:lnSpc>
                <a:spcPts val="2264"/>
              </a:lnSpc>
              <a:spcBef>
                <a:spcPts val="113"/>
              </a:spcBef>
            </a:pPr>
            <a:r>
              <a:rPr sz="2200" dirty="0">
                <a:solidFill>
                  <a:srgbClr val="FEFFFF"/>
                </a:solidFill>
                <a:latin typeface="Times New Roman"/>
                <a:cs typeface="Times New Roman"/>
              </a:rPr>
              <a:t>low</a:t>
            </a:r>
            <a:r>
              <a:rPr sz="2200" spc="455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EFFFF"/>
                </a:solidFill>
                <a:latin typeface="Times New Roman"/>
                <a:cs typeface="Times New Roman"/>
              </a:rPr>
              <a:t>importance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495"/>
              </a:lnSpc>
              <a:spcBef>
                <a:spcPts val="28"/>
              </a:spcBef>
            </a:pPr>
            <a:endParaRPr sz="500"/>
          </a:p>
          <a:p>
            <a:pPr marL="1770452" marR="1616331" indent="-120857" algn="ctr">
              <a:lnSpc>
                <a:spcPts val="3725"/>
              </a:lnSpc>
              <a:spcBef>
                <a:spcPts val="6300"/>
              </a:spcBef>
            </a:pPr>
            <a:r>
              <a:rPr sz="3200" dirty="0">
                <a:solidFill>
                  <a:srgbClr val="FEFFFF"/>
                </a:solidFill>
                <a:latin typeface="Times New Roman"/>
                <a:cs typeface="Times New Roman"/>
              </a:rPr>
              <a:t>Browser</a:t>
            </a:r>
            <a:r>
              <a:rPr sz="3200" spc="580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EFFFF"/>
                </a:solidFill>
                <a:latin typeface="Times New Roman"/>
                <a:cs typeface="Times New Roman"/>
              </a:rPr>
              <a:t>stylesheet Linked</a:t>
            </a:r>
            <a:r>
              <a:rPr sz="3200" spc="31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endParaRPr sz="3200">
              <a:latin typeface="Times New Roman"/>
              <a:cs typeface="Times New Roman"/>
            </a:endParaRPr>
          </a:p>
          <a:p>
            <a:pPr marL="1770452" marR="1616331" algn="ctr">
              <a:lnSpc>
                <a:spcPts val="3725"/>
              </a:lnSpc>
              <a:spcBef>
                <a:spcPts val="8583"/>
              </a:spcBef>
            </a:pPr>
            <a:r>
              <a:rPr sz="3200" dirty="0">
                <a:solidFill>
                  <a:srgbClr val="FEFFFF"/>
                </a:solidFill>
                <a:latin typeface="Times New Roman"/>
                <a:cs typeface="Times New Roman"/>
              </a:rPr>
              <a:t>(external)</a:t>
            </a:r>
            <a:r>
              <a:rPr sz="3200" spc="660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EFFFF"/>
                </a:solidFill>
                <a:latin typeface="Times New Roman"/>
                <a:cs typeface="Times New Roman"/>
              </a:rPr>
              <a:t>stylesheet </a:t>
            </a:r>
            <a:endParaRPr sz="3200">
              <a:latin typeface="Times New Roman"/>
              <a:cs typeface="Times New Roman"/>
            </a:endParaRPr>
          </a:p>
          <a:p>
            <a:pPr marL="1770452" marR="1616331" algn="ctr">
              <a:lnSpc>
                <a:spcPts val="3725"/>
              </a:lnSpc>
              <a:spcBef>
                <a:spcPts val="8583"/>
              </a:spcBef>
            </a:pPr>
            <a:r>
              <a:rPr sz="3200" dirty="0">
                <a:solidFill>
                  <a:srgbClr val="FEFFFF"/>
                </a:solidFill>
                <a:latin typeface="Times New Roman"/>
                <a:cs typeface="Times New Roman"/>
              </a:rPr>
              <a:t>Embedded</a:t>
            </a:r>
            <a:r>
              <a:rPr sz="3200" spc="31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EFFFF"/>
                </a:solidFill>
                <a:latin typeface="Times New Roman"/>
                <a:cs typeface="Times New Roman"/>
              </a:rPr>
              <a:t>(internal)</a:t>
            </a:r>
            <a:r>
              <a:rPr sz="3200" spc="392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EFFFF"/>
                </a:solidFill>
                <a:latin typeface="Times New Roman"/>
                <a:cs typeface="Times New Roman"/>
              </a:rPr>
              <a:t>stylesheet</a:t>
            </a:r>
            <a:endParaRPr sz="3200">
              <a:latin typeface="Times New Roman"/>
              <a:cs typeface="Times New Roman"/>
            </a:endParaRPr>
          </a:p>
          <a:p>
            <a:pPr marL="2834640">
              <a:lnSpc>
                <a:spcPct val="95825"/>
              </a:lnSpc>
              <a:spcBef>
                <a:spcPts val="8921"/>
              </a:spcBef>
            </a:pPr>
            <a:r>
              <a:rPr sz="3200" dirty="0">
                <a:solidFill>
                  <a:srgbClr val="FEFFFF"/>
                </a:solidFill>
                <a:latin typeface="Times New Roman"/>
                <a:cs typeface="Times New Roman"/>
              </a:rPr>
              <a:t>Inline</a:t>
            </a:r>
            <a:r>
              <a:rPr sz="3200" spc="257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EFFFF"/>
                </a:solidFill>
                <a:latin typeface="Times New Roman"/>
                <a:cs typeface="Times New Roman"/>
              </a:rPr>
              <a:t>(internal)</a:t>
            </a:r>
            <a:r>
              <a:rPr sz="3200" spc="392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EFFFF"/>
                </a:solidFill>
                <a:latin typeface="Times New Roman"/>
                <a:cs typeface="Times New Roman"/>
              </a:rPr>
              <a:t>Styles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-628650" y="-2560320"/>
            <a:ext cx="14264640" cy="7635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0160000" h="7620000">
                <a:moveTo>
                  <a:pt x="0" y="7620000"/>
                </a:moveTo>
                <a:lnTo>
                  <a:pt x="10160000" y="7620000"/>
                </a:lnTo>
                <a:lnTo>
                  <a:pt x="10160000" y="0"/>
                </a:lnTo>
                <a:lnTo>
                  <a:pt x="0" y="0"/>
                </a:lnTo>
                <a:lnTo>
                  <a:pt x="0" y="76200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860">
              <a:lnSpc>
                <a:spcPts val="900"/>
              </a:lnSpc>
            </a:pPr>
            <a:endParaRPr sz="9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0" y="971550"/>
            <a:ext cx="9144000" cy="5886450"/>
          </a:xfrm>
          <a:custGeom>
            <a:avLst/>
            <a:gdLst/>
            <a:ahLst/>
            <a:cxnLst/>
            <a:rect l="l" t="t" r="r" b="b"/>
            <a:pathLst>
              <a:path w="10160000" h="6540500">
                <a:moveTo>
                  <a:pt x="0" y="6540500"/>
                </a:moveTo>
                <a:lnTo>
                  <a:pt x="10160000" y="6540500"/>
                </a:lnTo>
                <a:lnTo>
                  <a:pt x="10160000" y="0"/>
                </a:lnTo>
                <a:lnTo>
                  <a:pt x="0" y="0"/>
                </a:lnTo>
                <a:lnTo>
                  <a:pt x="0" y="6540500"/>
                </a:lnTo>
                <a:close/>
              </a:path>
            </a:pathLst>
          </a:custGeom>
          <a:solidFill>
            <a:srgbClr val="9E2D2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274320" y="-297180"/>
            <a:ext cx="9692640" cy="1268730"/>
          </a:xfrm>
          <a:custGeom>
            <a:avLst/>
            <a:gdLst/>
            <a:ahLst/>
            <a:cxnLst/>
            <a:rect l="l" t="t" r="r" b="b"/>
            <a:pathLst>
              <a:path w="10769600" h="1409700">
                <a:moveTo>
                  <a:pt x="10464800" y="330200"/>
                </a:moveTo>
                <a:lnTo>
                  <a:pt x="304800" y="330200"/>
                </a:lnTo>
                <a:lnTo>
                  <a:pt x="304800" y="1409700"/>
                </a:lnTo>
                <a:lnTo>
                  <a:pt x="10464800" y="1409700"/>
                </a:lnTo>
                <a:lnTo>
                  <a:pt x="10464800" y="330200"/>
                </a:lnTo>
                <a:close/>
              </a:path>
            </a:pathLst>
          </a:custGeom>
          <a:solidFill>
            <a:srgbClr val="72222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4320" y="3371696"/>
            <a:ext cx="8437090" cy="154"/>
          </a:xfrm>
          <a:custGeom>
            <a:avLst/>
            <a:gdLst/>
            <a:ahLst/>
            <a:cxnLst/>
            <a:rect l="l" t="t" r="r" b="b"/>
            <a:pathLst>
              <a:path w="9374544" h="171">
                <a:moveTo>
                  <a:pt x="0" y="171"/>
                </a:moveTo>
                <a:lnTo>
                  <a:pt x="9374544" y="0"/>
                </a:lnTo>
              </a:path>
            </a:pathLst>
          </a:custGeom>
          <a:ln w="12699">
            <a:solidFill>
              <a:srgbClr val="EAEAE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28800" y="3623464"/>
            <a:ext cx="2007263" cy="9"/>
          </a:xfrm>
          <a:custGeom>
            <a:avLst/>
            <a:gdLst/>
            <a:ahLst/>
            <a:cxnLst/>
            <a:rect l="l" t="t" r="r" b="b"/>
            <a:pathLst>
              <a:path w="2230292" h="10">
                <a:moveTo>
                  <a:pt x="0" y="0"/>
                </a:moveTo>
                <a:lnTo>
                  <a:pt x="2223942" y="10"/>
                </a:lnTo>
                <a:lnTo>
                  <a:pt x="2230292" y="10"/>
                </a:lnTo>
              </a:path>
            </a:pathLst>
          </a:custGeom>
          <a:ln w="12700">
            <a:solidFill>
              <a:srgbClr val="EAEAE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30348" y="3589183"/>
            <a:ext cx="68580" cy="6858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38101"/>
                </a:moveTo>
                <a:lnTo>
                  <a:pt x="0" y="0"/>
                </a:lnTo>
                <a:lnTo>
                  <a:pt x="0" y="76200"/>
                </a:lnTo>
                <a:lnTo>
                  <a:pt x="76200" y="38101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63223" y="3932065"/>
            <a:ext cx="1772840" cy="19"/>
          </a:xfrm>
          <a:custGeom>
            <a:avLst/>
            <a:gdLst/>
            <a:ahLst/>
            <a:cxnLst/>
            <a:rect l="l" t="t" r="r" b="b"/>
            <a:pathLst>
              <a:path w="1969822" h="21">
                <a:moveTo>
                  <a:pt x="0" y="21"/>
                </a:moveTo>
                <a:lnTo>
                  <a:pt x="1963472" y="0"/>
                </a:lnTo>
                <a:lnTo>
                  <a:pt x="1969822" y="0"/>
                </a:lnTo>
              </a:path>
            </a:pathLst>
          </a:custGeom>
          <a:ln w="12700">
            <a:solidFill>
              <a:srgbClr val="EAEAE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30348" y="3897775"/>
            <a:ext cx="68580" cy="6858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38098"/>
                </a:moveTo>
                <a:lnTo>
                  <a:pt x="0" y="0"/>
                </a:lnTo>
                <a:lnTo>
                  <a:pt x="0" y="76200"/>
                </a:lnTo>
                <a:lnTo>
                  <a:pt x="76200" y="38098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35173" y="4229264"/>
            <a:ext cx="1600890" cy="1"/>
          </a:xfrm>
          <a:custGeom>
            <a:avLst/>
            <a:gdLst/>
            <a:ahLst/>
            <a:cxnLst/>
            <a:rect l="l" t="t" r="r" b="b"/>
            <a:pathLst>
              <a:path w="1778767" h="1">
                <a:moveTo>
                  <a:pt x="0" y="0"/>
                </a:moveTo>
                <a:lnTo>
                  <a:pt x="1772417" y="1"/>
                </a:lnTo>
                <a:lnTo>
                  <a:pt x="1778767" y="1"/>
                </a:lnTo>
              </a:path>
            </a:pathLst>
          </a:custGeom>
          <a:ln w="12700">
            <a:solidFill>
              <a:srgbClr val="EAEAE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30348" y="4194976"/>
            <a:ext cx="68580" cy="6858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38100"/>
                </a:moveTo>
                <a:lnTo>
                  <a:pt x="0" y="0"/>
                </a:lnTo>
                <a:lnTo>
                  <a:pt x="0" y="76200"/>
                </a:lnTo>
                <a:lnTo>
                  <a:pt x="76200" y="3810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36504" y="4492154"/>
            <a:ext cx="499558" cy="0"/>
          </a:xfrm>
          <a:custGeom>
            <a:avLst/>
            <a:gdLst/>
            <a:ahLst/>
            <a:cxnLst/>
            <a:rect l="l" t="t" r="r" b="b"/>
            <a:pathLst>
              <a:path w="555064">
                <a:moveTo>
                  <a:pt x="0" y="0"/>
                </a:moveTo>
                <a:lnTo>
                  <a:pt x="548714" y="0"/>
                </a:lnTo>
                <a:lnTo>
                  <a:pt x="555064" y="0"/>
                </a:lnTo>
              </a:path>
            </a:pathLst>
          </a:custGeom>
          <a:ln w="12700">
            <a:solidFill>
              <a:srgbClr val="EAEAE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30348" y="4457864"/>
            <a:ext cx="68580" cy="6858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38099"/>
                </a:moveTo>
                <a:lnTo>
                  <a:pt x="0" y="0"/>
                </a:lnTo>
                <a:lnTo>
                  <a:pt x="0" y="76199"/>
                </a:lnTo>
                <a:lnTo>
                  <a:pt x="76200" y="3809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0160000" h="7620000">
                <a:moveTo>
                  <a:pt x="0" y="7620000"/>
                </a:moveTo>
                <a:lnTo>
                  <a:pt x="10160000" y="7620000"/>
                </a:lnTo>
                <a:lnTo>
                  <a:pt x="10160000" y="0"/>
                </a:lnTo>
                <a:lnTo>
                  <a:pt x="0" y="0"/>
                </a:lnTo>
                <a:lnTo>
                  <a:pt x="0" y="76200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495"/>
              </a:lnSpc>
              <a:spcBef>
                <a:spcPts val="9"/>
              </a:spcBef>
            </a:pPr>
            <a:endParaRPr sz="500"/>
          </a:p>
          <a:p>
            <a:pPr marL="3175221" marR="3150049" algn="ctr">
              <a:lnSpc>
                <a:spcPct val="95825"/>
              </a:lnSpc>
              <a:spcBef>
                <a:spcPts val="900"/>
              </a:spcBef>
            </a:pPr>
            <a:r>
              <a:rPr sz="4300" dirty="0">
                <a:solidFill>
                  <a:srgbClr val="FEFFFF"/>
                </a:solidFill>
                <a:latin typeface="Times New Roman"/>
                <a:cs typeface="Times New Roman"/>
              </a:rPr>
              <a:t>Inheritance</a:t>
            </a:r>
            <a:endParaRPr sz="4300">
              <a:latin typeface="Times New Roman"/>
              <a:cs typeface="Times New Roman"/>
            </a:endParaRPr>
          </a:p>
          <a:p>
            <a:pPr marL="718914" marR="638609">
              <a:lnSpc>
                <a:spcPct val="98987"/>
              </a:lnSpc>
              <a:spcBef>
                <a:spcPts val="3892"/>
              </a:spcBef>
            </a:pP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Most</a:t>
            </a:r>
            <a:r>
              <a:rPr sz="2900" spc="559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elements</a:t>
            </a:r>
            <a:r>
              <a:rPr sz="2900" spc="-73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will</a:t>
            </a:r>
            <a:r>
              <a:rPr sz="2900" spc="91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inherit</a:t>
            </a:r>
            <a:r>
              <a:rPr sz="2900" spc="552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many</a:t>
            </a:r>
            <a:r>
              <a:rPr sz="2900" spc="474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style</a:t>
            </a:r>
            <a:r>
              <a:rPr sz="2900" spc="353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properties from</a:t>
            </a:r>
            <a:r>
              <a:rPr sz="2900" spc="363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their</a:t>
            </a:r>
            <a:r>
              <a:rPr sz="2900" spc="554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parent</a:t>
            </a:r>
            <a:r>
              <a:rPr sz="2900" spc="-9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elements</a:t>
            </a:r>
            <a:r>
              <a:rPr sz="2900" spc="-183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by</a:t>
            </a:r>
            <a:r>
              <a:rPr sz="2900" spc="228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default.</a:t>
            </a:r>
            <a:endParaRPr sz="2900">
              <a:latin typeface="Times New Roman"/>
              <a:cs typeface="Times New Roman"/>
            </a:endParaRPr>
          </a:p>
          <a:p>
            <a:pPr marL="718914">
              <a:lnSpc>
                <a:spcPts val="1925"/>
              </a:lnSpc>
              <a:spcBef>
                <a:spcPts val="6300"/>
              </a:spcBef>
            </a:pPr>
            <a:r>
              <a:rPr sz="2400" b="1" baseline="3269" dirty="0">
                <a:solidFill>
                  <a:srgbClr val="FEFFFF"/>
                </a:solidFill>
                <a:latin typeface="Courier New"/>
                <a:cs typeface="Courier New"/>
              </a:rPr>
              <a:t>HTML                      </a:t>
            </a:r>
            <a:r>
              <a:rPr sz="2400" b="1" spc="585" baseline="3269" dirty="0">
                <a:solidFill>
                  <a:srgbClr val="FEFFFF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FEFFFF"/>
                </a:solidFill>
                <a:latin typeface="Courier New"/>
                <a:cs typeface="Courier New"/>
              </a:rPr>
              <a:t>relationship</a:t>
            </a:r>
            <a:endParaRPr sz="1600">
              <a:latin typeface="Courier New"/>
              <a:cs typeface="Courier New"/>
            </a:endParaRPr>
          </a:p>
          <a:p>
            <a:pPr marL="718914">
              <a:lnSpc>
                <a:spcPct val="94401"/>
              </a:lnSpc>
              <a:spcBef>
                <a:spcPts val="2125"/>
              </a:spcBef>
            </a:pPr>
            <a:r>
              <a:rPr sz="2200" dirty="0">
                <a:solidFill>
                  <a:srgbClr val="FEFFFF"/>
                </a:solidFill>
                <a:latin typeface="Courier New"/>
                <a:cs typeface="Courier New"/>
              </a:rPr>
              <a:t>&lt;body&gt;             </a:t>
            </a:r>
            <a:r>
              <a:rPr sz="2200" spc="908" dirty="0">
                <a:solidFill>
                  <a:srgbClr val="FEFF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EFFFF"/>
                </a:solidFill>
                <a:latin typeface="Courier New"/>
                <a:cs typeface="Courier New"/>
              </a:rPr>
              <a:t>parent of site</a:t>
            </a:r>
            <a:endParaRPr sz="1600">
              <a:latin typeface="Courier New"/>
              <a:cs typeface="Courier New"/>
            </a:endParaRPr>
          </a:p>
          <a:p>
            <a:pPr marL="1048153">
              <a:lnSpc>
                <a:spcPts val="2331"/>
              </a:lnSpc>
              <a:spcBef>
                <a:spcPts val="116"/>
              </a:spcBef>
            </a:pPr>
            <a:r>
              <a:rPr sz="3200" baseline="4904" dirty="0">
                <a:solidFill>
                  <a:srgbClr val="FEFFFF"/>
                </a:solidFill>
                <a:latin typeface="Courier New"/>
                <a:cs typeface="Courier New"/>
              </a:rPr>
              <a:t>&lt;div&gt;            </a:t>
            </a:r>
            <a:r>
              <a:rPr sz="3200" spc="908" baseline="4904" dirty="0">
                <a:solidFill>
                  <a:srgbClr val="FEFFFF"/>
                </a:solidFill>
                <a:latin typeface="Courier New"/>
                <a:cs typeface="Courier New"/>
              </a:rPr>
              <a:t> </a:t>
            </a:r>
            <a:r>
              <a:rPr sz="2400" baseline="9808" dirty="0">
                <a:solidFill>
                  <a:srgbClr val="FEFFFF"/>
                </a:solidFill>
                <a:latin typeface="Courier New"/>
                <a:cs typeface="Courier New"/>
              </a:rPr>
              <a:t>parent of ul and li, child of body</a:t>
            </a:r>
            <a:endParaRPr sz="1600">
              <a:latin typeface="Courier New"/>
              <a:cs typeface="Courier New"/>
            </a:endParaRPr>
          </a:p>
          <a:p>
            <a:pPr marL="1377392">
              <a:lnSpc>
                <a:spcPts val="2340"/>
              </a:lnSpc>
            </a:pPr>
            <a:r>
              <a:rPr sz="3200" baseline="4904" dirty="0">
                <a:solidFill>
                  <a:srgbClr val="FEFFFF"/>
                </a:solidFill>
                <a:latin typeface="Courier New"/>
                <a:cs typeface="Courier New"/>
              </a:rPr>
              <a:t>&lt;ul&gt;           </a:t>
            </a:r>
            <a:r>
              <a:rPr sz="3200" spc="908" baseline="4904" dirty="0">
                <a:solidFill>
                  <a:srgbClr val="FEFFFF"/>
                </a:solidFill>
                <a:latin typeface="Courier New"/>
                <a:cs typeface="Courier New"/>
              </a:rPr>
              <a:t> </a:t>
            </a:r>
            <a:r>
              <a:rPr sz="2400" baseline="9808" dirty="0">
                <a:solidFill>
                  <a:srgbClr val="FEFFFF"/>
                </a:solidFill>
                <a:latin typeface="Courier New"/>
                <a:cs typeface="Courier New"/>
              </a:rPr>
              <a:t>parent of li, child of div and body</a:t>
            </a:r>
            <a:endParaRPr sz="1600">
              <a:latin typeface="Courier New"/>
              <a:cs typeface="Courier New"/>
            </a:endParaRPr>
          </a:p>
          <a:p>
            <a:pPr marL="1706630">
              <a:lnSpc>
                <a:spcPts val="2340"/>
              </a:lnSpc>
            </a:pPr>
            <a:r>
              <a:rPr sz="3200" baseline="4904" dirty="0">
                <a:solidFill>
                  <a:srgbClr val="FEFFFF"/>
                </a:solidFill>
                <a:latin typeface="Courier New"/>
                <a:cs typeface="Courier New"/>
              </a:rPr>
              <a:t>&lt;li&gt;&lt;/li&gt;    </a:t>
            </a:r>
            <a:r>
              <a:rPr sz="3200" spc="904" baseline="4904" dirty="0">
                <a:solidFill>
                  <a:srgbClr val="FEFFFF"/>
                </a:solidFill>
                <a:latin typeface="Courier New"/>
                <a:cs typeface="Courier New"/>
              </a:rPr>
              <a:t> </a:t>
            </a:r>
            <a:r>
              <a:rPr sz="2400" baseline="9808" dirty="0">
                <a:solidFill>
                  <a:srgbClr val="FEFFFF"/>
                </a:solidFill>
                <a:latin typeface="Courier New"/>
                <a:cs typeface="Courier New"/>
              </a:rPr>
              <a:t>child of ul, div, and body</a:t>
            </a:r>
            <a:endParaRPr sz="1600">
              <a:latin typeface="Courier New"/>
              <a:cs typeface="Courier New"/>
            </a:endParaRPr>
          </a:p>
          <a:p>
            <a:pPr marL="1377392">
              <a:lnSpc>
                <a:spcPts val="2340"/>
              </a:lnSpc>
            </a:pPr>
            <a:r>
              <a:rPr sz="3200" baseline="4904" dirty="0">
                <a:solidFill>
                  <a:srgbClr val="FEFFFF"/>
                </a:solidFill>
                <a:latin typeface="Courier New"/>
                <a:cs typeface="Courier New"/>
              </a:rPr>
              <a:t>&lt;/ul&gt;</a:t>
            </a:r>
            <a:endParaRPr sz="2200">
              <a:latin typeface="Courier New"/>
              <a:cs typeface="Courier New"/>
            </a:endParaRPr>
          </a:p>
          <a:p>
            <a:pPr marL="1048153">
              <a:lnSpc>
                <a:spcPts val="2430"/>
              </a:lnSpc>
              <a:spcBef>
                <a:spcPts val="5"/>
              </a:spcBef>
            </a:pPr>
            <a:r>
              <a:rPr sz="3200" baseline="4904" dirty="0">
                <a:solidFill>
                  <a:srgbClr val="FEFFFF"/>
                </a:solidFill>
                <a:latin typeface="Courier New"/>
                <a:cs typeface="Courier New"/>
              </a:rPr>
              <a:t>&lt;/div&gt;</a:t>
            </a:r>
            <a:endParaRPr sz="2200">
              <a:latin typeface="Courier New"/>
              <a:cs typeface="Courier New"/>
            </a:endParaRPr>
          </a:p>
          <a:p>
            <a:pPr marL="718914">
              <a:lnSpc>
                <a:spcPts val="2340"/>
              </a:lnSpc>
            </a:pPr>
            <a:r>
              <a:rPr sz="3200" baseline="4904" dirty="0">
                <a:solidFill>
                  <a:srgbClr val="FEFFFF"/>
                </a:solidFill>
                <a:latin typeface="Courier New"/>
                <a:cs typeface="Courier New"/>
              </a:rPr>
              <a:t>&lt;/body&gt;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0" y="971550"/>
            <a:ext cx="9144000" cy="5886450"/>
          </a:xfrm>
          <a:custGeom>
            <a:avLst/>
            <a:gdLst/>
            <a:ahLst/>
            <a:cxnLst/>
            <a:rect l="l" t="t" r="r" b="b"/>
            <a:pathLst>
              <a:path w="10160000" h="6540500">
                <a:moveTo>
                  <a:pt x="0" y="6540500"/>
                </a:moveTo>
                <a:lnTo>
                  <a:pt x="10160000" y="6540500"/>
                </a:lnTo>
                <a:lnTo>
                  <a:pt x="10160000" y="0"/>
                </a:lnTo>
                <a:lnTo>
                  <a:pt x="0" y="0"/>
                </a:lnTo>
                <a:lnTo>
                  <a:pt x="0" y="6540500"/>
                </a:lnTo>
                <a:close/>
              </a:path>
            </a:pathLst>
          </a:custGeom>
          <a:solidFill>
            <a:srgbClr val="9E2D2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0050" y="2468758"/>
            <a:ext cx="8348859" cy="121"/>
          </a:xfrm>
          <a:custGeom>
            <a:avLst/>
            <a:gdLst/>
            <a:ahLst/>
            <a:cxnLst/>
            <a:rect l="l" t="t" r="r" b="b"/>
            <a:pathLst>
              <a:path w="9276510" h="134">
                <a:moveTo>
                  <a:pt x="0" y="134"/>
                </a:moveTo>
                <a:lnTo>
                  <a:pt x="9276510" y="0"/>
                </a:lnTo>
              </a:path>
            </a:pathLst>
          </a:custGeom>
          <a:ln w="12700">
            <a:solidFill>
              <a:srgbClr val="EAEAE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5780" y="5669158"/>
            <a:ext cx="8348859" cy="121"/>
          </a:xfrm>
          <a:custGeom>
            <a:avLst/>
            <a:gdLst/>
            <a:ahLst/>
            <a:cxnLst/>
            <a:rect l="l" t="t" r="r" b="b"/>
            <a:pathLst>
              <a:path w="9276510" h="134">
                <a:moveTo>
                  <a:pt x="0" y="134"/>
                </a:moveTo>
                <a:lnTo>
                  <a:pt x="9276510" y="0"/>
                </a:lnTo>
              </a:path>
            </a:pathLst>
          </a:custGeom>
          <a:ln w="12700">
            <a:solidFill>
              <a:srgbClr val="EAEAE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3894" y="4034635"/>
            <a:ext cx="8360484" cy="162"/>
          </a:xfrm>
          <a:custGeom>
            <a:avLst/>
            <a:gdLst/>
            <a:ahLst/>
            <a:cxnLst/>
            <a:rect l="l" t="t" r="r" b="b"/>
            <a:pathLst>
              <a:path w="9289427" h="180">
                <a:moveTo>
                  <a:pt x="0" y="180"/>
                </a:moveTo>
                <a:lnTo>
                  <a:pt x="9289427" y="0"/>
                </a:lnTo>
              </a:path>
            </a:pathLst>
          </a:custGeom>
          <a:ln w="12700">
            <a:solidFill>
              <a:srgbClr val="EAEAE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87718" y="2722865"/>
            <a:ext cx="1" cy="873168"/>
          </a:xfrm>
          <a:custGeom>
            <a:avLst/>
            <a:gdLst/>
            <a:ahLst/>
            <a:cxnLst/>
            <a:rect l="l" t="t" r="r" b="b"/>
            <a:pathLst>
              <a:path w="1" h="970187">
                <a:moveTo>
                  <a:pt x="0" y="970187"/>
                </a:moveTo>
                <a:lnTo>
                  <a:pt x="0" y="957487"/>
                </a:lnTo>
                <a:lnTo>
                  <a:pt x="1" y="0"/>
                </a:lnTo>
              </a:path>
            </a:pathLst>
          </a:custGeom>
          <a:ln w="25400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32854" y="3584602"/>
            <a:ext cx="109727" cy="109729"/>
          </a:xfrm>
          <a:custGeom>
            <a:avLst/>
            <a:gdLst/>
            <a:ahLst/>
            <a:cxnLst/>
            <a:rect l="l" t="t" r="r" b="b"/>
            <a:pathLst>
              <a:path w="121919" h="121921">
                <a:moveTo>
                  <a:pt x="121919" y="0"/>
                </a:moveTo>
                <a:lnTo>
                  <a:pt x="0" y="1"/>
                </a:lnTo>
                <a:lnTo>
                  <a:pt x="60961" y="121921"/>
                </a:lnTo>
                <a:lnTo>
                  <a:pt x="121919" y="0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77540" y="4377690"/>
            <a:ext cx="0" cy="907456"/>
          </a:xfrm>
          <a:custGeom>
            <a:avLst/>
            <a:gdLst/>
            <a:ahLst/>
            <a:cxnLst/>
            <a:rect l="l" t="t" r="r" b="b"/>
            <a:pathLst>
              <a:path h="1008284">
                <a:moveTo>
                  <a:pt x="0" y="1008284"/>
                </a:moveTo>
                <a:lnTo>
                  <a:pt x="0" y="995584"/>
                </a:lnTo>
                <a:lnTo>
                  <a:pt x="0" y="0"/>
                </a:lnTo>
              </a:path>
            </a:pathLst>
          </a:custGeom>
          <a:ln w="25400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22676" y="5273716"/>
            <a:ext cx="109728" cy="109727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121920" y="0"/>
                </a:moveTo>
                <a:lnTo>
                  <a:pt x="0" y="0"/>
                </a:lnTo>
                <a:lnTo>
                  <a:pt x="60960" y="121919"/>
                </a:lnTo>
                <a:lnTo>
                  <a:pt x="121920" y="0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-274320" y="-297180"/>
            <a:ext cx="9692640" cy="1268730"/>
          </a:xfrm>
          <a:custGeom>
            <a:avLst/>
            <a:gdLst/>
            <a:ahLst/>
            <a:cxnLst/>
            <a:rect l="l" t="t" r="r" b="b"/>
            <a:pathLst>
              <a:path w="10769600" h="1409700">
                <a:moveTo>
                  <a:pt x="10464800" y="330200"/>
                </a:moveTo>
                <a:lnTo>
                  <a:pt x="304800" y="330200"/>
                </a:lnTo>
                <a:lnTo>
                  <a:pt x="304800" y="1409700"/>
                </a:lnTo>
                <a:lnTo>
                  <a:pt x="10464800" y="1409700"/>
                </a:lnTo>
                <a:lnTo>
                  <a:pt x="10464800" y="330200"/>
                </a:lnTo>
                <a:close/>
              </a:path>
            </a:pathLst>
          </a:custGeom>
          <a:solidFill>
            <a:srgbClr val="72222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0160000" h="7620000">
                <a:moveTo>
                  <a:pt x="0" y="7620000"/>
                </a:moveTo>
                <a:lnTo>
                  <a:pt x="10160000" y="7620000"/>
                </a:lnTo>
                <a:lnTo>
                  <a:pt x="10160000" y="0"/>
                </a:lnTo>
                <a:lnTo>
                  <a:pt x="0" y="0"/>
                </a:lnTo>
                <a:lnTo>
                  <a:pt x="0" y="76200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495"/>
              </a:lnSpc>
              <a:spcBef>
                <a:spcPts val="9"/>
              </a:spcBef>
            </a:pPr>
            <a:endParaRPr sz="500"/>
          </a:p>
          <a:p>
            <a:pPr marL="3175221" marR="3150049" algn="ctr">
              <a:lnSpc>
                <a:spcPct val="95825"/>
              </a:lnSpc>
              <a:spcBef>
                <a:spcPts val="900"/>
              </a:spcBef>
            </a:pPr>
            <a:r>
              <a:rPr sz="4300" dirty="0">
                <a:solidFill>
                  <a:srgbClr val="FEFFFF"/>
                </a:solidFill>
                <a:latin typeface="Times New Roman"/>
                <a:cs typeface="Times New Roman"/>
              </a:rPr>
              <a:t>Inheritance</a:t>
            </a:r>
            <a:endParaRPr sz="4300">
              <a:latin typeface="Times New Roman"/>
              <a:cs typeface="Times New Roman"/>
            </a:endParaRPr>
          </a:p>
          <a:p>
            <a:pPr marL="456024">
              <a:lnSpc>
                <a:spcPct val="95825"/>
              </a:lnSpc>
              <a:spcBef>
                <a:spcPts val="3780"/>
              </a:spcBef>
            </a:pPr>
            <a:r>
              <a:rPr sz="3200" dirty="0">
                <a:solidFill>
                  <a:srgbClr val="FEFFFF"/>
                </a:solidFill>
                <a:latin typeface="Times New Roman"/>
                <a:cs typeface="Times New Roman"/>
              </a:rPr>
              <a:t>body</a:t>
            </a:r>
            <a:endParaRPr sz="3200">
              <a:latin typeface="Times New Roman"/>
              <a:cs typeface="Times New Roman"/>
            </a:endParaRPr>
          </a:p>
          <a:p>
            <a:pPr marL="456024">
              <a:lnSpc>
                <a:spcPts val="3600"/>
              </a:lnSpc>
              <a:spcBef>
                <a:spcPts val="180"/>
              </a:spcBef>
            </a:pPr>
            <a:r>
              <a:rPr sz="3200" dirty="0">
                <a:solidFill>
                  <a:srgbClr val="FEFFFF"/>
                </a:solidFill>
                <a:latin typeface="Times New Roman"/>
                <a:cs typeface="Times New Roman"/>
              </a:rPr>
              <a:t>make</a:t>
            </a:r>
            <a:r>
              <a:rPr sz="3200" spc="802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EFFFF"/>
                </a:solidFill>
                <a:latin typeface="Times New Roman"/>
                <a:cs typeface="Times New Roman"/>
              </a:rPr>
              <a:t>the</a:t>
            </a:r>
            <a:r>
              <a:rPr sz="3200" spc="743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EFFFF"/>
                </a:solidFill>
                <a:latin typeface="Times New Roman"/>
                <a:cs typeface="Times New Roman"/>
              </a:rPr>
              <a:t>paragraph</a:t>
            </a:r>
            <a:r>
              <a:rPr sz="3200" spc="-90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EFFFF"/>
                </a:solidFill>
                <a:latin typeface="Times New Roman"/>
                <a:cs typeface="Times New Roman"/>
              </a:rPr>
              <a:t>16px,</a:t>
            </a:r>
            <a:r>
              <a:rPr sz="3200" spc="468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EFFFF"/>
                </a:solidFill>
                <a:latin typeface="Times New Roman"/>
                <a:cs typeface="Times New Roman"/>
              </a:rPr>
              <a:t>Verdana, </a:t>
            </a:r>
            <a:r>
              <a:rPr sz="3200" spc="163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EFFFF"/>
                </a:solidFill>
                <a:latin typeface="Times New Roman"/>
                <a:cs typeface="Times New Roman"/>
              </a:rPr>
              <a:t>red</a:t>
            </a:r>
            <a:endParaRPr sz="3200">
              <a:latin typeface="Times New Roman"/>
              <a:cs typeface="Times New Roman"/>
            </a:endParaRPr>
          </a:p>
          <a:p>
            <a:pPr marL="2251710">
              <a:lnSpc>
                <a:spcPct val="95825"/>
              </a:lnSpc>
              <a:spcBef>
                <a:spcPts val="4786"/>
              </a:spcBef>
            </a:pPr>
            <a:r>
              <a:rPr sz="3200" dirty="0">
                <a:solidFill>
                  <a:srgbClr val="FEFFFF"/>
                </a:solidFill>
                <a:latin typeface="Times New Roman"/>
                <a:cs typeface="Times New Roman"/>
              </a:rPr>
              <a:t>p</a:t>
            </a:r>
            <a:endParaRPr sz="3200">
              <a:latin typeface="Times New Roman"/>
              <a:cs typeface="Times New Roman"/>
            </a:endParaRPr>
          </a:p>
          <a:p>
            <a:pPr marL="2209419" marR="2238131" algn="ctr">
              <a:lnSpc>
                <a:spcPts val="3600"/>
              </a:lnSpc>
              <a:spcBef>
                <a:spcPts val="180"/>
              </a:spcBef>
            </a:pPr>
            <a:r>
              <a:rPr sz="3200" dirty="0">
                <a:solidFill>
                  <a:srgbClr val="FEFFFF"/>
                </a:solidFill>
                <a:latin typeface="Times New Roman"/>
                <a:cs typeface="Times New Roman"/>
              </a:rPr>
              <a:t>make</a:t>
            </a:r>
            <a:r>
              <a:rPr sz="3200" spc="802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EFFFF"/>
                </a:solidFill>
                <a:latin typeface="Times New Roman"/>
                <a:cs typeface="Times New Roman"/>
              </a:rPr>
              <a:t>the</a:t>
            </a:r>
            <a:r>
              <a:rPr sz="3200" spc="743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EFFFF"/>
                </a:solidFill>
                <a:latin typeface="Times New Roman"/>
                <a:cs typeface="Times New Roman"/>
              </a:rPr>
              <a:t>paragraph</a:t>
            </a:r>
            <a:r>
              <a:rPr sz="3200" spc="47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EFFFF"/>
                </a:solidFill>
                <a:latin typeface="Times New Roman"/>
                <a:cs typeface="Times New Roman"/>
              </a:rPr>
              <a:t>blue</a:t>
            </a:r>
            <a:endParaRPr sz="3200">
              <a:latin typeface="Times New Roman"/>
              <a:cs typeface="Times New Roman"/>
            </a:endParaRPr>
          </a:p>
          <a:p>
            <a:pPr marL="3028950">
              <a:lnSpc>
                <a:spcPct val="95825"/>
              </a:lnSpc>
              <a:spcBef>
                <a:spcPts val="16704"/>
              </a:spcBef>
            </a:pPr>
            <a:r>
              <a:rPr sz="3200" dirty="0">
                <a:solidFill>
                  <a:srgbClr val="FEFFFF"/>
                </a:solidFill>
                <a:latin typeface="Times New Roman"/>
                <a:cs typeface="Times New Roman"/>
              </a:rPr>
              <a:t>16px,</a:t>
            </a:r>
            <a:r>
              <a:rPr sz="3200" spc="468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EFFFF"/>
                </a:solidFill>
                <a:latin typeface="Times New Roman"/>
                <a:cs typeface="Times New Roman"/>
              </a:rPr>
              <a:t>Verdana, </a:t>
            </a:r>
            <a:r>
              <a:rPr sz="3200" spc="163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EFFFF"/>
                </a:solidFill>
                <a:latin typeface="Times New Roman"/>
                <a:cs typeface="Times New Roman"/>
              </a:rPr>
              <a:t>blue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971550"/>
            <a:ext cx="9144000" cy="5886450"/>
          </a:xfrm>
          <a:custGeom>
            <a:avLst/>
            <a:gdLst/>
            <a:ahLst/>
            <a:cxnLst/>
            <a:rect l="l" t="t" r="r" b="b"/>
            <a:pathLst>
              <a:path w="10160000" h="6540500">
                <a:moveTo>
                  <a:pt x="0" y="6540500"/>
                </a:moveTo>
                <a:lnTo>
                  <a:pt x="10160000" y="6540500"/>
                </a:lnTo>
                <a:lnTo>
                  <a:pt x="10160000" y="0"/>
                </a:lnTo>
                <a:lnTo>
                  <a:pt x="0" y="0"/>
                </a:lnTo>
                <a:lnTo>
                  <a:pt x="0" y="6540500"/>
                </a:lnTo>
                <a:close/>
              </a:path>
            </a:pathLst>
          </a:custGeom>
          <a:solidFill>
            <a:srgbClr val="9E2D2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274320" y="-297180"/>
            <a:ext cx="9692640" cy="1268730"/>
          </a:xfrm>
          <a:custGeom>
            <a:avLst/>
            <a:gdLst/>
            <a:ahLst/>
            <a:cxnLst/>
            <a:rect l="l" t="t" r="r" b="b"/>
            <a:pathLst>
              <a:path w="10769600" h="1409700">
                <a:moveTo>
                  <a:pt x="10464800" y="330200"/>
                </a:moveTo>
                <a:lnTo>
                  <a:pt x="304800" y="330200"/>
                </a:lnTo>
                <a:lnTo>
                  <a:pt x="304800" y="1409700"/>
                </a:lnTo>
                <a:lnTo>
                  <a:pt x="10464800" y="1409700"/>
                </a:lnTo>
                <a:lnTo>
                  <a:pt x="10464800" y="330200"/>
                </a:lnTo>
                <a:close/>
              </a:path>
            </a:pathLst>
          </a:custGeom>
          <a:solidFill>
            <a:srgbClr val="72222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0160000" h="7620000">
                <a:moveTo>
                  <a:pt x="0" y="7620000"/>
                </a:moveTo>
                <a:lnTo>
                  <a:pt x="10160000" y="7620000"/>
                </a:lnTo>
                <a:lnTo>
                  <a:pt x="10160000" y="0"/>
                </a:lnTo>
                <a:lnTo>
                  <a:pt x="0" y="0"/>
                </a:lnTo>
                <a:lnTo>
                  <a:pt x="0" y="76200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80"/>
              </a:lnSpc>
              <a:spcBef>
                <a:spcPts val="54"/>
              </a:spcBef>
            </a:pPr>
            <a:endParaRPr sz="1100"/>
          </a:p>
          <a:p>
            <a:pPr marL="3300951" marR="3279985" algn="ctr">
              <a:lnSpc>
                <a:spcPct val="95825"/>
              </a:lnSpc>
            </a:pPr>
            <a:r>
              <a:rPr sz="4300" dirty="0">
                <a:solidFill>
                  <a:srgbClr val="FEFFFF"/>
                </a:solidFill>
                <a:latin typeface="Times New Roman"/>
                <a:cs typeface="Times New Roman"/>
              </a:rPr>
              <a:t>Specificity</a:t>
            </a:r>
            <a:endParaRPr sz="4300">
              <a:latin typeface="Times New Roman"/>
              <a:cs typeface="Times New Roman"/>
            </a:endParaRPr>
          </a:p>
          <a:p>
            <a:pPr marL="718914">
              <a:lnSpc>
                <a:spcPct val="95825"/>
              </a:lnSpc>
              <a:spcBef>
                <a:spcPts val="5332"/>
              </a:spcBef>
            </a:pP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Shortly</a:t>
            </a:r>
            <a:r>
              <a:rPr sz="2900" spc="365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after</a:t>
            </a:r>
            <a:r>
              <a:rPr sz="2900" spc="606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styling</a:t>
            </a:r>
            <a:r>
              <a:rPr sz="2900" spc="418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your</a:t>
            </a:r>
            <a:r>
              <a:rPr sz="2900" spc="343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first</a:t>
            </a:r>
            <a:r>
              <a:rPr sz="2900" spc="22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html</a:t>
            </a:r>
            <a:r>
              <a:rPr sz="2900" spc="448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elements,</a:t>
            </a:r>
            <a:endParaRPr sz="2900">
              <a:latin typeface="Times New Roman"/>
              <a:cs typeface="Times New Roman"/>
            </a:endParaRPr>
          </a:p>
          <a:p>
            <a:pPr marL="718914" marR="703714">
              <a:lnSpc>
                <a:spcPct val="98987"/>
              </a:lnSpc>
              <a:spcBef>
                <a:spcPts val="108"/>
              </a:spcBef>
            </a:pP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you</a:t>
            </a:r>
            <a:r>
              <a:rPr sz="2900" spc="329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will</a:t>
            </a:r>
            <a:r>
              <a:rPr sz="2900" spc="91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find</a:t>
            </a:r>
            <a:r>
              <a:rPr sz="2900" spc="224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yourself</a:t>
            </a:r>
            <a:r>
              <a:rPr sz="2900" spc="498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wanting </a:t>
            </a:r>
            <a:r>
              <a:rPr sz="2900" spc="141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more </a:t>
            </a:r>
            <a:r>
              <a:rPr sz="2900" spc="75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control </a:t>
            </a:r>
            <a:r>
              <a:rPr sz="2900" spc="122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over where </a:t>
            </a:r>
            <a:r>
              <a:rPr sz="2900" spc="10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your</a:t>
            </a:r>
            <a:r>
              <a:rPr sz="2900" spc="343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styles</a:t>
            </a:r>
            <a:r>
              <a:rPr sz="2900" spc="485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are</a:t>
            </a:r>
            <a:r>
              <a:rPr sz="2900" spc="554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applied.</a:t>
            </a:r>
            <a:endParaRPr sz="2900">
              <a:latin typeface="Times New Roman"/>
              <a:cs typeface="Times New Roman"/>
            </a:endParaRPr>
          </a:p>
          <a:p>
            <a:pPr marL="718914">
              <a:lnSpc>
                <a:spcPct val="95825"/>
              </a:lnSpc>
              <a:spcBef>
                <a:spcPts val="2523"/>
              </a:spcBef>
            </a:pP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This</a:t>
            </a:r>
            <a:r>
              <a:rPr sz="2900" spc="77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is</a:t>
            </a:r>
            <a:r>
              <a:rPr sz="2900" spc="7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where </a:t>
            </a:r>
            <a:r>
              <a:rPr sz="2900" spc="10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specificity</a:t>
            </a:r>
            <a:r>
              <a:rPr sz="2900" spc="335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comes</a:t>
            </a:r>
            <a:r>
              <a:rPr sz="2900" spc="337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in.</a:t>
            </a:r>
            <a:endParaRPr sz="2900">
              <a:latin typeface="Times New Roman"/>
              <a:cs typeface="Times New Roman"/>
            </a:endParaRPr>
          </a:p>
          <a:p>
            <a:pPr marL="718914" marR="671527">
              <a:lnSpc>
                <a:spcPct val="98987"/>
              </a:lnSpc>
              <a:spcBef>
                <a:spcPts val="2538"/>
              </a:spcBef>
            </a:pP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Specificity</a:t>
            </a:r>
            <a:r>
              <a:rPr sz="2900" spc="446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refers</a:t>
            </a:r>
            <a:r>
              <a:rPr sz="2900" spc="616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to</a:t>
            </a:r>
            <a:r>
              <a:rPr sz="2900" spc="452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how</a:t>
            </a:r>
            <a:r>
              <a:rPr sz="2900" spc="374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specific</a:t>
            </a:r>
            <a:r>
              <a:rPr sz="2900" spc="574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your</a:t>
            </a:r>
            <a:r>
              <a:rPr sz="2900" spc="343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selector</a:t>
            </a:r>
            <a:r>
              <a:rPr sz="2900" spc="-66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is in</a:t>
            </a:r>
            <a:r>
              <a:rPr sz="2900" spc="71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naming</a:t>
            </a:r>
            <a:r>
              <a:rPr sz="2900" spc="-52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an</a:t>
            </a:r>
            <a:r>
              <a:rPr sz="2900" spc="380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element.</a:t>
            </a:r>
            <a:endParaRPr sz="2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0" y="971550"/>
            <a:ext cx="9144000" cy="5886450"/>
          </a:xfrm>
          <a:custGeom>
            <a:avLst/>
            <a:gdLst/>
            <a:ahLst/>
            <a:cxnLst/>
            <a:rect l="l" t="t" r="r" b="b"/>
            <a:pathLst>
              <a:path w="10160000" h="6540500">
                <a:moveTo>
                  <a:pt x="0" y="6540500"/>
                </a:moveTo>
                <a:lnTo>
                  <a:pt x="10160000" y="6540500"/>
                </a:lnTo>
                <a:lnTo>
                  <a:pt x="10160000" y="0"/>
                </a:lnTo>
                <a:lnTo>
                  <a:pt x="0" y="0"/>
                </a:lnTo>
                <a:lnTo>
                  <a:pt x="0" y="6540500"/>
                </a:lnTo>
                <a:close/>
              </a:path>
            </a:pathLst>
          </a:custGeom>
          <a:solidFill>
            <a:srgbClr val="9E2D2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0050" y="2434468"/>
            <a:ext cx="8348859" cy="121"/>
          </a:xfrm>
          <a:custGeom>
            <a:avLst/>
            <a:gdLst/>
            <a:ahLst/>
            <a:cxnLst/>
            <a:rect l="l" t="t" r="r" b="b"/>
            <a:pathLst>
              <a:path w="9276510" h="134">
                <a:moveTo>
                  <a:pt x="0" y="134"/>
                </a:moveTo>
                <a:lnTo>
                  <a:pt x="9276510" y="0"/>
                </a:lnTo>
              </a:path>
            </a:pathLst>
          </a:custGeom>
          <a:ln w="12700">
            <a:solidFill>
              <a:srgbClr val="EAEAE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0050" y="5772028"/>
            <a:ext cx="8348859" cy="121"/>
          </a:xfrm>
          <a:custGeom>
            <a:avLst/>
            <a:gdLst/>
            <a:ahLst/>
            <a:cxnLst/>
            <a:rect l="l" t="t" r="r" b="b"/>
            <a:pathLst>
              <a:path w="9276510" h="134">
                <a:moveTo>
                  <a:pt x="0" y="134"/>
                </a:moveTo>
                <a:lnTo>
                  <a:pt x="9276510" y="0"/>
                </a:lnTo>
              </a:path>
            </a:pathLst>
          </a:custGeom>
          <a:ln w="12700">
            <a:solidFill>
              <a:srgbClr val="EAEAE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3894" y="4000345"/>
            <a:ext cx="8360484" cy="162"/>
          </a:xfrm>
          <a:custGeom>
            <a:avLst/>
            <a:gdLst/>
            <a:ahLst/>
            <a:cxnLst/>
            <a:rect l="l" t="t" r="r" b="b"/>
            <a:pathLst>
              <a:path w="9289427" h="180">
                <a:moveTo>
                  <a:pt x="0" y="180"/>
                </a:moveTo>
                <a:lnTo>
                  <a:pt x="9289427" y="0"/>
                </a:lnTo>
              </a:path>
            </a:pathLst>
          </a:custGeom>
          <a:ln w="12700">
            <a:solidFill>
              <a:srgbClr val="EAEAE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87718" y="2688574"/>
            <a:ext cx="1" cy="959467"/>
          </a:xfrm>
          <a:custGeom>
            <a:avLst/>
            <a:gdLst/>
            <a:ahLst/>
            <a:cxnLst/>
            <a:rect l="l" t="t" r="r" b="b"/>
            <a:pathLst>
              <a:path w="1" h="1066074">
                <a:moveTo>
                  <a:pt x="0" y="1066074"/>
                </a:moveTo>
                <a:lnTo>
                  <a:pt x="0" y="1053374"/>
                </a:lnTo>
                <a:lnTo>
                  <a:pt x="1" y="0"/>
                </a:lnTo>
              </a:path>
            </a:pathLst>
          </a:custGeom>
          <a:ln w="25400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32854" y="3636612"/>
            <a:ext cx="109727" cy="109729"/>
          </a:xfrm>
          <a:custGeom>
            <a:avLst/>
            <a:gdLst/>
            <a:ahLst/>
            <a:cxnLst/>
            <a:rect l="l" t="t" r="r" b="b"/>
            <a:pathLst>
              <a:path w="121919" h="121921">
                <a:moveTo>
                  <a:pt x="121919" y="0"/>
                </a:moveTo>
                <a:lnTo>
                  <a:pt x="0" y="0"/>
                </a:lnTo>
                <a:lnTo>
                  <a:pt x="60961" y="121921"/>
                </a:lnTo>
                <a:lnTo>
                  <a:pt x="121919" y="0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77540" y="4320540"/>
            <a:ext cx="0" cy="1042700"/>
          </a:xfrm>
          <a:custGeom>
            <a:avLst/>
            <a:gdLst/>
            <a:ahLst/>
            <a:cxnLst/>
            <a:rect l="l" t="t" r="r" b="b"/>
            <a:pathLst>
              <a:path h="1158556">
                <a:moveTo>
                  <a:pt x="0" y="1158556"/>
                </a:moveTo>
                <a:lnTo>
                  <a:pt x="0" y="1145856"/>
                </a:lnTo>
                <a:lnTo>
                  <a:pt x="0" y="0"/>
                </a:lnTo>
              </a:path>
            </a:pathLst>
          </a:custGeom>
          <a:ln w="25400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22676" y="5351810"/>
            <a:ext cx="109728" cy="109728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121920" y="0"/>
                </a:moveTo>
                <a:lnTo>
                  <a:pt x="0" y="0"/>
                </a:lnTo>
                <a:lnTo>
                  <a:pt x="60960" y="121920"/>
                </a:lnTo>
                <a:lnTo>
                  <a:pt x="121920" y="0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-274320" y="-297180"/>
            <a:ext cx="9692640" cy="1268730"/>
          </a:xfrm>
          <a:custGeom>
            <a:avLst/>
            <a:gdLst/>
            <a:ahLst/>
            <a:cxnLst/>
            <a:rect l="l" t="t" r="r" b="b"/>
            <a:pathLst>
              <a:path w="10769600" h="1409700">
                <a:moveTo>
                  <a:pt x="10464800" y="330200"/>
                </a:moveTo>
                <a:lnTo>
                  <a:pt x="304800" y="330200"/>
                </a:lnTo>
                <a:lnTo>
                  <a:pt x="304800" y="1409700"/>
                </a:lnTo>
                <a:lnTo>
                  <a:pt x="10464800" y="1409700"/>
                </a:lnTo>
                <a:lnTo>
                  <a:pt x="10464800" y="330200"/>
                </a:lnTo>
                <a:close/>
              </a:path>
            </a:pathLst>
          </a:custGeom>
          <a:solidFill>
            <a:srgbClr val="72222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0160000" h="7620000">
                <a:moveTo>
                  <a:pt x="0" y="7620000"/>
                </a:moveTo>
                <a:lnTo>
                  <a:pt x="10160000" y="7620000"/>
                </a:lnTo>
                <a:lnTo>
                  <a:pt x="10160000" y="0"/>
                </a:lnTo>
                <a:lnTo>
                  <a:pt x="0" y="0"/>
                </a:lnTo>
                <a:lnTo>
                  <a:pt x="0" y="76200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80"/>
              </a:lnSpc>
              <a:spcBef>
                <a:spcPts val="54"/>
              </a:spcBef>
            </a:pPr>
            <a:endParaRPr sz="1100"/>
          </a:p>
          <a:p>
            <a:pPr marL="3300951" marR="3279985" algn="ctr">
              <a:lnSpc>
                <a:spcPct val="95825"/>
              </a:lnSpc>
            </a:pPr>
            <a:r>
              <a:rPr sz="4300" dirty="0">
                <a:solidFill>
                  <a:srgbClr val="FEFFFF"/>
                </a:solidFill>
                <a:latin typeface="Times New Roman"/>
                <a:cs typeface="Times New Roman"/>
              </a:rPr>
              <a:t>Specificity</a:t>
            </a:r>
            <a:endParaRPr sz="4300">
              <a:latin typeface="Times New Roman"/>
              <a:cs typeface="Times New Roman"/>
            </a:endParaRPr>
          </a:p>
          <a:p>
            <a:pPr marL="456024">
              <a:lnSpc>
                <a:spcPct val="95825"/>
              </a:lnSpc>
              <a:spcBef>
                <a:spcPts val="4050"/>
              </a:spcBef>
            </a:pPr>
            <a:r>
              <a:rPr sz="3200" dirty="0">
                <a:solidFill>
                  <a:srgbClr val="FEFFFF"/>
                </a:solidFill>
                <a:latin typeface="Times New Roman"/>
                <a:cs typeface="Times New Roman"/>
              </a:rPr>
              <a:t>body</a:t>
            </a:r>
            <a:endParaRPr sz="3200">
              <a:latin typeface="Times New Roman"/>
              <a:cs typeface="Times New Roman"/>
            </a:endParaRPr>
          </a:p>
          <a:p>
            <a:pPr marL="456024">
              <a:lnSpc>
                <a:spcPts val="3600"/>
              </a:lnSpc>
              <a:spcBef>
                <a:spcPts val="180"/>
              </a:spcBef>
            </a:pPr>
            <a:r>
              <a:rPr sz="3200" dirty="0">
                <a:solidFill>
                  <a:srgbClr val="FEFFFF"/>
                </a:solidFill>
                <a:latin typeface="Times New Roman"/>
                <a:cs typeface="Times New Roman"/>
              </a:rPr>
              <a:t>make</a:t>
            </a:r>
            <a:r>
              <a:rPr sz="3200" spc="802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EFFFF"/>
                </a:solidFill>
                <a:latin typeface="Times New Roman"/>
                <a:cs typeface="Times New Roman"/>
              </a:rPr>
              <a:t>the</a:t>
            </a:r>
            <a:r>
              <a:rPr sz="3200" spc="743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EFFFF"/>
                </a:solidFill>
                <a:latin typeface="Times New Roman"/>
                <a:cs typeface="Times New Roman"/>
              </a:rPr>
              <a:t>paragraph</a:t>
            </a:r>
            <a:r>
              <a:rPr sz="3200" spc="-90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EFFFF"/>
                </a:solidFill>
                <a:latin typeface="Times New Roman"/>
                <a:cs typeface="Times New Roman"/>
              </a:rPr>
              <a:t>16px,</a:t>
            </a:r>
            <a:r>
              <a:rPr sz="3200" spc="468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EFFFF"/>
                </a:solidFill>
                <a:latin typeface="Times New Roman"/>
                <a:cs typeface="Times New Roman"/>
              </a:rPr>
              <a:t>Verdana, </a:t>
            </a:r>
            <a:r>
              <a:rPr sz="3200" spc="163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EFFFF"/>
                </a:solidFill>
                <a:latin typeface="Times New Roman"/>
                <a:cs typeface="Times New Roman"/>
              </a:rPr>
              <a:t>red</a:t>
            </a:r>
            <a:endParaRPr sz="3200">
              <a:latin typeface="Times New Roman"/>
              <a:cs typeface="Times New Roman"/>
            </a:endParaRPr>
          </a:p>
          <a:p>
            <a:pPr marL="2251710">
              <a:lnSpc>
                <a:spcPct val="95825"/>
              </a:lnSpc>
              <a:spcBef>
                <a:spcPts val="3616"/>
              </a:spcBef>
            </a:pPr>
            <a:r>
              <a:rPr sz="3200" dirty="0">
                <a:solidFill>
                  <a:srgbClr val="FEFFFF"/>
                </a:solidFill>
                <a:latin typeface="Times New Roman"/>
                <a:cs typeface="Times New Roman"/>
              </a:rPr>
              <a:t>p</a:t>
            </a:r>
            <a:endParaRPr sz="3200">
              <a:latin typeface="Times New Roman"/>
              <a:cs typeface="Times New Roman"/>
            </a:endParaRPr>
          </a:p>
          <a:p>
            <a:pPr marL="2209419" marR="2238131" algn="ctr">
              <a:lnSpc>
                <a:spcPts val="3600"/>
              </a:lnSpc>
              <a:spcBef>
                <a:spcPts val="180"/>
              </a:spcBef>
            </a:pPr>
            <a:r>
              <a:rPr sz="3200" dirty="0">
                <a:solidFill>
                  <a:srgbClr val="FEFFFF"/>
                </a:solidFill>
                <a:latin typeface="Times New Roman"/>
                <a:cs typeface="Times New Roman"/>
              </a:rPr>
              <a:t>make</a:t>
            </a:r>
            <a:r>
              <a:rPr sz="3200" spc="802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EFFFF"/>
                </a:solidFill>
                <a:latin typeface="Times New Roman"/>
                <a:cs typeface="Times New Roman"/>
              </a:rPr>
              <a:t>the</a:t>
            </a:r>
            <a:r>
              <a:rPr sz="3200" spc="743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EFFFF"/>
                </a:solidFill>
                <a:latin typeface="Times New Roman"/>
                <a:cs typeface="Times New Roman"/>
              </a:rPr>
              <a:t>paragraph</a:t>
            </a:r>
            <a:r>
              <a:rPr sz="3200" spc="47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EFFFF"/>
                </a:solidFill>
                <a:latin typeface="Times New Roman"/>
                <a:cs typeface="Times New Roman"/>
              </a:rPr>
              <a:t>blue</a:t>
            </a:r>
            <a:endParaRPr sz="3200">
              <a:latin typeface="Times New Roman"/>
              <a:cs typeface="Times New Roman"/>
            </a:endParaRPr>
          </a:p>
          <a:p>
            <a:pPr marL="3912489" marR="3942527" algn="ctr">
              <a:lnSpc>
                <a:spcPct val="95825"/>
              </a:lnSpc>
              <a:spcBef>
                <a:spcPts val="5724"/>
              </a:spcBef>
            </a:pPr>
            <a:r>
              <a:rPr sz="3200" dirty="0">
                <a:solidFill>
                  <a:srgbClr val="FEFFFF"/>
                </a:solidFill>
                <a:latin typeface="Times New Roman"/>
                <a:cs typeface="Times New Roman"/>
              </a:rPr>
              <a:t>p.pink</a:t>
            </a:r>
            <a:endParaRPr sz="3200">
              <a:latin typeface="Times New Roman"/>
              <a:cs typeface="Times New Roman"/>
            </a:endParaRPr>
          </a:p>
          <a:p>
            <a:pPr marL="3954780">
              <a:lnSpc>
                <a:spcPts val="3600"/>
              </a:lnSpc>
              <a:spcBef>
                <a:spcPts val="180"/>
              </a:spcBef>
            </a:pPr>
            <a:r>
              <a:rPr sz="3200" dirty="0">
                <a:solidFill>
                  <a:srgbClr val="FEFFFF"/>
                </a:solidFill>
                <a:latin typeface="Times New Roman"/>
                <a:cs typeface="Times New Roman"/>
              </a:rPr>
              <a:t>make</a:t>
            </a:r>
            <a:r>
              <a:rPr sz="3200" spc="802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EFFFF"/>
                </a:solidFill>
                <a:latin typeface="Times New Roman"/>
                <a:cs typeface="Times New Roman"/>
              </a:rPr>
              <a:t>the</a:t>
            </a:r>
            <a:r>
              <a:rPr sz="3200" spc="743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EFFFF"/>
                </a:solidFill>
                <a:latin typeface="Times New Roman"/>
                <a:cs typeface="Times New Roman"/>
              </a:rPr>
              <a:t>paragraph</a:t>
            </a:r>
            <a:r>
              <a:rPr sz="3200" spc="597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EFFFF"/>
                </a:solidFill>
                <a:latin typeface="Times New Roman"/>
                <a:cs typeface="Times New Roman"/>
              </a:rPr>
              <a:t>pink</a:t>
            </a:r>
            <a:endParaRPr sz="3200">
              <a:latin typeface="Times New Roman"/>
              <a:cs typeface="Times New Roman"/>
            </a:endParaRPr>
          </a:p>
          <a:p>
            <a:pPr marL="3080385">
              <a:lnSpc>
                <a:spcPct val="95825"/>
              </a:lnSpc>
              <a:spcBef>
                <a:spcPts val="5724"/>
              </a:spcBef>
            </a:pPr>
            <a:r>
              <a:rPr sz="3200" dirty="0">
                <a:solidFill>
                  <a:srgbClr val="FEFFFF"/>
                </a:solidFill>
                <a:latin typeface="Times New Roman"/>
                <a:cs typeface="Times New Roman"/>
              </a:rPr>
              <a:t>16px,</a:t>
            </a:r>
            <a:r>
              <a:rPr sz="3200" spc="468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EFFFF"/>
                </a:solidFill>
                <a:latin typeface="Times New Roman"/>
                <a:cs typeface="Times New Roman"/>
              </a:rPr>
              <a:t>Verdana, </a:t>
            </a:r>
            <a:r>
              <a:rPr sz="3200" spc="163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EFFFF"/>
                </a:solidFill>
                <a:latin typeface="Times New Roman"/>
                <a:cs typeface="Times New Roman"/>
              </a:rPr>
              <a:t>pink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0160000" h="7620000">
                <a:moveTo>
                  <a:pt x="0" y="7620000"/>
                </a:moveTo>
                <a:lnTo>
                  <a:pt x="10160000" y="7620000"/>
                </a:lnTo>
                <a:lnTo>
                  <a:pt x="10160000" y="0"/>
                </a:lnTo>
                <a:lnTo>
                  <a:pt x="0" y="0"/>
                </a:lnTo>
                <a:lnTo>
                  <a:pt x="0" y="76200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00"/>
              </a:lnSpc>
            </a:pPr>
            <a:endParaRPr sz="900"/>
          </a:p>
          <a:p>
            <a:pPr marL="684624">
              <a:lnSpc>
                <a:spcPct val="94401"/>
              </a:lnSpc>
              <a:spcBef>
                <a:spcPts val="7284"/>
              </a:spcBef>
            </a:pPr>
            <a:r>
              <a:rPr sz="1600" b="1" dirty="0">
                <a:solidFill>
                  <a:srgbClr val="424242"/>
                </a:solidFill>
                <a:latin typeface="Courier New"/>
                <a:cs typeface="Courier New"/>
              </a:rPr>
              <a:t>HTML</a:t>
            </a:r>
            <a:endParaRPr sz="1600">
              <a:latin typeface="Courier New"/>
              <a:cs typeface="Courier New"/>
            </a:endParaRPr>
          </a:p>
          <a:p>
            <a:pPr marL="684624">
              <a:lnSpc>
                <a:spcPct val="94401"/>
              </a:lnSpc>
              <a:spcBef>
                <a:spcPts val="234"/>
              </a:spcBef>
            </a:pPr>
            <a:r>
              <a:rPr sz="2200" dirty="0">
                <a:solidFill>
                  <a:srgbClr val="424242"/>
                </a:solidFill>
                <a:latin typeface="Courier New"/>
                <a:cs typeface="Courier New"/>
              </a:rPr>
              <a:t>&lt;div id=”plan-2323”&gt;</a:t>
            </a:r>
            <a:endParaRPr sz="2200">
              <a:latin typeface="Courier New"/>
              <a:cs typeface="Courier New"/>
            </a:endParaRPr>
          </a:p>
          <a:p>
            <a:pPr marL="1013863">
              <a:lnSpc>
                <a:spcPts val="2340"/>
              </a:lnSpc>
              <a:spcBef>
                <a:spcPts val="117"/>
              </a:spcBef>
            </a:pPr>
            <a:r>
              <a:rPr sz="3200" baseline="4904" dirty="0">
                <a:solidFill>
                  <a:srgbClr val="424242"/>
                </a:solidFill>
                <a:latin typeface="Courier New"/>
                <a:cs typeface="Courier New"/>
              </a:rPr>
              <a:t>&lt;p&gt;Here is some text.&lt;/p&gt;</a:t>
            </a:r>
            <a:endParaRPr sz="2200">
              <a:latin typeface="Courier New"/>
              <a:cs typeface="Courier New"/>
            </a:endParaRPr>
          </a:p>
          <a:p>
            <a:pPr marL="1013863">
              <a:lnSpc>
                <a:spcPts val="2340"/>
              </a:lnSpc>
            </a:pPr>
            <a:r>
              <a:rPr sz="3200" baseline="4904" dirty="0">
                <a:solidFill>
                  <a:srgbClr val="424242"/>
                </a:solidFill>
                <a:latin typeface="Courier New"/>
                <a:cs typeface="Courier New"/>
              </a:rPr>
              <a:t>&lt;p&gt;Hide this text.&lt;/p&gt;</a:t>
            </a:r>
            <a:endParaRPr sz="2200">
              <a:latin typeface="Courier New"/>
              <a:cs typeface="Courier New"/>
            </a:endParaRPr>
          </a:p>
          <a:p>
            <a:pPr marL="684624">
              <a:lnSpc>
                <a:spcPts val="2340"/>
              </a:lnSpc>
            </a:pPr>
            <a:r>
              <a:rPr sz="3200" baseline="4904" dirty="0">
                <a:solidFill>
                  <a:srgbClr val="424242"/>
                </a:solidFill>
                <a:latin typeface="Courier New"/>
                <a:cs typeface="Courier New"/>
              </a:rPr>
              <a:t>&lt;div&gt;</a:t>
            </a:r>
            <a:endParaRPr sz="2200">
              <a:latin typeface="Courier New"/>
              <a:cs typeface="Courier New"/>
            </a:endParaRPr>
          </a:p>
          <a:p>
            <a:pPr marL="684624">
              <a:lnSpc>
                <a:spcPct val="94401"/>
              </a:lnSpc>
              <a:spcBef>
                <a:spcPts val="6076"/>
              </a:spcBef>
            </a:pPr>
            <a:r>
              <a:rPr sz="2200" dirty="0">
                <a:solidFill>
                  <a:srgbClr val="424242"/>
                </a:solidFill>
                <a:latin typeface="Courier New"/>
                <a:cs typeface="Courier New"/>
              </a:rPr>
              <a:t>&lt;div id=”plan-2323”&gt;</a:t>
            </a:r>
            <a:endParaRPr sz="2200">
              <a:latin typeface="Courier New"/>
              <a:cs typeface="Courier New"/>
            </a:endParaRPr>
          </a:p>
          <a:p>
            <a:pPr marL="1013863">
              <a:lnSpc>
                <a:spcPts val="2340"/>
              </a:lnSpc>
              <a:spcBef>
                <a:spcPts val="117"/>
              </a:spcBef>
            </a:pPr>
            <a:r>
              <a:rPr sz="3200" baseline="4904" dirty="0">
                <a:solidFill>
                  <a:srgbClr val="424242"/>
                </a:solidFill>
                <a:latin typeface="Courier New"/>
                <a:cs typeface="Courier New"/>
              </a:rPr>
              <a:t>&lt;p&gt;Here is some text.&lt;/p&gt;</a:t>
            </a:r>
            <a:endParaRPr sz="2200">
              <a:latin typeface="Courier New"/>
              <a:cs typeface="Courier New"/>
            </a:endParaRPr>
          </a:p>
          <a:p>
            <a:pPr marL="1013863">
              <a:lnSpc>
                <a:spcPts val="2340"/>
              </a:lnSpc>
            </a:pPr>
            <a:r>
              <a:rPr sz="3200" baseline="4904" dirty="0">
                <a:solidFill>
                  <a:srgbClr val="424242"/>
                </a:solidFill>
                <a:latin typeface="Courier New"/>
                <a:cs typeface="Courier New"/>
              </a:rPr>
              <a:t>&lt;p class=”hideclass”&gt;Hide this text.&lt;/p&gt;</a:t>
            </a:r>
            <a:endParaRPr sz="2200">
              <a:latin typeface="Courier New"/>
              <a:cs typeface="Courier New"/>
            </a:endParaRPr>
          </a:p>
          <a:p>
            <a:pPr marL="684624">
              <a:lnSpc>
                <a:spcPts val="2430"/>
              </a:lnSpc>
              <a:spcBef>
                <a:spcPts val="5"/>
              </a:spcBef>
            </a:pPr>
            <a:r>
              <a:rPr sz="3200" baseline="4904" dirty="0">
                <a:solidFill>
                  <a:srgbClr val="424242"/>
                </a:solidFill>
                <a:latin typeface="Courier New"/>
                <a:cs typeface="Courier New"/>
              </a:rPr>
              <a:t>&lt;div&gt;</a:t>
            </a:r>
            <a:endParaRPr sz="2200">
              <a:latin typeface="Courier New"/>
              <a:cs typeface="Courier New"/>
            </a:endParaRPr>
          </a:p>
          <a:p>
            <a:pPr marL="684624">
              <a:lnSpc>
                <a:spcPct val="94401"/>
              </a:lnSpc>
              <a:spcBef>
                <a:spcPts val="3191"/>
              </a:spcBef>
            </a:pPr>
            <a:r>
              <a:rPr sz="1600" b="1" dirty="0">
                <a:solidFill>
                  <a:srgbClr val="424242"/>
                </a:solidFill>
                <a:latin typeface="Courier New"/>
                <a:cs typeface="Courier New"/>
              </a:rPr>
              <a:t>CSS</a:t>
            </a:r>
            <a:endParaRPr sz="1600">
              <a:latin typeface="Courier New"/>
              <a:cs typeface="Courier New"/>
            </a:endParaRPr>
          </a:p>
          <a:p>
            <a:pPr marL="684624">
              <a:lnSpc>
                <a:spcPct val="94401"/>
              </a:lnSpc>
              <a:spcBef>
                <a:spcPts val="1585"/>
              </a:spcBef>
            </a:pPr>
            <a:r>
              <a:rPr sz="2200" dirty="0">
                <a:solidFill>
                  <a:srgbClr val="424242"/>
                </a:solidFill>
                <a:latin typeface="Courier New"/>
                <a:cs typeface="Courier New"/>
              </a:rPr>
              <a:t>#plan-2323.hideclass {display: none}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0160000" h="7620000">
                <a:moveTo>
                  <a:pt x="0" y="7620000"/>
                </a:moveTo>
                <a:lnTo>
                  <a:pt x="10160000" y="7620000"/>
                </a:lnTo>
                <a:lnTo>
                  <a:pt x="10160000" y="0"/>
                </a:lnTo>
                <a:lnTo>
                  <a:pt x="0" y="0"/>
                </a:lnTo>
                <a:lnTo>
                  <a:pt x="0" y="76200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05790" y="334918"/>
            <a:ext cx="374041" cy="2514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430">
              <a:lnSpc>
                <a:spcPts val="1953"/>
              </a:lnSpc>
              <a:spcBef>
                <a:spcPts val="97"/>
              </a:spcBef>
            </a:pPr>
            <a:r>
              <a:rPr sz="2700" baseline="4413" dirty="0">
                <a:solidFill>
                  <a:srgbClr val="7795AF"/>
                </a:solidFill>
                <a:latin typeface="Courier New"/>
                <a:cs typeface="Courier New"/>
              </a:rPr>
              <a:t>div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74420" y="334918"/>
            <a:ext cx="690932" cy="2514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430">
              <a:lnSpc>
                <a:spcPts val="1953"/>
              </a:lnSpc>
              <a:spcBef>
                <a:spcPts val="97"/>
              </a:spcBef>
            </a:pPr>
            <a:r>
              <a:rPr sz="2700" baseline="4413" dirty="0">
                <a:solidFill>
                  <a:srgbClr val="97B8CF"/>
                </a:solidFill>
                <a:latin typeface="Courier New"/>
                <a:cs typeface="Courier New"/>
              </a:rPr>
              <a:t>class-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874520" y="334918"/>
            <a:ext cx="1219084" cy="2514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430">
              <a:lnSpc>
                <a:spcPts val="1953"/>
              </a:lnSpc>
              <a:spcBef>
                <a:spcPts val="97"/>
              </a:spcBef>
            </a:pPr>
            <a:r>
              <a:rPr sz="2700" baseline="4413" dirty="0">
                <a:solidFill>
                  <a:srgbClr val="C8878E"/>
                </a:solidFill>
                <a:latin typeface="Courier New"/>
                <a:cs typeface="Courier New"/>
              </a:rPr>
              <a:t>plan-header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383281" y="334918"/>
            <a:ext cx="1113299" cy="2514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430">
              <a:lnSpc>
                <a:spcPts val="1953"/>
              </a:lnSpc>
              <a:spcBef>
                <a:spcPts val="97"/>
              </a:spcBef>
            </a:pPr>
            <a:r>
              <a:rPr sz="2700" baseline="4413" dirty="0">
                <a:solidFill>
                  <a:srgbClr val="97B8CF"/>
                </a:solidFill>
                <a:latin typeface="Courier New"/>
                <a:cs typeface="Courier New"/>
              </a:rPr>
              <a:t>-</a:t>
            </a:r>
            <a:r>
              <a:rPr sz="2700" baseline="4413" dirty="0">
                <a:solidFill>
                  <a:srgbClr val="7795AF"/>
                </a:solidFill>
                <a:latin typeface="Courier New"/>
                <a:cs typeface="Courier New"/>
              </a:rPr>
              <a:t>h1</a:t>
            </a:r>
            <a:r>
              <a:rPr sz="2700" baseline="4413" dirty="0">
                <a:solidFill>
                  <a:srgbClr val="97B8CF"/>
                </a:solidFill>
                <a:latin typeface="Courier New"/>
                <a:cs typeface="Courier New"/>
              </a:rPr>
              <a:t>&gt;</a:t>
            </a:r>
            <a:r>
              <a:rPr sz="2700" baseline="4413" dirty="0">
                <a:solidFill>
                  <a:srgbClr val="625E64"/>
                </a:solidFill>
                <a:latin typeface="Courier New"/>
                <a:cs typeface="Courier New"/>
              </a:rPr>
              <a:t>Hea</a:t>
            </a:r>
            <a:r>
              <a:rPr sz="2700" baseline="4413" dirty="0">
                <a:solidFill>
                  <a:srgbClr val="504950"/>
                </a:solidFill>
                <a:latin typeface="Courier New"/>
                <a:cs typeface="Courier New"/>
              </a:rPr>
              <a:t>l</a:t>
            </a:r>
            <a:r>
              <a:rPr sz="2700" baseline="4413" dirty="0">
                <a:solidFill>
                  <a:srgbClr val="625E64"/>
                </a:solidFill>
                <a:latin typeface="Courier New"/>
                <a:cs typeface="Courier New"/>
              </a:rPr>
              <a:t>t</a:t>
            </a:r>
            <a:r>
              <a:rPr sz="2700" baseline="4413" dirty="0">
                <a:solidFill>
                  <a:srgbClr val="504950"/>
                </a:solidFill>
                <a:latin typeface="Courier New"/>
                <a:cs typeface="Courier New"/>
              </a:rPr>
              <a:t>h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640581" y="334918"/>
            <a:ext cx="796562" cy="2514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430">
              <a:lnSpc>
                <a:spcPts val="1953"/>
              </a:lnSpc>
              <a:spcBef>
                <a:spcPts val="97"/>
              </a:spcBef>
            </a:pPr>
            <a:r>
              <a:rPr sz="2700" baseline="4413" dirty="0">
                <a:solidFill>
                  <a:srgbClr val="625E64"/>
                </a:solidFill>
                <a:latin typeface="Courier New"/>
                <a:cs typeface="Courier New"/>
              </a:rPr>
              <a:t>Savings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554980" y="334918"/>
            <a:ext cx="796545" cy="2514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430">
              <a:lnSpc>
                <a:spcPts val="1953"/>
              </a:lnSpc>
              <a:spcBef>
                <a:spcPts val="97"/>
              </a:spcBef>
            </a:pPr>
            <a:r>
              <a:rPr sz="2700" baseline="4413" dirty="0">
                <a:solidFill>
                  <a:srgbClr val="504950"/>
                </a:solidFill>
                <a:latin typeface="Courier New"/>
                <a:cs typeface="Courier New"/>
              </a:rPr>
              <a:t>A</a:t>
            </a:r>
            <a:r>
              <a:rPr sz="2700" baseline="4413" dirty="0">
                <a:solidFill>
                  <a:srgbClr val="625E64"/>
                </a:solidFill>
                <a:latin typeface="Courier New"/>
                <a:cs typeface="Courier New"/>
              </a:rPr>
              <a:t>ccount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606540" y="334918"/>
            <a:ext cx="374007" cy="2514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430">
              <a:lnSpc>
                <a:spcPts val="1953"/>
              </a:lnSpc>
              <a:spcBef>
                <a:spcPts val="97"/>
              </a:spcBef>
            </a:pPr>
            <a:r>
              <a:rPr sz="2700" baseline="4413" dirty="0">
                <a:solidFill>
                  <a:srgbClr val="7795AF"/>
                </a:solidFill>
                <a:latin typeface="Courier New"/>
                <a:cs typeface="Courier New"/>
              </a:rPr>
              <a:t>h1</a:t>
            </a:r>
            <a:r>
              <a:rPr sz="2700" baseline="4413" dirty="0">
                <a:solidFill>
                  <a:srgbClr val="97B8CF"/>
                </a:solidFill>
                <a:latin typeface="Courier New"/>
                <a:cs typeface="Courier New"/>
              </a:rPr>
              <a:t>&gt;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178040" y="334918"/>
            <a:ext cx="374041" cy="2514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430">
              <a:lnSpc>
                <a:spcPts val="1953"/>
              </a:lnSpc>
              <a:spcBef>
                <a:spcPts val="97"/>
              </a:spcBef>
            </a:pPr>
            <a:r>
              <a:rPr sz="2700" baseline="4413" dirty="0">
                <a:solidFill>
                  <a:srgbClr val="7795AF"/>
                </a:solidFill>
                <a:latin typeface="Courier New"/>
                <a:cs typeface="Courier New"/>
              </a:rPr>
              <a:t>div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680961" y="334918"/>
            <a:ext cx="479654" cy="2514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430">
              <a:lnSpc>
                <a:spcPts val="1953"/>
              </a:lnSpc>
              <a:spcBef>
                <a:spcPts val="97"/>
              </a:spcBef>
            </a:pPr>
            <a:r>
              <a:rPr sz="2700" baseline="4413" dirty="0">
                <a:solidFill>
                  <a:srgbClr val="B1CAE2"/>
                </a:solidFill>
                <a:latin typeface="Courier New"/>
                <a:cs typeface="Courier New"/>
              </a:rPr>
              <a:t>-</a:t>
            </a:r>
            <a:r>
              <a:rPr sz="2700" baseline="4413" dirty="0">
                <a:solidFill>
                  <a:srgbClr val="7795AF"/>
                </a:solidFill>
                <a:latin typeface="Courier New"/>
                <a:cs typeface="Courier New"/>
              </a:rPr>
              <a:t>div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218170" y="334918"/>
            <a:ext cx="690932" cy="2514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430">
              <a:lnSpc>
                <a:spcPts val="1953"/>
              </a:lnSpc>
              <a:spcBef>
                <a:spcPts val="97"/>
              </a:spcBef>
            </a:pPr>
            <a:r>
              <a:rPr sz="2700" baseline="4413" dirty="0">
                <a:solidFill>
                  <a:srgbClr val="97B8CF"/>
                </a:solidFill>
                <a:latin typeface="Courier New"/>
                <a:cs typeface="Courier New"/>
              </a:rPr>
              <a:t>class=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029701" y="334918"/>
            <a:ext cx="162780" cy="2514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430">
              <a:lnSpc>
                <a:spcPts val="1953"/>
              </a:lnSpc>
              <a:spcBef>
                <a:spcPts val="97"/>
              </a:spcBef>
            </a:pPr>
            <a:r>
              <a:rPr sz="2700" baseline="4413" dirty="0">
                <a:solidFill>
                  <a:srgbClr val="C8878E"/>
                </a:solidFill>
                <a:latin typeface="Courier New"/>
                <a:cs typeface="Courier New"/>
              </a:rPr>
              <a:t>p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77940" y="1693619"/>
            <a:ext cx="1155592" cy="2872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430">
              <a:lnSpc>
                <a:spcPts val="2237"/>
              </a:lnSpc>
              <a:spcBef>
                <a:spcPts val="112"/>
              </a:spcBef>
            </a:pPr>
            <a:r>
              <a:rPr sz="2700" baseline="2942" dirty="0">
                <a:solidFill>
                  <a:srgbClr val="97B8CF"/>
                </a:solidFill>
                <a:latin typeface="Courier New"/>
                <a:cs typeface="Courier New"/>
              </a:rPr>
              <a:t>border</a:t>
            </a:r>
            <a:r>
              <a:rPr sz="2700" baseline="2942" dirty="0">
                <a:solidFill>
                  <a:srgbClr val="B1CAE2"/>
                </a:solidFill>
                <a:latin typeface="Courier New"/>
                <a:cs typeface="Courier New"/>
              </a:rPr>
              <a:t>="</a:t>
            </a:r>
            <a:r>
              <a:rPr sz="2700" spc="-530" baseline="2942" dirty="0">
                <a:solidFill>
                  <a:srgbClr val="B1CAE2"/>
                </a:solidFill>
                <a:latin typeface="Courier New"/>
                <a:cs typeface="Courier New"/>
              </a:rPr>
              <a:t> </a:t>
            </a:r>
            <a:r>
              <a:rPr sz="3000" baseline="2635" dirty="0">
                <a:solidFill>
                  <a:srgbClr val="C8878E"/>
                </a:solidFill>
                <a:latin typeface="Arial"/>
                <a:cs typeface="Arial"/>
              </a:rPr>
              <a:t>e</a:t>
            </a:r>
            <a:r>
              <a:rPr sz="3000" baseline="2635" dirty="0">
                <a:solidFill>
                  <a:srgbClr val="B1CAE2"/>
                </a:solidFill>
                <a:latin typeface="Arial"/>
                <a:cs typeface="Arial"/>
              </a:rPr>
              <a:t>"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31620" y="1729378"/>
            <a:ext cx="374041" cy="2514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430">
              <a:lnSpc>
                <a:spcPts val="1953"/>
              </a:lnSpc>
              <a:spcBef>
                <a:spcPts val="97"/>
              </a:spcBef>
            </a:pPr>
            <a:r>
              <a:rPr sz="2700" baseline="4413" dirty="0">
                <a:solidFill>
                  <a:srgbClr val="7795AF"/>
                </a:solidFill>
                <a:latin typeface="Courier New"/>
                <a:cs typeface="Courier New"/>
              </a:rPr>
              <a:t>img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00250" y="1729378"/>
            <a:ext cx="479671" cy="2514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430">
              <a:lnSpc>
                <a:spcPts val="1953"/>
              </a:lnSpc>
              <a:spcBef>
                <a:spcPts val="97"/>
              </a:spcBef>
            </a:pPr>
            <a:r>
              <a:rPr sz="2700" baseline="4413" dirty="0">
                <a:solidFill>
                  <a:srgbClr val="97B8CF"/>
                </a:solidFill>
                <a:latin typeface="Courier New"/>
                <a:cs typeface="Courier New"/>
              </a:rPr>
              <a:t>src=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71751" y="1729378"/>
            <a:ext cx="2697909" cy="2514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430">
              <a:lnSpc>
                <a:spcPts val="1953"/>
              </a:lnSpc>
              <a:spcBef>
                <a:spcPts val="97"/>
              </a:spcBef>
            </a:pPr>
            <a:r>
              <a:rPr sz="2700" baseline="4413" dirty="0">
                <a:solidFill>
                  <a:srgbClr val="C8878E"/>
                </a:solidFill>
                <a:latin typeface="Courier New"/>
                <a:cs typeface="Courier New"/>
              </a:rPr>
              <a:t>limages/generic-video-sti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52110" y="1729378"/>
            <a:ext cx="822520" cy="2514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430">
              <a:lnSpc>
                <a:spcPts val="1953"/>
              </a:lnSpc>
              <a:spcBef>
                <a:spcPts val="97"/>
              </a:spcBef>
            </a:pPr>
            <a:r>
              <a:rPr sz="2700" baseline="4413" dirty="0">
                <a:solidFill>
                  <a:srgbClr val="C8878E"/>
                </a:solidFill>
                <a:latin typeface="Courier New"/>
                <a:cs typeface="Courier New"/>
              </a:rPr>
              <a:t>11</a:t>
            </a:r>
            <a:r>
              <a:rPr sz="2700" spc="206" baseline="4413" dirty="0">
                <a:solidFill>
                  <a:srgbClr val="C8878E"/>
                </a:solidFill>
                <a:latin typeface="Courier New"/>
                <a:cs typeface="Courier New"/>
              </a:rPr>
              <a:t>.</a:t>
            </a:r>
            <a:r>
              <a:rPr sz="2700" baseline="4413" dirty="0">
                <a:solidFill>
                  <a:srgbClr val="C8878E"/>
                </a:solidFill>
                <a:latin typeface="Courier New"/>
                <a:cs typeface="Courier New"/>
              </a:rPr>
              <a:t>jpg</a:t>
            </a:r>
            <a:r>
              <a:rPr sz="2700" baseline="4413" dirty="0">
                <a:solidFill>
                  <a:srgbClr val="97B8CF"/>
                </a:solidFill>
                <a:latin typeface="Courier New"/>
                <a:cs typeface="Courier New"/>
              </a:rPr>
              <a:t>"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35240" y="1729378"/>
            <a:ext cx="508441" cy="2514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430">
              <a:lnSpc>
                <a:spcPts val="1953"/>
              </a:lnSpc>
              <a:spcBef>
                <a:spcPts val="97"/>
              </a:spcBef>
            </a:pPr>
            <a:r>
              <a:rPr sz="2700" spc="158" baseline="4413" dirty="0">
                <a:solidFill>
                  <a:srgbClr val="97B8CF"/>
                </a:solidFill>
                <a:latin typeface="Courier New"/>
                <a:cs typeface="Courier New"/>
              </a:rPr>
              <a:t>a</a:t>
            </a:r>
            <a:r>
              <a:rPr sz="2700" spc="68" baseline="4413" dirty="0">
                <a:solidFill>
                  <a:srgbClr val="97B8CF"/>
                </a:solidFill>
                <a:latin typeface="Courier New"/>
                <a:cs typeface="Courier New"/>
              </a:rPr>
              <a:t>1</a:t>
            </a:r>
            <a:r>
              <a:rPr sz="2700" baseline="4413" dirty="0">
                <a:solidFill>
                  <a:srgbClr val="97B8CF"/>
                </a:solidFill>
                <a:latin typeface="Courier New"/>
                <a:cs typeface="Courier New"/>
              </a:rPr>
              <a:t>t=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06740" y="1729378"/>
            <a:ext cx="585302" cy="2514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430">
              <a:lnSpc>
                <a:spcPts val="1953"/>
              </a:lnSpc>
              <a:spcBef>
                <a:spcPts val="97"/>
              </a:spcBef>
            </a:pPr>
            <a:r>
              <a:rPr sz="2700" baseline="4413" dirty="0">
                <a:solidFill>
                  <a:srgbClr val="C8878E"/>
                </a:solidFill>
                <a:latin typeface="Courier New"/>
                <a:cs typeface="Courier New"/>
              </a:rPr>
              <a:t>Video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92540" y="1729378"/>
            <a:ext cx="268411" cy="2514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430">
              <a:lnSpc>
                <a:spcPts val="1953"/>
              </a:lnSpc>
              <a:spcBef>
                <a:spcPts val="97"/>
              </a:spcBef>
            </a:pPr>
            <a:r>
              <a:rPr sz="2700" baseline="4413" dirty="0">
                <a:solidFill>
                  <a:srgbClr val="C8878E"/>
                </a:solidFill>
                <a:latin typeface="Courier New"/>
                <a:cs typeface="Courier New"/>
              </a:rPr>
              <a:t>Th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57351" y="6564268"/>
            <a:ext cx="1019573" cy="2514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430">
              <a:lnSpc>
                <a:spcPts val="1953"/>
              </a:lnSpc>
              <a:spcBef>
                <a:spcPts val="97"/>
              </a:spcBef>
            </a:pPr>
            <a:r>
              <a:rPr sz="2700" baseline="4413" dirty="0">
                <a:solidFill>
                  <a:srgbClr val="B1CAE2"/>
                </a:solidFill>
                <a:latin typeface="Courier New"/>
                <a:cs typeface="Courier New"/>
              </a:rPr>
              <a:t>~</a:t>
            </a:r>
            <a:r>
              <a:rPr sz="2700" baseline="4413" dirty="0">
                <a:solidFill>
                  <a:srgbClr val="7795AF"/>
                </a:solidFill>
                <a:latin typeface="Courier New"/>
                <a:cs typeface="Courier New"/>
              </a:rPr>
              <a:t>td</a:t>
            </a:r>
            <a:r>
              <a:rPr sz="2700" spc="95" baseline="4413" dirty="0">
                <a:solidFill>
                  <a:srgbClr val="7795AF"/>
                </a:solidFill>
                <a:latin typeface="Courier New"/>
                <a:cs typeface="Courier New"/>
              </a:rPr>
              <a:t> </a:t>
            </a:r>
            <a:r>
              <a:rPr sz="2700" baseline="4413" dirty="0">
                <a:solidFill>
                  <a:srgbClr val="625E64"/>
                </a:solidFill>
                <a:latin typeface="Courier New"/>
                <a:cs typeface="Courier New"/>
              </a:rPr>
              <a:t>Tota</a:t>
            </a:r>
            <a:r>
              <a:rPr sz="2700" baseline="4413" dirty="0">
                <a:solidFill>
                  <a:srgbClr val="504950"/>
                </a:solidFill>
                <a:latin typeface="Courier New"/>
                <a:cs typeface="Courier New"/>
              </a:rPr>
              <a:t>l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00349" y="6564268"/>
            <a:ext cx="1218929" cy="2514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430">
              <a:lnSpc>
                <a:spcPts val="1953"/>
              </a:lnSpc>
              <a:spcBef>
                <a:spcPts val="97"/>
              </a:spcBef>
            </a:pPr>
            <a:r>
              <a:rPr sz="2700" baseline="4413" dirty="0">
                <a:solidFill>
                  <a:srgbClr val="504950"/>
                </a:solidFill>
                <a:latin typeface="Courier New"/>
                <a:cs typeface="Courier New"/>
              </a:rPr>
              <a:t>Pr</a:t>
            </a:r>
            <a:r>
              <a:rPr sz="2700" baseline="4413" dirty="0">
                <a:solidFill>
                  <a:srgbClr val="625E64"/>
                </a:solidFill>
                <a:latin typeface="Courier New"/>
                <a:cs typeface="Courier New"/>
              </a:rPr>
              <a:t>emium</a:t>
            </a:r>
            <a:r>
              <a:rPr sz="2700" baseline="4413" dirty="0">
                <a:solidFill>
                  <a:srgbClr val="97B8CF"/>
                </a:solidFill>
                <a:latin typeface="Courier New"/>
                <a:cs typeface="Courier New"/>
              </a:rPr>
              <a:t>c</a:t>
            </a:r>
            <a:r>
              <a:rPr sz="2700" baseline="4413" dirty="0">
                <a:solidFill>
                  <a:srgbClr val="B1CAE2"/>
                </a:solidFill>
                <a:latin typeface="Courier New"/>
                <a:cs typeface="Courier New"/>
              </a:rPr>
              <a:t>'</a:t>
            </a:r>
            <a:r>
              <a:rPr sz="2700" baseline="4413" dirty="0">
                <a:solidFill>
                  <a:srgbClr val="7795AF"/>
                </a:solidFill>
                <a:latin typeface="Courier New"/>
                <a:cs typeface="Courier New"/>
              </a:rPr>
              <a:t>td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83380" y="6564268"/>
            <a:ext cx="374024" cy="2514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430">
              <a:lnSpc>
                <a:spcPts val="1953"/>
              </a:lnSpc>
              <a:spcBef>
                <a:spcPts val="97"/>
              </a:spcBef>
            </a:pPr>
            <a:r>
              <a:rPr sz="2700" baseline="4413" dirty="0">
                <a:solidFill>
                  <a:srgbClr val="97B8CF"/>
                </a:solidFill>
                <a:latin typeface="Courier New"/>
                <a:cs typeface="Courier New"/>
              </a:rPr>
              <a:t>·</a:t>
            </a:r>
            <a:r>
              <a:rPr sz="2700" baseline="4413" dirty="0">
                <a:solidFill>
                  <a:srgbClr val="7795AF"/>
                </a:solidFill>
                <a:latin typeface="Courier New"/>
                <a:cs typeface="Courier New"/>
              </a:rPr>
              <a:t>td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52010" y="6564268"/>
            <a:ext cx="1007703" cy="2514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430">
              <a:lnSpc>
                <a:spcPts val="1953"/>
              </a:lnSpc>
              <a:spcBef>
                <a:spcPts val="97"/>
              </a:spcBef>
            </a:pPr>
            <a:r>
              <a:rPr sz="2700" baseline="4413" dirty="0">
                <a:solidFill>
                  <a:srgbClr val="97B8CF"/>
                </a:solidFill>
                <a:latin typeface="Courier New"/>
                <a:cs typeface="Courier New"/>
              </a:rPr>
              <a:t>id-"</a:t>
            </a:r>
            <a:r>
              <a:rPr sz="2700" baseline="4413" dirty="0">
                <a:solidFill>
                  <a:srgbClr val="C8878E"/>
                </a:solidFill>
                <a:latin typeface="Courier New"/>
                <a:cs typeface="Courier New"/>
              </a:rPr>
              <a:t>tp</a:t>
            </a:r>
            <a:r>
              <a:rPr sz="2700" baseline="4413" dirty="0">
                <a:solidFill>
                  <a:srgbClr val="CDB1B3"/>
                </a:solidFill>
                <a:latin typeface="Courier New"/>
                <a:cs typeface="Courier New"/>
              </a:rPr>
              <a:t>_</a:t>
            </a:r>
            <a:r>
              <a:rPr sz="2700" baseline="4413" dirty="0">
                <a:solidFill>
                  <a:srgbClr val="C8878E"/>
                </a:solidFill>
                <a:latin typeface="Courier New"/>
                <a:cs typeface="Courier New"/>
              </a:rPr>
              <a:t>55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17870" y="6564268"/>
            <a:ext cx="1007686" cy="2514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430">
              <a:lnSpc>
                <a:spcPts val="1953"/>
              </a:lnSpc>
              <a:spcBef>
                <a:spcPts val="97"/>
              </a:spcBef>
            </a:pPr>
            <a:r>
              <a:rPr sz="2700" baseline="4413" dirty="0">
                <a:solidFill>
                  <a:srgbClr val="97B8CF"/>
                </a:solidFill>
                <a:latin typeface="Courier New"/>
                <a:cs typeface="Courier New"/>
              </a:rPr>
              <a:t>-</a:t>
            </a:r>
            <a:r>
              <a:rPr sz="2700" baseline="4413" dirty="0">
                <a:solidFill>
                  <a:srgbClr val="625E64"/>
                </a:solidFill>
                <a:latin typeface="Courier New"/>
                <a:cs typeface="Courier New"/>
              </a:rPr>
              <a:t>$3</a:t>
            </a:r>
            <a:r>
              <a:rPr sz="2700" baseline="4413" dirty="0">
                <a:solidFill>
                  <a:srgbClr val="625449"/>
                </a:solidFill>
                <a:latin typeface="Courier New"/>
                <a:cs typeface="Courier New"/>
              </a:rPr>
              <a:t>1</a:t>
            </a:r>
            <a:r>
              <a:rPr sz="2700" baseline="4413" dirty="0">
                <a:solidFill>
                  <a:srgbClr val="625E64"/>
                </a:solidFill>
                <a:latin typeface="Courier New"/>
                <a:cs typeface="Courier New"/>
              </a:rPr>
              <a:t>2.</a:t>
            </a:r>
            <a:r>
              <a:rPr sz="2700" baseline="4413" dirty="0">
                <a:solidFill>
                  <a:srgbClr val="504950"/>
                </a:solidFill>
                <a:latin typeface="Courier New"/>
                <a:cs typeface="Courier New"/>
              </a:rPr>
              <a:t>59</a:t>
            </a:r>
            <a:r>
              <a:rPr sz="2700" baseline="4413" dirty="0">
                <a:solidFill>
                  <a:srgbClr val="B1CAE2"/>
                </a:solidFill>
                <a:latin typeface="Courier New"/>
                <a:cs typeface="Courier New"/>
              </a:rPr>
              <a:t>&lt;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49440" y="6564268"/>
            <a:ext cx="268411" cy="2514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430">
              <a:lnSpc>
                <a:spcPts val="1953"/>
              </a:lnSpc>
              <a:spcBef>
                <a:spcPts val="97"/>
              </a:spcBef>
            </a:pPr>
            <a:r>
              <a:rPr sz="2700" baseline="4413" dirty="0">
                <a:solidFill>
                  <a:srgbClr val="7795AF"/>
                </a:solidFill>
                <a:latin typeface="Courier New"/>
                <a:cs typeface="Courier New"/>
              </a:rPr>
              <a:t>td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10"/>
              </a:lnSpc>
              <a:spcBef>
                <a:spcPts val="31"/>
              </a:spcBef>
            </a:pPr>
            <a:endParaRPr sz="800"/>
          </a:p>
          <a:p>
            <a:pPr marL="262890">
              <a:lnSpc>
                <a:spcPct val="94401"/>
              </a:lnSpc>
            </a:pPr>
            <a:r>
              <a:rPr dirty="0">
                <a:latin typeface="Courier New"/>
                <a:cs typeface="Courier New"/>
              </a:rPr>
              <a:t>I</a:t>
            </a:r>
            <a:r>
              <a:rPr dirty="0">
                <a:solidFill>
                  <a:srgbClr val="B1CAE2"/>
                </a:solidFill>
                <a:latin typeface="Courier New"/>
                <a:cs typeface="Courier New"/>
              </a:rPr>
              <a:t>-</a:t>
            </a:r>
            <a:r>
              <a:rPr dirty="0">
                <a:solidFill>
                  <a:srgbClr val="7795AF"/>
                </a:solidFill>
                <a:latin typeface="Courier New"/>
                <a:cs typeface="Courier New"/>
              </a:rPr>
              <a:t>div</a:t>
            </a:r>
            <a:r>
              <a:rPr spc="-557" dirty="0">
                <a:solidFill>
                  <a:srgbClr val="7795AF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srgbClr val="97B8CF"/>
                </a:solidFill>
                <a:latin typeface="Courier New"/>
                <a:cs typeface="Courier New"/>
              </a:rPr>
              <a:t>id</a:t>
            </a:r>
            <a:r>
              <a:rPr dirty="0">
                <a:solidFill>
                  <a:srgbClr val="B1CAE2"/>
                </a:solidFill>
                <a:latin typeface="Courier New"/>
                <a:cs typeface="Courier New"/>
              </a:rPr>
              <a:t>-'</a:t>
            </a:r>
            <a:r>
              <a:rPr spc="-805" dirty="0">
                <a:solidFill>
                  <a:srgbClr val="B1CAE2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srgbClr val="C8878E"/>
                </a:solidFill>
                <a:latin typeface="Courier New"/>
                <a:cs typeface="Courier New"/>
              </a:rPr>
              <a:t>benefi</a:t>
            </a:r>
            <a:r>
              <a:rPr spc="-670" dirty="0">
                <a:solidFill>
                  <a:srgbClr val="C8878E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srgbClr val="C8878E"/>
                </a:solidFill>
                <a:latin typeface="Courier New"/>
                <a:cs typeface="Courier New"/>
              </a:rPr>
              <a:t>ttype-55 </a:t>
            </a:r>
            <a:r>
              <a:rPr spc="770" dirty="0">
                <a:solidFill>
                  <a:srgbClr val="C8878E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srgbClr val="97B8CF"/>
                </a:solidFill>
                <a:latin typeface="Courier New"/>
                <a:cs typeface="Courier New"/>
              </a:rPr>
              <a:t>style </a:t>
            </a:r>
            <a:r>
              <a:rPr spc="568" dirty="0">
                <a:solidFill>
                  <a:srgbClr val="97B8CF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srgbClr val="C18A69"/>
                </a:solidFill>
                <a:latin typeface="Courier New"/>
                <a:cs typeface="Courier New"/>
              </a:rPr>
              <a:t>dis</a:t>
            </a:r>
            <a:r>
              <a:rPr dirty="0">
                <a:solidFill>
                  <a:srgbClr val="C8878E"/>
                </a:solidFill>
                <a:latin typeface="Courier New"/>
                <a:cs typeface="Courier New"/>
              </a:rPr>
              <a:t>pl</a:t>
            </a:r>
            <a:r>
              <a:rPr dirty="0">
                <a:solidFill>
                  <a:srgbClr val="C18A69"/>
                </a:solidFill>
                <a:latin typeface="Courier New"/>
                <a:cs typeface="Courier New"/>
              </a:rPr>
              <a:t>ay</a:t>
            </a:r>
            <a:r>
              <a:rPr dirty="0">
                <a:solidFill>
                  <a:srgbClr val="7B797E"/>
                </a:solidFill>
                <a:latin typeface="Courier New"/>
                <a:cs typeface="Courier New"/>
              </a:rPr>
              <a:t>:</a:t>
            </a:r>
            <a:r>
              <a:rPr spc="-530" dirty="0">
                <a:solidFill>
                  <a:srgbClr val="7B797E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srgbClr val="8AB582"/>
                </a:solidFill>
                <a:latin typeface="Courier New"/>
                <a:cs typeface="Courier New"/>
              </a:rPr>
              <a:t>none</a:t>
            </a:r>
            <a:r>
              <a:rPr dirty="0">
                <a:solidFill>
                  <a:srgbClr val="7B797E"/>
                </a:solidFill>
                <a:latin typeface="Courier New"/>
                <a:cs typeface="Courier New"/>
              </a:rPr>
              <a:t>;</a:t>
            </a:r>
            <a:endParaRPr>
              <a:latin typeface="Courier New"/>
              <a:cs typeface="Courier New"/>
            </a:endParaRPr>
          </a:p>
          <a:p>
            <a:pPr marL="845820">
              <a:lnSpc>
                <a:spcPct val="94401"/>
              </a:lnSpc>
              <a:spcBef>
                <a:spcPts val="1471"/>
              </a:spcBef>
            </a:pPr>
            <a:r>
              <a:rPr dirty="0">
                <a:solidFill>
                  <a:srgbClr val="7795AF"/>
                </a:solidFill>
                <a:latin typeface="Courier New"/>
                <a:cs typeface="Courier New"/>
              </a:rPr>
              <a:t>div</a:t>
            </a:r>
            <a:r>
              <a:rPr spc="365" dirty="0">
                <a:solidFill>
                  <a:srgbClr val="7795AF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srgbClr val="97B8CF"/>
                </a:solidFill>
                <a:latin typeface="Courier New"/>
                <a:cs typeface="Courier New"/>
              </a:rPr>
              <a:t>id</a:t>
            </a:r>
            <a:r>
              <a:rPr dirty="0">
                <a:solidFill>
                  <a:srgbClr val="B1CAE2"/>
                </a:solidFill>
                <a:latin typeface="Courier New"/>
                <a:cs typeface="Courier New"/>
              </a:rPr>
              <a:t>-'</a:t>
            </a:r>
            <a:r>
              <a:rPr dirty="0">
                <a:solidFill>
                  <a:srgbClr val="C8878E"/>
                </a:solidFill>
                <a:latin typeface="Courier New"/>
                <a:cs typeface="Courier New"/>
              </a:rPr>
              <a:t>plan-info-left</a:t>
            </a:r>
            <a:r>
              <a:rPr dirty="0">
                <a:solidFill>
                  <a:srgbClr val="B1CAE2"/>
                </a:solidFill>
                <a:latin typeface="Courier New"/>
                <a:cs typeface="Courier New"/>
              </a:rPr>
              <a:t>'</a:t>
            </a:r>
            <a:endParaRPr>
              <a:latin typeface="Courier New"/>
              <a:cs typeface="Courier New"/>
            </a:endParaRPr>
          </a:p>
          <a:p>
            <a:pPr marL="868680">
              <a:lnSpc>
                <a:spcPts val="2007"/>
              </a:lnSpc>
              <a:spcBef>
                <a:spcPts val="1751"/>
              </a:spcBef>
            </a:pPr>
            <a:r>
              <a:rPr sz="2700" baseline="2942" dirty="0">
                <a:solidFill>
                  <a:srgbClr val="B1CAE2"/>
                </a:solidFill>
                <a:latin typeface="Courier New"/>
                <a:cs typeface="Courier New"/>
              </a:rPr>
              <a:t>f</a:t>
            </a:r>
            <a:r>
              <a:rPr sz="2700" baseline="2942" dirty="0">
                <a:solidFill>
                  <a:srgbClr val="7795AF"/>
                </a:solidFill>
                <a:latin typeface="Courier New"/>
                <a:cs typeface="Courier New"/>
              </a:rPr>
              <a:t>div </a:t>
            </a:r>
            <a:r>
              <a:rPr sz="2700" spc="321" baseline="2942" dirty="0">
                <a:solidFill>
                  <a:srgbClr val="7795AF"/>
                </a:solidFill>
                <a:latin typeface="Courier New"/>
                <a:cs typeface="Courier New"/>
              </a:rPr>
              <a:t> </a:t>
            </a:r>
            <a:r>
              <a:rPr sz="2700" baseline="2942" dirty="0">
                <a:solidFill>
                  <a:srgbClr val="7795AF"/>
                </a:solidFill>
                <a:latin typeface="Courier New"/>
                <a:cs typeface="Courier New"/>
              </a:rPr>
              <a:t>div</a:t>
            </a:r>
            <a:r>
              <a:rPr sz="2700" spc="365" baseline="2942" dirty="0">
                <a:solidFill>
                  <a:srgbClr val="7795AF"/>
                </a:solidFill>
                <a:latin typeface="Courier New"/>
                <a:cs typeface="Courier New"/>
              </a:rPr>
              <a:t> </a:t>
            </a:r>
            <a:r>
              <a:rPr sz="2700" baseline="2942" dirty="0">
                <a:solidFill>
                  <a:srgbClr val="97B8CF"/>
                </a:solidFill>
                <a:latin typeface="Courier New"/>
                <a:cs typeface="Courier New"/>
              </a:rPr>
              <a:t>id</a:t>
            </a:r>
            <a:r>
              <a:rPr sz="2700" baseline="2942" dirty="0">
                <a:solidFill>
                  <a:srgbClr val="B1CAE2"/>
                </a:solidFill>
                <a:latin typeface="Courier New"/>
                <a:cs typeface="Courier New"/>
              </a:rPr>
              <a:t>=</a:t>
            </a:r>
            <a:r>
              <a:rPr sz="2700" spc="275" baseline="2942" dirty="0">
                <a:solidFill>
                  <a:srgbClr val="B1CAE2"/>
                </a:solidFill>
                <a:latin typeface="Courier New"/>
                <a:cs typeface="Courier New"/>
              </a:rPr>
              <a:t> </a:t>
            </a:r>
            <a:r>
              <a:rPr sz="2700" baseline="2942" dirty="0">
                <a:solidFill>
                  <a:srgbClr val="C8878E"/>
                </a:solidFill>
                <a:latin typeface="Courier New"/>
                <a:cs typeface="Courier New"/>
              </a:rPr>
              <a:t>plan</a:t>
            </a:r>
            <a:r>
              <a:rPr sz="2700" baseline="2942" dirty="0">
                <a:solidFill>
                  <a:srgbClr val="A7676B"/>
                </a:solidFill>
                <a:latin typeface="Courier New"/>
                <a:cs typeface="Courier New"/>
              </a:rPr>
              <a:t>-</a:t>
            </a:r>
            <a:r>
              <a:rPr sz="2700" baseline="2942" dirty="0">
                <a:solidFill>
                  <a:srgbClr val="C8878E"/>
                </a:solidFill>
                <a:latin typeface="Courier New"/>
                <a:cs typeface="Courier New"/>
              </a:rPr>
              <a:t>info-right</a:t>
            </a:r>
            <a:endParaRPr>
              <a:latin typeface="Courier New"/>
              <a:cs typeface="Courier New"/>
            </a:endParaRPr>
          </a:p>
          <a:p>
            <a:pPr marL="954405" marR="5248626" algn="ctr">
              <a:lnSpc>
                <a:spcPts val="1832"/>
              </a:lnSpc>
            </a:pPr>
            <a:r>
              <a:rPr sz="2700" baseline="5885" dirty="0">
                <a:solidFill>
                  <a:srgbClr val="B1CAE2"/>
                </a:solidFill>
                <a:latin typeface="Courier New"/>
                <a:cs typeface="Courier New"/>
              </a:rPr>
              <a:t>&lt;</a:t>
            </a:r>
            <a:r>
              <a:rPr sz="2700" baseline="5885" dirty="0">
                <a:solidFill>
                  <a:srgbClr val="7795AF"/>
                </a:solidFill>
                <a:latin typeface="Courier New"/>
                <a:cs typeface="Courier New"/>
              </a:rPr>
              <a:t>div</a:t>
            </a:r>
            <a:r>
              <a:rPr sz="2700" spc="248" baseline="5885" dirty="0">
                <a:solidFill>
                  <a:srgbClr val="7795AF"/>
                </a:solidFill>
                <a:latin typeface="Courier New"/>
                <a:cs typeface="Courier New"/>
              </a:rPr>
              <a:t> </a:t>
            </a:r>
            <a:r>
              <a:rPr sz="2700" baseline="5885" dirty="0">
                <a:solidFill>
                  <a:srgbClr val="97B8CF"/>
                </a:solidFill>
                <a:latin typeface="Courier New"/>
                <a:cs typeface="Courier New"/>
              </a:rPr>
              <a:t>class</a:t>
            </a:r>
            <a:r>
              <a:rPr sz="2700" baseline="5885" dirty="0">
                <a:solidFill>
                  <a:srgbClr val="B1CAE2"/>
                </a:solidFill>
                <a:latin typeface="Courier New"/>
                <a:cs typeface="Courier New"/>
              </a:rPr>
              <a:t>=</a:t>
            </a:r>
            <a:r>
              <a:rPr sz="2700" baseline="5885" dirty="0">
                <a:solidFill>
                  <a:srgbClr val="97B8CF"/>
                </a:solidFill>
                <a:latin typeface="Courier New"/>
                <a:cs typeface="Courier New"/>
              </a:rPr>
              <a:t>'</a:t>
            </a:r>
            <a:r>
              <a:rPr sz="2700" baseline="5885" dirty="0">
                <a:solidFill>
                  <a:srgbClr val="C8878E"/>
                </a:solidFill>
                <a:latin typeface="Courier New"/>
                <a:cs typeface="Courier New"/>
              </a:rPr>
              <a:t>plan-info-video</a:t>
            </a:r>
            <a:endParaRPr>
              <a:latin typeface="Courier New"/>
              <a:cs typeface="Courier New"/>
            </a:endParaRPr>
          </a:p>
          <a:p>
            <a:pPr marL="1200150">
              <a:lnSpc>
                <a:spcPts val="1890"/>
              </a:lnSpc>
              <a:spcBef>
                <a:spcPts val="3"/>
              </a:spcBef>
            </a:pPr>
            <a:r>
              <a:rPr sz="2700" baseline="5885" dirty="0">
                <a:solidFill>
                  <a:srgbClr val="B1CAE2"/>
                </a:solidFill>
                <a:latin typeface="Courier New"/>
                <a:cs typeface="Courier New"/>
              </a:rPr>
              <a:t>·</a:t>
            </a:r>
            <a:r>
              <a:rPr sz="2700" baseline="5885" dirty="0">
                <a:solidFill>
                  <a:srgbClr val="7795AF"/>
                </a:solidFill>
                <a:latin typeface="Courier New"/>
                <a:cs typeface="Courier New"/>
              </a:rPr>
              <a:t>div</a:t>
            </a:r>
            <a:r>
              <a:rPr sz="2700" spc="342" baseline="5885" dirty="0">
                <a:solidFill>
                  <a:srgbClr val="7795AF"/>
                </a:solidFill>
                <a:latin typeface="Courier New"/>
                <a:cs typeface="Courier New"/>
              </a:rPr>
              <a:t> </a:t>
            </a:r>
            <a:r>
              <a:rPr sz="2700" baseline="5885" dirty="0">
                <a:solidFill>
                  <a:srgbClr val="97B8CF"/>
                </a:solidFill>
                <a:latin typeface="Courier New"/>
                <a:cs typeface="Courier New"/>
              </a:rPr>
              <a:t>class</a:t>
            </a:r>
            <a:r>
              <a:rPr sz="2700" baseline="5885" dirty="0">
                <a:solidFill>
                  <a:srgbClr val="B1CAE2"/>
                </a:solidFill>
                <a:latin typeface="Courier New"/>
                <a:cs typeface="Courier New"/>
              </a:rPr>
              <a:t>=</a:t>
            </a:r>
            <a:r>
              <a:rPr sz="2700" spc="567" baseline="5885" dirty="0">
                <a:solidFill>
                  <a:srgbClr val="B1CAE2"/>
                </a:solidFill>
                <a:latin typeface="Courier New"/>
                <a:cs typeface="Courier New"/>
              </a:rPr>
              <a:t> </a:t>
            </a:r>
            <a:r>
              <a:rPr sz="2700" baseline="5885" dirty="0">
                <a:solidFill>
                  <a:srgbClr val="C8878E"/>
                </a:solidFill>
                <a:latin typeface="Courier New"/>
                <a:cs typeface="Courier New"/>
              </a:rPr>
              <a:t>plan-info-video-thum</a:t>
            </a:r>
            <a:r>
              <a:rPr sz="2700" spc="-3" baseline="5885" dirty="0">
                <a:solidFill>
                  <a:srgbClr val="C8878E"/>
                </a:solidFill>
                <a:latin typeface="Courier New"/>
                <a:cs typeface="Courier New"/>
              </a:rPr>
              <a:t>b</a:t>
            </a:r>
            <a:r>
              <a:rPr sz="2700" baseline="5885" dirty="0">
                <a:solidFill>
                  <a:srgbClr val="B1CAE2"/>
                </a:solidFill>
                <a:latin typeface="Courier New"/>
                <a:cs typeface="Courier New"/>
              </a:rPr>
              <a:t>"</a:t>
            </a:r>
            <a:endParaRPr>
              <a:latin typeface="Courier New"/>
              <a:cs typeface="Courier New"/>
            </a:endParaRPr>
          </a:p>
          <a:p>
            <a:pPr marL="1285874" marR="3689014" algn="ctr">
              <a:lnSpc>
                <a:spcPts val="2007"/>
              </a:lnSpc>
              <a:spcBef>
                <a:spcPts val="1566"/>
              </a:spcBef>
            </a:pPr>
            <a:r>
              <a:rPr sz="2700" spc="51" baseline="2942" dirty="0">
                <a:solidFill>
                  <a:srgbClr val="97B8CF"/>
                </a:solidFill>
                <a:latin typeface="Courier New"/>
                <a:cs typeface="Courier New"/>
              </a:rPr>
              <a:t>.</a:t>
            </a:r>
            <a:r>
              <a:rPr sz="2700" baseline="2942" dirty="0">
                <a:solidFill>
                  <a:srgbClr val="7795AF"/>
                </a:solidFill>
                <a:latin typeface="Courier New"/>
                <a:cs typeface="Courier New"/>
              </a:rPr>
              <a:t>d</a:t>
            </a:r>
            <a:r>
              <a:rPr sz="2700" baseline="2942" dirty="0">
                <a:solidFill>
                  <a:srgbClr val="62829C"/>
                </a:solidFill>
                <a:latin typeface="Courier New"/>
                <a:cs typeface="Courier New"/>
              </a:rPr>
              <a:t>i</a:t>
            </a:r>
            <a:r>
              <a:rPr sz="2700" baseline="2942" dirty="0">
                <a:solidFill>
                  <a:srgbClr val="7795AF"/>
                </a:solidFill>
                <a:latin typeface="Courier New"/>
                <a:cs typeface="Courier New"/>
              </a:rPr>
              <a:t>v </a:t>
            </a:r>
            <a:r>
              <a:rPr sz="2700" spc="359" baseline="2942" dirty="0">
                <a:solidFill>
                  <a:srgbClr val="7795AF"/>
                </a:solidFill>
                <a:latin typeface="Courier New"/>
                <a:cs typeface="Courier New"/>
              </a:rPr>
              <a:t> </a:t>
            </a:r>
            <a:r>
              <a:rPr sz="2700" baseline="2942" dirty="0">
                <a:solidFill>
                  <a:srgbClr val="7795AF"/>
                </a:solidFill>
                <a:latin typeface="Courier New"/>
                <a:cs typeface="Courier New"/>
              </a:rPr>
              <a:t>div</a:t>
            </a:r>
            <a:r>
              <a:rPr sz="2700" spc="365" baseline="2942" dirty="0">
                <a:solidFill>
                  <a:srgbClr val="7795AF"/>
                </a:solidFill>
                <a:latin typeface="Courier New"/>
                <a:cs typeface="Courier New"/>
              </a:rPr>
              <a:t> </a:t>
            </a:r>
            <a:r>
              <a:rPr sz="2700" baseline="2942" dirty="0">
                <a:solidFill>
                  <a:srgbClr val="97B8CF"/>
                </a:solidFill>
                <a:latin typeface="Courier New"/>
                <a:cs typeface="Courier New"/>
              </a:rPr>
              <a:t>class</a:t>
            </a:r>
            <a:r>
              <a:rPr sz="2700" baseline="2942" dirty="0">
                <a:solidFill>
                  <a:srgbClr val="B1CAE2"/>
                </a:solidFill>
                <a:latin typeface="Courier New"/>
                <a:cs typeface="Courier New"/>
              </a:rPr>
              <a:t>-'</a:t>
            </a:r>
            <a:r>
              <a:rPr sz="2700" baseline="2942" dirty="0">
                <a:solidFill>
                  <a:srgbClr val="C8878E"/>
                </a:solidFill>
                <a:latin typeface="Courier New"/>
                <a:cs typeface="Courier New"/>
              </a:rPr>
              <a:t>plan-info-video-title</a:t>
            </a:r>
            <a:endParaRPr>
              <a:latin typeface="Courier New"/>
              <a:cs typeface="Courier New"/>
            </a:endParaRPr>
          </a:p>
          <a:p>
            <a:pPr marL="1543050">
              <a:lnSpc>
                <a:spcPts val="1800"/>
              </a:lnSpc>
            </a:pPr>
            <a:r>
              <a:rPr sz="2700" baseline="4413" dirty="0">
                <a:solidFill>
                  <a:srgbClr val="7795AF"/>
                </a:solidFill>
                <a:latin typeface="Courier New"/>
                <a:cs typeface="Courier New"/>
              </a:rPr>
              <a:t>ul </a:t>
            </a:r>
            <a:r>
              <a:rPr sz="2700" spc="361" baseline="4413" dirty="0">
                <a:solidFill>
                  <a:srgbClr val="7795AF"/>
                </a:solidFill>
                <a:latin typeface="Courier New"/>
                <a:cs typeface="Courier New"/>
              </a:rPr>
              <a:t> </a:t>
            </a:r>
            <a:r>
              <a:rPr sz="2700" baseline="4413" dirty="0">
                <a:solidFill>
                  <a:srgbClr val="7795AF"/>
                </a:solidFill>
                <a:latin typeface="Courier New"/>
                <a:cs typeface="Courier New"/>
              </a:rPr>
              <a:t>li </a:t>
            </a:r>
            <a:r>
              <a:rPr sz="2700" spc="271" baseline="4413" dirty="0">
                <a:solidFill>
                  <a:srgbClr val="7795AF"/>
                </a:solidFill>
                <a:latin typeface="Courier New"/>
                <a:cs typeface="Courier New"/>
              </a:rPr>
              <a:t> </a:t>
            </a:r>
            <a:r>
              <a:rPr sz="2700" baseline="4413" dirty="0">
                <a:solidFill>
                  <a:srgbClr val="7795AF"/>
                </a:solidFill>
                <a:latin typeface="Courier New"/>
                <a:cs typeface="Courier New"/>
              </a:rPr>
              <a:t>a</a:t>
            </a:r>
            <a:r>
              <a:rPr sz="2700" spc="135" baseline="4413" dirty="0">
                <a:solidFill>
                  <a:srgbClr val="7795AF"/>
                </a:solidFill>
                <a:latin typeface="Courier New"/>
                <a:cs typeface="Courier New"/>
              </a:rPr>
              <a:t> </a:t>
            </a:r>
            <a:r>
              <a:rPr sz="2700" baseline="4413" dirty="0">
                <a:solidFill>
                  <a:srgbClr val="97B8CF"/>
                </a:solidFill>
                <a:latin typeface="Courier New"/>
                <a:cs typeface="Courier New"/>
              </a:rPr>
              <a:t>href</a:t>
            </a:r>
            <a:r>
              <a:rPr sz="2700" baseline="4413" dirty="0">
                <a:solidFill>
                  <a:srgbClr val="B1CAE2"/>
                </a:solidFill>
                <a:latin typeface="Courier New"/>
                <a:cs typeface="Courier New"/>
              </a:rPr>
              <a:t>-</a:t>
            </a:r>
            <a:r>
              <a:rPr sz="2700" spc="320" baseline="4413" dirty="0">
                <a:solidFill>
                  <a:srgbClr val="B1CAE2"/>
                </a:solidFill>
                <a:latin typeface="Courier New"/>
                <a:cs typeface="Courier New"/>
              </a:rPr>
              <a:t> </a:t>
            </a:r>
            <a:r>
              <a:rPr sz="2700" baseline="4413" dirty="0">
                <a:solidFill>
                  <a:srgbClr val="C8878E"/>
                </a:solidFill>
                <a:latin typeface="Courier New"/>
                <a:cs typeface="Courier New"/>
              </a:rPr>
              <a:t>#this </a:t>
            </a:r>
            <a:r>
              <a:rPr sz="2700" spc="658" baseline="4413" dirty="0">
                <a:solidFill>
                  <a:srgbClr val="C8878E"/>
                </a:solidFill>
                <a:latin typeface="Courier New"/>
                <a:cs typeface="Courier New"/>
              </a:rPr>
              <a:t> </a:t>
            </a:r>
            <a:r>
              <a:rPr sz="2700" baseline="4413" dirty="0">
                <a:solidFill>
                  <a:srgbClr val="97B8CF"/>
                </a:solidFill>
                <a:latin typeface="Courier New"/>
                <a:cs typeface="Courier New"/>
              </a:rPr>
              <a:t>onclick</a:t>
            </a:r>
            <a:r>
              <a:rPr sz="2700" spc="815" baseline="4413" dirty="0">
                <a:solidFill>
                  <a:srgbClr val="97B8CF"/>
                </a:solidFill>
                <a:latin typeface="Courier New"/>
                <a:cs typeface="Courier New"/>
              </a:rPr>
              <a:t> </a:t>
            </a:r>
            <a:r>
              <a:rPr sz="2700" baseline="4413" dirty="0">
                <a:solidFill>
                  <a:srgbClr val="97B8CF"/>
                </a:solidFill>
                <a:latin typeface="Courier New"/>
                <a:cs typeface="Courier New"/>
              </a:rPr>
              <a:t>"</a:t>
            </a:r>
            <a:r>
              <a:rPr sz="2700" baseline="4413" dirty="0">
                <a:solidFill>
                  <a:srgbClr val="9069B5"/>
                </a:solidFill>
                <a:latin typeface="Courier New"/>
                <a:cs typeface="Courier New"/>
              </a:rPr>
              <a:t>t</a:t>
            </a:r>
            <a:r>
              <a:rPr sz="2700" baseline="4413" dirty="0">
                <a:solidFill>
                  <a:srgbClr val="8254A7"/>
                </a:solidFill>
                <a:latin typeface="Courier New"/>
                <a:cs typeface="Courier New"/>
              </a:rPr>
              <a:t>r</a:t>
            </a:r>
            <a:r>
              <a:rPr sz="2700" baseline="4413" dirty="0">
                <a:solidFill>
                  <a:srgbClr val="9069B5"/>
                </a:solidFill>
                <a:latin typeface="Courier New"/>
                <a:cs typeface="Courier New"/>
              </a:rPr>
              <a:t>y</a:t>
            </a:r>
            <a:r>
              <a:rPr sz="2700" baseline="4413" dirty="0">
                <a:solidFill>
                  <a:srgbClr val="7B797E"/>
                </a:solidFill>
                <a:latin typeface="Courier New"/>
                <a:cs typeface="Courier New"/>
              </a:rPr>
              <a:t>{</a:t>
            </a:r>
            <a:r>
              <a:rPr sz="2700" baseline="4413" dirty="0">
                <a:solidFill>
                  <a:srgbClr val="625E64"/>
                </a:solidFill>
                <a:latin typeface="Courier New"/>
                <a:cs typeface="Courier New"/>
              </a:rPr>
              <a:t>p</a:t>
            </a:r>
            <a:r>
              <a:rPr sz="2700" baseline="4413" dirty="0">
                <a:solidFill>
                  <a:srgbClr val="7B797E"/>
                </a:solidFill>
                <a:latin typeface="Courier New"/>
                <a:cs typeface="Courier New"/>
              </a:rPr>
              <a:t>layThisVideo</a:t>
            </a:r>
            <a:r>
              <a:rPr sz="2700" baseline="4413" dirty="0">
                <a:solidFill>
                  <a:srgbClr val="625E64"/>
                </a:solidFill>
                <a:latin typeface="Courier New"/>
                <a:cs typeface="Courier New"/>
              </a:rPr>
              <a:t>N</a:t>
            </a:r>
            <a:r>
              <a:rPr sz="2700" baseline="4413" dirty="0">
                <a:solidFill>
                  <a:srgbClr val="7B797E"/>
                </a:solidFill>
                <a:latin typeface="Courier New"/>
                <a:cs typeface="Courier New"/>
              </a:rPr>
              <a:t>ow</a:t>
            </a:r>
            <a:r>
              <a:rPr sz="2700" baseline="4413" dirty="0">
                <a:solidFill>
                  <a:srgbClr val="908A8C"/>
                </a:solidFill>
                <a:latin typeface="Courier New"/>
                <a:cs typeface="Courier New"/>
              </a:rPr>
              <a:t>( </a:t>
            </a:r>
            <a:r>
              <a:rPr sz="2700" spc="739" baseline="4413" dirty="0">
                <a:solidFill>
                  <a:srgbClr val="908A8C"/>
                </a:solidFill>
                <a:latin typeface="Courier New"/>
                <a:cs typeface="Courier New"/>
              </a:rPr>
              <a:t> </a:t>
            </a:r>
            <a:r>
              <a:rPr sz="2700" baseline="4413" dirty="0">
                <a:solidFill>
                  <a:srgbClr val="C18A69"/>
                </a:solidFill>
                <a:latin typeface="Courier New"/>
                <a:cs typeface="Courier New"/>
              </a:rPr>
              <a:t>291198241817</a:t>
            </a:r>
            <a:endParaRPr>
              <a:latin typeface="Courier New"/>
              <a:cs typeface="Courier New"/>
            </a:endParaRPr>
          </a:p>
          <a:p>
            <a:pPr marL="1428750">
              <a:lnSpc>
                <a:spcPts val="1800"/>
              </a:lnSpc>
            </a:pPr>
            <a:r>
              <a:rPr sz="2700" baseline="4413" dirty="0">
                <a:solidFill>
                  <a:srgbClr val="7795AF"/>
                </a:solidFill>
                <a:latin typeface="Courier New"/>
                <a:cs typeface="Courier New"/>
              </a:rPr>
              <a:t>div</a:t>
            </a:r>
            <a:endParaRPr>
              <a:latin typeface="Courier New"/>
              <a:cs typeface="Courier New"/>
            </a:endParaRPr>
          </a:p>
          <a:p>
            <a:pPr marL="1200150">
              <a:lnSpc>
                <a:spcPts val="1832"/>
              </a:lnSpc>
              <a:spcBef>
                <a:spcPts val="1"/>
              </a:spcBef>
            </a:pPr>
            <a:r>
              <a:rPr sz="2700" baseline="5885" dirty="0">
                <a:solidFill>
                  <a:srgbClr val="7795AF"/>
                </a:solidFill>
                <a:latin typeface="Courier New"/>
                <a:cs typeface="Courier New"/>
              </a:rPr>
              <a:t>div</a:t>
            </a:r>
            <a:r>
              <a:rPr sz="2700" spc="635" baseline="5885" dirty="0">
                <a:solidFill>
                  <a:srgbClr val="7795AF"/>
                </a:solidFill>
                <a:latin typeface="Courier New"/>
                <a:cs typeface="Courier New"/>
              </a:rPr>
              <a:t> </a:t>
            </a:r>
            <a:r>
              <a:rPr sz="2700" baseline="5885" dirty="0">
                <a:solidFill>
                  <a:srgbClr val="97B8CF"/>
                </a:solidFill>
                <a:latin typeface="Courier New"/>
                <a:cs typeface="Courier New"/>
              </a:rPr>
              <a:t>-</a:t>
            </a:r>
            <a:r>
              <a:rPr sz="2700" baseline="5885" dirty="0">
                <a:solidFill>
                  <a:srgbClr val="7795AF"/>
                </a:solidFill>
                <a:latin typeface="Courier New"/>
                <a:cs typeface="Courier New"/>
              </a:rPr>
              <a:t>div</a:t>
            </a:r>
            <a:r>
              <a:rPr sz="2700" spc="73" baseline="5885" dirty="0">
                <a:solidFill>
                  <a:srgbClr val="7795AF"/>
                </a:solidFill>
                <a:latin typeface="Courier New"/>
                <a:cs typeface="Courier New"/>
              </a:rPr>
              <a:t> </a:t>
            </a:r>
            <a:r>
              <a:rPr sz="2700" baseline="5885" dirty="0">
                <a:solidFill>
                  <a:srgbClr val="97B8CF"/>
                </a:solidFill>
                <a:latin typeface="Courier New"/>
                <a:cs typeface="Courier New"/>
              </a:rPr>
              <a:t>class</a:t>
            </a:r>
            <a:r>
              <a:rPr sz="2700" baseline="5885" dirty="0">
                <a:solidFill>
                  <a:srgbClr val="B1CAE2"/>
                </a:solidFill>
                <a:latin typeface="Courier New"/>
                <a:cs typeface="Courier New"/>
              </a:rPr>
              <a:t>-</a:t>
            </a:r>
            <a:r>
              <a:rPr sz="2700" spc="477" baseline="5885" dirty="0">
                <a:solidFill>
                  <a:srgbClr val="B1CAE2"/>
                </a:solidFill>
                <a:latin typeface="Courier New"/>
                <a:cs typeface="Courier New"/>
              </a:rPr>
              <a:t> </a:t>
            </a:r>
            <a:r>
              <a:rPr sz="2700" baseline="5885" dirty="0">
                <a:solidFill>
                  <a:srgbClr val="C8878E"/>
                </a:solidFill>
                <a:latin typeface="Courier New"/>
                <a:cs typeface="Courier New"/>
              </a:rPr>
              <a:t>plan-info-resources </a:t>
            </a:r>
            <a:r>
              <a:rPr sz="2700" spc="712" baseline="5885" dirty="0">
                <a:solidFill>
                  <a:srgbClr val="C8878E"/>
                </a:solidFill>
                <a:latin typeface="Courier New"/>
                <a:cs typeface="Courier New"/>
              </a:rPr>
              <a:t> </a:t>
            </a:r>
            <a:r>
              <a:rPr sz="2700" baseline="5885" dirty="0">
                <a:solidFill>
                  <a:srgbClr val="B1CAE2"/>
                </a:solidFill>
                <a:latin typeface="Courier New"/>
                <a:cs typeface="Courier New"/>
              </a:rPr>
              <a:t>,</a:t>
            </a:r>
            <a:endParaRPr>
              <a:latin typeface="Courier New"/>
              <a:cs typeface="Courier New"/>
            </a:endParaRPr>
          </a:p>
          <a:p>
            <a:pPr marL="1463040">
              <a:lnSpc>
                <a:spcPct val="94401"/>
              </a:lnSpc>
              <a:spcBef>
                <a:spcPts val="23069"/>
              </a:spcBef>
            </a:pPr>
            <a:r>
              <a:rPr dirty="0">
                <a:solidFill>
                  <a:srgbClr val="B1CAE2"/>
                </a:solidFill>
                <a:latin typeface="Courier New"/>
                <a:cs typeface="Courier New"/>
              </a:rPr>
              <a:t>_</a:t>
            </a:r>
            <a:r>
              <a:rPr dirty="0">
                <a:solidFill>
                  <a:srgbClr val="7795AF"/>
                </a:solidFill>
                <a:latin typeface="Courier New"/>
                <a:cs typeface="Courier New"/>
              </a:rPr>
              <a:t>tr</a:t>
            </a:r>
            <a:endParaRPr>
              <a:latin typeface="Courier New"/>
              <a:cs typeface="Courier New"/>
            </a:endParaRPr>
          </a:p>
          <a:p>
            <a:pPr marL="1657350">
              <a:lnSpc>
                <a:spcPts val="2007"/>
              </a:lnSpc>
              <a:spcBef>
                <a:spcPts val="131"/>
              </a:spcBef>
            </a:pPr>
            <a:r>
              <a:rPr sz="2700" baseline="2942" dirty="0">
                <a:solidFill>
                  <a:srgbClr val="B1CAE2"/>
                </a:solidFill>
                <a:latin typeface="Courier New"/>
                <a:cs typeface="Courier New"/>
              </a:rPr>
              <a:t>~</a:t>
            </a:r>
            <a:r>
              <a:rPr sz="2700" baseline="2942" dirty="0">
                <a:solidFill>
                  <a:srgbClr val="7795AF"/>
                </a:solidFill>
                <a:latin typeface="Courier New"/>
                <a:cs typeface="Courier New"/>
              </a:rPr>
              <a:t>th</a:t>
            </a:r>
            <a:r>
              <a:rPr sz="2700" spc="365" baseline="2942" dirty="0">
                <a:solidFill>
                  <a:srgbClr val="7795AF"/>
                </a:solidFill>
                <a:latin typeface="Courier New"/>
                <a:cs typeface="Courier New"/>
              </a:rPr>
              <a:t> </a:t>
            </a:r>
            <a:r>
              <a:rPr sz="2700" baseline="2942" dirty="0">
                <a:solidFill>
                  <a:srgbClr val="97B8CF"/>
                </a:solidFill>
                <a:latin typeface="Courier New"/>
                <a:cs typeface="Courier New"/>
              </a:rPr>
              <a:t>colspan </a:t>
            </a:r>
            <a:r>
              <a:rPr sz="2700" spc="613" baseline="2942" dirty="0">
                <a:solidFill>
                  <a:srgbClr val="97B8CF"/>
                </a:solidFill>
                <a:latin typeface="Courier New"/>
                <a:cs typeface="Courier New"/>
              </a:rPr>
              <a:t> </a:t>
            </a:r>
            <a:r>
              <a:rPr sz="2700" baseline="2942" dirty="0">
                <a:solidFill>
                  <a:srgbClr val="C8878E"/>
                </a:solidFill>
                <a:latin typeface="Courier New"/>
                <a:cs typeface="Courier New"/>
              </a:rPr>
              <a:t>2</a:t>
            </a:r>
            <a:r>
              <a:rPr sz="2700" spc="225" baseline="2942" dirty="0">
                <a:solidFill>
                  <a:srgbClr val="C8878E"/>
                </a:solidFill>
                <a:latin typeface="Courier New"/>
                <a:cs typeface="Courier New"/>
              </a:rPr>
              <a:t> </a:t>
            </a:r>
            <a:r>
              <a:rPr sz="2700" baseline="2942" dirty="0">
                <a:solidFill>
                  <a:srgbClr val="B1CAE2"/>
                </a:solidFill>
                <a:latin typeface="Courier New"/>
                <a:cs typeface="Courier New"/>
              </a:rPr>
              <a:t>~</a:t>
            </a:r>
            <a:r>
              <a:rPr sz="2700" baseline="2942" dirty="0">
                <a:solidFill>
                  <a:srgbClr val="625E64"/>
                </a:solidFill>
                <a:latin typeface="Courier New"/>
                <a:cs typeface="Courier New"/>
              </a:rPr>
              <a:t>Cost</a:t>
            </a:r>
            <a:r>
              <a:rPr sz="2700" spc="410" baseline="2942" dirty="0">
                <a:solidFill>
                  <a:srgbClr val="625E64"/>
                </a:solidFill>
                <a:latin typeface="Courier New"/>
                <a:cs typeface="Courier New"/>
              </a:rPr>
              <a:t> </a:t>
            </a:r>
            <a:r>
              <a:rPr sz="2700" baseline="2942" dirty="0">
                <a:solidFill>
                  <a:srgbClr val="625E64"/>
                </a:solidFill>
                <a:latin typeface="Courier New"/>
                <a:cs typeface="Courier New"/>
              </a:rPr>
              <a:t>S</a:t>
            </a:r>
            <a:r>
              <a:rPr sz="2700" baseline="2942" dirty="0">
                <a:solidFill>
                  <a:srgbClr val="504950"/>
                </a:solidFill>
                <a:latin typeface="Courier New"/>
                <a:cs typeface="Courier New"/>
              </a:rPr>
              <a:t>umm</a:t>
            </a:r>
            <a:r>
              <a:rPr sz="2700" baseline="2942" dirty="0">
                <a:solidFill>
                  <a:srgbClr val="625E64"/>
                </a:solidFill>
                <a:latin typeface="Courier New"/>
                <a:cs typeface="Courier New"/>
              </a:rPr>
              <a:t>ary</a:t>
            </a:r>
            <a:r>
              <a:rPr sz="2700" spc="725" baseline="2942" dirty="0">
                <a:solidFill>
                  <a:srgbClr val="625E64"/>
                </a:solidFill>
                <a:latin typeface="Courier New"/>
                <a:cs typeface="Courier New"/>
              </a:rPr>
              <a:t> </a:t>
            </a:r>
            <a:r>
              <a:rPr sz="2700" baseline="2942" dirty="0">
                <a:solidFill>
                  <a:srgbClr val="625E64"/>
                </a:solidFill>
                <a:latin typeface="Courier New"/>
                <a:cs typeface="Courier New"/>
              </a:rPr>
              <a:t>(pe</a:t>
            </a:r>
            <a:r>
              <a:rPr sz="2700" baseline="2942" dirty="0">
                <a:solidFill>
                  <a:srgbClr val="504950"/>
                </a:solidFill>
                <a:latin typeface="Courier New"/>
                <a:cs typeface="Courier New"/>
              </a:rPr>
              <a:t>r</a:t>
            </a:r>
            <a:r>
              <a:rPr sz="2700" spc="163" baseline="2942" dirty="0">
                <a:solidFill>
                  <a:srgbClr val="504950"/>
                </a:solidFill>
                <a:latin typeface="Courier New"/>
                <a:cs typeface="Courier New"/>
              </a:rPr>
              <a:t> </a:t>
            </a:r>
            <a:r>
              <a:rPr sz="2700" baseline="2942" dirty="0">
                <a:solidFill>
                  <a:srgbClr val="504950"/>
                </a:solidFill>
                <a:latin typeface="Courier New"/>
                <a:cs typeface="Courier New"/>
              </a:rPr>
              <a:t>m</a:t>
            </a:r>
            <a:r>
              <a:rPr sz="2700" baseline="2942" dirty="0">
                <a:solidFill>
                  <a:srgbClr val="625E64"/>
                </a:solidFill>
                <a:latin typeface="Courier New"/>
                <a:cs typeface="Courier New"/>
              </a:rPr>
              <a:t>o</a:t>
            </a:r>
            <a:r>
              <a:rPr sz="2700" baseline="2942" dirty="0">
                <a:solidFill>
                  <a:srgbClr val="504950"/>
                </a:solidFill>
                <a:latin typeface="Courier New"/>
                <a:cs typeface="Courier New"/>
              </a:rPr>
              <a:t>nt</a:t>
            </a:r>
            <a:r>
              <a:rPr sz="2700" baseline="2942" dirty="0">
                <a:solidFill>
                  <a:srgbClr val="625E64"/>
                </a:solidFill>
                <a:latin typeface="Courier New"/>
                <a:cs typeface="Courier New"/>
              </a:rPr>
              <a:t>h)</a:t>
            </a:r>
            <a:r>
              <a:rPr sz="2700" baseline="2942" dirty="0">
                <a:solidFill>
                  <a:srgbClr val="B1CAE2"/>
                </a:solidFill>
                <a:latin typeface="Courier New"/>
                <a:cs typeface="Courier New"/>
              </a:rPr>
              <a:t>&lt;</a:t>
            </a:r>
            <a:r>
              <a:rPr sz="2700" spc="725" baseline="2942" dirty="0">
                <a:solidFill>
                  <a:srgbClr val="B1CAE2"/>
                </a:solidFill>
                <a:latin typeface="Courier New"/>
                <a:cs typeface="Courier New"/>
              </a:rPr>
              <a:t> </a:t>
            </a:r>
            <a:r>
              <a:rPr sz="2700" baseline="2942" dirty="0">
                <a:solidFill>
                  <a:srgbClr val="7795AF"/>
                </a:solidFill>
                <a:latin typeface="Courier New"/>
                <a:cs typeface="Courier New"/>
              </a:rPr>
              <a:t>th</a:t>
            </a:r>
            <a:endParaRPr>
              <a:latin typeface="Courier New"/>
              <a:cs typeface="Courier New"/>
            </a:endParaRPr>
          </a:p>
          <a:p>
            <a:pPr marL="1474470">
              <a:lnSpc>
                <a:spcPts val="1922"/>
              </a:lnSpc>
            </a:pPr>
            <a:r>
              <a:rPr sz="2700" baseline="4413" dirty="0">
                <a:solidFill>
                  <a:srgbClr val="B1CAE2"/>
                </a:solidFill>
                <a:latin typeface="Courier New"/>
                <a:cs typeface="Courier New"/>
              </a:rPr>
              <a:t>-/</a:t>
            </a:r>
            <a:r>
              <a:rPr sz="2700" baseline="4413" dirty="0">
                <a:solidFill>
                  <a:srgbClr val="7795AF"/>
                </a:solidFill>
                <a:latin typeface="Courier New"/>
                <a:cs typeface="Courier New"/>
              </a:rPr>
              <a:t>tr </a:t>
            </a:r>
            <a:r>
              <a:rPr sz="2700" spc="141" baseline="4413" dirty="0">
                <a:solidFill>
                  <a:srgbClr val="7795AF"/>
                </a:solidFill>
                <a:latin typeface="Courier New"/>
                <a:cs typeface="Courier New"/>
              </a:rPr>
              <a:t> </a:t>
            </a:r>
            <a:r>
              <a:rPr sz="2700" baseline="7356" dirty="0">
                <a:solidFill>
                  <a:srgbClr val="7795AF"/>
                </a:solidFill>
                <a:latin typeface="Courier New"/>
                <a:cs typeface="Courier New"/>
              </a:rPr>
              <a:t>tr</a:t>
            </a:r>
            <a:r>
              <a:rPr sz="2700" baseline="7356" dirty="0">
                <a:solidFill>
                  <a:srgbClr val="B1CAE2"/>
                </a:solidFill>
                <a:latin typeface="Courier New"/>
                <a:cs typeface="Courier New"/>
              </a:rPr>
              <a:t>-</a:t>
            </a:r>
            <a:endParaRPr>
              <a:latin typeface="Courier New"/>
              <a:cs typeface="Courier New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-262890" y="-125730"/>
            <a:ext cx="9692640" cy="7429500"/>
          </a:xfrm>
          <a:custGeom>
            <a:avLst/>
            <a:gdLst/>
            <a:ahLst/>
            <a:cxnLst/>
            <a:rect l="l" t="t" r="r" b="b"/>
            <a:pathLst>
              <a:path w="10769600" h="8255000">
                <a:moveTo>
                  <a:pt x="10452100" y="139700"/>
                </a:moveTo>
                <a:lnTo>
                  <a:pt x="292100" y="139700"/>
                </a:lnTo>
                <a:lnTo>
                  <a:pt x="292100" y="7759700"/>
                </a:lnTo>
                <a:lnTo>
                  <a:pt x="10452100" y="7759700"/>
                </a:lnTo>
                <a:lnTo>
                  <a:pt x="10452100" y="139700"/>
                </a:lnTo>
                <a:close/>
              </a:path>
            </a:pathLst>
          </a:custGeom>
          <a:solidFill>
            <a:srgbClr val="0053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" y="2365905"/>
            <a:ext cx="9753018" cy="104"/>
          </a:xfrm>
          <a:custGeom>
            <a:avLst/>
            <a:gdLst/>
            <a:ahLst/>
            <a:cxnLst/>
            <a:rect l="l" t="t" r="r" b="b"/>
            <a:pathLst>
              <a:path w="10836687" h="116">
                <a:moveTo>
                  <a:pt x="10160000" y="7"/>
                </a:moveTo>
                <a:lnTo>
                  <a:pt x="0" y="116"/>
                </a:lnTo>
              </a:path>
              <a:path w="10836687" h="116">
                <a:moveTo>
                  <a:pt x="0" y="118"/>
                </a:moveTo>
                <a:lnTo>
                  <a:pt x="10160000" y="7"/>
                </a:lnTo>
              </a:path>
            </a:pathLst>
          </a:custGeom>
          <a:ln w="12700">
            <a:solidFill>
              <a:srgbClr val="EAEAE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" y="4171845"/>
            <a:ext cx="9753018" cy="104"/>
          </a:xfrm>
          <a:custGeom>
            <a:avLst/>
            <a:gdLst/>
            <a:ahLst/>
            <a:cxnLst/>
            <a:rect l="l" t="t" r="r" b="b"/>
            <a:pathLst>
              <a:path w="10836687" h="116">
                <a:moveTo>
                  <a:pt x="10160000" y="7"/>
                </a:moveTo>
                <a:lnTo>
                  <a:pt x="0" y="116"/>
                </a:lnTo>
              </a:path>
              <a:path w="10836687" h="116">
                <a:moveTo>
                  <a:pt x="0" y="118"/>
                </a:moveTo>
                <a:lnTo>
                  <a:pt x="10160000" y="7"/>
                </a:lnTo>
              </a:path>
            </a:pathLst>
          </a:custGeom>
          <a:ln w="12700">
            <a:solidFill>
              <a:srgbClr val="EAEAE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0160000" h="7620000">
                <a:moveTo>
                  <a:pt x="0" y="7620000"/>
                </a:moveTo>
                <a:lnTo>
                  <a:pt x="10160000" y="7620000"/>
                </a:lnTo>
                <a:lnTo>
                  <a:pt x="10160000" y="0"/>
                </a:lnTo>
                <a:lnTo>
                  <a:pt x="0" y="0"/>
                </a:lnTo>
                <a:lnTo>
                  <a:pt x="0" y="76200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0" y="0"/>
            <a:ext cx="9144000" cy="23659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860">
              <a:lnSpc>
                <a:spcPts val="900"/>
              </a:lnSpc>
            </a:pPr>
            <a:endParaRPr sz="900"/>
          </a:p>
        </p:txBody>
      </p:sp>
      <p:sp>
        <p:nvSpPr>
          <p:cNvPr id="3" name="object 3"/>
          <p:cNvSpPr txBox="1"/>
          <p:nvPr/>
        </p:nvSpPr>
        <p:spPr>
          <a:xfrm>
            <a:off x="0" y="2365957"/>
            <a:ext cx="9144000" cy="18059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85"/>
              </a:lnSpc>
              <a:spcBef>
                <a:spcPts val="10"/>
              </a:spcBef>
            </a:pPr>
            <a:endParaRPr sz="600"/>
          </a:p>
          <a:p>
            <a:pPr marL="3087028" marR="3066517" algn="ctr">
              <a:lnSpc>
                <a:spcPct val="95825"/>
              </a:lnSpc>
              <a:spcBef>
                <a:spcPts val="3600"/>
              </a:spcBef>
            </a:pPr>
            <a:r>
              <a:rPr sz="4300" dirty="0">
                <a:solidFill>
                  <a:srgbClr val="FEFFFF"/>
                </a:solidFill>
                <a:latin typeface="Times New Roman"/>
                <a:cs typeface="Times New Roman"/>
              </a:rPr>
              <a:t>CSS</a:t>
            </a:r>
            <a:r>
              <a:rPr sz="4300" spc="428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4300" dirty="0">
                <a:solidFill>
                  <a:srgbClr val="FEFFFF"/>
                </a:solidFill>
                <a:latin typeface="Times New Roman"/>
                <a:cs typeface="Times New Roman"/>
              </a:rPr>
              <a:t>Syntax</a:t>
            </a:r>
            <a:endParaRPr sz="43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0" y="4171897"/>
            <a:ext cx="9144000" cy="26861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30"/>
              </a:lnSpc>
              <a:spcBef>
                <a:spcPts val="25"/>
              </a:spcBef>
            </a:pPr>
            <a:endParaRPr sz="600"/>
          </a:p>
          <a:p>
            <a:pPr marL="1016094">
              <a:lnSpc>
                <a:spcPct val="95825"/>
              </a:lnSpc>
              <a:spcBef>
                <a:spcPts val="14400"/>
              </a:spcBef>
            </a:pPr>
            <a:r>
              <a:rPr sz="2500" dirty="0">
                <a:solidFill>
                  <a:srgbClr val="EAEAEA"/>
                </a:solidFill>
                <a:latin typeface="Times New Roman"/>
                <a:cs typeface="Times New Roman"/>
              </a:rPr>
              <a:t>Syntax</a:t>
            </a:r>
            <a:r>
              <a:rPr sz="2500" spc="306" dirty="0">
                <a:solidFill>
                  <a:srgbClr val="EAEAEA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EAEAEA"/>
                </a:solidFill>
                <a:latin typeface="Times New Roman"/>
                <a:cs typeface="Times New Roman"/>
              </a:rPr>
              <a:t>=</a:t>
            </a:r>
            <a:r>
              <a:rPr sz="2500" spc="282" dirty="0">
                <a:solidFill>
                  <a:srgbClr val="EAEAEA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EAEAEA"/>
                </a:solidFill>
                <a:latin typeface="Times New Roman"/>
                <a:cs typeface="Times New Roman"/>
              </a:rPr>
              <a:t>the</a:t>
            </a:r>
            <a:r>
              <a:rPr sz="2500" spc="580" dirty="0">
                <a:solidFill>
                  <a:srgbClr val="EAEAEA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EAEAEA"/>
                </a:solidFill>
                <a:latin typeface="Times New Roman"/>
                <a:cs typeface="Times New Roman"/>
              </a:rPr>
              <a:t>rules</a:t>
            </a:r>
            <a:r>
              <a:rPr sz="2500" spc="418" dirty="0">
                <a:solidFill>
                  <a:srgbClr val="EAEAEA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EAEAEA"/>
                </a:solidFill>
                <a:latin typeface="Times New Roman"/>
                <a:cs typeface="Times New Roman"/>
              </a:rPr>
              <a:t>for</a:t>
            </a:r>
            <a:r>
              <a:rPr sz="2500" spc="144" dirty="0">
                <a:solidFill>
                  <a:srgbClr val="EAEAEA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EAEAEA"/>
                </a:solidFill>
                <a:latin typeface="Times New Roman"/>
                <a:cs typeface="Times New Roman"/>
              </a:rPr>
              <a:t>how</a:t>
            </a:r>
            <a:r>
              <a:rPr sz="2500" spc="330" dirty="0">
                <a:solidFill>
                  <a:srgbClr val="EAEAEA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EAEAEA"/>
                </a:solidFill>
                <a:latin typeface="Times New Roman"/>
                <a:cs typeface="Times New Roman"/>
              </a:rPr>
              <a:t>to</a:t>
            </a:r>
            <a:r>
              <a:rPr sz="2500" spc="399" dirty="0">
                <a:solidFill>
                  <a:srgbClr val="EAEAEA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EAEAEA"/>
                </a:solidFill>
                <a:latin typeface="Times New Roman"/>
                <a:cs typeface="Times New Roman"/>
              </a:rPr>
              <a:t>write</a:t>
            </a:r>
            <a:r>
              <a:rPr sz="2500" spc="285" dirty="0">
                <a:solidFill>
                  <a:srgbClr val="EAEAEA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EAEAEA"/>
                </a:solidFill>
                <a:latin typeface="Times New Roman"/>
                <a:cs typeface="Times New Roman"/>
              </a:rPr>
              <a:t>the</a:t>
            </a:r>
            <a:r>
              <a:rPr sz="2500" spc="580" dirty="0">
                <a:solidFill>
                  <a:srgbClr val="EAEAEA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EAEAEA"/>
                </a:solidFill>
                <a:latin typeface="Times New Roman"/>
                <a:cs typeface="Times New Roman"/>
              </a:rPr>
              <a:t>language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-262890" y="-125730"/>
            <a:ext cx="9692640" cy="7429500"/>
          </a:xfrm>
          <a:custGeom>
            <a:avLst/>
            <a:gdLst/>
            <a:ahLst/>
            <a:cxnLst/>
            <a:rect l="l" t="t" r="r" b="b"/>
            <a:pathLst>
              <a:path w="10769600" h="8255000">
                <a:moveTo>
                  <a:pt x="10452100" y="139700"/>
                </a:moveTo>
                <a:lnTo>
                  <a:pt x="292100" y="139700"/>
                </a:lnTo>
                <a:lnTo>
                  <a:pt x="292100" y="7759700"/>
                </a:lnTo>
                <a:lnTo>
                  <a:pt x="10452100" y="7759700"/>
                </a:lnTo>
                <a:lnTo>
                  <a:pt x="10452100" y="139700"/>
                </a:lnTo>
                <a:close/>
              </a:path>
            </a:pathLst>
          </a:custGeom>
          <a:solidFill>
            <a:srgbClr val="0053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0160000" h="7620000">
                <a:moveTo>
                  <a:pt x="0" y="7620000"/>
                </a:moveTo>
                <a:lnTo>
                  <a:pt x="10160000" y="7620000"/>
                </a:lnTo>
                <a:lnTo>
                  <a:pt x="10160000" y="0"/>
                </a:lnTo>
                <a:lnTo>
                  <a:pt x="0" y="0"/>
                </a:lnTo>
                <a:lnTo>
                  <a:pt x="0" y="76200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00"/>
              </a:lnSpc>
            </a:pPr>
            <a:endParaRPr sz="900"/>
          </a:p>
          <a:p>
            <a:pPr marL="2209637" marR="2189125" algn="ctr">
              <a:lnSpc>
                <a:spcPct val="95825"/>
              </a:lnSpc>
              <a:spcBef>
                <a:spcPts val="12016"/>
              </a:spcBef>
            </a:pPr>
            <a:r>
              <a:rPr sz="2200" i="1" dirty="0">
                <a:solidFill>
                  <a:srgbClr val="FEFFFF"/>
                </a:solidFill>
                <a:latin typeface="Times New Roman"/>
                <a:cs typeface="Times New Roman"/>
              </a:rPr>
              <a:t>Three</a:t>
            </a:r>
            <a:r>
              <a:rPr sz="2200" i="1" spc="526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200" i="1" dirty="0">
                <a:solidFill>
                  <a:srgbClr val="FEFFFF"/>
                </a:solidFill>
                <a:latin typeface="Times New Roman"/>
                <a:cs typeface="Times New Roman"/>
              </a:rPr>
              <a:t>terms </a:t>
            </a:r>
            <a:r>
              <a:rPr sz="2200" i="1" spc="58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200" i="1" dirty="0">
                <a:solidFill>
                  <a:srgbClr val="FEFFFF"/>
                </a:solidFill>
                <a:latin typeface="Times New Roman"/>
                <a:cs typeface="Times New Roman"/>
              </a:rPr>
              <a:t>for</a:t>
            </a:r>
            <a:r>
              <a:rPr sz="2200" i="1" spc="122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200" i="1" dirty="0">
                <a:solidFill>
                  <a:srgbClr val="FEFFFF"/>
                </a:solidFill>
                <a:latin typeface="Times New Roman"/>
                <a:cs typeface="Times New Roman"/>
              </a:rPr>
              <a:t>describing</a:t>
            </a:r>
            <a:r>
              <a:rPr sz="2200" i="1" spc="-31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200" i="1" dirty="0">
                <a:solidFill>
                  <a:srgbClr val="FEFFFF"/>
                </a:solidFill>
                <a:latin typeface="Times New Roman"/>
                <a:cs typeface="Times New Roman"/>
              </a:rPr>
              <a:t>your</a:t>
            </a:r>
            <a:r>
              <a:rPr sz="2200" i="1" spc="259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200" i="1" dirty="0">
                <a:solidFill>
                  <a:srgbClr val="FEFFFF"/>
                </a:solidFill>
                <a:latin typeface="Times New Roman"/>
                <a:cs typeface="Times New Roman"/>
              </a:rPr>
              <a:t>styles:</a:t>
            </a:r>
            <a:endParaRPr sz="2200">
              <a:latin typeface="Times New Roman"/>
              <a:cs typeface="Times New Roman"/>
            </a:endParaRPr>
          </a:p>
          <a:p>
            <a:pPr marL="2849213" marR="2823720" indent="-4983" algn="ctr">
              <a:lnSpc>
                <a:spcPts val="4346"/>
              </a:lnSpc>
              <a:spcBef>
                <a:spcPts val="4013"/>
              </a:spcBef>
            </a:pPr>
            <a:r>
              <a:rPr sz="3800" dirty="0">
                <a:solidFill>
                  <a:srgbClr val="FEFFFF"/>
                </a:solidFill>
                <a:latin typeface="Times New Roman"/>
                <a:cs typeface="Times New Roman"/>
              </a:rPr>
              <a:t>CSS</a:t>
            </a:r>
            <a:r>
              <a:rPr sz="3800" spc="170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3800" dirty="0">
                <a:solidFill>
                  <a:srgbClr val="FEFFFF"/>
                </a:solidFill>
                <a:latin typeface="Times New Roman"/>
                <a:cs typeface="Times New Roman"/>
              </a:rPr>
              <a:t>rule</a:t>
            </a:r>
            <a:r>
              <a:rPr sz="3800" spc="545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3800" dirty="0">
                <a:solidFill>
                  <a:srgbClr val="FEFFFF"/>
                </a:solidFill>
                <a:latin typeface="Times New Roman"/>
                <a:cs typeface="Times New Roman"/>
              </a:rPr>
              <a:t>CSS</a:t>
            </a:r>
            <a:r>
              <a:rPr sz="3800" spc="35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endParaRPr sz="3800">
              <a:latin typeface="Times New Roman"/>
              <a:cs typeface="Times New Roman"/>
            </a:endParaRPr>
          </a:p>
          <a:p>
            <a:pPr marL="2849213" marR="2823720" algn="ctr">
              <a:lnSpc>
                <a:spcPts val="4346"/>
              </a:lnSpc>
              <a:spcBef>
                <a:spcPts val="1773"/>
              </a:spcBef>
            </a:pPr>
            <a:r>
              <a:rPr sz="3800" dirty="0">
                <a:solidFill>
                  <a:srgbClr val="FEFFFF"/>
                </a:solidFill>
                <a:latin typeface="Times New Roman"/>
                <a:cs typeface="Times New Roman"/>
              </a:rPr>
              <a:t>selector CSS</a:t>
            </a:r>
            <a:r>
              <a:rPr sz="3800" spc="35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endParaRPr sz="3800">
              <a:latin typeface="Times New Roman"/>
              <a:cs typeface="Times New Roman"/>
            </a:endParaRPr>
          </a:p>
          <a:p>
            <a:pPr marL="2849213" marR="2823720" algn="ctr">
              <a:lnSpc>
                <a:spcPts val="4346"/>
              </a:lnSpc>
              <a:spcBef>
                <a:spcPts val="1773"/>
              </a:spcBef>
            </a:pPr>
            <a:r>
              <a:rPr sz="3800" dirty="0">
                <a:solidFill>
                  <a:srgbClr val="FEFFFF"/>
                </a:solidFill>
                <a:latin typeface="Times New Roman"/>
                <a:cs typeface="Times New Roman"/>
              </a:rPr>
              <a:t>declaration</a:t>
            </a:r>
            <a:endParaRPr sz="3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16940" y="450778"/>
            <a:ext cx="2875838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0"/>
              </a:lnSpc>
              <a:spcBef>
                <a:spcPts val="229"/>
              </a:spcBef>
            </a:pPr>
            <a:r>
              <a:rPr sz="4400" spc="-4" dirty="0" smtClean="0">
                <a:solidFill>
                  <a:srgbClr val="732016"/>
                </a:solidFill>
                <a:latin typeface="Times New Roman"/>
                <a:cs typeface="Times New Roman"/>
              </a:rPr>
              <a:t>I</a:t>
            </a:r>
            <a:r>
              <a:rPr sz="4400" spc="9" dirty="0" smtClean="0">
                <a:solidFill>
                  <a:srgbClr val="732016"/>
                </a:solidFill>
                <a:latin typeface="Times New Roman"/>
                <a:cs typeface="Times New Roman"/>
              </a:rPr>
              <a:t>n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tr</a:t>
            </a:r>
            <a:r>
              <a:rPr sz="4400" spc="9" dirty="0" smtClean="0">
                <a:solidFill>
                  <a:srgbClr val="732016"/>
                </a:solidFill>
                <a:latin typeface="Times New Roman"/>
                <a:cs typeface="Times New Roman"/>
              </a:rPr>
              <a:t>od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u</a:t>
            </a:r>
            <a:r>
              <a:rPr sz="4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c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t</a:t>
            </a:r>
            <a:r>
              <a:rPr sz="4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i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on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4270" y="1456308"/>
            <a:ext cx="228639" cy="19136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sz="3200" spc="0" dirty="0" smtClean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975"/>
              </a:spcBef>
            </a:pPr>
            <a:r>
              <a:rPr sz="3200" spc="0" dirty="0" smtClean="0">
                <a:latin typeface="Times New Roman"/>
                <a:cs typeface="Times New Roman"/>
              </a:rPr>
              <a:t>•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2160"/>
              </a:spcBef>
            </a:pPr>
            <a:r>
              <a:rPr sz="3200" spc="0" dirty="0" smtClean="0">
                <a:latin typeface="Times New Roman"/>
                <a:cs typeface="Times New Roman"/>
              </a:rPr>
              <a:t>•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01470" y="1480190"/>
            <a:ext cx="2193137" cy="11734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spc="9" dirty="0" smtClean="0">
                <a:latin typeface="Times New Roman"/>
                <a:cs typeface="Times New Roman"/>
              </a:rPr>
              <a:t>W</a:t>
            </a:r>
            <a:r>
              <a:rPr sz="3200" spc="0" dirty="0" smtClean="0">
                <a:latin typeface="Times New Roman"/>
                <a:cs typeface="Times New Roman"/>
              </a:rPr>
              <a:t>h</a:t>
            </a:r>
            <a:r>
              <a:rPr sz="3200" spc="9" dirty="0" smtClean="0">
                <a:latin typeface="Times New Roman"/>
                <a:cs typeface="Times New Roman"/>
              </a:rPr>
              <a:t>a</a:t>
            </a:r>
            <a:r>
              <a:rPr sz="3200" spc="0" dirty="0" smtClean="0">
                <a:latin typeface="Times New Roman"/>
                <a:cs typeface="Times New Roman"/>
              </a:rPr>
              <a:t>t </a:t>
            </a:r>
            <a:r>
              <a:rPr sz="3200" spc="9" dirty="0" smtClean="0">
                <a:latin typeface="Times New Roman"/>
                <a:cs typeface="Times New Roman"/>
              </a:rPr>
              <a:t>d</a:t>
            </a:r>
            <a:r>
              <a:rPr sz="3200" spc="0" dirty="0" smtClean="0">
                <a:latin typeface="Times New Roman"/>
                <a:cs typeface="Times New Roman"/>
              </a:rPr>
              <a:t>o</a:t>
            </a:r>
            <a:r>
              <a:rPr sz="3200" spc="9" dirty="0" smtClean="0">
                <a:latin typeface="Times New Roman"/>
                <a:cs typeface="Times New Roman"/>
              </a:rPr>
              <a:t> yo</a:t>
            </a:r>
            <a:r>
              <a:rPr sz="3200" spc="0" dirty="0" smtClean="0">
                <a:latin typeface="Times New Roman"/>
                <a:cs typeface="Times New Roman"/>
              </a:rPr>
              <a:t>u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992"/>
              </a:spcBef>
            </a:pPr>
            <a:r>
              <a:rPr sz="3200" spc="9" dirty="0" smtClean="0">
                <a:latin typeface="Times New Roman"/>
                <a:cs typeface="Times New Roman"/>
              </a:rPr>
              <a:t>W</a:t>
            </a:r>
            <a:r>
              <a:rPr sz="3200" spc="0" dirty="0" smtClean="0">
                <a:latin typeface="Times New Roman"/>
                <a:cs typeface="Times New Roman"/>
              </a:rPr>
              <a:t>h</a:t>
            </a:r>
            <a:r>
              <a:rPr sz="3200" spc="9" dirty="0" smtClean="0">
                <a:latin typeface="Times New Roman"/>
                <a:cs typeface="Times New Roman"/>
              </a:rPr>
              <a:t>a</a:t>
            </a:r>
            <a:r>
              <a:rPr sz="3200" spc="0" dirty="0" smtClean="0">
                <a:latin typeface="Times New Roman"/>
                <a:cs typeface="Times New Roman"/>
              </a:rPr>
              <a:t>t </a:t>
            </a:r>
            <a:r>
              <a:rPr sz="3200" spc="9" dirty="0" smtClean="0">
                <a:latin typeface="Times New Roman"/>
                <a:cs typeface="Times New Roman"/>
              </a:rPr>
              <a:t>d</a:t>
            </a:r>
            <a:r>
              <a:rPr sz="3200" spc="0" dirty="0" smtClean="0">
                <a:latin typeface="Times New Roman"/>
                <a:cs typeface="Times New Roman"/>
              </a:rPr>
              <a:t>o</a:t>
            </a:r>
            <a:r>
              <a:rPr sz="3200" spc="9" dirty="0" smtClean="0">
                <a:latin typeface="Times New Roman"/>
                <a:cs typeface="Times New Roman"/>
              </a:rPr>
              <a:t> yo</a:t>
            </a:r>
            <a:r>
              <a:rPr sz="3200" spc="0" dirty="0" smtClean="0">
                <a:latin typeface="Times New Roman"/>
                <a:cs typeface="Times New Roman"/>
              </a:rPr>
              <a:t>u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11066" y="1480190"/>
            <a:ext cx="3643172" cy="11734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0959">
              <a:lnSpc>
                <a:spcPts val="3365"/>
              </a:lnSpc>
              <a:spcBef>
                <a:spcPts val="168"/>
              </a:spcBef>
            </a:pPr>
            <a:r>
              <a:rPr sz="3200" spc="9" dirty="0" smtClean="0">
                <a:latin typeface="Times New Roman"/>
                <a:cs typeface="Times New Roman"/>
              </a:rPr>
              <a:t>kn</a:t>
            </a:r>
            <a:r>
              <a:rPr sz="3200" spc="0" dirty="0" smtClean="0">
                <a:latin typeface="Times New Roman"/>
                <a:cs typeface="Times New Roman"/>
              </a:rPr>
              <a:t>ow</a:t>
            </a:r>
            <a:r>
              <a:rPr sz="3200" spc="19" dirty="0" smtClean="0">
                <a:latin typeface="Times New Roman"/>
                <a:cs typeface="Times New Roman"/>
              </a:rPr>
              <a:t> </a:t>
            </a:r>
            <a:r>
              <a:rPr sz="3200" spc="0" dirty="0" smtClean="0">
                <a:latin typeface="Times New Roman"/>
                <a:cs typeface="Times New Roman"/>
              </a:rPr>
              <a:t>a</a:t>
            </a:r>
            <a:r>
              <a:rPr sz="3200" spc="9" dirty="0" smtClean="0">
                <a:latin typeface="Times New Roman"/>
                <a:cs typeface="Times New Roman"/>
              </a:rPr>
              <a:t>bou</a:t>
            </a:r>
            <a:r>
              <a:rPr sz="3200" spc="0" dirty="0" smtClean="0">
                <a:latin typeface="Times New Roman"/>
                <a:cs typeface="Times New Roman"/>
              </a:rPr>
              <a:t>t </a:t>
            </a:r>
            <a:r>
              <a:rPr sz="3200" spc="4" dirty="0" smtClean="0">
                <a:latin typeface="Times New Roman"/>
                <a:cs typeface="Times New Roman"/>
              </a:rPr>
              <a:t>C</a:t>
            </a:r>
            <a:r>
              <a:rPr sz="3200" spc="0" dirty="0" smtClean="0">
                <a:latin typeface="Times New Roman"/>
                <a:cs typeface="Times New Roman"/>
              </a:rPr>
              <a:t>S</a:t>
            </a:r>
            <a:r>
              <a:rPr sz="3200" spc="9" dirty="0" smtClean="0">
                <a:latin typeface="Times New Roman"/>
                <a:cs typeface="Times New Roman"/>
              </a:rPr>
              <a:t>S</a:t>
            </a:r>
            <a:r>
              <a:rPr sz="3200" spc="0" dirty="0" smtClean="0">
                <a:latin typeface="Times New Roman"/>
                <a:cs typeface="Times New Roman"/>
              </a:rPr>
              <a:t>?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992"/>
              </a:spcBef>
            </a:pPr>
            <a:r>
              <a:rPr sz="3200" spc="9" dirty="0" smtClean="0">
                <a:latin typeface="Times New Roman"/>
                <a:cs typeface="Times New Roman"/>
              </a:rPr>
              <a:t>ho</a:t>
            </a:r>
            <a:r>
              <a:rPr sz="3200" spc="0" dirty="0" smtClean="0">
                <a:latin typeface="Times New Roman"/>
                <a:cs typeface="Times New Roman"/>
              </a:rPr>
              <a:t>pe</a:t>
            </a:r>
            <a:r>
              <a:rPr sz="3200" spc="19" dirty="0" smtClean="0">
                <a:latin typeface="Times New Roman"/>
                <a:cs typeface="Times New Roman"/>
              </a:rPr>
              <a:t> </a:t>
            </a:r>
            <a:r>
              <a:rPr sz="3200" spc="0" dirty="0" smtClean="0">
                <a:latin typeface="Times New Roman"/>
                <a:cs typeface="Times New Roman"/>
              </a:rPr>
              <a:t>to</a:t>
            </a:r>
            <a:r>
              <a:rPr sz="3200" spc="9" dirty="0" smtClean="0">
                <a:latin typeface="Times New Roman"/>
                <a:cs typeface="Times New Roman"/>
              </a:rPr>
              <a:t> </a:t>
            </a:r>
            <a:r>
              <a:rPr sz="3200" spc="0" dirty="0" smtClean="0">
                <a:latin typeface="Times New Roman"/>
                <a:cs typeface="Times New Roman"/>
              </a:rPr>
              <a:t>do</a:t>
            </a:r>
            <a:r>
              <a:rPr sz="3200" spc="19" dirty="0" smtClean="0">
                <a:latin typeface="Times New Roman"/>
                <a:cs typeface="Times New Roman"/>
              </a:rPr>
              <a:t> </a:t>
            </a:r>
            <a:r>
              <a:rPr sz="3200" spc="0" dirty="0" smtClean="0">
                <a:latin typeface="Times New Roman"/>
                <a:cs typeface="Times New Roman"/>
              </a:rPr>
              <a:t>with</a:t>
            </a:r>
            <a:r>
              <a:rPr sz="3200" spc="9" dirty="0" smtClean="0">
                <a:latin typeface="Times New Roman"/>
                <a:cs typeface="Times New Roman"/>
              </a:rPr>
              <a:t> </a:t>
            </a:r>
            <a:r>
              <a:rPr sz="3200" spc="4" dirty="0" smtClean="0">
                <a:latin typeface="Times New Roman"/>
                <a:cs typeface="Times New Roman"/>
              </a:rPr>
              <a:t>C</a:t>
            </a:r>
            <a:r>
              <a:rPr sz="3200" spc="9" dirty="0" smtClean="0">
                <a:latin typeface="Times New Roman"/>
                <a:cs typeface="Times New Roman"/>
              </a:rPr>
              <a:t>S</a:t>
            </a:r>
            <a:r>
              <a:rPr sz="3200" spc="0" dirty="0" smtClean="0">
                <a:latin typeface="Times New Roman"/>
                <a:cs typeface="Times New Roman"/>
              </a:rPr>
              <a:t>S?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1470" y="2962280"/>
            <a:ext cx="4410049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spc="9" dirty="0" smtClean="0">
                <a:latin typeface="Times New Roman"/>
                <a:cs typeface="Times New Roman"/>
              </a:rPr>
              <a:t>H</a:t>
            </a:r>
            <a:r>
              <a:rPr sz="3200" spc="0" dirty="0" smtClean="0">
                <a:latin typeface="Times New Roman"/>
                <a:cs typeface="Times New Roman"/>
              </a:rPr>
              <a:t>ow</a:t>
            </a:r>
            <a:r>
              <a:rPr sz="3200" spc="9" dirty="0" smtClean="0">
                <a:latin typeface="Times New Roman"/>
                <a:cs typeface="Times New Roman"/>
              </a:rPr>
              <a:t> </a:t>
            </a:r>
            <a:r>
              <a:rPr sz="3200" spc="4" dirty="0" smtClean="0">
                <a:latin typeface="Times New Roman"/>
                <a:cs typeface="Times New Roman"/>
              </a:rPr>
              <a:t>f</a:t>
            </a:r>
            <a:r>
              <a:rPr sz="3200" spc="9" dirty="0" smtClean="0">
                <a:latin typeface="Times New Roman"/>
                <a:cs typeface="Times New Roman"/>
              </a:rPr>
              <a:t>am</a:t>
            </a:r>
            <a:r>
              <a:rPr sz="3200" spc="-9" dirty="0" smtClean="0">
                <a:latin typeface="Times New Roman"/>
                <a:cs typeface="Times New Roman"/>
              </a:rPr>
              <a:t>i</a:t>
            </a:r>
            <a:r>
              <a:rPr sz="3200" spc="0" dirty="0" smtClean="0">
                <a:latin typeface="Times New Roman"/>
                <a:cs typeface="Times New Roman"/>
              </a:rPr>
              <a:t>li</a:t>
            </a:r>
            <a:r>
              <a:rPr sz="3200" spc="9" dirty="0" smtClean="0">
                <a:latin typeface="Times New Roman"/>
                <a:cs typeface="Times New Roman"/>
              </a:rPr>
              <a:t>a</a:t>
            </a:r>
            <a:r>
              <a:rPr sz="3200" spc="0" dirty="0" smtClean="0">
                <a:latin typeface="Times New Roman"/>
                <a:cs typeface="Times New Roman"/>
              </a:rPr>
              <a:t>r </a:t>
            </a:r>
            <a:r>
              <a:rPr sz="3200" spc="9" dirty="0" smtClean="0">
                <a:latin typeface="Times New Roman"/>
                <a:cs typeface="Times New Roman"/>
              </a:rPr>
              <a:t>a</a:t>
            </a:r>
            <a:r>
              <a:rPr sz="3200" spc="4" dirty="0" smtClean="0">
                <a:latin typeface="Times New Roman"/>
                <a:cs typeface="Times New Roman"/>
              </a:rPr>
              <a:t>r</a:t>
            </a:r>
            <a:r>
              <a:rPr sz="3200" spc="0" dirty="0" smtClean="0">
                <a:latin typeface="Times New Roman"/>
                <a:cs typeface="Times New Roman"/>
              </a:rPr>
              <a:t>e</a:t>
            </a:r>
            <a:r>
              <a:rPr sz="3200" spc="9" dirty="0" smtClean="0">
                <a:latin typeface="Times New Roman"/>
                <a:cs typeface="Times New Roman"/>
              </a:rPr>
              <a:t> y</a:t>
            </a:r>
            <a:r>
              <a:rPr sz="3200" spc="0" dirty="0" smtClean="0">
                <a:latin typeface="Times New Roman"/>
                <a:cs typeface="Times New Roman"/>
              </a:rPr>
              <a:t>ou</a:t>
            </a:r>
            <a:r>
              <a:rPr sz="3200" spc="19" dirty="0" smtClean="0">
                <a:latin typeface="Times New Roman"/>
                <a:cs typeface="Times New Roman"/>
              </a:rPr>
              <a:t> </a:t>
            </a:r>
            <a:r>
              <a:rPr sz="3200" spc="0" dirty="0" smtClean="0">
                <a:latin typeface="Times New Roman"/>
                <a:cs typeface="Times New Roman"/>
              </a:rPr>
              <a:t>with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27978" y="2962280"/>
            <a:ext cx="1418477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spc="9" dirty="0" smtClean="0">
                <a:latin typeface="Times New Roman"/>
                <a:cs typeface="Times New Roman"/>
              </a:rPr>
              <a:t>H</a:t>
            </a:r>
            <a:r>
              <a:rPr sz="3200" spc="-4" dirty="0" smtClean="0">
                <a:latin typeface="Times New Roman"/>
                <a:cs typeface="Times New Roman"/>
              </a:rPr>
              <a:t>T</a:t>
            </a:r>
            <a:r>
              <a:rPr sz="3200" spc="4" dirty="0" smtClean="0">
                <a:latin typeface="Times New Roman"/>
                <a:cs typeface="Times New Roman"/>
              </a:rPr>
              <a:t>M</a:t>
            </a:r>
            <a:r>
              <a:rPr sz="3200" spc="-4" dirty="0" smtClean="0">
                <a:latin typeface="Times New Roman"/>
                <a:cs typeface="Times New Roman"/>
              </a:rPr>
              <a:t>L</a:t>
            </a:r>
            <a:r>
              <a:rPr sz="3200" spc="0" dirty="0" smtClean="0">
                <a:latin typeface="Times New Roman"/>
                <a:cs typeface="Times New Roman"/>
              </a:rPr>
              <a:t>?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0" y="971550"/>
            <a:ext cx="9144000" cy="5886450"/>
          </a:xfrm>
          <a:custGeom>
            <a:avLst/>
            <a:gdLst/>
            <a:ahLst/>
            <a:cxnLst/>
            <a:rect l="l" t="t" r="r" b="b"/>
            <a:pathLst>
              <a:path w="10160000" h="6540500">
                <a:moveTo>
                  <a:pt x="0" y="6540500"/>
                </a:moveTo>
                <a:lnTo>
                  <a:pt x="10160000" y="6540500"/>
                </a:lnTo>
                <a:lnTo>
                  <a:pt x="10160000" y="0"/>
                </a:lnTo>
                <a:lnTo>
                  <a:pt x="0" y="0"/>
                </a:lnTo>
                <a:lnTo>
                  <a:pt x="0" y="6540500"/>
                </a:lnTo>
                <a:close/>
              </a:path>
            </a:pathLst>
          </a:custGeom>
          <a:solidFill>
            <a:srgbClr val="0053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09113" y="2746414"/>
            <a:ext cx="0" cy="555446"/>
          </a:xfrm>
          <a:custGeom>
            <a:avLst/>
            <a:gdLst/>
            <a:ahLst/>
            <a:cxnLst/>
            <a:rect l="l" t="t" r="r" b="b"/>
            <a:pathLst>
              <a:path h="617162">
                <a:moveTo>
                  <a:pt x="0" y="0"/>
                </a:moveTo>
                <a:lnTo>
                  <a:pt x="0" y="617162"/>
                </a:lnTo>
              </a:path>
            </a:pathLst>
          </a:custGeom>
          <a:ln w="12700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83933" y="2746414"/>
            <a:ext cx="0" cy="555446"/>
          </a:xfrm>
          <a:custGeom>
            <a:avLst/>
            <a:gdLst/>
            <a:ahLst/>
            <a:cxnLst/>
            <a:rect l="l" t="t" r="r" b="b"/>
            <a:pathLst>
              <a:path h="617162">
                <a:moveTo>
                  <a:pt x="0" y="0"/>
                </a:moveTo>
                <a:lnTo>
                  <a:pt x="0" y="617162"/>
                </a:lnTo>
              </a:path>
            </a:pathLst>
          </a:custGeom>
          <a:ln w="12700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14650" y="3298646"/>
            <a:ext cx="1003476" cy="0"/>
          </a:xfrm>
          <a:custGeom>
            <a:avLst/>
            <a:gdLst/>
            <a:ahLst/>
            <a:cxnLst/>
            <a:rect l="l" t="t" r="r" b="b"/>
            <a:pathLst>
              <a:path w="1114973">
                <a:moveTo>
                  <a:pt x="1114973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83630" y="3298646"/>
            <a:ext cx="1003476" cy="0"/>
          </a:xfrm>
          <a:custGeom>
            <a:avLst/>
            <a:gdLst/>
            <a:ahLst/>
            <a:cxnLst/>
            <a:rect l="l" t="t" r="r" b="b"/>
            <a:pathLst>
              <a:path w="1114973">
                <a:moveTo>
                  <a:pt x="1114973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-274320" y="-297180"/>
            <a:ext cx="9692640" cy="1268730"/>
          </a:xfrm>
          <a:custGeom>
            <a:avLst/>
            <a:gdLst/>
            <a:ahLst/>
            <a:cxnLst/>
            <a:rect l="l" t="t" r="r" b="b"/>
            <a:pathLst>
              <a:path w="10769600" h="1409700">
                <a:moveTo>
                  <a:pt x="10464800" y="330200"/>
                </a:moveTo>
                <a:lnTo>
                  <a:pt x="304800" y="330200"/>
                </a:lnTo>
                <a:lnTo>
                  <a:pt x="304800" y="1409700"/>
                </a:lnTo>
                <a:lnTo>
                  <a:pt x="10464800" y="1409700"/>
                </a:lnTo>
                <a:lnTo>
                  <a:pt x="10464800" y="330200"/>
                </a:lnTo>
                <a:close/>
              </a:path>
            </a:pathLst>
          </a:custGeom>
          <a:solidFill>
            <a:srgbClr val="033D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0160000" h="7620000">
                <a:moveTo>
                  <a:pt x="0" y="7620000"/>
                </a:moveTo>
                <a:lnTo>
                  <a:pt x="10160000" y="7620000"/>
                </a:lnTo>
                <a:lnTo>
                  <a:pt x="10160000" y="0"/>
                </a:lnTo>
                <a:lnTo>
                  <a:pt x="0" y="0"/>
                </a:lnTo>
                <a:lnTo>
                  <a:pt x="0" y="76200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183630" y="2746414"/>
            <a:ext cx="1000303" cy="5522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860">
              <a:lnSpc>
                <a:spcPts val="900"/>
              </a:lnSpc>
            </a:pPr>
            <a:endParaRPr sz="900"/>
          </a:p>
        </p:txBody>
      </p:sp>
      <p:sp>
        <p:nvSpPr>
          <p:cNvPr id="3" name="object 3"/>
          <p:cNvSpPr txBox="1"/>
          <p:nvPr/>
        </p:nvSpPr>
        <p:spPr>
          <a:xfrm>
            <a:off x="2909113" y="2746414"/>
            <a:ext cx="1009013" cy="5522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860">
              <a:lnSpc>
                <a:spcPts val="900"/>
              </a:lnSpc>
            </a:pPr>
            <a:endParaRPr sz="900"/>
          </a:p>
        </p:txBody>
      </p:sp>
      <p:sp>
        <p:nvSpPr>
          <p:cNvPr id="2" name="object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5"/>
              </a:lnSpc>
              <a:spcBef>
                <a:spcPts val="19"/>
              </a:spcBef>
            </a:pPr>
            <a:endParaRPr sz="900"/>
          </a:p>
          <a:p>
            <a:pPr marL="3558229" marR="3560580" algn="ctr">
              <a:lnSpc>
                <a:spcPct val="95825"/>
              </a:lnSpc>
              <a:spcBef>
                <a:spcPts val="900"/>
              </a:spcBef>
            </a:pPr>
            <a:r>
              <a:rPr sz="3800" dirty="0">
                <a:solidFill>
                  <a:srgbClr val="FEFFFF"/>
                </a:solidFill>
                <a:latin typeface="Times New Roman"/>
                <a:cs typeface="Times New Roman"/>
              </a:rPr>
              <a:t>CSS</a:t>
            </a:r>
            <a:r>
              <a:rPr sz="3800" spc="170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3800" dirty="0">
                <a:solidFill>
                  <a:srgbClr val="FEFFFF"/>
                </a:solidFill>
                <a:latin typeface="Times New Roman"/>
                <a:cs typeface="Times New Roman"/>
              </a:rPr>
              <a:t>Rule</a:t>
            </a:r>
            <a:endParaRPr sz="3800">
              <a:latin typeface="Times New Roman"/>
              <a:cs typeface="Times New Roman"/>
            </a:endParaRPr>
          </a:p>
          <a:p>
            <a:pPr marL="616044">
              <a:lnSpc>
                <a:spcPct val="94401"/>
              </a:lnSpc>
              <a:spcBef>
                <a:spcPts val="9850"/>
              </a:spcBef>
            </a:pPr>
            <a:r>
              <a:rPr sz="3200" dirty="0">
                <a:solidFill>
                  <a:srgbClr val="FEFFFF"/>
                </a:solidFill>
                <a:latin typeface="Courier New"/>
                <a:cs typeface="Courier New"/>
              </a:rPr>
              <a:t>selector {property: value;}</a:t>
            </a:r>
            <a:endParaRPr sz="3200">
              <a:latin typeface="Courier New"/>
              <a:cs typeface="Courier New"/>
            </a:endParaRPr>
          </a:p>
          <a:p>
            <a:pPr marL="3968464" marR="3040961" algn="ctr">
              <a:lnSpc>
                <a:spcPct val="95825"/>
              </a:lnSpc>
              <a:spcBef>
                <a:spcPts val="4012"/>
              </a:spcBef>
            </a:pPr>
            <a:r>
              <a:rPr sz="3200" dirty="0">
                <a:solidFill>
                  <a:srgbClr val="FEFFFF"/>
                </a:solidFill>
                <a:latin typeface="Times New Roman"/>
                <a:cs typeface="Times New Roman"/>
              </a:rPr>
              <a:t>declaration</a:t>
            </a:r>
            <a:endParaRPr sz="3200">
              <a:latin typeface="Times New Roman"/>
              <a:cs typeface="Times New Roman"/>
            </a:endParaRPr>
          </a:p>
          <a:p>
            <a:pPr marL="536034">
              <a:lnSpc>
                <a:spcPct val="95825"/>
              </a:lnSpc>
              <a:spcBef>
                <a:spcPts val="9165"/>
              </a:spcBef>
            </a:pP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Every</a:t>
            </a:r>
            <a:r>
              <a:rPr sz="2900" spc="26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style</a:t>
            </a:r>
            <a:r>
              <a:rPr sz="2900" spc="353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is</a:t>
            </a:r>
            <a:r>
              <a:rPr sz="2900" spc="7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defined</a:t>
            </a:r>
            <a:r>
              <a:rPr sz="2900" spc="26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by</a:t>
            </a:r>
            <a:r>
              <a:rPr sz="2900" spc="228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a</a:t>
            </a:r>
            <a:r>
              <a:rPr sz="2900" spc="243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selector</a:t>
            </a:r>
            <a:r>
              <a:rPr sz="2900" spc="83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and</a:t>
            </a:r>
            <a:endParaRPr sz="2900">
              <a:latin typeface="Times New Roman"/>
              <a:cs typeface="Times New Roman"/>
            </a:endParaRPr>
          </a:p>
          <a:p>
            <a:pPr marL="536034" marR="907809">
              <a:lnSpc>
                <a:spcPct val="98987"/>
              </a:lnSpc>
              <a:spcBef>
                <a:spcPts val="108"/>
              </a:spcBef>
            </a:pP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a</a:t>
            </a:r>
            <a:r>
              <a:rPr sz="2900" spc="243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declaration.</a:t>
            </a:r>
            <a:r>
              <a:rPr sz="2900" spc="-61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The</a:t>
            </a:r>
            <a:r>
              <a:rPr sz="2900" spc="384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declaration</a:t>
            </a:r>
            <a:r>
              <a:rPr sz="2900" spc="75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contains</a:t>
            </a:r>
            <a:r>
              <a:rPr sz="2900" spc="-52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at</a:t>
            </a:r>
            <a:r>
              <a:rPr sz="2900" spc="400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least one </a:t>
            </a:r>
            <a:r>
              <a:rPr sz="2900" spc="55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property/value</a:t>
            </a:r>
            <a:r>
              <a:rPr sz="2900" spc="765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pair.Together</a:t>
            </a:r>
            <a:r>
              <a:rPr sz="2900" spc="-385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they</a:t>
            </a:r>
            <a:r>
              <a:rPr sz="2900" spc="522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are called </a:t>
            </a:r>
            <a:r>
              <a:rPr sz="2900" spc="61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a</a:t>
            </a:r>
            <a:r>
              <a:rPr sz="2900" spc="243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CSS</a:t>
            </a:r>
            <a:r>
              <a:rPr sz="2900" spc="284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Rule.</a:t>
            </a:r>
            <a:endParaRPr sz="2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971550"/>
            <a:ext cx="9144000" cy="5886450"/>
          </a:xfrm>
          <a:custGeom>
            <a:avLst/>
            <a:gdLst/>
            <a:ahLst/>
            <a:cxnLst/>
            <a:rect l="l" t="t" r="r" b="b"/>
            <a:pathLst>
              <a:path w="10160000" h="6540500">
                <a:moveTo>
                  <a:pt x="0" y="6540500"/>
                </a:moveTo>
                <a:lnTo>
                  <a:pt x="10160000" y="6540500"/>
                </a:lnTo>
                <a:lnTo>
                  <a:pt x="10160000" y="0"/>
                </a:lnTo>
                <a:lnTo>
                  <a:pt x="0" y="0"/>
                </a:lnTo>
                <a:lnTo>
                  <a:pt x="0" y="6540500"/>
                </a:lnTo>
                <a:close/>
              </a:path>
            </a:pathLst>
          </a:custGeom>
          <a:solidFill>
            <a:srgbClr val="0053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274320" y="-297180"/>
            <a:ext cx="9692640" cy="1268730"/>
          </a:xfrm>
          <a:custGeom>
            <a:avLst/>
            <a:gdLst/>
            <a:ahLst/>
            <a:cxnLst/>
            <a:rect l="l" t="t" r="r" b="b"/>
            <a:pathLst>
              <a:path w="10769600" h="1409700">
                <a:moveTo>
                  <a:pt x="10464800" y="330200"/>
                </a:moveTo>
                <a:lnTo>
                  <a:pt x="304800" y="330200"/>
                </a:lnTo>
                <a:lnTo>
                  <a:pt x="304800" y="1409700"/>
                </a:lnTo>
                <a:lnTo>
                  <a:pt x="10464800" y="1409700"/>
                </a:lnTo>
                <a:lnTo>
                  <a:pt x="10464800" y="330200"/>
                </a:lnTo>
                <a:close/>
              </a:path>
            </a:pathLst>
          </a:custGeom>
          <a:solidFill>
            <a:srgbClr val="033D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0160000" h="7620000">
                <a:moveTo>
                  <a:pt x="0" y="7620000"/>
                </a:moveTo>
                <a:lnTo>
                  <a:pt x="10160000" y="7620000"/>
                </a:lnTo>
                <a:lnTo>
                  <a:pt x="10160000" y="0"/>
                </a:lnTo>
                <a:lnTo>
                  <a:pt x="0" y="0"/>
                </a:lnTo>
                <a:lnTo>
                  <a:pt x="0" y="76200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5"/>
              </a:lnSpc>
              <a:spcBef>
                <a:spcPts val="19"/>
              </a:spcBef>
            </a:pPr>
            <a:endParaRPr sz="900"/>
          </a:p>
          <a:p>
            <a:pPr marL="3149219" marR="3151568" algn="ctr">
              <a:lnSpc>
                <a:spcPct val="95825"/>
              </a:lnSpc>
              <a:spcBef>
                <a:spcPts val="900"/>
              </a:spcBef>
            </a:pPr>
            <a:r>
              <a:rPr sz="3800" dirty="0">
                <a:solidFill>
                  <a:srgbClr val="FEFFFF"/>
                </a:solidFill>
                <a:latin typeface="Times New Roman"/>
                <a:cs typeface="Times New Roman"/>
              </a:rPr>
              <a:t>CSS</a:t>
            </a:r>
            <a:r>
              <a:rPr sz="3800" spc="170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3800" dirty="0">
                <a:solidFill>
                  <a:srgbClr val="FEFFFF"/>
                </a:solidFill>
                <a:latin typeface="Times New Roman"/>
                <a:cs typeface="Times New Roman"/>
              </a:rPr>
              <a:t>Selector</a:t>
            </a:r>
            <a:endParaRPr sz="3800">
              <a:latin typeface="Times New Roman"/>
              <a:cs typeface="Times New Roman"/>
            </a:endParaRPr>
          </a:p>
          <a:p>
            <a:pPr marL="616044">
              <a:lnSpc>
                <a:spcPct val="94401"/>
              </a:lnSpc>
              <a:spcBef>
                <a:spcPts val="6234"/>
              </a:spcBef>
            </a:pPr>
            <a:r>
              <a:rPr sz="2900" dirty="0">
                <a:solidFill>
                  <a:srgbClr val="FEFFFF"/>
                </a:solidFill>
                <a:latin typeface="Courier New"/>
                <a:cs typeface="Courier New"/>
              </a:rPr>
              <a:t>body {font-family: Arial, Helvetica}</a:t>
            </a:r>
            <a:endParaRPr sz="2900">
              <a:latin typeface="Courier New"/>
              <a:cs typeface="Courier New"/>
            </a:endParaRPr>
          </a:p>
          <a:p>
            <a:pPr marL="616044">
              <a:lnSpc>
                <a:spcPct val="94401"/>
              </a:lnSpc>
              <a:spcBef>
                <a:spcPts val="1777"/>
              </a:spcBef>
            </a:pPr>
            <a:r>
              <a:rPr sz="2900" dirty="0">
                <a:solidFill>
                  <a:srgbClr val="FEFFFF"/>
                </a:solidFill>
                <a:latin typeface="Courier New"/>
                <a:cs typeface="Courier New"/>
              </a:rPr>
              <a:t>p {color: #666666}</a:t>
            </a:r>
            <a:endParaRPr sz="2900">
              <a:latin typeface="Courier New"/>
              <a:cs typeface="Courier New"/>
            </a:endParaRPr>
          </a:p>
          <a:p>
            <a:pPr marL="616044">
              <a:lnSpc>
                <a:spcPct val="94401"/>
              </a:lnSpc>
              <a:spcBef>
                <a:spcPts val="1868"/>
              </a:spcBef>
            </a:pPr>
            <a:r>
              <a:rPr sz="2900" dirty="0">
                <a:solidFill>
                  <a:srgbClr val="FEFFFF"/>
                </a:solidFill>
                <a:latin typeface="Courier New"/>
                <a:cs typeface="Courier New"/>
              </a:rPr>
              <a:t>h1 {font-size: 24px}</a:t>
            </a:r>
            <a:endParaRPr sz="2900">
              <a:latin typeface="Courier New"/>
              <a:cs typeface="Courier New"/>
            </a:endParaRPr>
          </a:p>
          <a:p>
            <a:pPr marL="616044">
              <a:lnSpc>
                <a:spcPct val="94401"/>
              </a:lnSpc>
              <a:spcBef>
                <a:spcPts val="1777"/>
              </a:spcBef>
            </a:pPr>
            <a:r>
              <a:rPr sz="2900" dirty="0">
                <a:solidFill>
                  <a:srgbClr val="FEFFFF"/>
                </a:solidFill>
                <a:latin typeface="Courier New"/>
                <a:cs typeface="Courier New"/>
              </a:rPr>
              <a:t>a {color: blue}</a:t>
            </a:r>
            <a:endParaRPr sz="2900">
              <a:latin typeface="Courier New"/>
              <a:cs typeface="Courier New"/>
            </a:endParaRPr>
          </a:p>
          <a:p>
            <a:pPr marL="536034">
              <a:lnSpc>
                <a:spcPct val="95825"/>
              </a:lnSpc>
              <a:spcBef>
                <a:spcPts val="12466"/>
              </a:spcBef>
            </a:pP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The</a:t>
            </a:r>
            <a:r>
              <a:rPr sz="2900" spc="384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selector</a:t>
            </a:r>
            <a:r>
              <a:rPr sz="2900" spc="276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associates</a:t>
            </a:r>
            <a:r>
              <a:rPr sz="2900" spc="-311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css</a:t>
            </a:r>
            <a:r>
              <a:rPr sz="2900" spc="343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rules</a:t>
            </a:r>
            <a:r>
              <a:rPr sz="2900" spc="474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with</a:t>
            </a:r>
            <a:endParaRPr sz="2900">
              <a:latin typeface="Times New Roman"/>
              <a:cs typeface="Times New Roman"/>
            </a:endParaRPr>
          </a:p>
          <a:p>
            <a:pPr marL="536034">
              <a:lnSpc>
                <a:spcPct val="95825"/>
              </a:lnSpc>
              <a:spcBef>
                <a:spcPts val="108"/>
              </a:spcBef>
            </a:pP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HTML</a:t>
            </a:r>
            <a:r>
              <a:rPr sz="2900" spc="69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elements.</a:t>
            </a:r>
            <a:endParaRPr sz="2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971550"/>
            <a:ext cx="9144000" cy="5886450"/>
          </a:xfrm>
          <a:custGeom>
            <a:avLst/>
            <a:gdLst/>
            <a:ahLst/>
            <a:cxnLst/>
            <a:rect l="l" t="t" r="r" b="b"/>
            <a:pathLst>
              <a:path w="10160000" h="6540500">
                <a:moveTo>
                  <a:pt x="0" y="6540500"/>
                </a:moveTo>
                <a:lnTo>
                  <a:pt x="10160000" y="6540500"/>
                </a:lnTo>
                <a:lnTo>
                  <a:pt x="10160000" y="0"/>
                </a:lnTo>
                <a:lnTo>
                  <a:pt x="0" y="0"/>
                </a:lnTo>
                <a:lnTo>
                  <a:pt x="0" y="6540500"/>
                </a:lnTo>
                <a:close/>
              </a:path>
            </a:pathLst>
          </a:custGeom>
          <a:solidFill>
            <a:srgbClr val="0053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274320" y="-297180"/>
            <a:ext cx="9692640" cy="1268730"/>
          </a:xfrm>
          <a:custGeom>
            <a:avLst/>
            <a:gdLst/>
            <a:ahLst/>
            <a:cxnLst/>
            <a:rect l="l" t="t" r="r" b="b"/>
            <a:pathLst>
              <a:path w="10769600" h="1409700">
                <a:moveTo>
                  <a:pt x="10464800" y="330200"/>
                </a:moveTo>
                <a:lnTo>
                  <a:pt x="304800" y="330200"/>
                </a:lnTo>
                <a:lnTo>
                  <a:pt x="304800" y="1409700"/>
                </a:lnTo>
                <a:lnTo>
                  <a:pt x="10464800" y="1409700"/>
                </a:lnTo>
                <a:lnTo>
                  <a:pt x="10464800" y="330200"/>
                </a:lnTo>
                <a:close/>
              </a:path>
            </a:pathLst>
          </a:custGeom>
          <a:solidFill>
            <a:srgbClr val="033D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0160000" h="7620000">
                <a:moveTo>
                  <a:pt x="0" y="7620000"/>
                </a:moveTo>
                <a:lnTo>
                  <a:pt x="10160000" y="7620000"/>
                </a:lnTo>
                <a:lnTo>
                  <a:pt x="10160000" y="0"/>
                </a:lnTo>
                <a:lnTo>
                  <a:pt x="0" y="0"/>
                </a:lnTo>
                <a:lnTo>
                  <a:pt x="0" y="76200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5"/>
              </a:lnSpc>
              <a:spcBef>
                <a:spcPts val="19"/>
              </a:spcBef>
            </a:pPr>
            <a:endParaRPr sz="900"/>
          </a:p>
          <a:p>
            <a:pPr marL="3149219" marR="3151568" algn="ctr">
              <a:lnSpc>
                <a:spcPct val="95825"/>
              </a:lnSpc>
              <a:spcBef>
                <a:spcPts val="900"/>
              </a:spcBef>
            </a:pPr>
            <a:r>
              <a:rPr sz="3800" dirty="0">
                <a:solidFill>
                  <a:srgbClr val="FEFFFF"/>
                </a:solidFill>
                <a:latin typeface="Times New Roman"/>
                <a:cs typeface="Times New Roman"/>
              </a:rPr>
              <a:t>CSS</a:t>
            </a:r>
            <a:r>
              <a:rPr sz="3800" spc="170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3800" dirty="0">
                <a:solidFill>
                  <a:srgbClr val="FEFFFF"/>
                </a:solidFill>
                <a:latin typeface="Times New Roman"/>
                <a:cs typeface="Times New Roman"/>
              </a:rPr>
              <a:t>Selector</a:t>
            </a:r>
            <a:endParaRPr sz="3800">
              <a:latin typeface="Times New Roman"/>
              <a:cs typeface="Times New Roman"/>
            </a:endParaRPr>
          </a:p>
          <a:p>
            <a:pPr marL="616044">
              <a:lnSpc>
                <a:spcPct val="94401"/>
              </a:lnSpc>
              <a:spcBef>
                <a:spcPts val="3910"/>
              </a:spcBef>
            </a:pPr>
            <a:r>
              <a:rPr sz="3200" dirty="0">
                <a:solidFill>
                  <a:srgbClr val="FEFFFF"/>
                </a:solidFill>
                <a:latin typeface="Courier New"/>
                <a:cs typeface="Courier New"/>
              </a:rPr>
              <a:t>p {</a:t>
            </a:r>
            <a:endParaRPr sz="3200">
              <a:latin typeface="Courier New"/>
              <a:cs typeface="Courier New"/>
            </a:endParaRPr>
          </a:p>
          <a:p>
            <a:pPr marL="1109903">
              <a:lnSpc>
                <a:spcPts val="3510"/>
              </a:lnSpc>
              <a:spcBef>
                <a:spcPts val="176"/>
              </a:spcBef>
            </a:pPr>
            <a:r>
              <a:rPr sz="4900" baseline="4904" dirty="0">
                <a:solidFill>
                  <a:srgbClr val="FEFFFF"/>
                </a:solidFill>
                <a:latin typeface="Courier New"/>
                <a:cs typeface="Courier New"/>
              </a:rPr>
              <a:t>color: red</a:t>
            </a:r>
            <a:endParaRPr sz="3200">
              <a:latin typeface="Courier New"/>
              <a:cs typeface="Courier New"/>
            </a:endParaRPr>
          </a:p>
          <a:p>
            <a:pPr marL="616044">
              <a:lnSpc>
                <a:spcPct val="94401"/>
              </a:lnSpc>
              <a:spcBef>
                <a:spcPts val="743"/>
              </a:spcBef>
            </a:pPr>
            <a:r>
              <a:rPr sz="3200" dirty="0">
                <a:solidFill>
                  <a:srgbClr val="FEFFFF"/>
                </a:solidFill>
                <a:latin typeface="Courier New"/>
                <a:cs typeface="Courier New"/>
              </a:rPr>
              <a:t>}</a:t>
            </a:r>
            <a:endParaRPr sz="3200">
              <a:latin typeface="Courier New"/>
              <a:cs typeface="Courier New"/>
            </a:endParaRPr>
          </a:p>
          <a:p>
            <a:pPr marL="536034" marR="786011">
              <a:lnSpc>
                <a:spcPct val="98987"/>
              </a:lnSpc>
              <a:spcBef>
                <a:spcPts val="9793"/>
              </a:spcBef>
            </a:pP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The</a:t>
            </a:r>
            <a:r>
              <a:rPr sz="2900" spc="384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selector</a:t>
            </a:r>
            <a:r>
              <a:rPr sz="2900" spc="-109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is</a:t>
            </a:r>
            <a:r>
              <a:rPr sz="2900" spc="7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typed</a:t>
            </a:r>
            <a:r>
              <a:rPr sz="2900" spc="-80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in</a:t>
            </a:r>
            <a:r>
              <a:rPr sz="2900" spc="71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front</a:t>
            </a:r>
            <a:r>
              <a:rPr sz="2900" spc="474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of</a:t>
            </a:r>
            <a:r>
              <a:rPr sz="2900" spc="170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the</a:t>
            </a:r>
            <a:r>
              <a:rPr sz="2900" spc="659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declaration, with</a:t>
            </a:r>
            <a:r>
              <a:rPr sz="2900" spc="180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a</a:t>
            </a:r>
            <a:r>
              <a:rPr sz="2900" spc="243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space</a:t>
            </a:r>
            <a:r>
              <a:rPr sz="2900" spc="-17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separating</a:t>
            </a:r>
            <a:r>
              <a:rPr sz="2900" spc="-199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it</a:t>
            </a:r>
            <a:r>
              <a:rPr sz="2900" spc="75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and</a:t>
            </a:r>
            <a:r>
              <a:rPr sz="2900" spc="691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the</a:t>
            </a:r>
            <a:r>
              <a:rPr sz="2900" spc="659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opening</a:t>
            </a:r>
            <a:endParaRPr sz="2900">
              <a:latin typeface="Times New Roman"/>
              <a:cs typeface="Times New Roman"/>
            </a:endParaRPr>
          </a:p>
          <a:p>
            <a:pPr marL="536034">
              <a:lnSpc>
                <a:spcPct val="95825"/>
              </a:lnSpc>
            </a:pP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curly-bracket</a:t>
            </a:r>
            <a:r>
              <a:rPr sz="2900" spc="-23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(aka</a:t>
            </a:r>
            <a:r>
              <a:rPr sz="2900" spc="175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curly-brace).</a:t>
            </a:r>
            <a:endParaRPr sz="2900">
              <a:latin typeface="Times New Roman"/>
              <a:cs typeface="Times New Roman"/>
            </a:endParaRPr>
          </a:p>
          <a:p>
            <a:pPr marL="536034" marR="793691">
              <a:lnSpc>
                <a:spcPct val="98987"/>
              </a:lnSpc>
              <a:spcBef>
                <a:spcPts val="1548"/>
              </a:spcBef>
            </a:pP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Typically,</a:t>
            </a:r>
            <a:r>
              <a:rPr sz="2900" spc="26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extra</a:t>
            </a:r>
            <a:r>
              <a:rPr sz="2900" spc="659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spaces</a:t>
            </a:r>
            <a:r>
              <a:rPr sz="2900" spc="-80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and</a:t>
            </a:r>
            <a:r>
              <a:rPr sz="2900" spc="691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returns</a:t>
            </a:r>
            <a:r>
              <a:rPr sz="2900" spc="-52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are</a:t>
            </a:r>
            <a:r>
              <a:rPr sz="2900" spc="554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added</a:t>
            </a:r>
            <a:r>
              <a:rPr sz="2900" spc="179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as shown</a:t>
            </a:r>
            <a:r>
              <a:rPr sz="2900" spc="628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for</a:t>
            </a:r>
            <a:r>
              <a:rPr sz="2900" spc="161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the</a:t>
            </a:r>
            <a:r>
              <a:rPr sz="2900" spc="659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sake</a:t>
            </a:r>
            <a:r>
              <a:rPr sz="2900" spc="589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of</a:t>
            </a:r>
            <a:r>
              <a:rPr sz="2900" spc="170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readability.</a:t>
            </a:r>
            <a:endParaRPr sz="2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971550"/>
            <a:ext cx="9144000" cy="5886450"/>
          </a:xfrm>
          <a:custGeom>
            <a:avLst/>
            <a:gdLst/>
            <a:ahLst/>
            <a:cxnLst/>
            <a:rect l="l" t="t" r="r" b="b"/>
            <a:pathLst>
              <a:path w="10160000" h="6540500">
                <a:moveTo>
                  <a:pt x="0" y="6540500"/>
                </a:moveTo>
                <a:lnTo>
                  <a:pt x="10160000" y="6540500"/>
                </a:lnTo>
                <a:lnTo>
                  <a:pt x="10160000" y="0"/>
                </a:lnTo>
                <a:lnTo>
                  <a:pt x="0" y="0"/>
                </a:lnTo>
                <a:lnTo>
                  <a:pt x="0" y="6540500"/>
                </a:lnTo>
                <a:close/>
              </a:path>
            </a:pathLst>
          </a:custGeom>
          <a:solidFill>
            <a:srgbClr val="0053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274320" y="-297180"/>
            <a:ext cx="9692640" cy="1268730"/>
          </a:xfrm>
          <a:custGeom>
            <a:avLst/>
            <a:gdLst/>
            <a:ahLst/>
            <a:cxnLst/>
            <a:rect l="l" t="t" r="r" b="b"/>
            <a:pathLst>
              <a:path w="10769600" h="1409700">
                <a:moveTo>
                  <a:pt x="10464800" y="330200"/>
                </a:moveTo>
                <a:lnTo>
                  <a:pt x="304800" y="330200"/>
                </a:lnTo>
                <a:lnTo>
                  <a:pt x="304800" y="1409700"/>
                </a:lnTo>
                <a:lnTo>
                  <a:pt x="10464800" y="1409700"/>
                </a:lnTo>
                <a:lnTo>
                  <a:pt x="10464800" y="330200"/>
                </a:lnTo>
                <a:close/>
              </a:path>
            </a:pathLst>
          </a:custGeom>
          <a:solidFill>
            <a:srgbClr val="033D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0160000" h="7620000">
                <a:moveTo>
                  <a:pt x="0" y="7620000"/>
                </a:moveTo>
                <a:lnTo>
                  <a:pt x="10160000" y="7620000"/>
                </a:lnTo>
                <a:lnTo>
                  <a:pt x="10160000" y="0"/>
                </a:lnTo>
                <a:lnTo>
                  <a:pt x="0" y="0"/>
                </a:lnTo>
                <a:lnTo>
                  <a:pt x="0" y="76200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5"/>
              </a:lnSpc>
              <a:spcBef>
                <a:spcPts val="19"/>
              </a:spcBef>
            </a:pPr>
            <a:endParaRPr sz="900"/>
          </a:p>
          <a:p>
            <a:pPr marL="3149219" marR="3151568" algn="ctr">
              <a:lnSpc>
                <a:spcPct val="95825"/>
              </a:lnSpc>
              <a:spcBef>
                <a:spcPts val="900"/>
              </a:spcBef>
            </a:pPr>
            <a:r>
              <a:rPr sz="3800" dirty="0">
                <a:solidFill>
                  <a:srgbClr val="FEFFFF"/>
                </a:solidFill>
                <a:latin typeface="Times New Roman"/>
                <a:cs typeface="Times New Roman"/>
              </a:rPr>
              <a:t>CSS</a:t>
            </a:r>
            <a:r>
              <a:rPr sz="3800" spc="170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3800" dirty="0">
                <a:solidFill>
                  <a:srgbClr val="FEFFFF"/>
                </a:solidFill>
                <a:latin typeface="Times New Roman"/>
                <a:cs typeface="Times New Roman"/>
              </a:rPr>
              <a:t>Selector</a:t>
            </a:r>
            <a:endParaRPr sz="3800">
              <a:latin typeface="Times New Roman"/>
              <a:cs typeface="Times New Roman"/>
            </a:endParaRPr>
          </a:p>
          <a:p>
            <a:pPr marL="616044">
              <a:lnSpc>
                <a:spcPct val="94401"/>
              </a:lnSpc>
              <a:spcBef>
                <a:spcPts val="3910"/>
              </a:spcBef>
            </a:pPr>
            <a:r>
              <a:rPr sz="3200" dirty="0">
                <a:solidFill>
                  <a:srgbClr val="FEFFFF"/>
                </a:solidFill>
                <a:latin typeface="Courier New"/>
                <a:cs typeface="Courier New"/>
              </a:rPr>
              <a:t>h1,h2,h3,h4 {</a:t>
            </a:r>
            <a:endParaRPr sz="3200">
              <a:latin typeface="Courier New"/>
              <a:cs typeface="Courier New"/>
            </a:endParaRPr>
          </a:p>
          <a:p>
            <a:pPr marL="1109903">
              <a:lnSpc>
                <a:spcPts val="3510"/>
              </a:lnSpc>
              <a:spcBef>
                <a:spcPts val="176"/>
              </a:spcBef>
            </a:pPr>
            <a:r>
              <a:rPr sz="4900" baseline="4904" dirty="0">
                <a:solidFill>
                  <a:srgbClr val="FEFFFF"/>
                </a:solidFill>
                <a:latin typeface="Courier New"/>
                <a:cs typeface="Courier New"/>
              </a:rPr>
              <a:t>font-weight: bold</a:t>
            </a:r>
            <a:endParaRPr sz="3200">
              <a:latin typeface="Courier New"/>
              <a:cs typeface="Courier New"/>
            </a:endParaRPr>
          </a:p>
          <a:p>
            <a:pPr marL="616044">
              <a:lnSpc>
                <a:spcPct val="94401"/>
              </a:lnSpc>
              <a:spcBef>
                <a:spcPts val="743"/>
              </a:spcBef>
            </a:pPr>
            <a:r>
              <a:rPr sz="3200" dirty="0">
                <a:solidFill>
                  <a:srgbClr val="FEFFFF"/>
                </a:solidFill>
                <a:latin typeface="Courier New"/>
                <a:cs typeface="Courier New"/>
              </a:rPr>
              <a:t>}</a:t>
            </a:r>
            <a:endParaRPr sz="3200">
              <a:latin typeface="Courier New"/>
              <a:cs typeface="Courier New"/>
            </a:endParaRPr>
          </a:p>
          <a:p>
            <a:pPr marL="638904" marR="684240">
              <a:lnSpc>
                <a:spcPct val="98987"/>
              </a:lnSpc>
              <a:spcBef>
                <a:spcPts val="17353"/>
              </a:spcBef>
            </a:pP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You</a:t>
            </a:r>
            <a:r>
              <a:rPr sz="2900" spc="26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can</a:t>
            </a:r>
            <a:r>
              <a:rPr sz="2900" spc="506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apply</a:t>
            </a:r>
            <a:r>
              <a:rPr sz="2900" spc="666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styles</a:t>
            </a:r>
            <a:r>
              <a:rPr sz="2900" spc="485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to</a:t>
            </a:r>
            <a:r>
              <a:rPr sz="2900" spc="452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multiple </a:t>
            </a:r>
            <a:r>
              <a:rPr sz="2900" spc="169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selectors</a:t>
            </a:r>
            <a:r>
              <a:rPr sz="2900" spc="-109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in</a:t>
            </a:r>
            <a:r>
              <a:rPr sz="2900" spc="71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the same </a:t>
            </a:r>
            <a:r>
              <a:rPr sz="2900" spc="134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rule</a:t>
            </a:r>
            <a:r>
              <a:rPr sz="2900" spc="384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by</a:t>
            </a:r>
            <a:r>
              <a:rPr sz="2900" spc="228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separating</a:t>
            </a:r>
            <a:r>
              <a:rPr sz="2900" spc="-73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the</a:t>
            </a:r>
            <a:r>
              <a:rPr sz="2900" spc="659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selectors</a:t>
            </a:r>
            <a:r>
              <a:rPr sz="2900" spc="480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with commas.</a:t>
            </a:r>
            <a:endParaRPr sz="2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971550"/>
            <a:ext cx="9144000" cy="5886450"/>
          </a:xfrm>
          <a:custGeom>
            <a:avLst/>
            <a:gdLst/>
            <a:ahLst/>
            <a:cxnLst/>
            <a:rect l="l" t="t" r="r" b="b"/>
            <a:pathLst>
              <a:path w="10160000" h="6540500">
                <a:moveTo>
                  <a:pt x="0" y="6540500"/>
                </a:moveTo>
                <a:lnTo>
                  <a:pt x="10160000" y="6540500"/>
                </a:lnTo>
                <a:lnTo>
                  <a:pt x="10160000" y="0"/>
                </a:lnTo>
                <a:lnTo>
                  <a:pt x="0" y="0"/>
                </a:lnTo>
                <a:lnTo>
                  <a:pt x="0" y="6540500"/>
                </a:lnTo>
                <a:close/>
              </a:path>
            </a:pathLst>
          </a:custGeom>
          <a:solidFill>
            <a:srgbClr val="0053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274320" y="-297180"/>
            <a:ext cx="9692640" cy="1268730"/>
          </a:xfrm>
          <a:custGeom>
            <a:avLst/>
            <a:gdLst/>
            <a:ahLst/>
            <a:cxnLst/>
            <a:rect l="l" t="t" r="r" b="b"/>
            <a:pathLst>
              <a:path w="10769600" h="1409700">
                <a:moveTo>
                  <a:pt x="10464800" y="330200"/>
                </a:moveTo>
                <a:lnTo>
                  <a:pt x="304800" y="330200"/>
                </a:lnTo>
                <a:lnTo>
                  <a:pt x="304800" y="1409700"/>
                </a:lnTo>
                <a:lnTo>
                  <a:pt x="10464800" y="1409700"/>
                </a:lnTo>
                <a:lnTo>
                  <a:pt x="10464800" y="330200"/>
                </a:lnTo>
                <a:close/>
              </a:path>
            </a:pathLst>
          </a:custGeom>
          <a:solidFill>
            <a:srgbClr val="033D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0160000" h="7620000">
                <a:moveTo>
                  <a:pt x="0" y="7620000"/>
                </a:moveTo>
                <a:lnTo>
                  <a:pt x="10160000" y="7620000"/>
                </a:lnTo>
                <a:lnTo>
                  <a:pt x="10160000" y="0"/>
                </a:lnTo>
                <a:lnTo>
                  <a:pt x="0" y="0"/>
                </a:lnTo>
                <a:lnTo>
                  <a:pt x="0" y="76200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5"/>
              </a:lnSpc>
              <a:spcBef>
                <a:spcPts val="19"/>
              </a:spcBef>
            </a:pPr>
            <a:endParaRPr sz="900"/>
          </a:p>
          <a:p>
            <a:pPr marL="2845490">
              <a:lnSpc>
                <a:spcPct val="95825"/>
              </a:lnSpc>
              <a:spcBef>
                <a:spcPts val="900"/>
              </a:spcBef>
            </a:pPr>
            <a:r>
              <a:rPr sz="3800" dirty="0">
                <a:solidFill>
                  <a:srgbClr val="FEFFFF"/>
                </a:solidFill>
                <a:latin typeface="Times New Roman"/>
                <a:cs typeface="Times New Roman"/>
              </a:rPr>
              <a:t>CSS</a:t>
            </a:r>
            <a:r>
              <a:rPr sz="3800" spc="170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3800" dirty="0">
                <a:solidFill>
                  <a:srgbClr val="FEFFFF"/>
                </a:solidFill>
                <a:latin typeface="Times New Roman"/>
                <a:cs typeface="Times New Roman"/>
              </a:rPr>
              <a:t>Declaration</a:t>
            </a:r>
            <a:endParaRPr sz="3800">
              <a:latin typeface="Times New Roman"/>
              <a:cs typeface="Times New Roman"/>
            </a:endParaRPr>
          </a:p>
          <a:p>
            <a:pPr marL="616044">
              <a:lnSpc>
                <a:spcPct val="94401"/>
              </a:lnSpc>
              <a:spcBef>
                <a:spcPts val="6039"/>
              </a:spcBef>
            </a:pPr>
            <a:r>
              <a:rPr sz="3100" dirty="0">
                <a:solidFill>
                  <a:srgbClr val="FEFFFF"/>
                </a:solidFill>
                <a:latin typeface="Courier New"/>
                <a:cs typeface="Courier New"/>
              </a:rPr>
              <a:t>p {</a:t>
            </a:r>
            <a:endParaRPr sz="3100">
              <a:latin typeface="Courier New"/>
              <a:cs typeface="Courier New"/>
            </a:endParaRPr>
          </a:p>
          <a:p>
            <a:pPr marL="1082466">
              <a:lnSpc>
                <a:spcPts val="3330"/>
              </a:lnSpc>
              <a:spcBef>
                <a:spcPts val="167"/>
              </a:spcBef>
            </a:pPr>
            <a:r>
              <a:rPr sz="4600" baseline="5192" dirty="0">
                <a:solidFill>
                  <a:srgbClr val="FEFFFF"/>
                </a:solidFill>
                <a:latin typeface="Courier New"/>
                <a:cs typeface="Courier New"/>
              </a:rPr>
              <a:t>font-family: Arial, sans-serif;</a:t>
            </a:r>
            <a:endParaRPr sz="3100">
              <a:latin typeface="Courier New"/>
              <a:cs typeface="Courier New"/>
            </a:endParaRPr>
          </a:p>
          <a:p>
            <a:pPr marL="1082466">
              <a:lnSpc>
                <a:spcPts val="3240"/>
              </a:lnSpc>
            </a:pPr>
            <a:r>
              <a:rPr sz="4600" baseline="5192" dirty="0">
                <a:solidFill>
                  <a:srgbClr val="FEFFFF"/>
                </a:solidFill>
                <a:latin typeface="Courier New"/>
                <a:cs typeface="Courier New"/>
              </a:rPr>
              <a:t>font-size: 14px;</a:t>
            </a:r>
            <a:endParaRPr sz="3100">
              <a:latin typeface="Courier New"/>
              <a:cs typeface="Courier New"/>
            </a:endParaRPr>
          </a:p>
          <a:p>
            <a:pPr marL="1082466">
              <a:lnSpc>
                <a:spcPts val="3330"/>
              </a:lnSpc>
              <a:spcBef>
                <a:spcPts val="5"/>
              </a:spcBef>
            </a:pPr>
            <a:r>
              <a:rPr sz="4600" baseline="5192" dirty="0">
                <a:solidFill>
                  <a:srgbClr val="FEFFFF"/>
                </a:solidFill>
                <a:latin typeface="Courier New"/>
                <a:cs typeface="Courier New"/>
              </a:rPr>
              <a:t>color: #666666;</a:t>
            </a:r>
            <a:endParaRPr sz="3100">
              <a:latin typeface="Courier New"/>
              <a:cs typeface="Courier New"/>
            </a:endParaRPr>
          </a:p>
          <a:p>
            <a:pPr marL="616044">
              <a:lnSpc>
                <a:spcPct val="94401"/>
              </a:lnSpc>
              <a:spcBef>
                <a:spcPts val="957"/>
              </a:spcBef>
            </a:pPr>
            <a:r>
              <a:rPr sz="3100" dirty="0">
                <a:solidFill>
                  <a:srgbClr val="FEFFFF"/>
                </a:solidFill>
                <a:latin typeface="Courier New"/>
                <a:cs typeface="Courier New"/>
              </a:rPr>
              <a:t>}</a:t>
            </a:r>
            <a:endParaRPr sz="3100">
              <a:latin typeface="Courier New"/>
              <a:cs typeface="Courier New"/>
            </a:endParaRPr>
          </a:p>
          <a:p>
            <a:pPr marL="638904" marR="968799">
              <a:lnSpc>
                <a:spcPct val="98987"/>
              </a:lnSpc>
              <a:spcBef>
                <a:spcPts val="8677"/>
              </a:spcBef>
            </a:pP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You</a:t>
            </a:r>
            <a:r>
              <a:rPr sz="2900" spc="26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can</a:t>
            </a:r>
            <a:r>
              <a:rPr sz="2900" spc="506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apply</a:t>
            </a:r>
            <a:r>
              <a:rPr sz="2900" spc="666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multiple </a:t>
            </a:r>
            <a:r>
              <a:rPr sz="2900" spc="169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declarations</a:t>
            </a:r>
            <a:r>
              <a:rPr sz="2900" spc="-95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to</a:t>
            </a:r>
            <a:r>
              <a:rPr sz="2900" spc="452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a selector(s)</a:t>
            </a:r>
            <a:r>
              <a:rPr sz="2900" spc="26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by</a:t>
            </a:r>
            <a:r>
              <a:rPr sz="2900" spc="228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separating</a:t>
            </a:r>
            <a:r>
              <a:rPr sz="2900" spc="-73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the</a:t>
            </a:r>
            <a:r>
              <a:rPr sz="2900" spc="659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delcarations</a:t>
            </a:r>
            <a:r>
              <a:rPr sz="2900" spc="671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with semi-colons.</a:t>
            </a:r>
            <a:endParaRPr sz="2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bject 32"/>
          <p:cNvSpPr txBox="1"/>
          <p:nvPr/>
        </p:nvSpPr>
        <p:spPr>
          <a:xfrm>
            <a:off x="916940" y="450778"/>
            <a:ext cx="4748462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0"/>
              </a:lnSpc>
              <a:spcBef>
                <a:spcPts val="229"/>
              </a:spcBef>
            </a:pPr>
            <a:r>
              <a:rPr sz="4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H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TML</a:t>
            </a:r>
            <a:r>
              <a:rPr sz="4400" spc="-244" dirty="0" smtClean="0">
                <a:solidFill>
                  <a:srgbClr val="732016"/>
                </a:solidFill>
                <a:latin typeface="Times New Roman"/>
                <a:cs typeface="Times New Roman"/>
              </a:rPr>
              <a:t> </a:t>
            </a:r>
            <a:r>
              <a:rPr sz="4400" spc="-179" dirty="0" smtClean="0">
                <a:solidFill>
                  <a:srgbClr val="732016"/>
                </a:solidFill>
                <a:latin typeface="Times New Roman"/>
                <a:cs typeface="Times New Roman"/>
              </a:rPr>
              <a:t>W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i</a:t>
            </a:r>
            <a:r>
              <a:rPr sz="4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t</a:t>
            </a:r>
            <a:r>
              <a:rPr sz="4400" spc="9" dirty="0" smtClean="0">
                <a:solidFill>
                  <a:srgbClr val="732016"/>
                </a:solidFill>
                <a:latin typeface="Times New Roman"/>
                <a:cs typeface="Times New Roman"/>
              </a:rPr>
              <a:t>ho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ut</a:t>
            </a:r>
            <a:r>
              <a:rPr sz="4400" spc="-43" dirty="0" smtClean="0">
                <a:solidFill>
                  <a:srgbClr val="732016"/>
                </a:solidFill>
                <a:latin typeface="Times New Roman"/>
                <a:cs typeface="Times New Roman"/>
              </a:rPr>
              <a:t> </a:t>
            </a:r>
            <a:r>
              <a:rPr sz="4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CS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574048" y="1215864"/>
            <a:ext cx="60726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7EAFF9"/>
                </a:solidFill>
                <a:latin typeface="Arial"/>
                <a:cs typeface="Arial"/>
              </a:rPr>
              <a:t>~</a:t>
            </a:r>
            <a:r>
              <a:rPr sz="1800" spc="0" dirty="0" smtClean="0">
                <a:solidFill>
                  <a:srgbClr val="8EBFFB"/>
                </a:solidFill>
                <a:latin typeface="Arial"/>
                <a:cs typeface="Arial"/>
              </a:rPr>
              <a:t>LQl</a:t>
            </a:r>
            <a:r>
              <a:rPr sz="1800" spc="0" dirty="0" smtClean="0">
                <a:solidFill>
                  <a:srgbClr val="D3AFC1"/>
                </a:solidFill>
                <a:latin typeface="Arial"/>
                <a:cs typeface="Arial"/>
              </a:rPr>
              <a:t>~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45945" y="1237592"/>
            <a:ext cx="1789879" cy="3980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sz="1600" spc="0" dirty="0" smtClean="0">
                <a:latin typeface="Times New Roman"/>
                <a:cs typeface="Times New Roman"/>
              </a:rPr>
              <a:t>e</a:t>
            </a:r>
            <a:r>
              <a:rPr sz="1600" spc="-30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A7CDF6"/>
                </a:solidFill>
                <a:latin typeface="Times New Roman"/>
                <a:cs typeface="Times New Roman"/>
              </a:rPr>
              <a:t>Ti</a:t>
            </a:r>
            <a:r>
              <a:rPr sz="900" spc="0" dirty="0" smtClean="0">
                <a:solidFill>
                  <a:srgbClr val="BCDDFB"/>
                </a:solidFill>
                <a:latin typeface="Times New Roman"/>
                <a:cs typeface="Times New Roman"/>
              </a:rPr>
              <a:t>ll</a:t>
            </a:r>
            <a:r>
              <a:rPr sz="900" spc="0" dirty="0" smtClean="0">
                <a:solidFill>
                  <a:srgbClr val="A7CDF6"/>
                </a:solidFill>
                <a:latin typeface="Times New Roman"/>
                <a:cs typeface="Times New Roman"/>
              </a:rPr>
              <a:t>e</a:t>
            </a:r>
            <a:r>
              <a:rPr sz="900" spc="170" dirty="0" smtClean="0">
                <a:solidFill>
                  <a:srgbClr val="A7CDF6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A7CDF6"/>
                </a:solidFill>
                <a:latin typeface="Times New Roman"/>
                <a:cs typeface="Times New Roman"/>
              </a:rPr>
              <a:t>Gocs</a:t>
            </a:r>
            <a:r>
              <a:rPr sz="900" spc="14" dirty="0" smtClean="0">
                <a:solidFill>
                  <a:srgbClr val="A7CDF6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A7CDF6"/>
                </a:solidFill>
                <a:latin typeface="Times New Roman"/>
                <a:cs typeface="Times New Roman"/>
              </a:rPr>
              <a:t>H</a:t>
            </a:r>
            <a:r>
              <a:rPr sz="900" spc="0" dirty="0" smtClean="0">
                <a:solidFill>
                  <a:srgbClr val="BCDDFB"/>
                </a:solidFill>
                <a:latin typeface="Times New Roman"/>
                <a:cs typeface="Times New Roman"/>
              </a:rPr>
              <a:t>er</a:t>
            </a:r>
            <a:r>
              <a:rPr sz="900" spc="0" dirty="0" smtClean="0">
                <a:solidFill>
                  <a:srgbClr val="A7CDF6"/>
                </a:solidFill>
                <a:latin typeface="Times New Roman"/>
                <a:cs typeface="Times New Roman"/>
              </a:rPr>
              <a:t>e </a:t>
            </a:r>
            <a:r>
              <a:rPr sz="900" spc="9" dirty="0" smtClean="0">
                <a:solidFill>
                  <a:srgbClr val="A7CDF6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579AFD"/>
                </a:solidFill>
                <a:latin typeface="Times New Roman"/>
                <a:cs typeface="Times New Roman"/>
              </a:rPr>
              <a:t>.</a:t>
            </a:r>
            <a:r>
              <a:rPr sz="900" spc="75" dirty="0" smtClean="0">
                <a:solidFill>
                  <a:srgbClr val="579AFD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BCDDFB"/>
                </a:solidFill>
                <a:latin typeface="Times New Roman"/>
                <a:cs typeface="Times New Roman"/>
              </a:rPr>
              <a:t>M</a:t>
            </a:r>
            <a:r>
              <a:rPr sz="900" spc="0" dirty="0" smtClean="0">
                <a:solidFill>
                  <a:srgbClr val="A7CDF6"/>
                </a:solidFill>
                <a:latin typeface="Times New Roman"/>
                <a:cs typeface="Times New Roman"/>
              </a:rPr>
              <a:t>ozll</a:t>
            </a:r>
            <a:r>
              <a:rPr sz="900" spc="-4" dirty="0" smtClean="0">
                <a:solidFill>
                  <a:srgbClr val="A7CDF6"/>
                </a:solidFill>
                <a:latin typeface="Times New Roman"/>
                <a:cs typeface="Times New Roman"/>
              </a:rPr>
              <a:t>l</a:t>
            </a:r>
            <a:r>
              <a:rPr sz="900" spc="0" dirty="0" smtClean="0">
                <a:solidFill>
                  <a:srgbClr val="BCDDFB"/>
                </a:solidFill>
                <a:latin typeface="Times New Roman"/>
                <a:cs typeface="Times New Roman"/>
              </a:rPr>
              <a:t>a</a:t>
            </a:r>
            <a:r>
              <a:rPr sz="900" spc="54" dirty="0" smtClean="0">
                <a:solidFill>
                  <a:srgbClr val="BCDDFB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A7CDF6"/>
                </a:solidFill>
                <a:latin typeface="Times New Roman"/>
                <a:cs typeface="Times New Roman"/>
              </a:rPr>
              <a:t>flrefo</a:t>
            </a:r>
            <a:r>
              <a:rPr sz="900" spc="0" dirty="0" smtClean="0">
                <a:solidFill>
                  <a:srgbClr val="BCDDFB"/>
                </a:solidFill>
                <a:latin typeface="Times New Roman"/>
                <a:cs typeface="Times New Roman"/>
              </a:rPr>
              <a:t>x</a:t>
            </a:r>
            <a:endParaRPr sz="900">
              <a:latin typeface="Times New Roman"/>
              <a:cs typeface="Times New Roman"/>
            </a:endParaRPr>
          </a:p>
          <a:p>
            <a:pPr marL="49573" marR="30480">
              <a:lnSpc>
                <a:spcPct val="95825"/>
              </a:lnSpc>
              <a:spcBef>
                <a:spcPts val="78"/>
              </a:spcBef>
            </a:pPr>
            <a:r>
              <a:rPr sz="1000" spc="0" dirty="0" smtClean="0">
                <a:solidFill>
                  <a:srgbClr val="7B7977"/>
                </a:solidFill>
                <a:latin typeface="Arial"/>
                <a:cs typeface="Arial"/>
              </a:rPr>
              <a:t>f.Ie    </a:t>
            </a:r>
            <a:r>
              <a:rPr sz="1000" spc="94" dirty="0" smtClean="0">
                <a:solidFill>
                  <a:srgbClr val="7B7977"/>
                </a:solidFill>
                <a:latin typeface="Arial"/>
                <a:cs typeface="Arial"/>
              </a:rPr>
              <a:t> </a:t>
            </a:r>
            <a:r>
              <a:rPr sz="900" spc="0" dirty="0" smtClean="0">
                <a:solidFill>
                  <a:srgbClr val="7B7977"/>
                </a:solidFill>
                <a:latin typeface="Arial"/>
                <a:cs typeface="Arial"/>
              </a:rPr>
              <a:t>E,dt    </a:t>
            </a:r>
            <a:r>
              <a:rPr sz="900" spc="154" dirty="0" smtClean="0">
                <a:solidFill>
                  <a:srgbClr val="7B7977"/>
                </a:solidFill>
                <a:latin typeface="Arial"/>
                <a:cs typeface="Arial"/>
              </a:rPr>
              <a:t> </a:t>
            </a:r>
            <a:r>
              <a:rPr sz="800" spc="0" dirty="0" smtClean="0">
                <a:solidFill>
                  <a:srgbClr val="7B7977"/>
                </a:solidFill>
                <a:latin typeface="Arial"/>
                <a:cs typeface="Arial"/>
              </a:rPr>
              <a:t>:tjew  </a:t>
            </a:r>
            <a:r>
              <a:rPr sz="800" spc="128" dirty="0" smtClean="0">
                <a:solidFill>
                  <a:srgbClr val="7B7977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7B7977"/>
                </a:solidFill>
                <a:latin typeface="Times New Roman"/>
                <a:cs typeface="Times New Roman"/>
              </a:rPr>
              <a:t>Hlitory     </a:t>
            </a:r>
            <a:r>
              <a:rPr sz="1000" spc="89" dirty="0" smtClean="0">
                <a:solidFill>
                  <a:srgbClr val="7B7977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7B7977"/>
                </a:solidFill>
                <a:latin typeface="Times New Roman"/>
                <a:cs typeface="Times New Roman"/>
              </a:rPr>
              <a:t>~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487670" y="1303102"/>
            <a:ext cx="3055620" cy="889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2000" i="1" spc="9" dirty="0" smtClean="0">
                <a:latin typeface="Times New Roman"/>
                <a:cs typeface="Times New Roman"/>
              </a:rPr>
              <a:t>“</a:t>
            </a:r>
            <a:r>
              <a:rPr sz="2000" i="1" spc="4" dirty="0" smtClean="0">
                <a:latin typeface="Times New Roman"/>
                <a:cs typeface="Times New Roman"/>
              </a:rPr>
              <a:t>H</a:t>
            </a:r>
            <a:r>
              <a:rPr sz="2000" i="1" spc="9" dirty="0" smtClean="0">
                <a:latin typeface="Times New Roman"/>
                <a:cs typeface="Times New Roman"/>
              </a:rPr>
              <a:t>T</a:t>
            </a:r>
            <a:r>
              <a:rPr sz="2000" i="1" spc="-4" dirty="0" smtClean="0">
                <a:latin typeface="Times New Roman"/>
                <a:cs typeface="Times New Roman"/>
              </a:rPr>
              <a:t>M</a:t>
            </a:r>
            <a:r>
              <a:rPr sz="2000" i="1" spc="0" dirty="0" smtClean="0">
                <a:latin typeface="Times New Roman"/>
                <a:cs typeface="Times New Roman"/>
              </a:rPr>
              <a:t>L</a:t>
            </a:r>
            <a:r>
              <a:rPr sz="2000" i="1" spc="9" dirty="0" smtClean="0">
                <a:latin typeface="Times New Roman"/>
                <a:cs typeface="Times New Roman"/>
              </a:rPr>
              <a:t> </a:t>
            </a:r>
            <a:r>
              <a:rPr sz="2000" i="1" spc="4" dirty="0" smtClean="0">
                <a:latin typeface="Times New Roman"/>
                <a:cs typeface="Times New Roman"/>
              </a:rPr>
              <a:t>w</a:t>
            </a:r>
            <a:r>
              <a:rPr sz="2000" i="1" spc="-4" dirty="0" smtClean="0">
                <a:latin typeface="Times New Roman"/>
                <a:cs typeface="Times New Roman"/>
              </a:rPr>
              <a:t>it</a:t>
            </a:r>
            <a:r>
              <a:rPr sz="2000" i="1" spc="9" dirty="0" smtClean="0">
                <a:latin typeface="Times New Roman"/>
                <a:cs typeface="Times New Roman"/>
              </a:rPr>
              <a:t>h</a:t>
            </a:r>
            <a:r>
              <a:rPr sz="2000" i="1" spc="0" dirty="0" smtClean="0">
                <a:latin typeface="Times New Roman"/>
                <a:cs typeface="Times New Roman"/>
              </a:rPr>
              <a:t>o</a:t>
            </a:r>
            <a:r>
              <a:rPr sz="2000" i="1" spc="9" dirty="0" smtClean="0">
                <a:latin typeface="Times New Roman"/>
                <a:cs typeface="Times New Roman"/>
              </a:rPr>
              <a:t>u</a:t>
            </a:r>
            <a:r>
              <a:rPr sz="2000" i="1" spc="0" dirty="0" smtClean="0">
                <a:latin typeface="Times New Roman"/>
                <a:cs typeface="Times New Roman"/>
              </a:rPr>
              <a:t>t</a:t>
            </a:r>
            <a:r>
              <a:rPr sz="2000" i="1" spc="-29" dirty="0" smtClean="0">
                <a:latin typeface="Times New Roman"/>
                <a:cs typeface="Times New Roman"/>
              </a:rPr>
              <a:t> </a:t>
            </a:r>
            <a:r>
              <a:rPr sz="2000" i="1" spc="-4" dirty="0" smtClean="0">
                <a:latin typeface="Times New Roman"/>
                <a:cs typeface="Times New Roman"/>
              </a:rPr>
              <a:t>C</a:t>
            </a:r>
            <a:r>
              <a:rPr sz="2000" i="1" spc="9" dirty="0" smtClean="0">
                <a:latin typeface="Times New Roman"/>
                <a:cs typeface="Times New Roman"/>
              </a:rPr>
              <a:t>S</a:t>
            </a:r>
            <a:r>
              <a:rPr sz="2000" i="1" spc="0" dirty="0" smtClean="0">
                <a:latin typeface="Times New Roman"/>
                <a:cs typeface="Times New Roman"/>
              </a:rPr>
              <a:t>S</a:t>
            </a:r>
            <a:r>
              <a:rPr sz="2000" i="1" spc="-9" dirty="0" smtClean="0">
                <a:latin typeface="Times New Roman"/>
                <a:cs typeface="Times New Roman"/>
              </a:rPr>
              <a:t> </a:t>
            </a:r>
            <a:r>
              <a:rPr sz="2000" i="1" spc="-4" dirty="0" smtClean="0">
                <a:latin typeface="Times New Roman"/>
                <a:cs typeface="Times New Roman"/>
              </a:rPr>
              <a:t>i</a:t>
            </a:r>
            <a:r>
              <a:rPr sz="2000" i="1" spc="0" dirty="0" smtClean="0">
                <a:latin typeface="Times New Roman"/>
                <a:cs typeface="Times New Roman"/>
              </a:rPr>
              <a:t>s</a:t>
            </a:r>
            <a:r>
              <a:rPr sz="2000" i="1" spc="9" dirty="0" smtClean="0">
                <a:latin typeface="Times New Roman"/>
                <a:cs typeface="Times New Roman"/>
              </a:rPr>
              <a:t> </a:t>
            </a:r>
            <a:r>
              <a:rPr sz="2000" i="1" spc="-4" dirty="0" smtClean="0">
                <a:latin typeface="Times New Roman"/>
                <a:cs typeface="Times New Roman"/>
              </a:rPr>
              <a:t>li</a:t>
            </a:r>
            <a:r>
              <a:rPr sz="2000" i="1" spc="0" dirty="0" smtClean="0">
                <a:latin typeface="Times New Roman"/>
                <a:cs typeface="Times New Roman"/>
              </a:rPr>
              <a:t>ke a</a:t>
            </a:r>
            <a:endParaRPr sz="2000">
              <a:latin typeface="Times New Roman"/>
              <a:cs typeface="Times New Roman"/>
            </a:endParaRPr>
          </a:p>
          <a:p>
            <a:pPr marL="12700" marR="508638">
              <a:lnSpc>
                <a:spcPct val="100041"/>
              </a:lnSpc>
            </a:pPr>
            <a:r>
              <a:rPr sz="2000" i="1" spc="9" dirty="0" smtClean="0">
                <a:latin typeface="Times New Roman"/>
                <a:cs typeface="Times New Roman"/>
              </a:rPr>
              <a:t>p</a:t>
            </a:r>
            <a:r>
              <a:rPr sz="2000" i="1" spc="-4" dirty="0" smtClean="0">
                <a:latin typeface="Times New Roman"/>
                <a:cs typeface="Times New Roman"/>
              </a:rPr>
              <a:t>i</a:t>
            </a:r>
            <a:r>
              <a:rPr sz="2000" i="1" spc="0" dirty="0" smtClean="0">
                <a:latin typeface="Times New Roman"/>
                <a:cs typeface="Times New Roman"/>
              </a:rPr>
              <a:t>ece</a:t>
            </a:r>
            <a:r>
              <a:rPr sz="2000" i="1" spc="-9" dirty="0" smtClean="0">
                <a:latin typeface="Times New Roman"/>
                <a:cs typeface="Times New Roman"/>
              </a:rPr>
              <a:t> </a:t>
            </a:r>
            <a:r>
              <a:rPr sz="2000" i="1" spc="9" dirty="0" smtClean="0">
                <a:latin typeface="Times New Roman"/>
                <a:cs typeface="Times New Roman"/>
              </a:rPr>
              <a:t>o</a:t>
            </a:r>
            <a:r>
              <a:rPr sz="2000" i="1" spc="0" dirty="0" smtClean="0">
                <a:latin typeface="Times New Roman"/>
                <a:cs typeface="Times New Roman"/>
              </a:rPr>
              <a:t>f</a:t>
            </a:r>
            <a:r>
              <a:rPr sz="2000" i="1" spc="-14" dirty="0" smtClean="0">
                <a:latin typeface="Times New Roman"/>
                <a:cs typeface="Times New Roman"/>
              </a:rPr>
              <a:t> </a:t>
            </a:r>
            <a:r>
              <a:rPr sz="2000" i="1" spc="0" dirty="0" smtClean="0">
                <a:latin typeface="Times New Roman"/>
                <a:cs typeface="Times New Roman"/>
              </a:rPr>
              <a:t>c</a:t>
            </a:r>
            <a:r>
              <a:rPr sz="2000" i="1" spc="9" dirty="0" smtClean="0">
                <a:latin typeface="Times New Roman"/>
                <a:cs typeface="Times New Roman"/>
              </a:rPr>
              <a:t>an</a:t>
            </a:r>
            <a:r>
              <a:rPr sz="2000" i="1" spc="0" dirty="0" smtClean="0">
                <a:latin typeface="Times New Roman"/>
                <a:cs typeface="Times New Roman"/>
              </a:rPr>
              <a:t>dy</a:t>
            </a:r>
            <a:r>
              <a:rPr sz="2000" i="1" spc="-9" dirty="0" smtClean="0">
                <a:latin typeface="Times New Roman"/>
                <a:cs typeface="Times New Roman"/>
              </a:rPr>
              <a:t> </a:t>
            </a:r>
            <a:r>
              <a:rPr sz="2000" i="1" spc="-4" dirty="0" smtClean="0">
                <a:latin typeface="Times New Roman"/>
                <a:cs typeface="Times New Roman"/>
              </a:rPr>
              <a:t>wit</a:t>
            </a:r>
            <a:r>
              <a:rPr sz="2000" i="1" spc="9" dirty="0" smtClean="0">
                <a:latin typeface="Times New Roman"/>
                <a:cs typeface="Times New Roman"/>
              </a:rPr>
              <a:t>hou</a:t>
            </a:r>
            <a:r>
              <a:rPr sz="2000" i="1" spc="0" dirty="0" smtClean="0">
                <a:latin typeface="Times New Roman"/>
                <a:cs typeface="Times New Roman"/>
              </a:rPr>
              <a:t>t</a:t>
            </a:r>
            <a:r>
              <a:rPr sz="2000" i="1" spc="-34" dirty="0" smtClean="0">
                <a:latin typeface="Times New Roman"/>
                <a:cs typeface="Times New Roman"/>
              </a:rPr>
              <a:t> </a:t>
            </a:r>
            <a:r>
              <a:rPr sz="2000" i="1" spc="0" dirty="0" smtClean="0">
                <a:latin typeface="Times New Roman"/>
                <a:cs typeface="Times New Roman"/>
              </a:rPr>
              <a:t>a </a:t>
            </a:r>
            <a:r>
              <a:rPr sz="2000" i="1" spc="9" dirty="0" smtClean="0">
                <a:latin typeface="Times New Roman"/>
                <a:cs typeface="Times New Roman"/>
              </a:rPr>
              <a:t>p</a:t>
            </a:r>
            <a:r>
              <a:rPr sz="2000" i="1" spc="0" dirty="0" smtClean="0">
                <a:latin typeface="Times New Roman"/>
                <a:cs typeface="Times New Roman"/>
              </a:rPr>
              <a:t>re</a:t>
            </a:r>
            <a:r>
              <a:rPr sz="2000" i="1" spc="-4" dirty="0" smtClean="0">
                <a:latin typeface="Times New Roman"/>
                <a:cs typeface="Times New Roman"/>
              </a:rPr>
              <a:t>tt</a:t>
            </a:r>
            <a:r>
              <a:rPr sz="2000" i="1" spc="0" dirty="0" smtClean="0">
                <a:latin typeface="Times New Roman"/>
                <a:cs typeface="Times New Roman"/>
              </a:rPr>
              <a:t>y</a:t>
            </a:r>
            <a:r>
              <a:rPr sz="2000" i="1" spc="-9" dirty="0" smtClean="0">
                <a:latin typeface="Times New Roman"/>
                <a:cs typeface="Times New Roman"/>
              </a:rPr>
              <a:t> </a:t>
            </a:r>
            <a:r>
              <a:rPr sz="2000" i="1" spc="-4" dirty="0" smtClean="0">
                <a:latin typeface="Times New Roman"/>
                <a:cs typeface="Times New Roman"/>
              </a:rPr>
              <a:t>w</a:t>
            </a:r>
            <a:r>
              <a:rPr sz="2000" i="1" spc="9" dirty="0" smtClean="0">
                <a:latin typeface="Times New Roman"/>
                <a:cs typeface="Times New Roman"/>
              </a:rPr>
              <a:t>r</a:t>
            </a:r>
            <a:r>
              <a:rPr sz="2000" i="1" spc="0" dirty="0" smtClean="0">
                <a:latin typeface="Times New Roman"/>
                <a:cs typeface="Times New Roman"/>
              </a:rPr>
              <a:t>a</a:t>
            </a:r>
            <a:r>
              <a:rPr sz="2000" i="1" spc="9" dirty="0" smtClean="0">
                <a:latin typeface="Times New Roman"/>
                <a:cs typeface="Times New Roman"/>
              </a:rPr>
              <a:t>pp</a:t>
            </a:r>
            <a:r>
              <a:rPr sz="2000" i="1" spc="0" dirty="0" smtClean="0">
                <a:latin typeface="Times New Roman"/>
                <a:cs typeface="Times New Roman"/>
              </a:rPr>
              <a:t>er.”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96869" y="1473043"/>
            <a:ext cx="255557" cy="165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100" spc="0" dirty="0" smtClean="0">
                <a:solidFill>
                  <a:srgbClr val="7B7977"/>
                </a:solidFill>
                <a:latin typeface="Times New Roman"/>
                <a:cs typeface="Times New Roman"/>
              </a:rPr>
              <a:t>lools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136082" y="1473043"/>
            <a:ext cx="104551" cy="165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100" spc="0" dirty="0" smtClean="0">
                <a:solidFill>
                  <a:srgbClr val="7B7977"/>
                </a:solidFill>
                <a:latin typeface="Times New Roman"/>
                <a:cs typeface="Times New Roman"/>
              </a:rPr>
              <a:t>~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668622" y="1675514"/>
            <a:ext cx="202637" cy="215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30"/>
              </a:lnSpc>
              <a:spcBef>
                <a:spcPts val="81"/>
              </a:spcBef>
            </a:pPr>
            <a:r>
              <a:rPr sz="1500" spc="0" dirty="0" smtClean="0">
                <a:solidFill>
                  <a:srgbClr val="36669C"/>
                </a:solidFill>
                <a:latin typeface="Times New Roman"/>
                <a:cs typeface="Times New Roman"/>
              </a:rPr>
              <a:t>C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423680" y="1675514"/>
            <a:ext cx="1701255" cy="215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30"/>
              </a:lnSpc>
              <a:spcBef>
                <a:spcPts val="81"/>
              </a:spcBef>
            </a:pPr>
            <a:r>
              <a:rPr sz="800" spc="0" dirty="0" smtClean="0">
                <a:solidFill>
                  <a:srgbClr val="7B7977"/>
                </a:solidFill>
                <a:latin typeface="Arial"/>
                <a:cs typeface="Arial"/>
              </a:rPr>
              <a:t>Oevelopme</a:t>
            </a:r>
            <a:r>
              <a:rPr sz="800" spc="138" dirty="0" smtClean="0">
                <a:solidFill>
                  <a:srgbClr val="7B7977"/>
                </a:solidFill>
                <a:latin typeface="Arial"/>
                <a:cs typeface="Arial"/>
              </a:rPr>
              <a:t> </a:t>
            </a:r>
            <a:r>
              <a:rPr sz="1200" i="1" spc="0" dirty="0" smtClean="0">
                <a:solidFill>
                  <a:srgbClr val="B8BAB5"/>
                </a:solidFill>
                <a:latin typeface="Times New Roman"/>
                <a:cs typeface="Times New Roman"/>
              </a:rPr>
              <a:t>is</a:t>
            </a:r>
            <a:r>
              <a:rPr sz="1200" i="1" spc="-27" dirty="0" smtClean="0">
                <a:solidFill>
                  <a:srgbClr val="B8BAB5"/>
                </a:solidFill>
                <a:latin typeface="Times New Roman"/>
                <a:cs typeface="Times New Roman"/>
              </a:rPr>
              <a:t> </a:t>
            </a:r>
            <a:r>
              <a:rPr sz="400" i="1" spc="0" dirty="0" smtClean="0">
                <a:solidFill>
                  <a:srgbClr val="A5A8A7"/>
                </a:solidFill>
                <a:latin typeface="Times New Roman"/>
                <a:cs typeface="Times New Roman"/>
              </a:rPr>
              <a:t>&gt;      </a:t>
            </a:r>
            <a:r>
              <a:rPr sz="400" i="1" spc="100" dirty="0" smtClean="0">
                <a:solidFill>
                  <a:srgbClr val="A5A8A7"/>
                </a:solidFill>
                <a:latin typeface="Times New Roman"/>
                <a:cs typeface="Times New Roman"/>
              </a:rPr>
              <a:t> </a:t>
            </a:r>
            <a:r>
              <a:rPr sz="1500" b="1" spc="0" dirty="0" smtClean="0">
                <a:solidFill>
                  <a:srgbClr val="54627C"/>
                </a:solidFill>
                <a:latin typeface="Times New Roman"/>
                <a:cs typeface="Times New Roman"/>
              </a:rPr>
              <a:t>·</a:t>
            </a:r>
            <a:r>
              <a:rPr sz="1500" b="1" spc="0" dirty="0" smtClean="0">
                <a:solidFill>
                  <a:srgbClr val="36669C"/>
                </a:solidFill>
                <a:latin typeface="Times New Roman"/>
                <a:cs typeface="Times New Roman"/>
              </a:rPr>
              <a:t>'</a:t>
            </a:r>
            <a:r>
              <a:rPr sz="1500" b="1" spc="0" dirty="0" smtClean="0">
                <a:solidFill>
                  <a:srgbClr val="4B6434"/>
                </a:solidFill>
                <a:latin typeface="Times New Roman"/>
                <a:cs typeface="Times New Roman"/>
              </a:rPr>
              <a:t>f</a:t>
            </a:r>
            <a:r>
              <a:rPr sz="1500" b="1" spc="0" dirty="0" smtClean="0">
                <a:solidFill>
                  <a:srgbClr val="A5A8A7"/>
                </a:solidFill>
                <a:latin typeface="Times New Roman"/>
                <a:cs typeface="Times New Roman"/>
              </a:rPr>
              <a:t>·</a:t>
            </a:r>
            <a:r>
              <a:rPr sz="1500" b="1" spc="64" dirty="0" smtClean="0">
                <a:solidFill>
                  <a:srgbClr val="A5A8A7"/>
                </a:solidFill>
                <a:latin typeface="Times New Roman"/>
                <a:cs typeface="Times New Roman"/>
              </a:rPr>
              <a:t> </a:t>
            </a:r>
            <a:r>
              <a:rPr sz="800" spc="0" dirty="0" smtClean="0">
                <a:solidFill>
                  <a:srgbClr val="7B7977"/>
                </a:solidFill>
                <a:latin typeface="Arial"/>
                <a:cs typeface="Arial"/>
              </a:rPr>
              <a:t>html</a:t>
            </a:r>
            <a:r>
              <a:rPr sz="800" spc="-100" dirty="0" smtClean="0">
                <a:solidFill>
                  <a:srgbClr val="7B7977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7B7977"/>
                </a:solidFill>
                <a:latin typeface="Times New Roman"/>
                <a:cs typeface="Times New Roman"/>
              </a:rPr>
              <a:t>w«t</a:t>
            </a:r>
            <a:r>
              <a:rPr sz="1000" spc="-114" dirty="0" smtClean="0">
                <a:solidFill>
                  <a:srgbClr val="7B7977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A5A8A7"/>
                </a:solidFill>
                <a:latin typeface="Arial"/>
                <a:cs typeface="Arial"/>
              </a:rPr>
              <a:t>j"</a:t>
            </a:r>
            <a:endParaRPr sz="11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243809" y="1725895"/>
            <a:ext cx="35261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800" i="1" spc="0" dirty="0" smtClean="0">
                <a:solidFill>
                  <a:srgbClr val="A19A7E"/>
                </a:solidFill>
                <a:latin typeface="Times New Roman"/>
                <a:cs typeface="Times New Roman"/>
              </a:rPr>
              <a:t>.1.1   </a:t>
            </a:r>
            <a:r>
              <a:rPr sz="800" i="1" spc="147" dirty="0" smtClean="0">
                <a:solidFill>
                  <a:srgbClr val="A19A7E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B8BAB5"/>
                </a:solidFill>
                <a:latin typeface="Arial"/>
                <a:cs typeface="Arial"/>
              </a:rPr>
              <a:t>L</a:t>
            </a:r>
            <a:endParaRPr sz="1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715757" y="1736830"/>
            <a:ext cx="657566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19"/>
              </a:lnSpc>
              <a:spcBef>
                <a:spcPts val="51"/>
              </a:spcBef>
            </a:pPr>
            <a:r>
              <a:rPr sz="900" i="1" spc="0" dirty="0" smtClean="0">
                <a:solidFill>
                  <a:srgbClr val="7B7977"/>
                </a:solidFill>
                <a:latin typeface="Times New Roman"/>
                <a:cs typeface="Times New Roman"/>
              </a:rPr>
              <a:t>1~</a:t>
            </a:r>
            <a:r>
              <a:rPr sz="900" i="1" spc="0" dirty="0" smtClean="0">
                <a:solidFill>
                  <a:srgbClr val="A5A8A7"/>
                </a:solidFill>
                <a:latin typeface="Times New Roman"/>
                <a:cs typeface="Times New Roman"/>
              </a:rPr>
              <a:t>:</a:t>
            </a:r>
            <a:r>
              <a:rPr sz="900" i="1" spc="0" dirty="0" smtClean="0">
                <a:solidFill>
                  <a:srgbClr val="8E8E8C"/>
                </a:solidFill>
                <a:latin typeface="Times New Roman"/>
                <a:cs typeface="Times New Roman"/>
              </a:rPr>
              <a:t>III</a:t>
            </a:r>
            <a:r>
              <a:rPr sz="900" i="1" spc="0" dirty="0" smtClean="0">
                <a:solidFill>
                  <a:srgbClr val="7B7977"/>
                </a:solidFill>
                <a:latin typeface="Times New Roman"/>
                <a:cs typeface="Times New Roman"/>
              </a:rPr>
              <a:t>T:</a:t>
            </a:r>
            <a:r>
              <a:rPr sz="900" i="1" spc="0" dirty="0" smtClean="0">
                <a:solidFill>
                  <a:srgbClr val="8E8E8C"/>
                </a:solidFill>
                <a:latin typeface="Times New Roman"/>
                <a:cs typeface="Times New Roman"/>
              </a:rPr>
              <a:t>/</a:t>
            </a:r>
            <a:r>
              <a:rPr sz="900" i="1" spc="0" dirty="0" smtClean="0">
                <a:solidFill>
                  <a:srgbClr val="7B7977"/>
                </a:solidFill>
                <a:latin typeface="Times New Roman"/>
                <a:cs typeface="Times New Roman"/>
              </a:rPr>
              <a:t>lIUrnet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75447" y="1926236"/>
            <a:ext cx="1835064" cy="215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30"/>
              </a:lnSpc>
              <a:spcBef>
                <a:spcPts val="81"/>
              </a:spcBef>
            </a:pPr>
            <a:r>
              <a:rPr sz="700" i="1" spc="0" dirty="0" smtClean="0">
                <a:solidFill>
                  <a:srgbClr val="708ECA"/>
                </a:solidFill>
                <a:latin typeface="Times New Roman"/>
                <a:cs typeface="Times New Roman"/>
              </a:rPr>
              <a:t>p </a:t>
            </a:r>
            <a:r>
              <a:rPr sz="700" i="1" spc="186" dirty="0" smtClean="0">
                <a:solidFill>
                  <a:srgbClr val="708ECA"/>
                </a:solidFill>
                <a:latin typeface="Times New Roman"/>
                <a:cs typeface="Times New Roman"/>
              </a:rPr>
              <a:t> </a:t>
            </a:r>
            <a:r>
              <a:rPr sz="800" spc="0" dirty="0" smtClean="0">
                <a:solidFill>
                  <a:srgbClr val="7B7977"/>
                </a:solidFill>
                <a:latin typeface="Times New Roman"/>
                <a:cs typeface="Times New Roman"/>
              </a:rPr>
              <a:t>Most</a:t>
            </a:r>
            <a:r>
              <a:rPr sz="800" spc="59" dirty="0" smtClean="0">
                <a:solidFill>
                  <a:srgbClr val="7B7977"/>
                </a:solidFill>
                <a:latin typeface="Times New Roman"/>
                <a:cs typeface="Times New Roman"/>
              </a:rPr>
              <a:t> </a:t>
            </a:r>
            <a:r>
              <a:rPr sz="800" spc="0" dirty="0" smtClean="0">
                <a:solidFill>
                  <a:srgbClr val="7B7977"/>
                </a:solidFill>
                <a:latin typeface="Arial"/>
                <a:cs typeface="Arial"/>
              </a:rPr>
              <a:t>lI\!IIted </a:t>
            </a:r>
            <a:r>
              <a:rPr sz="800" spc="23" dirty="0" smtClean="0">
                <a:solidFill>
                  <a:srgbClr val="7B7977"/>
                </a:solidFill>
                <a:latin typeface="Arial"/>
                <a:cs typeface="Arial"/>
              </a:rPr>
              <a:t> </a:t>
            </a:r>
            <a:r>
              <a:rPr sz="1500" spc="0" dirty="0" smtClean="0">
                <a:solidFill>
                  <a:srgbClr val="464644"/>
                </a:solidFill>
                <a:latin typeface="Times New Roman"/>
                <a:cs typeface="Times New Roman"/>
              </a:rPr>
              <a:t>ITI</a:t>
            </a:r>
            <a:r>
              <a:rPr sz="1500" spc="193" dirty="0" smtClean="0">
                <a:solidFill>
                  <a:srgbClr val="464644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7B7977"/>
                </a:solidFill>
                <a:latin typeface="Times New Roman"/>
                <a:cs typeface="Times New Roman"/>
              </a:rPr>
              <a:t>Gettino</a:t>
            </a:r>
            <a:r>
              <a:rPr sz="1000" spc="-29" dirty="0" smtClean="0">
                <a:solidFill>
                  <a:srgbClr val="7B7977"/>
                </a:solidFill>
                <a:latin typeface="Times New Roman"/>
                <a:cs typeface="Times New Roman"/>
              </a:rPr>
              <a:t> </a:t>
            </a:r>
            <a:r>
              <a:rPr sz="800" spc="0" dirty="0" smtClean="0">
                <a:solidFill>
                  <a:srgbClr val="7B7977"/>
                </a:solidFill>
                <a:latin typeface="Times New Roman"/>
                <a:cs typeface="Times New Roman"/>
              </a:rPr>
              <a:t>jQuefy   </a:t>
            </a:r>
            <a:r>
              <a:rPr sz="800" spc="23" dirty="0" smtClean="0">
                <a:solidFill>
                  <a:srgbClr val="7B7977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7B7977"/>
                </a:solidFill>
                <a:latin typeface="Arial"/>
                <a:cs typeface="Arial"/>
              </a:rPr>
              <a:t>11M)</a:t>
            </a:r>
            <a:r>
              <a:rPr sz="600" spc="-24" dirty="0" smtClean="0">
                <a:solidFill>
                  <a:srgbClr val="7B7977"/>
                </a:solidFill>
                <a:latin typeface="Arial"/>
                <a:cs typeface="Arial"/>
              </a:rPr>
              <a:t> </a:t>
            </a:r>
            <a:r>
              <a:rPr sz="900" i="1" spc="0" dirty="0" smtClean="0">
                <a:solidFill>
                  <a:srgbClr val="7B7977"/>
                </a:solidFill>
                <a:latin typeface="Times New Roman"/>
                <a:cs typeface="Times New Roman"/>
              </a:rPr>
              <a:t>51</a:t>
            </a:r>
            <a:r>
              <a:rPr sz="900" i="1" spc="0" dirty="0" smtClean="0">
                <a:solidFill>
                  <a:srgbClr val="B8BAB5"/>
                </a:solidFill>
                <a:latin typeface="Times New Roman"/>
                <a:cs typeface="Times New Roman"/>
              </a:rPr>
              <a:t>...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73854" y="1936456"/>
            <a:ext cx="1574227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800" spc="0" dirty="0" smtClean="0">
                <a:solidFill>
                  <a:srgbClr val="7B7977"/>
                </a:solidFill>
                <a:latin typeface="Arial"/>
                <a:cs typeface="Arial"/>
              </a:rPr>
              <a:t>Smart </a:t>
            </a:r>
            <a:r>
              <a:rPr sz="800" spc="48" dirty="0" smtClean="0">
                <a:solidFill>
                  <a:srgbClr val="7B7977"/>
                </a:solidFill>
                <a:latin typeface="Arial"/>
                <a:cs typeface="Arial"/>
              </a:rPr>
              <a:t> </a:t>
            </a:r>
            <a:r>
              <a:rPr sz="900" spc="0" dirty="0" smtClean="0">
                <a:solidFill>
                  <a:srgbClr val="7B7977"/>
                </a:solidFill>
                <a:latin typeface="Times New Roman"/>
                <a:cs typeface="Times New Roman"/>
              </a:rPr>
              <a:t>9ooI&lt;sMrI:s</a:t>
            </a:r>
            <a:r>
              <a:rPr sz="900" spc="131" dirty="0" smtClean="0">
                <a:solidFill>
                  <a:srgbClr val="7B7977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A5A8A7"/>
                </a:solidFill>
                <a:latin typeface="Times New Roman"/>
                <a:cs typeface="Times New Roman"/>
              </a:rPr>
              <a:t>tJ</a:t>
            </a:r>
            <a:r>
              <a:rPr sz="1400" spc="-3" dirty="0" smtClean="0">
                <a:solidFill>
                  <a:srgbClr val="A5A8A7"/>
                </a:solidFill>
                <a:latin typeface="Times New Roman"/>
                <a:cs typeface="Times New Roman"/>
              </a:rPr>
              <a:t> </a:t>
            </a:r>
            <a:r>
              <a:rPr sz="800" spc="0" dirty="0" smtClean="0">
                <a:solidFill>
                  <a:srgbClr val="7B7977"/>
                </a:solidFill>
                <a:latin typeface="Arial"/>
                <a:cs typeface="Arial"/>
              </a:rPr>
              <a:t>FMi:</a:t>
            </a:r>
            <a:r>
              <a:rPr sz="800" spc="0" dirty="0" smtClean="0">
                <a:solidFill>
                  <a:srgbClr val="5B5B59"/>
                </a:solidFill>
                <a:latin typeface="Arial"/>
                <a:cs typeface="Arial"/>
              </a:rPr>
              <a:t>l</a:t>
            </a:r>
            <a:r>
              <a:rPr sz="800" spc="0" dirty="0" smtClean="0">
                <a:solidFill>
                  <a:srgbClr val="7B7977"/>
                </a:solidFill>
                <a:latin typeface="Arial"/>
                <a:cs typeface="Arial"/>
              </a:rPr>
              <a:t>ntl!fac</a:t>
            </a:r>
            <a:r>
              <a:rPr sz="800" spc="0" dirty="0" smtClean="0">
                <a:solidFill>
                  <a:srgbClr val="5B5B59"/>
                </a:solidFill>
                <a:latin typeface="Arial"/>
                <a:cs typeface="Arial"/>
              </a:rPr>
              <a:t>t</a:t>
            </a:r>
            <a:r>
              <a:rPr sz="800" spc="-29" dirty="0" smtClean="0">
                <a:solidFill>
                  <a:srgbClr val="5B5B59"/>
                </a:solidFill>
                <a:latin typeface="Arial"/>
                <a:cs typeface="Arial"/>
              </a:rPr>
              <a:t> </a:t>
            </a:r>
            <a:r>
              <a:rPr sz="800" spc="0" dirty="0" smtClean="0">
                <a:solidFill>
                  <a:srgbClr val="8E8E8C"/>
                </a:solidFill>
                <a:latin typeface="Arial"/>
                <a:cs typeface="Arial"/>
              </a:rPr>
              <a:t>1.</a:t>
            </a:r>
            <a:r>
              <a:rPr sz="800" spc="0" dirty="0" smtClean="0">
                <a:solidFill>
                  <a:srgbClr val="7B7977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31254" y="1997199"/>
            <a:ext cx="116921" cy="127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spc="0" dirty="0" smtClean="0">
                <a:solidFill>
                  <a:srgbClr val="7B7977"/>
                </a:solidFill>
                <a:latin typeface="Arial"/>
                <a:cs typeface="Arial"/>
              </a:rPr>
              <a:t>»</a:t>
            </a:r>
            <a:endParaRPr sz="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47249" y="2153762"/>
            <a:ext cx="750024" cy="215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35"/>
              </a:lnSpc>
              <a:spcBef>
                <a:spcPts val="81"/>
              </a:spcBef>
            </a:pPr>
            <a:r>
              <a:rPr sz="1500" spc="0" dirty="0" smtClean="0">
                <a:solidFill>
                  <a:srgbClr val="A5A8A7"/>
                </a:solidFill>
                <a:latin typeface="Arial"/>
                <a:cs typeface="Arial"/>
              </a:rPr>
              <a:t>0</a:t>
            </a:r>
            <a:r>
              <a:rPr sz="1500" spc="28" dirty="0" smtClean="0">
                <a:solidFill>
                  <a:srgbClr val="A5A8A7"/>
                </a:solidFill>
                <a:latin typeface="Arial"/>
                <a:cs typeface="Arial"/>
              </a:rPr>
              <a:t> </a:t>
            </a:r>
            <a:r>
              <a:rPr sz="900" spc="0" dirty="0" smtClean="0">
                <a:solidFill>
                  <a:srgbClr val="464644"/>
                </a:solidFill>
                <a:latin typeface="Times New Roman"/>
                <a:cs typeface="Times New Roman"/>
              </a:rPr>
              <a:t>ride</a:t>
            </a:r>
            <a:r>
              <a:rPr sz="900" spc="116" dirty="0" smtClean="0">
                <a:solidFill>
                  <a:srgbClr val="464644"/>
                </a:solidFill>
                <a:latin typeface="Times New Roman"/>
                <a:cs typeface="Times New Roman"/>
              </a:rPr>
              <a:t> </a:t>
            </a:r>
            <a:r>
              <a:rPr sz="700" spc="0" dirty="0" smtClean="0">
                <a:solidFill>
                  <a:srgbClr val="464644"/>
                </a:solidFill>
                <a:latin typeface="Times New Roman"/>
                <a:cs typeface="Times New Roman"/>
              </a:rPr>
              <a:t>(i</a:t>
            </a:r>
            <a:r>
              <a:rPr sz="700" spc="34" dirty="0" smtClean="0">
                <a:solidFill>
                  <a:srgbClr val="464644"/>
                </a:solidFill>
                <a:latin typeface="Times New Roman"/>
                <a:cs typeface="Times New Roman"/>
              </a:rPr>
              <a:t>.</a:t>
            </a:r>
            <a:r>
              <a:rPr sz="700" spc="0" dirty="0" smtClean="0">
                <a:solidFill>
                  <a:srgbClr val="7B7977"/>
                </a:solidFill>
                <a:latin typeface="Times New Roman"/>
                <a:cs typeface="Times New Roman"/>
              </a:rPr>
              <a:t>..</a:t>
            </a:r>
            <a:r>
              <a:rPr sz="700" spc="-104" dirty="0" smtClean="0">
                <a:solidFill>
                  <a:srgbClr val="7B7977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B86264"/>
                </a:solidFill>
                <a:latin typeface="Arial"/>
                <a:cs typeface="Arial"/>
              </a:rPr>
              <a:t>1J</a:t>
            </a:r>
            <a:endParaRPr sz="13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39126" y="2205217"/>
            <a:ext cx="56582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spc="0" dirty="0" smtClean="0">
                <a:solidFill>
                  <a:srgbClr val="7B7977"/>
                </a:solidFill>
                <a:latin typeface="Arial"/>
                <a:cs typeface="Arial"/>
              </a:rPr>
              <a:t>Exarn!lIc</a:t>
            </a:r>
            <a:r>
              <a:rPr sz="1000" spc="-3" dirty="0" smtClean="0">
                <a:solidFill>
                  <a:srgbClr val="7B7977"/>
                </a:solidFill>
                <a:latin typeface="Arial"/>
                <a:cs typeface="Arial"/>
              </a:rPr>
              <a:t> </a:t>
            </a:r>
            <a:r>
              <a:rPr sz="800" spc="0" dirty="0" smtClean="0">
                <a:solidFill>
                  <a:srgbClr val="7B7977"/>
                </a:solidFill>
                <a:latin typeface="Times New Roman"/>
                <a:cs typeface="Times New Roman"/>
              </a:rPr>
              <a:t>Co</a:t>
            </a:r>
            <a:r>
              <a:rPr sz="800" spc="0" dirty="0" smtClean="0">
                <a:solidFill>
                  <a:srgbClr val="8E8E8C"/>
                </a:solidFill>
                <a:latin typeface="Times New Roman"/>
                <a:cs typeface="Times New Roman"/>
              </a:rPr>
              <a:t>..</a:t>
            </a:r>
            <a:r>
              <a:rPr sz="800" spc="0" dirty="0" smtClean="0">
                <a:solidFill>
                  <a:srgbClr val="A5A8A7"/>
                </a:solidFill>
                <a:latin typeface="Times New Roman"/>
                <a:cs typeface="Times New Roman"/>
              </a:rPr>
              <a:t>.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83572" y="2205217"/>
            <a:ext cx="58156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800" spc="0" dirty="0" smtClean="0">
                <a:solidFill>
                  <a:srgbClr val="7B7977"/>
                </a:solidFill>
                <a:latin typeface="Times New Roman"/>
                <a:cs typeface="Times New Roman"/>
              </a:rPr>
              <a:t>lImO  </a:t>
            </a:r>
            <a:r>
              <a:rPr sz="800" spc="93" dirty="0" smtClean="0">
                <a:solidFill>
                  <a:srgbClr val="7B7977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7B7977"/>
                </a:solidFill>
                <a:latin typeface="Times New Roman"/>
                <a:cs typeface="Times New Roman"/>
              </a:rPr>
              <a:t>Off </a:t>
            </a:r>
            <a:r>
              <a:rPr sz="900" spc="23" dirty="0" smtClean="0">
                <a:solidFill>
                  <a:srgbClr val="7B7977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7B7977"/>
                </a:solidFill>
                <a:latin typeface="Arial"/>
                <a:cs typeface="Arial"/>
              </a:rPr>
              <a:t>s.,.</a:t>
            </a:r>
            <a:r>
              <a:rPr sz="1000" spc="26" dirty="0" smtClean="0">
                <a:solidFill>
                  <a:srgbClr val="7B7977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A5A8A7"/>
                </a:solidFill>
                <a:latin typeface="Arial"/>
                <a:cs typeface="Arial"/>
              </a:rPr>
              <a:t>..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02804" y="2215508"/>
            <a:ext cx="753974" cy="1403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25"/>
              </a:lnSpc>
              <a:spcBef>
                <a:spcPts val="51"/>
              </a:spcBef>
            </a:pPr>
            <a:r>
              <a:rPr sz="700" spc="0" dirty="0" smtClean="0">
                <a:solidFill>
                  <a:srgbClr val="A5A8A7"/>
                </a:solidFill>
                <a:latin typeface="Arial"/>
                <a:cs typeface="Arial"/>
              </a:rPr>
              <a:t>L.. </a:t>
            </a:r>
            <a:r>
              <a:rPr sz="700" spc="111" dirty="0" smtClean="0">
                <a:solidFill>
                  <a:srgbClr val="A5A8A7"/>
                </a:solidFill>
                <a:latin typeface="Arial"/>
                <a:cs typeface="Arial"/>
              </a:rPr>
              <a:t> </a:t>
            </a:r>
            <a:r>
              <a:rPr sz="900" spc="0" dirty="0" smtClean="0">
                <a:solidFill>
                  <a:srgbClr val="7B7977"/>
                </a:solidFill>
                <a:latin typeface="Arial"/>
                <a:cs typeface="Arial"/>
              </a:rPr>
              <a:t>Exom!&gt;Ic</a:t>
            </a:r>
            <a:r>
              <a:rPr sz="900" spc="154" dirty="0" smtClean="0">
                <a:solidFill>
                  <a:srgbClr val="7B7977"/>
                </a:solidFill>
                <a:latin typeface="Arial"/>
                <a:cs typeface="Arial"/>
              </a:rPr>
              <a:t> </a:t>
            </a:r>
            <a:r>
              <a:rPr sz="900" spc="0" dirty="0" smtClean="0">
                <a:solidFill>
                  <a:srgbClr val="7B7977"/>
                </a:solidFill>
                <a:latin typeface="Times New Roman"/>
                <a:cs typeface="Times New Roman"/>
              </a:rPr>
              <a:t>C</a:t>
            </a:r>
            <a:r>
              <a:rPr sz="900" spc="39" dirty="0" smtClean="0">
                <a:solidFill>
                  <a:srgbClr val="7B7977"/>
                </a:solidFill>
                <a:latin typeface="Times New Roman"/>
                <a:cs typeface="Times New Roman"/>
              </a:rPr>
              <a:t>o</a:t>
            </a:r>
            <a:r>
              <a:rPr sz="900" spc="0" dirty="0" smtClean="0">
                <a:solidFill>
                  <a:srgbClr val="A5A8A7"/>
                </a:solidFill>
                <a:latin typeface="Times New Roman"/>
                <a:cs typeface="Times New Roman"/>
              </a:rPr>
              <a:t>...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63940" y="2226372"/>
            <a:ext cx="249495" cy="127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5"/>
              </a:lnSpc>
              <a:spcBef>
                <a:spcPts val="45"/>
              </a:spcBef>
            </a:pPr>
            <a:r>
              <a:rPr sz="800" spc="0" dirty="0" smtClean="0">
                <a:solidFill>
                  <a:srgbClr val="7B7977"/>
                </a:solidFill>
                <a:latin typeface="Times New Roman"/>
                <a:cs typeface="Times New Roman"/>
              </a:rPr>
              <a:t>ttcdP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77295" y="2327927"/>
            <a:ext cx="408334" cy="101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0"/>
              </a:spcBef>
            </a:pPr>
            <a:r>
              <a:rPr sz="600" spc="0" dirty="0" smtClean="0">
                <a:solidFill>
                  <a:srgbClr val="D1D1C8"/>
                </a:solidFill>
                <a:latin typeface="Times New Roman"/>
                <a:cs typeface="Times New Roman"/>
              </a:rPr>
              <a:t>;;_;'---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87670" y="2839802"/>
            <a:ext cx="3134485" cy="31813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111">
              <a:lnSpc>
                <a:spcPts val="2140"/>
              </a:lnSpc>
              <a:spcBef>
                <a:spcPts val="107"/>
              </a:spcBef>
            </a:pPr>
            <a:r>
              <a:rPr sz="2000" b="1" spc="0" dirty="0" smtClean="0">
                <a:latin typeface="Times New Roman"/>
                <a:cs typeface="Times New Roman"/>
              </a:rPr>
              <a:t>W</a:t>
            </a:r>
            <a:r>
              <a:rPr sz="2000" b="1" spc="4" dirty="0" smtClean="0">
                <a:latin typeface="Times New Roman"/>
                <a:cs typeface="Times New Roman"/>
              </a:rPr>
              <a:t>it</a:t>
            </a:r>
            <a:r>
              <a:rPr sz="2000" b="1" spc="0" dirty="0" smtClean="0">
                <a:latin typeface="Times New Roman"/>
                <a:cs typeface="Times New Roman"/>
              </a:rPr>
              <a:t>h</a:t>
            </a:r>
            <a:r>
              <a:rPr sz="2000" b="1" spc="9" dirty="0" smtClean="0">
                <a:latin typeface="Times New Roman"/>
                <a:cs typeface="Times New Roman"/>
              </a:rPr>
              <a:t>ou</a:t>
            </a:r>
            <a:r>
              <a:rPr sz="2000" b="1" spc="0" dirty="0" smtClean="0">
                <a:latin typeface="Times New Roman"/>
                <a:cs typeface="Times New Roman"/>
              </a:rPr>
              <a:t>t</a:t>
            </a:r>
            <a:r>
              <a:rPr sz="2000" b="1" spc="4" dirty="0" smtClean="0">
                <a:latin typeface="Times New Roman"/>
                <a:cs typeface="Times New Roman"/>
              </a:rPr>
              <a:t> C</a:t>
            </a:r>
            <a:r>
              <a:rPr sz="2000" b="1" spc="0" dirty="0" smtClean="0">
                <a:latin typeface="Times New Roman"/>
                <a:cs typeface="Times New Roman"/>
              </a:rPr>
              <a:t>S</a:t>
            </a:r>
            <a:r>
              <a:rPr sz="2000" b="1" spc="9" dirty="0" smtClean="0">
                <a:latin typeface="Times New Roman"/>
                <a:cs typeface="Times New Roman"/>
              </a:rPr>
              <a:t>S</a:t>
            </a:r>
            <a:r>
              <a:rPr sz="2000" b="1" spc="0" dirty="0" smtClean="0">
                <a:latin typeface="Times New Roman"/>
                <a:cs typeface="Times New Roman"/>
              </a:rPr>
              <a:t>,</a:t>
            </a:r>
            <a:r>
              <a:rPr sz="2000" b="1" spc="4" dirty="0" smtClean="0">
                <a:latin typeface="Times New Roman"/>
                <a:cs typeface="Times New Roman"/>
              </a:rPr>
              <a:t> H</a:t>
            </a:r>
            <a:r>
              <a:rPr sz="2000" b="1" spc="-4" dirty="0" smtClean="0">
                <a:latin typeface="Times New Roman"/>
                <a:cs typeface="Times New Roman"/>
              </a:rPr>
              <a:t>T</a:t>
            </a:r>
            <a:r>
              <a:rPr sz="2000" b="1" spc="0" dirty="0" smtClean="0">
                <a:latin typeface="Times New Roman"/>
                <a:cs typeface="Times New Roman"/>
              </a:rPr>
              <a:t>ML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41"/>
              </a:lnSpc>
            </a:pPr>
            <a:r>
              <a:rPr sz="2000" b="1" spc="0" dirty="0" smtClean="0">
                <a:latin typeface="Times New Roman"/>
                <a:cs typeface="Times New Roman"/>
              </a:rPr>
              <a:t>e</a:t>
            </a:r>
            <a:r>
              <a:rPr sz="2000" b="1" spc="-4" dirty="0" smtClean="0">
                <a:latin typeface="Times New Roman"/>
                <a:cs typeface="Times New Roman"/>
              </a:rPr>
              <a:t>l</a:t>
            </a:r>
            <a:r>
              <a:rPr sz="2000" b="1" spc="0" dirty="0" smtClean="0">
                <a:latin typeface="Times New Roman"/>
                <a:cs typeface="Times New Roman"/>
              </a:rPr>
              <a:t>e</a:t>
            </a:r>
            <a:r>
              <a:rPr sz="2000" b="1" spc="4" dirty="0" smtClean="0">
                <a:latin typeface="Times New Roman"/>
                <a:cs typeface="Times New Roman"/>
              </a:rPr>
              <a:t>m</a:t>
            </a:r>
            <a:r>
              <a:rPr sz="2000" b="1" spc="-9" dirty="0" smtClean="0">
                <a:latin typeface="Times New Roman"/>
                <a:cs typeface="Times New Roman"/>
              </a:rPr>
              <a:t>e</a:t>
            </a:r>
            <a:r>
              <a:rPr sz="2000" b="1" spc="9" dirty="0" smtClean="0">
                <a:latin typeface="Times New Roman"/>
                <a:cs typeface="Times New Roman"/>
              </a:rPr>
              <a:t>n</a:t>
            </a:r>
            <a:r>
              <a:rPr sz="2000" b="1" spc="4" dirty="0" smtClean="0">
                <a:latin typeface="Times New Roman"/>
                <a:cs typeface="Times New Roman"/>
              </a:rPr>
              <a:t>t</a:t>
            </a:r>
            <a:r>
              <a:rPr sz="2000" b="1" spc="0" dirty="0" smtClean="0">
                <a:latin typeface="Times New Roman"/>
                <a:cs typeface="Times New Roman"/>
              </a:rPr>
              <a:t>s</a:t>
            </a:r>
            <a:r>
              <a:rPr sz="2000" b="1" spc="9" dirty="0" smtClean="0">
                <a:latin typeface="Times New Roman"/>
                <a:cs typeface="Times New Roman"/>
              </a:rPr>
              <a:t> </a:t>
            </a:r>
            <a:r>
              <a:rPr sz="2000" b="1" spc="4" dirty="0" smtClean="0">
                <a:latin typeface="Times New Roman"/>
                <a:cs typeface="Times New Roman"/>
              </a:rPr>
              <a:t>t</a:t>
            </a:r>
            <a:r>
              <a:rPr sz="2000" b="1" spc="9" dirty="0" smtClean="0">
                <a:latin typeface="Times New Roman"/>
                <a:cs typeface="Times New Roman"/>
              </a:rPr>
              <a:t>y</a:t>
            </a:r>
            <a:r>
              <a:rPr sz="2000" b="1" spc="0" dirty="0" smtClean="0">
                <a:latin typeface="Times New Roman"/>
                <a:cs typeface="Times New Roman"/>
              </a:rPr>
              <a:t>p</a:t>
            </a:r>
            <a:r>
              <a:rPr sz="2000" b="1" spc="4" dirty="0" smtClean="0">
                <a:latin typeface="Times New Roman"/>
                <a:cs typeface="Times New Roman"/>
              </a:rPr>
              <a:t>i</a:t>
            </a:r>
            <a:r>
              <a:rPr sz="2000" b="1" spc="-9" dirty="0" smtClean="0">
                <a:latin typeface="Times New Roman"/>
                <a:cs typeface="Times New Roman"/>
              </a:rPr>
              <a:t>c</a:t>
            </a:r>
            <a:r>
              <a:rPr sz="2000" b="1" spc="9" dirty="0" smtClean="0">
                <a:latin typeface="Times New Roman"/>
                <a:cs typeface="Times New Roman"/>
              </a:rPr>
              <a:t>a</a:t>
            </a:r>
            <a:r>
              <a:rPr sz="2000" b="1" spc="-4" dirty="0" smtClean="0">
                <a:latin typeface="Times New Roman"/>
                <a:cs typeface="Times New Roman"/>
              </a:rPr>
              <a:t>ll</a:t>
            </a:r>
            <a:r>
              <a:rPr sz="2000" b="1" spc="0" dirty="0" smtClean="0">
                <a:latin typeface="Times New Roman"/>
                <a:cs typeface="Times New Roman"/>
              </a:rPr>
              <a:t>y</a:t>
            </a:r>
            <a:r>
              <a:rPr sz="2000" b="1" spc="-10" dirty="0" smtClean="0">
                <a:latin typeface="Times New Roman"/>
                <a:cs typeface="Times New Roman"/>
              </a:rPr>
              <a:t> </a:t>
            </a:r>
            <a:r>
              <a:rPr sz="2000" b="1" spc="4" dirty="0" smtClean="0">
                <a:latin typeface="Times New Roman"/>
                <a:cs typeface="Times New Roman"/>
              </a:rPr>
              <a:t>f</a:t>
            </a:r>
            <a:r>
              <a:rPr sz="2000" b="1" spc="-4" dirty="0" smtClean="0">
                <a:latin typeface="Times New Roman"/>
                <a:cs typeface="Times New Roman"/>
              </a:rPr>
              <a:t>l</a:t>
            </a:r>
            <a:r>
              <a:rPr sz="2000" b="1" spc="9" dirty="0" smtClean="0">
                <a:latin typeface="Times New Roman"/>
                <a:cs typeface="Times New Roman"/>
              </a:rPr>
              <a:t>o</a:t>
            </a:r>
            <a:r>
              <a:rPr sz="2000" b="1" spc="0" dirty="0" smtClean="0">
                <a:latin typeface="Times New Roman"/>
                <a:cs typeface="Times New Roman"/>
              </a:rPr>
              <a:t>w</a:t>
            </a:r>
            <a:r>
              <a:rPr sz="2000" b="1" spc="-4" dirty="0" smtClean="0">
                <a:latin typeface="Times New Roman"/>
                <a:cs typeface="Times New Roman"/>
              </a:rPr>
              <a:t> </a:t>
            </a:r>
            <a:r>
              <a:rPr sz="2000" b="1" spc="14" dirty="0" smtClean="0">
                <a:latin typeface="Times New Roman"/>
                <a:cs typeface="Times New Roman"/>
              </a:rPr>
              <a:t>f</a:t>
            </a:r>
            <a:r>
              <a:rPr sz="2000" b="1" spc="-9" dirty="0" smtClean="0">
                <a:latin typeface="Times New Roman"/>
                <a:cs typeface="Times New Roman"/>
              </a:rPr>
              <a:t>r</a:t>
            </a:r>
            <a:r>
              <a:rPr sz="2000" b="1" spc="9" dirty="0" smtClean="0">
                <a:latin typeface="Times New Roman"/>
                <a:cs typeface="Times New Roman"/>
              </a:rPr>
              <a:t>o</a:t>
            </a:r>
            <a:r>
              <a:rPr sz="2000" b="1" spc="0" dirty="0" smtClean="0">
                <a:latin typeface="Times New Roman"/>
                <a:cs typeface="Times New Roman"/>
              </a:rPr>
              <a:t>m </a:t>
            </a:r>
            <a:r>
              <a:rPr sz="2000" b="1" spc="4" dirty="0" smtClean="0">
                <a:latin typeface="Times New Roman"/>
                <a:cs typeface="Times New Roman"/>
              </a:rPr>
              <a:t>t</a:t>
            </a:r>
            <a:r>
              <a:rPr sz="2000" b="1" spc="9" dirty="0" smtClean="0">
                <a:latin typeface="Times New Roman"/>
                <a:cs typeface="Times New Roman"/>
              </a:rPr>
              <a:t>o</a:t>
            </a:r>
            <a:r>
              <a:rPr sz="2000" b="1" spc="0" dirty="0" smtClean="0">
                <a:latin typeface="Times New Roman"/>
                <a:cs typeface="Times New Roman"/>
              </a:rPr>
              <a:t>p </a:t>
            </a:r>
            <a:r>
              <a:rPr sz="2000" b="1" spc="4" dirty="0" smtClean="0">
                <a:latin typeface="Times New Roman"/>
                <a:cs typeface="Times New Roman"/>
              </a:rPr>
              <a:t>t</a:t>
            </a:r>
            <a:r>
              <a:rPr sz="2000" b="1" spc="0" dirty="0" smtClean="0">
                <a:latin typeface="Times New Roman"/>
                <a:cs typeface="Times New Roman"/>
              </a:rPr>
              <a:t>o</a:t>
            </a:r>
            <a:r>
              <a:rPr sz="2000" b="1" spc="9" dirty="0" smtClean="0"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latin typeface="Times New Roman"/>
                <a:cs typeface="Times New Roman"/>
              </a:rPr>
              <a:t>b</a:t>
            </a:r>
            <a:r>
              <a:rPr sz="2000" b="1" spc="9" dirty="0" smtClean="0">
                <a:latin typeface="Times New Roman"/>
                <a:cs typeface="Times New Roman"/>
              </a:rPr>
              <a:t>o</a:t>
            </a:r>
            <a:r>
              <a:rPr sz="2000" b="1" spc="4" dirty="0" smtClean="0">
                <a:latin typeface="Times New Roman"/>
                <a:cs typeface="Times New Roman"/>
              </a:rPr>
              <a:t>tt</a:t>
            </a:r>
            <a:r>
              <a:rPr sz="2000" b="1" spc="9" dirty="0" smtClean="0">
                <a:latin typeface="Times New Roman"/>
                <a:cs typeface="Times New Roman"/>
              </a:rPr>
              <a:t>o</a:t>
            </a:r>
            <a:r>
              <a:rPr sz="2000" b="1" spc="0" dirty="0" smtClean="0">
                <a:latin typeface="Times New Roman"/>
                <a:cs typeface="Times New Roman"/>
              </a:rPr>
              <a:t>m</a:t>
            </a:r>
            <a:r>
              <a:rPr sz="2000" b="1" spc="-19" dirty="0" smtClean="0">
                <a:latin typeface="Times New Roman"/>
                <a:cs typeface="Times New Roman"/>
              </a:rPr>
              <a:t> </a:t>
            </a:r>
            <a:r>
              <a:rPr sz="2000" b="1" spc="9" dirty="0" smtClean="0">
                <a:latin typeface="Times New Roman"/>
                <a:cs typeface="Times New Roman"/>
              </a:rPr>
              <a:t>o</a:t>
            </a:r>
            <a:r>
              <a:rPr sz="2000" b="1" spc="0" dirty="0" smtClean="0">
                <a:latin typeface="Times New Roman"/>
                <a:cs typeface="Times New Roman"/>
              </a:rPr>
              <a:t>f</a:t>
            </a:r>
            <a:r>
              <a:rPr sz="2000" b="1" spc="4" dirty="0" smtClean="0">
                <a:latin typeface="Times New Roman"/>
                <a:cs typeface="Times New Roman"/>
              </a:rPr>
              <a:t> t</a:t>
            </a:r>
            <a:r>
              <a:rPr sz="2000" b="1" spc="0" dirty="0" smtClean="0">
                <a:latin typeface="Times New Roman"/>
                <a:cs typeface="Times New Roman"/>
              </a:rPr>
              <a:t>he</a:t>
            </a:r>
            <a:r>
              <a:rPr sz="2000" b="1" spc="9" dirty="0" smtClean="0"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latin typeface="Times New Roman"/>
                <a:cs typeface="Times New Roman"/>
              </a:rPr>
              <a:t>p</a:t>
            </a:r>
            <a:r>
              <a:rPr sz="2000" b="1" spc="9" dirty="0" smtClean="0">
                <a:latin typeface="Times New Roman"/>
                <a:cs typeface="Times New Roman"/>
              </a:rPr>
              <a:t>ag</a:t>
            </a:r>
            <a:r>
              <a:rPr sz="2000" b="1" spc="0" dirty="0" smtClean="0">
                <a:latin typeface="Times New Roman"/>
                <a:cs typeface="Times New Roman"/>
              </a:rPr>
              <a:t>e </a:t>
            </a:r>
            <a:r>
              <a:rPr sz="2000" b="1" spc="9" dirty="0" smtClean="0">
                <a:latin typeface="Times New Roman"/>
                <a:cs typeface="Times New Roman"/>
              </a:rPr>
              <a:t>a</a:t>
            </a:r>
            <a:r>
              <a:rPr sz="2000" b="1" spc="0" dirty="0" smtClean="0">
                <a:latin typeface="Times New Roman"/>
                <a:cs typeface="Times New Roman"/>
              </a:rPr>
              <a:t>nd</a:t>
            </a:r>
            <a:r>
              <a:rPr sz="2000" b="1" spc="9" dirty="0" smtClean="0"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latin typeface="Times New Roman"/>
                <a:cs typeface="Times New Roman"/>
              </a:rPr>
              <a:t>p</a:t>
            </a:r>
            <a:r>
              <a:rPr sz="2000" b="1" spc="9" dirty="0" smtClean="0">
                <a:latin typeface="Times New Roman"/>
                <a:cs typeface="Times New Roman"/>
              </a:rPr>
              <a:t>o</a:t>
            </a:r>
            <a:r>
              <a:rPr sz="2000" b="1" spc="0" dirty="0" smtClean="0">
                <a:latin typeface="Times New Roman"/>
                <a:cs typeface="Times New Roman"/>
              </a:rPr>
              <a:t>s</a:t>
            </a:r>
            <a:r>
              <a:rPr sz="2000" b="1" spc="-4" dirty="0" smtClean="0">
                <a:latin typeface="Times New Roman"/>
                <a:cs typeface="Times New Roman"/>
              </a:rPr>
              <a:t>i</a:t>
            </a:r>
            <a:r>
              <a:rPr sz="2000" b="1" spc="4" dirty="0" smtClean="0">
                <a:latin typeface="Times New Roman"/>
                <a:cs typeface="Times New Roman"/>
              </a:rPr>
              <a:t>ti</a:t>
            </a:r>
            <a:r>
              <a:rPr sz="2000" b="1" spc="0" dirty="0" smtClean="0">
                <a:latin typeface="Times New Roman"/>
                <a:cs typeface="Times New Roman"/>
              </a:rPr>
              <a:t>on </a:t>
            </a:r>
            <a:r>
              <a:rPr sz="2000" b="1" spc="4" dirty="0" smtClean="0">
                <a:latin typeface="Times New Roman"/>
                <a:cs typeface="Times New Roman"/>
              </a:rPr>
              <a:t>t</a:t>
            </a:r>
            <a:r>
              <a:rPr sz="2000" b="1" spc="9" dirty="0" smtClean="0">
                <a:latin typeface="Times New Roman"/>
                <a:cs typeface="Times New Roman"/>
              </a:rPr>
              <a:t>h</a:t>
            </a:r>
            <a:r>
              <a:rPr sz="2000" b="1" spc="0" dirty="0" smtClean="0">
                <a:latin typeface="Times New Roman"/>
                <a:cs typeface="Times New Roman"/>
              </a:rPr>
              <a:t>e</a:t>
            </a:r>
            <a:r>
              <a:rPr sz="2000" b="1" spc="4" dirty="0" smtClean="0">
                <a:latin typeface="Times New Roman"/>
                <a:cs typeface="Times New Roman"/>
              </a:rPr>
              <a:t>m</a:t>
            </a:r>
            <a:r>
              <a:rPr sz="2000" b="1" spc="0" dirty="0" smtClean="0">
                <a:latin typeface="Times New Roman"/>
                <a:cs typeface="Times New Roman"/>
              </a:rPr>
              <a:t>se</a:t>
            </a:r>
            <a:r>
              <a:rPr sz="2000" b="1" spc="-4" dirty="0" smtClean="0">
                <a:latin typeface="Times New Roman"/>
                <a:cs typeface="Times New Roman"/>
              </a:rPr>
              <a:t>l</a:t>
            </a:r>
            <a:r>
              <a:rPr sz="2000" b="1" spc="0" dirty="0" smtClean="0">
                <a:latin typeface="Times New Roman"/>
                <a:cs typeface="Times New Roman"/>
              </a:rPr>
              <a:t>ves</a:t>
            </a:r>
            <a:r>
              <a:rPr sz="2000" b="1" spc="9" dirty="0" smtClean="0">
                <a:latin typeface="Times New Roman"/>
                <a:cs typeface="Times New Roman"/>
              </a:rPr>
              <a:t> </a:t>
            </a:r>
            <a:r>
              <a:rPr sz="2000" b="1" spc="4" dirty="0" smtClean="0">
                <a:latin typeface="Times New Roman"/>
                <a:cs typeface="Times New Roman"/>
              </a:rPr>
              <a:t>t</a:t>
            </a:r>
            <a:r>
              <a:rPr sz="2000" b="1" spc="0" dirty="0" smtClean="0">
                <a:latin typeface="Times New Roman"/>
                <a:cs typeface="Times New Roman"/>
              </a:rPr>
              <a:t>o </a:t>
            </a:r>
            <a:r>
              <a:rPr sz="2000" b="1" spc="4" dirty="0" smtClean="0">
                <a:latin typeface="Times New Roman"/>
                <a:cs typeface="Times New Roman"/>
              </a:rPr>
              <a:t>t</a:t>
            </a:r>
            <a:r>
              <a:rPr sz="2000" b="1" spc="9" dirty="0" smtClean="0">
                <a:latin typeface="Times New Roman"/>
                <a:cs typeface="Times New Roman"/>
              </a:rPr>
              <a:t>h</a:t>
            </a:r>
            <a:r>
              <a:rPr sz="2000" b="1" spc="0" dirty="0" smtClean="0">
                <a:latin typeface="Times New Roman"/>
                <a:cs typeface="Times New Roman"/>
              </a:rPr>
              <a:t>e </a:t>
            </a:r>
            <a:r>
              <a:rPr sz="2000" b="1" spc="-4" dirty="0" smtClean="0">
                <a:latin typeface="Times New Roman"/>
                <a:cs typeface="Times New Roman"/>
              </a:rPr>
              <a:t>l</a:t>
            </a:r>
            <a:r>
              <a:rPr sz="2000" b="1" spc="0" dirty="0" smtClean="0">
                <a:latin typeface="Times New Roman"/>
                <a:cs typeface="Times New Roman"/>
              </a:rPr>
              <a:t>e</a:t>
            </a:r>
            <a:r>
              <a:rPr sz="2000" b="1" spc="4" dirty="0" smtClean="0">
                <a:latin typeface="Times New Roman"/>
                <a:cs typeface="Times New Roman"/>
              </a:rPr>
              <a:t>f</a:t>
            </a:r>
            <a:r>
              <a:rPr sz="2000" b="1" spc="0" dirty="0" smtClean="0">
                <a:latin typeface="Times New Roman"/>
                <a:cs typeface="Times New Roman"/>
              </a:rPr>
              <a:t>t</a:t>
            </a:r>
            <a:r>
              <a:rPr sz="2000" b="1" spc="14" dirty="0" smtClean="0"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latin typeface="Times New Roman"/>
                <a:cs typeface="Times New Roman"/>
              </a:rPr>
              <a:t>by</a:t>
            </a:r>
            <a:r>
              <a:rPr sz="2000" b="1" spc="9" dirty="0" smtClean="0"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latin typeface="Times New Roman"/>
                <a:cs typeface="Times New Roman"/>
              </a:rPr>
              <a:t>de</a:t>
            </a:r>
            <a:r>
              <a:rPr sz="2000" b="1" spc="4" dirty="0" smtClean="0">
                <a:latin typeface="Times New Roman"/>
                <a:cs typeface="Times New Roman"/>
              </a:rPr>
              <a:t>f</a:t>
            </a:r>
            <a:r>
              <a:rPr sz="2000" b="1" spc="9" dirty="0" smtClean="0">
                <a:latin typeface="Times New Roman"/>
                <a:cs typeface="Times New Roman"/>
              </a:rPr>
              <a:t>au</a:t>
            </a:r>
            <a:r>
              <a:rPr sz="2000" b="1" spc="-4" dirty="0" smtClean="0">
                <a:latin typeface="Times New Roman"/>
                <a:cs typeface="Times New Roman"/>
              </a:rPr>
              <a:t>l</a:t>
            </a:r>
            <a:r>
              <a:rPr sz="2000" b="1" spc="4" dirty="0" smtClean="0">
                <a:latin typeface="Times New Roman"/>
                <a:cs typeface="Times New Roman"/>
              </a:rPr>
              <a:t>t</a:t>
            </a:r>
            <a:r>
              <a:rPr sz="2000" b="1" spc="0" dirty="0" smtClean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12700" marR="4573">
              <a:lnSpc>
                <a:spcPct val="100041"/>
              </a:lnSpc>
              <a:spcBef>
                <a:spcPts val="1252"/>
              </a:spcBef>
            </a:pPr>
            <a:r>
              <a:rPr sz="2000" b="1" spc="0" dirty="0" smtClean="0">
                <a:latin typeface="Times New Roman"/>
                <a:cs typeface="Times New Roman"/>
              </a:rPr>
              <a:t>W</a:t>
            </a:r>
            <a:r>
              <a:rPr sz="2000" b="1" spc="4" dirty="0" smtClean="0">
                <a:latin typeface="Times New Roman"/>
                <a:cs typeface="Times New Roman"/>
              </a:rPr>
              <a:t>it</a:t>
            </a:r>
            <a:r>
              <a:rPr sz="2000" b="1" spc="0" dirty="0" smtClean="0">
                <a:latin typeface="Times New Roman"/>
                <a:cs typeface="Times New Roman"/>
              </a:rPr>
              <a:t>h</a:t>
            </a:r>
            <a:r>
              <a:rPr sz="2000" b="1" spc="9" dirty="0" smtClean="0">
                <a:latin typeface="Times New Roman"/>
                <a:cs typeface="Times New Roman"/>
              </a:rPr>
              <a:t> </a:t>
            </a:r>
            <a:r>
              <a:rPr sz="2000" b="1" spc="4" dirty="0" smtClean="0">
                <a:latin typeface="Times New Roman"/>
                <a:cs typeface="Times New Roman"/>
              </a:rPr>
              <a:t>C</a:t>
            </a:r>
            <a:r>
              <a:rPr sz="2000" b="1" spc="9" dirty="0" smtClean="0">
                <a:latin typeface="Times New Roman"/>
                <a:cs typeface="Times New Roman"/>
              </a:rPr>
              <a:t>S</a:t>
            </a:r>
            <a:r>
              <a:rPr sz="2000" b="1" spc="0" dirty="0" smtClean="0">
                <a:latin typeface="Times New Roman"/>
                <a:cs typeface="Times New Roman"/>
              </a:rPr>
              <a:t>S</a:t>
            </a:r>
            <a:r>
              <a:rPr sz="2000" b="1" spc="9" dirty="0" smtClean="0"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latin typeface="Times New Roman"/>
                <a:cs typeface="Times New Roman"/>
              </a:rPr>
              <a:t>he</a:t>
            </a:r>
            <a:r>
              <a:rPr sz="2000" b="1" spc="-4" dirty="0" smtClean="0">
                <a:latin typeface="Times New Roman"/>
                <a:cs typeface="Times New Roman"/>
              </a:rPr>
              <a:t>l</a:t>
            </a:r>
            <a:r>
              <a:rPr sz="2000" b="1" spc="9" dirty="0" smtClean="0">
                <a:latin typeface="Times New Roman"/>
                <a:cs typeface="Times New Roman"/>
              </a:rPr>
              <a:t>p</a:t>
            </a:r>
            <a:r>
              <a:rPr sz="2000" b="1" spc="0" dirty="0" smtClean="0">
                <a:latin typeface="Times New Roman"/>
                <a:cs typeface="Times New Roman"/>
              </a:rPr>
              <a:t>,</a:t>
            </a:r>
            <a:r>
              <a:rPr sz="2000" b="1" spc="4" dirty="0" smtClean="0">
                <a:latin typeface="Times New Roman"/>
                <a:cs typeface="Times New Roman"/>
              </a:rPr>
              <a:t> w</a:t>
            </a:r>
            <a:r>
              <a:rPr sz="2000" b="1" spc="0" dirty="0" smtClean="0">
                <a:latin typeface="Times New Roman"/>
                <a:cs typeface="Times New Roman"/>
              </a:rPr>
              <a:t>e c</a:t>
            </a:r>
            <a:r>
              <a:rPr sz="2000" b="1" spc="9" dirty="0" smtClean="0">
                <a:latin typeface="Times New Roman"/>
                <a:cs typeface="Times New Roman"/>
              </a:rPr>
              <a:t>a</a:t>
            </a:r>
            <a:r>
              <a:rPr sz="2000" b="1" spc="0" dirty="0" smtClean="0">
                <a:latin typeface="Times New Roman"/>
                <a:cs typeface="Times New Roman"/>
              </a:rPr>
              <a:t>n crea</a:t>
            </a:r>
            <a:r>
              <a:rPr sz="2000" b="1" spc="4" dirty="0" smtClean="0">
                <a:latin typeface="Times New Roman"/>
                <a:cs typeface="Times New Roman"/>
              </a:rPr>
              <a:t>t</a:t>
            </a:r>
            <a:r>
              <a:rPr sz="2000" b="1" spc="0" dirty="0" smtClean="0">
                <a:latin typeface="Times New Roman"/>
                <a:cs typeface="Times New Roman"/>
              </a:rPr>
              <a:t>e</a:t>
            </a:r>
            <a:r>
              <a:rPr sz="2000" b="1" spc="9" dirty="0" smtClean="0"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latin typeface="Times New Roman"/>
                <a:cs typeface="Times New Roman"/>
              </a:rPr>
              <a:t>co</a:t>
            </a:r>
            <a:r>
              <a:rPr sz="2000" b="1" spc="9" dirty="0" smtClean="0">
                <a:latin typeface="Times New Roman"/>
                <a:cs typeface="Times New Roman"/>
              </a:rPr>
              <a:t>n</a:t>
            </a:r>
            <a:r>
              <a:rPr sz="2000" b="1" spc="4" dirty="0" smtClean="0">
                <a:latin typeface="Times New Roman"/>
                <a:cs typeface="Times New Roman"/>
              </a:rPr>
              <a:t>t</a:t>
            </a:r>
            <a:r>
              <a:rPr sz="2000" b="1" spc="9" dirty="0" smtClean="0">
                <a:latin typeface="Times New Roman"/>
                <a:cs typeface="Times New Roman"/>
              </a:rPr>
              <a:t>a</a:t>
            </a:r>
            <a:r>
              <a:rPr sz="2000" b="1" spc="-4" dirty="0" smtClean="0">
                <a:latin typeface="Times New Roman"/>
                <a:cs typeface="Times New Roman"/>
              </a:rPr>
              <a:t>i</a:t>
            </a:r>
            <a:r>
              <a:rPr sz="2000" b="1" spc="9" dirty="0" smtClean="0">
                <a:latin typeface="Times New Roman"/>
                <a:cs typeface="Times New Roman"/>
              </a:rPr>
              <a:t>n</a:t>
            </a:r>
            <a:r>
              <a:rPr sz="2000" b="1" spc="-9" dirty="0" smtClean="0">
                <a:latin typeface="Times New Roman"/>
                <a:cs typeface="Times New Roman"/>
              </a:rPr>
              <a:t>e</a:t>
            </a:r>
            <a:r>
              <a:rPr sz="2000" b="1" spc="0" dirty="0" smtClean="0">
                <a:latin typeface="Times New Roman"/>
                <a:cs typeface="Times New Roman"/>
              </a:rPr>
              <a:t>rs or</a:t>
            </a:r>
            <a:r>
              <a:rPr sz="2000" b="1" spc="9" dirty="0" smtClean="0">
                <a:latin typeface="Times New Roman"/>
                <a:cs typeface="Times New Roman"/>
              </a:rPr>
              <a:t> </a:t>
            </a:r>
            <a:r>
              <a:rPr sz="2000" b="1" spc="4" dirty="0" smtClean="0">
                <a:latin typeface="Times New Roman"/>
                <a:cs typeface="Times New Roman"/>
              </a:rPr>
              <a:t>D</a:t>
            </a:r>
            <a:r>
              <a:rPr sz="2000" b="1" spc="0" dirty="0" smtClean="0">
                <a:latin typeface="Times New Roman"/>
                <a:cs typeface="Times New Roman"/>
              </a:rPr>
              <a:t>I</a:t>
            </a:r>
            <a:r>
              <a:rPr sz="2000" b="1" spc="4" dirty="0" smtClean="0">
                <a:latin typeface="Times New Roman"/>
                <a:cs typeface="Times New Roman"/>
              </a:rPr>
              <a:t>V</a:t>
            </a:r>
            <a:r>
              <a:rPr sz="2000" b="1" spc="0" dirty="0" smtClean="0">
                <a:latin typeface="Times New Roman"/>
                <a:cs typeface="Times New Roman"/>
              </a:rPr>
              <a:t>s </a:t>
            </a:r>
            <a:r>
              <a:rPr sz="2000" b="1" spc="14" dirty="0" smtClean="0">
                <a:latin typeface="Times New Roman"/>
                <a:cs typeface="Times New Roman"/>
              </a:rPr>
              <a:t>t</a:t>
            </a:r>
            <a:r>
              <a:rPr sz="2000" b="1" spc="0" dirty="0" smtClean="0">
                <a:latin typeface="Times New Roman"/>
                <a:cs typeface="Times New Roman"/>
              </a:rPr>
              <a:t>o </a:t>
            </a:r>
            <a:r>
              <a:rPr sz="2000" b="1" spc="9" dirty="0" smtClean="0">
                <a:latin typeface="Times New Roman"/>
                <a:cs typeface="Times New Roman"/>
              </a:rPr>
              <a:t>b</a:t>
            </a:r>
            <a:r>
              <a:rPr sz="2000" b="1" spc="-9" dirty="0" smtClean="0">
                <a:latin typeface="Times New Roman"/>
                <a:cs typeface="Times New Roman"/>
              </a:rPr>
              <a:t>e</a:t>
            </a:r>
            <a:r>
              <a:rPr sz="2000" b="1" spc="14" dirty="0" smtClean="0">
                <a:latin typeface="Times New Roman"/>
                <a:cs typeface="Times New Roman"/>
              </a:rPr>
              <a:t>t</a:t>
            </a:r>
            <a:r>
              <a:rPr sz="2000" b="1" spc="4" dirty="0" smtClean="0">
                <a:latin typeface="Times New Roman"/>
                <a:cs typeface="Times New Roman"/>
              </a:rPr>
              <a:t>t</a:t>
            </a:r>
            <a:r>
              <a:rPr sz="2000" b="1" spc="0" dirty="0" smtClean="0">
                <a:latin typeface="Times New Roman"/>
                <a:cs typeface="Times New Roman"/>
              </a:rPr>
              <a:t>er </a:t>
            </a:r>
            <a:r>
              <a:rPr sz="2000" b="1" spc="9" dirty="0" smtClean="0">
                <a:latin typeface="Times New Roman"/>
                <a:cs typeface="Times New Roman"/>
              </a:rPr>
              <a:t>o</a:t>
            </a:r>
            <a:r>
              <a:rPr sz="2000" b="1" spc="-9" dirty="0" smtClean="0">
                <a:latin typeface="Times New Roman"/>
                <a:cs typeface="Times New Roman"/>
              </a:rPr>
              <a:t>r</a:t>
            </a:r>
            <a:r>
              <a:rPr sz="2000" b="1" spc="9" dirty="0" smtClean="0">
                <a:latin typeface="Times New Roman"/>
                <a:cs typeface="Times New Roman"/>
              </a:rPr>
              <a:t>gan</a:t>
            </a:r>
            <a:r>
              <a:rPr sz="2000" b="1" spc="-4" dirty="0" smtClean="0">
                <a:latin typeface="Times New Roman"/>
                <a:cs typeface="Times New Roman"/>
              </a:rPr>
              <a:t>i</a:t>
            </a:r>
            <a:r>
              <a:rPr sz="2000" b="1" spc="0" dirty="0" smtClean="0">
                <a:latin typeface="Times New Roman"/>
                <a:cs typeface="Times New Roman"/>
              </a:rPr>
              <a:t>ze</a:t>
            </a:r>
            <a:r>
              <a:rPr sz="2000" b="1" spc="-29" dirty="0" smtClean="0"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latin typeface="Times New Roman"/>
                <a:cs typeface="Times New Roman"/>
              </a:rPr>
              <a:t>co</a:t>
            </a:r>
            <a:r>
              <a:rPr sz="2000" b="1" spc="9" dirty="0" smtClean="0">
                <a:latin typeface="Times New Roman"/>
                <a:cs typeface="Times New Roman"/>
              </a:rPr>
              <a:t>n</a:t>
            </a:r>
            <a:r>
              <a:rPr sz="2000" b="1" spc="4" dirty="0" smtClean="0">
                <a:latin typeface="Times New Roman"/>
                <a:cs typeface="Times New Roman"/>
              </a:rPr>
              <a:t>t</a:t>
            </a:r>
            <a:r>
              <a:rPr sz="2000" b="1" spc="0" dirty="0" smtClean="0">
                <a:latin typeface="Times New Roman"/>
                <a:cs typeface="Times New Roman"/>
              </a:rPr>
              <a:t>e</a:t>
            </a:r>
            <a:r>
              <a:rPr sz="2000" b="1" spc="9" dirty="0" smtClean="0">
                <a:latin typeface="Times New Roman"/>
                <a:cs typeface="Times New Roman"/>
              </a:rPr>
              <a:t>n</a:t>
            </a:r>
            <a:r>
              <a:rPr sz="2000" b="1" spc="0" dirty="0" smtClean="0">
                <a:latin typeface="Times New Roman"/>
                <a:cs typeface="Times New Roman"/>
              </a:rPr>
              <a:t>t </a:t>
            </a:r>
            <a:r>
              <a:rPr sz="2000" b="1" spc="14" dirty="0" smtClean="0">
                <a:latin typeface="Times New Roman"/>
                <a:cs typeface="Times New Roman"/>
              </a:rPr>
              <a:t> </a:t>
            </a:r>
            <a:r>
              <a:rPr sz="2000" b="1" spc="0" dirty="0" smtClean="0">
                <a:latin typeface="Times New Roman"/>
                <a:cs typeface="Times New Roman"/>
              </a:rPr>
              <a:t>a</a:t>
            </a:r>
            <a:r>
              <a:rPr sz="2000" b="1" spc="9" dirty="0" smtClean="0">
                <a:latin typeface="Times New Roman"/>
                <a:cs typeface="Times New Roman"/>
              </a:rPr>
              <a:t>n</a:t>
            </a:r>
            <a:r>
              <a:rPr sz="2000" b="1" spc="0" dirty="0" smtClean="0">
                <a:latin typeface="Times New Roman"/>
                <a:cs typeface="Times New Roman"/>
              </a:rPr>
              <a:t>d </a:t>
            </a:r>
            <a:r>
              <a:rPr sz="2000" b="1" spc="4" dirty="0" smtClean="0">
                <a:latin typeface="Times New Roman"/>
                <a:cs typeface="Times New Roman"/>
              </a:rPr>
              <a:t>m</a:t>
            </a:r>
            <a:r>
              <a:rPr sz="2000" b="1" spc="9" dirty="0" smtClean="0">
                <a:latin typeface="Times New Roman"/>
                <a:cs typeface="Times New Roman"/>
              </a:rPr>
              <a:t>a</a:t>
            </a:r>
            <a:r>
              <a:rPr sz="2000" b="1" spc="0" dirty="0" smtClean="0">
                <a:latin typeface="Times New Roman"/>
                <a:cs typeface="Times New Roman"/>
              </a:rPr>
              <a:t>ke a Web</a:t>
            </a:r>
            <a:r>
              <a:rPr sz="2000" b="1" spc="9" dirty="0" smtClean="0">
                <a:latin typeface="Times New Roman"/>
                <a:cs typeface="Times New Roman"/>
              </a:rPr>
              <a:t> p</a:t>
            </a:r>
            <a:r>
              <a:rPr sz="2000" b="1" spc="0" dirty="0" smtClean="0">
                <a:latin typeface="Times New Roman"/>
                <a:cs typeface="Times New Roman"/>
              </a:rPr>
              <a:t>a</a:t>
            </a:r>
            <a:r>
              <a:rPr sz="2000" b="1" spc="9" dirty="0" smtClean="0">
                <a:latin typeface="Times New Roman"/>
                <a:cs typeface="Times New Roman"/>
              </a:rPr>
              <a:t>g</a:t>
            </a:r>
            <a:r>
              <a:rPr sz="2000" b="1" spc="0" dirty="0" smtClean="0">
                <a:latin typeface="Times New Roman"/>
                <a:cs typeface="Times New Roman"/>
              </a:rPr>
              <a:t>e</a:t>
            </a:r>
            <a:r>
              <a:rPr sz="2000" b="1" spc="-19" dirty="0" smtClean="0">
                <a:latin typeface="Times New Roman"/>
                <a:cs typeface="Times New Roman"/>
              </a:rPr>
              <a:t> </a:t>
            </a:r>
            <a:r>
              <a:rPr sz="2000" b="1" spc="9" dirty="0" smtClean="0">
                <a:latin typeface="Times New Roman"/>
                <a:cs typeface="Times New Roman"/>
              </a:rPr>
              <a:t>v</a:t>
            </a:r>
            <a:r>
              <a:rPr sz="2000" b="1" spc="-4" dirty="0" smtClean="0">
                <a:latin typeface="Times New Roman"/>
                <a:cs typeface="Times New Roman"/>
              </a:rPr>
              <a:t>i</a:t>
            </a:r>
            <a:r>
              <a:rPr sz="2000" b="1" spc="0" dirty="0" smtClean="0">
                <a:latin typeface="Times New Roman"/>
                <a:cs typeface="Times New Roman"/>
              </a:rPr>
              <a:t>s</a:t>
            </a:r>
            <a:r>
              <a:rPr sz="2000" b="1" spc="9" dirty="0" smtClean="0">
                <a:latin typeface="Times New Roman"/>
                <a:cs typeface="Times New Roman"/>
              </a:rPr>
              <a:t>ua</a:t>
            </a:r>
            <a:r>
              <a:rPr sz="2000" b="1" spc="-4" dirty="0" smtClean="0">
                <a:latin typeface="Times New Roman"/>
                <a:cs typeface="Times New Roman"/>
              </a:rPr>
              <a:t>ll</a:t>
            </a:r>
            <a:r>
              <a:rPr sz="2000" b="1" spc="0" dirty="0" smtClean="0">
                <a:latin typeface="Times New Roman"/>
                <a:cs typeface="Times New Roman"/>
              </a:rPr>
              <a:t>y </a:t>
            </a:r>
            <a:r>
              <a:rPr sz="2000" b="1" spc="9" dirty="0" smtClean="0">
                <a:latin typeface="Times New Roman"/>
                <a:cs typeface="Times New Roman"/>
              </a:rPr>
              <a:t>a</a:t>
            </a:r>
            <a:r>
              <a:rPr sz="2000" b="1" spc="0" dirty="0" smtClean="0">
                <a:latin typeface="Times New Roman"/>
                <a:cs typeface="Times New Roman"/>
              </a:rPr>
              <a:t>p</a:t>
            </a:r>
            <a:r>
              <a:rPr sz="2000" b="1" spc="9" dirty="0" smtClean="0">
                <a:latin typeface="Times New Roman"/>
                <a:cs typeface="Times New Roman"/>
              </a:rPr>
              <a:t>p</a:t>
            </a:r>
            <a:r>
              <a:rPr sz="2000" b="1" spc="0" dirty="0" smtClean="0">
                <a:latin typeface="Times New Roman"/>
                <a:cs typeface="Times New Roman"/>
              </a:rPr>
              <a:t>e</a:t>
            </a:r>
            <a:r>
              <a:rPr sz="2000" b="1" spc="9" dirty="0" smtClean="0">
                <a:latin typeface="Times New Roman"/>
                <a:cs typeface="Times New Roman"/>
              </a:rPr>
              <a:t>a</a:t>
            </a:r>
            <a:r>
              <a:rPr sz="2000" b="1" spc="-4" dirty="0" smtClean="0">
                <a:latin typeface="Times New Roman"/>
                <a:cs typeface="Times New Roman"/>
              </a:rPr>
              <a:t>li</a:t>
            </a:r>
            <a:r>
              <a:rPr sz="2000" b="1" spc="9" dirty="0" smtClean="0">
                <a:latin typeface="Times New Roman"/>
                <a:cs typeface="Times New Roman"/>
              </a:rPr>
              <a:t>ng</a:t>
            </a:r>
            <a:r>
              <a:rPr sz="2000" b="1" spc="0" dirty="0" smtClean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90193" y="2879350"/>
            <a:ext cx="1278501" cy="8235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530"/>
              </a:lnSpc>
              <a:spcBef>
                <a:spcPts val="76"/>
              </a:spcBef>
            </a:pPr>
            <a:r>
              <a:rPr sz="1000" i="1" spc="0" dirty="0" smtClean="0">
                <a:solidFill>
                  <a:srgbClr val="7B7977"/>
                </a:solidFill>
                <a:latin typeface="Arial"/>
                <a:cs typeface="Arial"/>
              </a:rPr>
              <a:t>Hi</a:t>
            </a:r>
            <a:r>
              <a:rPr sz="1000" i="1" spc="0" dirty="0" smtClean="0">
                <a:solidFill>
                  <a:srgbClr val="8E8E8C"/>
                </a:solidFill>
                <a:latin typeface="Arial"/>
                <a:cs typeface="Arial"/>
              </a:rPr>
              <a:t>.</a:t>
            </a:r>
            <a:r>
              <a:rPr sz="1000" i="1" spc="-44" dirty="0" smtClean="0">
                <a:solidFill>
                  <a:srgbClr val="8E8E8C"/>
                </a:solidFill>
                <a:latin typeface="Arial"/>
                <a:cs typeface="Arial"/>
              </a:rPr>
              <a:t> </a:t>
            </a:r>
            <a:r>
              <a:rPr sz="1100" spc="0" dirty="0" smtClean="0">
                <a:solidFill>
                  <a:srgbClr val="464644"/>
                </a:solidFill>
                <a:latin typeface="Times New Roman"/>
                <a:cs typeface="Times New Roman"/>
              </a:rPr>
              <a:t>J</a:t>
            </a:r>
            <a:r>
              <a:rPr sz="1100" spc="0" dirty="0" smtClean="0">
                <a:solidFill>
                  <a:srgbClr val="5B5B59"/>
                </a:solidFill>
                <a:latin typeface="Times New Roman"/>
                <a:cs typeface="Times New Roman"/>
              </a:rPr>
              <a:t>o</a:t>
            </a:r>
            <a:r>
              <a:rPr sz="1100" spc="0" dirty="0" smtClean="0">
                <a:solidFill>
                  <a:srgbClr val="212121"/>
                </a:solidFill>
                <a:latin typeface="Times New Roman"/>
                <a:cs typeface="Times New Roman"/>
              </a:rPr>
              <a:t>l</a:t>
            </a:r>
            <a:r>
              <a:rPr sz="1100" spc="0" dirty="0" smtClean="0">
                <a:solidFill>
                  <a:srgbClr val="464644"/>
                </a:solidFill>
                <a:latin typeface="Times New Roman"/>
                <a:cs typeface="Times New Roman"/>
              </a:rPr>
              <a:t>w</a:t>
            </a:r>
            <a:r>
              <a:rPr sz="1100" spc="0" dirty="0" smtClean="0">
                <a:solidFill>
                  <a:srgbClr val="8E8E8C"/>
                </a:solidFill>
                <a:latin typeface="Times New Roman"/>
                <a:cs typeface="Times New Roman"/>
              </a:rPr>
              <a:t>l</a:t>
            </a:r>
            <a:r>
              <a:rPr sz="1100" spc="131" dirty="0" smtClean="0">
                <a:solidFill>
                  <a:srgbClr val="8E8E8C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8380BF"/>
                </a:solidFill>
                <a:latin typeface="Arial"/>
                <a:cs typeface="Arial"/>
              </a:rPr>
              <a:t>Help</a:t>
            </a:r>
            <a:r>
              <a:rPr sz="1000" spc="94" dirty="0" smtClean="0">
                <a:solidFill>
                  <a:srgbClr val="8380BF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solidFill>
                  <a:srgbClr val="8E8E8C"/>
                </a:solidFill>
                <a:latin typeface="Arial"/>
                <a:cs typeface="Arial"/>
              </a:rPr>
              <a:t>I</a:t>
            </a:r>
            <a:r>
              <a:rPr sz="1100" spc="0" dirty="0" smtClean="0">
                <a:solidFill>
                  <a:srgbClr val="9395C4"/>
                </a:solidFill>
                <a:latin typeface="Times New Roman"/>
                <a:cs typeface="Times New Roman"/>
              </a:rPr>
              <a:t>Lo</a:t>
            </a:r>
            <a:r>
              <a:rPr sz="1100" spc="0" dirty="0" smtClean="0">
                <a:solidFill>
                  <a:srgbClr val="8380BF"/>
                </a:solidFill>
                <a:latin typeface="Times New Roman"/>
                <a:cs typeface="Times New Roman"/>
              </a:rPr>
              <a:t>g</a:t>
            </a:r>
            <a:r>
              <a:rPr sz="1100" spc="0" dirty="0" smtClean="0">
                <a:solidFill>
                  <a:srgbClr val="9395C4"/>
                </a:solidFill>
                <a:latin typeface="Times New Roman"/>
                <a:cs typeface="Times New Roman"/>
              </a:rPr>
              <a:t>o</a:t>
            </a:r>
            <a:r>
              <a:rPr sz="1100" spc="0" dirty="0" smtClean="0">
                <a:solidFill>
                  <a:srgbClr val="8380BF"/>
                </a:solidFill>
                <a:latin typeface="Times New Roman"/>
                <a:cs typeface="Times New Roman"/>
              </a:rPr>
              <a:t>u.t</a:t>
            </a:r>
            <a:endParaRPr sz="1100">
              <a:latin typeface="Times New Roman"/>
              <a:cs typeface="Times New Roman"/>
            </a:endParaRPr>
          </a:p>
          <a:p>
            <a:pPr marL="226551" marR="13335">
              <a:lnSpc>
                <a:spcPct val="95825"/>
              </a:lnSpc>
              <a:spcBef>
                <a:spcPts val="980"/>
              </a:spcBef>
            </a:pPr>
            <a:r>
              <a:rPr sz="1100" spc="0" dirty="0" smtClean="0">
                <a:solidFill>
                  <a:srgbClr val="0E0E0E"/>
                </a:solidFill>
                <a:latin typeface="Times New Roman"/>
                <a:cs typeface="Times New Roman"/>
              </a:rPr>
              <a:t>•</a:t>
            </a:r>
            <a:r>
              <a:rPr sz="1100" spc="-36" dirty="0" smtClean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8380BF"/>
                </a:solidFill>
                <a:latin typeface="Times New Roman"/>
                <a:cs typeface="Times New Roman"/>
              </a:rPr>
              <a:t>H</a:t>
            </a:r>
            <a:r>
              <a:rPr sz="1100" spc="0" dirty="0" smtClean="0">
                <a:solidFill>
                  <a:srgbClr val="9395C4"/>
                </a:solidFill>
                <a:latin typeface="Times New Roman"/>
                <a:cs typeface="Times New Roman"/>
              </a:rPr>
              <a:t>o</a:t>
            </a:r>
            <a:r>
              <a:rPr sz="1100" spc="0" dirty="0" smtClean="0">
                <a:solidFill>
                  <a:srgbClr val="8380BF"/>
                </a:solidFill>
                <a:latin typeface="Times New Roman"/>
                <a:cs typeface="Times New Roman"/>
              </a:rPr>
              <a:t>me</a:t>
            </a:r>
            <a:endParaRPr sz="1100">
              <a:latin typeface="Times New Roman"/>
              <a:cs typeface="Times New Roman"/>
            </a:endParaRPr>
          </a:p>
          <a:p>
            <a:pPr marL="226551" marR="13335">
              <a:lnSpc>
                <a:spcPct val="95825"/>
              </a:lnSpc>
              <a:spcBef>
                <a:spcPts val="10"/>
              </a:spcBef>
            </a:pPr>
            <a:r>
              <a:rPr sz="1100" spc="0" dirty="0" smtClean="0">
                <a:solidFill>
                  <a:srgbClr val="0E0E0E"/>
                </a:solidFill>
                <a:latin typeface="Times New Roman"/>
                <a:cs typeface="Times New Roman"/>
              </a:rPr>
              <a:t>•</a:t>
            </a:r>
            <a:r>
              <a:rPr sz="1100" spc="-36" dirty="0" smtClean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8380BF"/>
                </a:solidFill>
                <a:latin typeface="Times New Roman"/>
                <a:cs typeface="Times New Roman"/>
              </a:rPr>
              <a:t>Manage</a:t>
            </a:r>
            <a:r>
              <a:rPr sz="1100" spc="30" dirty="0" smtClean="0">
                <a:solidFill>
                  <a:srgbClr val="8380B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8380BF"/>
                </a:solidFill>
                <a:latin typeface="Times New Roman"/>
                <a:cs typeface="Times New Roman"/>
              </a:rPr>
              <a:t>Requ</a:t>
            </a:r>
            <a:r>
              <a:rPr sz="1100" spc="-4" dirty="0" smtClean="0">
                <a:solidFill>
                  <a:srgbClr val="8380BF"/>
                </a:solidFill>
                <a:latin typeface="Times New Roman"/>
                <a:cs typeface="Times New Roman"/>
              </a:rPr>
              <a:t>e</a:t>
            </a:r>
            <a:r>
              <a:rPr sz="1100" spc="0" dirty="0" smtClean="0">
                <a:solidFill>
                  <a:srgbClr val="9395C4"/>
                </a:solidFill>
                <a:latin typeface="Times New Roman"/>
                <a:cs typeface="Times New Roman"/>
              </a:rPr>
              <a:t>sts</a:t>
            </a:r>
            <a:endParaRPr sz="1100">
              <a:latin typeface="Times New Roman"/>
              <a:cs typeface="Times New Roman"/>
            </a:endParaRPr>
          </a:p>
          <a:p>
            <a:pPr marL="226552" marR="13335">
              <a:lnSpc>
                <a:spcPct val="95825"/>
              </a:lnSpc>
              <a:spcBef>
                <a:spcPts val="10"/>
              </a:spcBef>
            </a:pPr>
            <a:r>
              <a:rPr sz="1100" spc="0" dirty="0" smtClean="0">
                <a:solidFill>
                  <a:srgbClr val="0E0E0E"/>
                </a:solidFill>
                <a:latin typeface="Times New Roman"/>
                <a:cs typeface="Times New Roman"/>
              </a:rPr>
              <a:t>•</a:t>
            </a:r>
            <a:r>
              <a:rPr sz="1100" spc="-36" dirty="0" smtClean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9395C4"/>
                </a:solidFill>
                <a:latin typeface="Times New Roman"/>
                <a:cs typeface="Times New Roman"/>
              </a:rPr>
              <a:t>Vi</a:t>
            </a:r>
            <a:r>
              <a:rPr sz="1100" spc="0" dirty="0" smtClean="0">
                <a:solidFill>
                  <a:srgbClr val="8380BF"/>
                </a:solidFill>
                <a:latin typeface="Times New Roman"/>
                <a:cs typeface="Times New Roman"/>
              </a:rPr>
              <a:t>ew</a:t>
            </a:r>
            <a:r>
              <a:rPr sz="1100" spc="-39" dirty="0" smtClean="0">
                <a:solidFill>
                  <a:srgbClr val="8380B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8380BF"/>
                </a:solidFill>
                <a:latin typeface="Times New Roman"/>
                <a:cs typeface="Times New Roman"/>
              </a:rPr>
              <a:t>Rep</a:t>
            </a:r>
            <a:r>
              <a:rPr sz="1100" spc="0" dirty="0" smtClean="0">
                <a:solidFill>
                  <a:srgbClr val="9395C4"/>
                </a:solidFill>
                <a:latin typeface="Times New Roman"/>
                <a:cs typeface="Times New Roman"/>
              </a:rPr>
              <a:t>o</a:t>
            </a:r>
            <a:r>
              <a:rPr sz="1100" spc="0" dirty="0" smtClean="0">
                <a:solidFill>
                  <a:srgbClr val="8380BF"/>
                </a:solidFill>
                <a:latin typeface="Times New Roman"/>
                <a:cs typeface="Times New Roman"/>
              </a:rPr>
              <a:t>rts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5053" y="3879489"/>
            <a:ext cx="1230017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-294" dirty="0" smtClean="0">
                <a:solidFill>
                  <a:srgbClr val="212121"/>
                </a:solidFill>
                <a:latin typeface="Arial"/>
                <a:cs typeface="Arial"/>
              </a:rPr>
              <a:t>I</a:t>
            </a:r>
            <a:r>
              <a:rPr sz="1600" b="1" spc="0" dirty="0" smtClean="0">
                <a:solidFill>
                  <a:srgbClr val="212121"/>
                </a:solidFill>
                <a:latin typeface="Times New Roman"/>
                <a:cs typeface="Times New Roman"/>
              </a:rPr>
              <a:t>y</a:t>
            </a:r>
            <a:r>
              <a:rPr sz="1600" b="1" spc="164" dirty="0" smtClean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900" b="1" spc="0" dirty="0" smtClean="0">
                <a:solidFill>
                  <a:srgbClr val="464644"/>
                </a:solidFill>
                <a:latin typeface="Times New Roman"/>
                <a:cs typeface="Times New Roman"/>
              </a:rPr>
              <a:t>C</a:t>
            </a:r>
            <a:r>
              <a:rPr sz="1900" b="1" spc="0" dirty="0" smtClean="0">
                <a:solidFill>
                  <a:srgbClr val="212121"/>
                </a:solidFill>
                <a:latin typeface="Times New Roman"/>
                <a:cs typeface="Times New Roman"/>
              </a:rPr>
              <a:t>a</a:t>
            </a:r>
            <a:r>
              <a:rPr sz="1900" b="1" spc="0" dirty="0" smtClean="0">
                <a:solidFill>
                  <a:srgbClr val="0E0E0E"/>
                </a:solidFill>
                <a:latin typeface="Times New Roman"/>
                <a:cs typeface="Times New Roman"/>
              </a:rPr>
              <a:t>l</a:t>
            </a:r>
            <a:r>
              <a:rPr sz="1900" b="1" spc="0" dirty="0" smtClean="0">
                <a:solidFill>
                  <a:srgbClr val="212121"/>
                </a:solidFill>
                <a:latin typeface="Times New Roman"/>
                <a:cs typeface="Times New Roman"/>
              </a:rPr>
              <a:t>e</a:t>
            </a:r>
            <a:r>
              <a:rPr sz="1900" b="1" spc="0" dirty="0" smtClean="0">
                <a:solidFill>
                  <a:srgbClr val="0E0E0E"/>
                </a:solidFill>
                <a:latin typeface="Times New Roman"/>
                <a:cs typeface="Times New Roman"/>
              </a:rPr>
              <a:t>nd</a:t>
            </a:r>
            <a:r>
              <a:rPr sz="1900" b="1" spc="0" dirty="0" smtClean="0">
                <a:solidFill>
                  <a:srgbClr val="212121"/>
                </a:solidFill>
                <a:latin typeface="Times New Roman"/>
                <a:cs typeface="Times New Roman"/>
              </a:rPr>
              <a:t>a</a:t>
            </a:r>
            <a:r>
              <a:rPr sz="1900" b="1" spc="0" dirty="0" smtClean="0">
                <a:solidFill>
                  <a:srgbClr val="0E0E0E"/>
                </a:solidFill>
                <a:latin typeface="Times New Roman"/>
                <a:cs typeface="Times New Roman"/>
              </a:rPr>
              <a:t>r"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40918" y="4057681"/>
            <a:ext cx="155949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 smtClean="0">
                <a:solidFill>
                  <a:srgbClr val="212121"/>
                </a:solidFill>
                <a:latin typeface="Arial"/>
                <a:cs typeface="Arial"/>
              </a:rPr>
              <a:t>•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0195" y="4368774"/>
            <a:ext cx="1115983" cy="6811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9571">
              <a:lnSpc>
                <a:spcPts val="1019"/>
              </a:lnSpc>
              <a:spcBef>
                <a:spcPts val="51"/>
              </a:spcBef>
            </a:pPr>
            <a:r>
              <a:rPr sz="900" spc="0" dirty="0" smtClean="0">
                <a:solidFill>
                  <a:srgbClr val="A5A8A7"/>
                </a:solidFill>
                <a:latin typeface="Arial"/>
                <a:cs typeface="Arial"/>
                <a:hlinkClick r:id="rId2"/>
              </a:rPr>
              <a:t>@</a:t>
            </a:r>
            <a:r>
              <a:rPr sz="900" spc="0" dirty="0" smtClean="0">
                <a:solidFill>
                  <a:srgbClr val="7B7977"/>
                </a:solidFill>
                <a:latin typeface="Arial"/>
                <a:cs typeface="Arial"/>
                <a:hlinkClick r:id="rId2"/>
              </a:rPr>
              <a:t>MyTeam</a:t>
            </a:r>
            <a:r>
              <a:rPr sz="900" spc="0" dirty="0" smtClean="0">
                <a:solidFill>
                  <a:srgbClr val="B8BAB5"/>
                </a:solidFill>
                <a:latin typeface="Arial"/>
                <a:cs typeface="Arial"/>
                <a:hlinkClick r:id="rId2"/>
              </a:rPr>
              <a:t>i</a:t>
            </a:r>
            <a:r>
              <a:rPr sz="900" spc="0" dirty="0" smtClean="0">
                <a:solidFill>
                  <a:srgbClr val="8E8E8C"/>
                </a:solidFill>
                <a:latin typeface="Arial"/>
                <a:cs typeface="Arial"/>
                <a:hlinkClick r:id="rId2"/>
              </a:rPr>
              <a:t>S</a:t>
            </a:r>
            <a:r>
              <a:rPr sz="900" spc="0" dirty="0" smtClean="0">
                <a:solidFill>
                  <a:srgbClr val="7B7977"/>
                </a:solidFill>
                <a:latin typeface="Arial"/>
                <a:cs typeface="Arial"/>
                <a:hlinkClick r:id="rId2"/>
              </a:rPr>
              <a:t>howA</a:t>
            </a:r>
            <a:r>
              <a:rPr sz="900" spc="0" dirty="0" smtClean="0">
                <a:solidFill>
                  <a:srgbClr val="8E8E8C"/>
                </a:solidFill>
                <a:latin typeface="Arial"/>
                <a:cs typeface="Arial"/>
                <a:hlinkClick r:id="rId2"/>
              </a:rPr>
              <a:t>JI</a:t>
            </a:r>
            <a:endParaRPr sz="900">
              <a:latin typeface="Arial"/>
              <a:cs typeface="Arial"/>
            </a:endParaRPr>
          </a:p>
          <a:p>
            <a:pPr marL="12700" marR="68488" indent="29497">
              <a:lnSpc>
                <a:spcPts val="1264"/>
              </a:lnSpc>
              <a:spcBef>
                <a:spcPts val="63"/>
              </a:spcBef>
            </a:pPr>
            <a:r>
              <a:rPr sz="1000" spc="0" dirty="0" smtClean="0">
                <a:solidFill>
                  <a:srgbClr val="A5A8A7"/>
                </a:solidFill>
                <a:latin typeface="Arial"/>
                <a:cs typeface="Arial"/>
              </a:rPr>
              <a:t>O</a:t>
            </a:r>
            <a:r>
              <a:rPr sz="1000" spc="0" dirty="0" smtClean="0">
                <a:solidFill>
                  <a:srgbClr val="7B7977"/>
                </a:solidFill>
                <a:latin typeface="Arial"/>
                <a:cs typeface="Arial"/>
              </a:rPr>
              <a:t>My</a:t>
            </a:r>
            <a:r>
              <a:rPr sz="1000" spc="-39" dirty="0" smtClean="0">
                <a:solidFill>
                  <a:srgbClr val="7B7977"/>
                </a:solidFill>
                <a:latin typeface="Arial"/>
                <a:cs typeface="Arial"/>
              </a:rPr>
              <a:t> </a:t>
            </a:r>
            <a:r>
              <a:rPr sz="1100" spc="0" dirty="0" smtClean="0">
                <a:solidFill>
                  <a:srgbClr val="8E8E8C"/>
                </a:solidFill>
                <a:latin typeface="Times New Roman"/>
                <a:cs typeface="Times New Roman"/>
              </a:rPr>
              <a:t>D</a:t>
            </a:r>
            <a:r>
              <a:rPr sz="1100" spc="0" dirty="0" smtClean="0">
                <a:solidFill>
                  <a:srgbClr val="7B7977"/>
                </a:solidFill>
                <a:latin typeface="Times New Roman"/>
                <a:cs typeface="Times New Roman"/>
              </a:rPr>
              <a:t>epartmen</a:t>
            </a:r>
            <a:r>
              <a:rPr sz="1100" spc="-4" dirty="0" smtClean="0">
                <a:solidFill>
                  <a:srgbClr val="7B7977"/>
                </a:solidFill>
                <a:latin typeface="Times New Roman"/>
                <a:cs typeface="Times New Roman"/>
              </a:rPr>
              <a:t>t</a:t>
            </a:r>
            <a:r>
              <a:rPr sz="1100" spc="0" dirty="0" smtClean="0">
                <a:solidFill>
                  <a:srgbClr val="8E8E8C"/>
                </a:solidFill>
                <a:latin typeface="Times New Roman"/>
                <a:cs typeface="Times New Roman"/>
              </a:rPr>
              <a:t>s </a:t>
            </a:r>
            <a:endParaRPr sz="1100">
              <a:latin typeface="Times New Roman"/>
              <a:cs typeface="Times New Roman"/>
            </a:endParaRPr>
          </a:p>
          <a:p>
            <a:pPr marL="12700" marR="68488">
              <a:lnSpc>
                <a:spcPts val="1264"/>
              </a:lnSpc>
              <a:spcBef>
                <a:spcPts val="360"/>
              </a:spcBef>
            </a:pPr>
            <a:r>
              <a:rPr sz="1100" spc="0" dirty="0" smtClean="0">
                <a:solidFill>
                  <a:srgbClr val="7C5679"/>
                </a:solidFill>
                <a:latin typeface="Times New Roman"/>
                <a:cs typeface="Times New Roman"/>
              </a:rPr>
              <a:t>lli,p</a:t>
            </a:r>
            <a:r>
              <a:rPr sz="1100" spc="0" dirty="0" smtClean="0">
                <a:solidFill>
                  <a:srgbClr val="7B7977"/>
                </a:solidFill>
                <a:latin typeface="Times New Roman"/>
                <a:cs typeface="Times New Roman"/>
              </a:rPr>
              <a:t>ril</a:t>
            </a:r>
            <a:r>
              <a:rPr sz="1100" spc="0" dirty="0" smtClean="0">
                <a:solidFill>
                  <a:srgbClr val="8E8E8C"/>
                </a:solidFill>
                <a:latin typeface="Times New Roman"/>
                <a:cs typeface="Times New Roman"/>
              </a:rPr>
              <a:t>20</a:t>
            </a:r>
            <a:r>
              <a:rPr sz="1100" spc="0" dirty="0" smtClean="0">
                <a:solidFill>
                  <a:srgbClr val="5B5B59"/>
                </a:solidFill>
                <a:latin typeface="Times New Roman"/>
                <a:cs typeface="Times New Roman"/>
              </a:rPr>
              <a:t>1</a:t>
            </a:r>
            <a:r>
              <a:rPr sz="1100" spc="0" dirty="0" smtClean="0">
                <a:solidFill>
                  <a:srgbClr val="7C5679"/>
                </a:solidFill>
                <a:latin typeface="Times New Roman"/>
                <a:cs typeface="Times New Roman"/>
              </a:rPr>
              <a:t>&lt;f]</a:t>
            </a:r>
            <a:endParaRPr sz="1100">
              <a:latin typeface="Times New Roman"/>
              <a:cs typeface="Times New Roman"/>
            </a:endParaRPr>
          </a:p>
          <a:p>
            <a:pPr marL="12700" marR="17144">
              <a:lnSpc>
                <a:spcPts val="910"/>
              </a:lnSpc>
              <a:spcBef>
                <a:spcPts val="405"/>
              </a:spcBef>
            </a:pPr>
            <a:r>
              <a:rPr sz="1500" spc="0" baseline="2898" dirty="0" smtClean="0">
                <a:solidFill>
                  <a:srgbClr val="9395C4"/>
                </a:solidFill>
                <a:latin typeface="Times New Roman"/>
                <a:cs typeface="Times New Roman"/>
              </a:rPr>
              <a:t>O</a:t>
            </a:r>
            <a:r>
              <a:rPr sz="1500" spc="0" baseline="2898" dirty="0" smtClean="0">
                <a:solidFill>
                  <a:srgbClr val="7B7977"/>
                </a:solidFill>
                <a:latin typeface="Times New Roman"/>
                <a:cs typeface="Times New Roman"/>
              </a:rPr>
              <a:t>Legend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67176" y="5219134"/>
            <a:ext cx="248174" cy="165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100" spc="0" dirty="0" smtClean="0">
                <a:solidFill>
                  <a:srgbClr val="7B7977"/>
                </a:solidFill>
                <a:latin typeface="Times New Roman"/>
                <a:cs typeface="Times New Roman"/>
              </a:rPr>
              <a:t>S</a:t>
            </a:r>
            <a:r>
              <a:rPr sz="1100" spc="0" dirty="0" smtClean="0">
                <a:solidFill>
                  <a:srgbClr val="464644"/>
                </a:solidFill>
                <a:latin typeface="Times New Roman"/>
                <a:cs typeface="Times New Roman"/>
              </a:rPr>
              <a:t>w.</a:t>
            </a:r>
            <a:r>
              <a:rPr sz="1100" spc="0" dirty="0" smtClean="0">
                <a:solidFill>
                  <a:srgbClr val="7B7977"/>
                </a:solidFill>
                <a:latin typeface="Times New Roman"/>
                <a:cs typeface="Times New Roman"/>
              </a:rPr>
              <a:t>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49738" y="5219134"/>
            <a:ext cx="310248" cy="165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100" spc="0" dirty="0" smtClean="0">
                <a:solidFill>
                  <a:srgbClr val="5B5B59"/>
                </a:solidFill>
                <a:latin typeface="Times New Roman"/>
                <a:cs typeface="Times New Roman"/>
              </a:rPr>
              <a:t>Mo</a:t>
            </a:r>
            <a:r>
              <a:rPr sz="1100" spc="0" dirty="0" smtClean="0">
                <a:solidFill>
                  <a:srgbClr val="464644"/>
                </a:solidFill>
                <a:latin typeface="Times New Roman"/>
                <a:cs typeface="Times New Roman"/>
              </a:rPr>
              <a:t>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65035" y="5226508"/>
            <a:ext cx="303699" cy="165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100" spc="0" dirty="0" smtClean="0">
                <a:solidFill>
                  <a:srgbClr val="464644"/>
                </a:solidFill>
                <a:latin typeface="Times New Roman"/>
                <a:cs typeface="Times New Roman"/>
              </a:rPr>
              <a:t>T</a:t>
            </a:r>
            <a:r>
              <a:rPr sz="1100" spc="0" dirty="0" smtClean="0">
                <a:solidFill>
                  <a:srgbClr val="5B5B59"/>
                </a:solidFill>
                <a:latin typeface="Times New Roman"/>
                <a:cs typeface="Times New Roman"/>
              </a:rPr>
              <a:t>ue</a:t>
            </a:r>
            <a:r>
              <a:rPr sz="1100" spc="94" dirty="0" smtClean="0">
                <a:solidFill>
                  <a:srgbClr val="5B5B59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7B7977"/>
                </a:solidFill>
                <a:latin typeface="Times New Roman"/>
                <a:cs typeface="Times New Roman"/>
              </a:rPr>
              <a:t>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58209" y="5229353"/>
            <a:ext cx="28407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spc="0" dirty="0" smtClean="0">
                <a:solidFill>
                  <a:srgbClr val="7B7977"/>
                </a:solidFill>
                <a:latin typeface="Times New Roman"/>
                <a:cs typeface="Times New Roman"/>
              </a:rPr>
              <a:t>W</a:t>
            </a:r>
            <a:r>
              <a:rPr sz="1000" spc="0" dirty="0" smtClean="0">
                <a:solidFill>
                  <a:srgbClr val="5B5B59"/>
                </a:solidFill>
                <a:latin typeface="Times New Roman"/>
                <a:cs typeface="Times New Roman"/>
              </a:rPr>
              <a:t>ed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07138" y="5226508"/>
            <a:ext cx="241175" cy="165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100" spc="0" dirty="0" smtClean="0">
                <a:solidFill>
                  <a:srgbClr val="464644"/>
                </a:solidFill>
                <a:latin typeface="Times New Roman"/>
                <a:cs typeface="Times New Roman"/>
              </a:rPr>
              <a:t>TIm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15957" y="5228637"/>
            <a:ext cx="21314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spc="0" dirty="0" smtClean="0">
                <a:solidFill>
                  <a:srgbClr val="464644"/>
                </a:solidFill>
                <a:latin typeface="Arial"/>
                <a:cs typeface="Arial"/>
              </a:rPr>
              <a:t>F</a:t>
            </a:r>
            <a:r>
              <a:rPr sz="1000" spc="0" dirty="0" smtClean="0">
                <a:solidFill>
                  <a:srgbClr val="5B5B59"/>
                </a:solidFill>
                <a:latin typeface="Arial"/>
                <a:cs typeface="Arial"/>
              </a:rPr>
              <a:t>ri</a:t>
            </a:r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90195" y="5824570"/>
            <a:ext cx="2742841" cy="190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30"/>
              </a:lnSpc>
              <a:spcBef>
                <a:spcPts val="71"/>
              </a:spcBef>
            </a:pPr>
            <a:r>
              <a:rPr sz="1100" spc="0" dirty="0" smtClean="0">
                <a:solidFill>
                  <a:srgbClr val="8E8E8C"/>
                </a:solidFill>
                <a:latin typeface="Times New Roman"/>
                <a:cs typeface="Times New Roman"/>
              </a:rPr>
              <a:t>C</a:t>
            </a:r>
            <a:r>
              <a:rPr sz="1100" spc="37" dirty="0" smtClean="0">
                <a:solidFill>
                  <a:srgbClr val="8E8E8C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8E8E8C"/>
                </a:solidFill>
                <a:latin typeface="Times New Roman"/>
                <a:cs typeface="Times New Roman"/>
              </a:rPr>
              <a:t>20</a:t>
            </a:r>
            <a:r>
              <a:rPr sz="1100" spc="0" dirty="0" smtClean="0">
                <a:solidFill>
                  <a:srgbClr val="7B7977"/>
                </a:solidFill>
                <a:latin typeface="Times New Roman"/>
                <a:cs typeface="Times New Roman"/>
              </a:rPr>
              <a:t>1</a:t>
            </a:r>
            <a:r>
              <a:rPr sz="1100" spc="0" dirty="0" smtClean="0">
                <a:solidFill>
                  <a:srgbClr val="8E8E8C"/>
                </a:solidFill>
                <a:latin typeface="Times New Roman"/>
                <a:cs typeface="Times New Roman"/>
              </a:rPr>
              <a:t>0</a:t>
            </a:r>
            <a:r>
              <a:rPr sz="1100" spc="120" dirty="0" smtClean="0">
                <a:solidFill>
                  <a:srgbClr val="8E8E8C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8E8E8C"/>
                </a:solidFill>
                <a:latin typeface="Times New Roman"/>
                <a:cs typeface="Times New Roman"/>
              </a:rPr>
              <a:t>Co</a:t>
            </a:r>
            <a:r>
              <a:rPr sz="1100" spc="0" dirty="0" smtClean="0">
                <a:solidFill>
                  <a:srgbClr val="7B7977"/>
                </a:solidFill>
                <a:latin typeface="Times New Roman"/>
                <a:cs typeface="Times New Roman"/>
              </a:rPr>
              <a:t>mpan</a:t>
            </a:r>
            <a:r>
              <a:rPr sz="1100" spc="0" dirty="0" smtClean="0">
                <a:solidFill>
                  <a:srgbClr val="8E8E8C"/>
                </a:solidFill>
                <a:latin typeface="Times New Roman"/>
                <a:cs typeface="Times New Roman"/>
              </a:rPr>
              <a:t>y</a:t>
            </a:r>
            <a:r>
              <a:rPr sz="1100" spc="15" dirty="0" smtClean="0">
                <a:solidFill>
                  <a:srgbClr val="8E8E8C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7B7977"/>
                </a:solidFill>
                <a:latin typeface="Times New Roman"/>
                <a:cs typeface="Times New Roman"/>
              </a:rPr>
              <a:t>A.</a:t>
            </a:r>
            <a:r>
              <a:rPr sz="1000" spc="-1" dirty="0" smtClean="0">
                <a:solidFill>
                  <a:srgbClr val="7B7977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7B7977"/>
                </a:solidFill>
                <a:latin typeface="Times New Roman"/>
                <a:cs typeface="Times New Roman"/>
              </a:rPr>
              <a:t>All</a:t>
            </a:r>
            <a:r>
              <a:rPr sz="1100" spc="-189" dirty="0" smtClean="0">
                <a:solidFill>
                  <a:srgbClr val="7B7977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7B7977"/>
                </a:solidFill>
                <a:latin typeface="Arial"/>
                <a:cs typeface="Arial"/>
              </a:rPr>
              <a:t>rights</a:t>
            </a:r>
            <a:r>
              <a:rPr sz="1100" spc="-45" dirty="0" smtClean="0">
                <a:solidFill>
                  <a:srgbClr val="7B7977"/>
                </a:solidFill>
                <a:latin typeface="Arial"/>
                <a:cs typeface="Arial"/>
              </a:rPr>
              <a:t> </a:t>
            </a:r>
            <a:r>
              <a:rPr sz="1100" spc="0" dirty="0" smtClean="0">
                <a:solidFill>
                  <a:srgbClr val="7B7977"/>
                </a:solidFill>
                <a:latin typeface="Times New Roman"/>
                <a:cs typeface="Times New Roman"/>
              </a:rPr>
              <a:t>re</a:t>
            </a:r>
            <a:r>
              <a:rPr sz="1100" spc="0" dirty="0" smtClean="0">
                <a:solidFill>
                  <a:srgbClr val="8E8E8C"/>
                </a:solidFill>
                <a:latin typeface="Times New Roman"/>
                <a:cs typeface="Times New Roman"/>
              </a:rPr>
              <a:t>s</a:t>
            </a:r>
            <a:r>
              <a:rPr sz="1100" spc="0" dirty="0" smtClean="0">
                <a:solidFill>
                  <a:srgbClr val="7B7977"/>
                </a:solidFill>
                <a:latin typeface="Times New Roman"/>
                <a:cs typeface="Times New Roman"/>
              </a:rPr>
              <a:t>erved. </a:t>
            </a:r>
            <a:r>
              <a:rPr sz="1100" spc="149" dirty="0" smtClean="0">
                <a:solidFill>
                  <a:srgbClr val="7B7977"/>
                </a:solidFill>
                <a:latin typeface="Times New Roman"/>
                <a:cs typeface="Times New Roman"/>
              </a:rPr>
              <a:t> </a:t>
            </a:r>
            <a:r>
              <a:rPr sz="1300" spc="0" dirty="0" smtClean="0">
                <a:solidFill>
                  <a:srgbClr val="9395C4"/>
                </a:solidFill>
                <a:latin typeface="Arial"/>
                <a:cs typeface="Arial"/>
              </a:rPr>
              <a:t>&amp;!£</a:t>
            </a:r>
            <a:r>
              <a:rPr sz="1300" spc="-164" dirty="0" smtClean="0">
                <a:solidFill>
                  <a:srgbClr val="9395C4"/>
                </a:solidFill>
                <a:latin typeface="Arial"/>
                <a:cs typeface="Arial"/>
              </a:rPr>
              <a:t> </a:t>
            </a:r>
            <a:r>
              <a:rPr sz="1300" spc="-69" dirty="0" smtClean="0">
                <a:solidFill>
                  <a:srgbClr val="8E8E8C"/>
                </a:solidFill>
                <a:latin typeface="Arial"/>
                <a:cs typeface="Arial"/>
              </a:rPr>
              <a:t>I</a:t>
            </a:r>
            <a:r>
              <a:rPr sz="1100" spc="0" dirty="0" smtClean="0">
                <a:solidFill>
                  <a:srgbClr val="8380BF"/>
                </a:solidFill>
                <a:latin typeface="Times New Roman"/>
                <a:cs typeface="Times New Roman"/>
              </a:rPr>
              <a:t>Ab</a:t>
            </a:r>
            <a:r>
              <a:rPr sz="1100" spc="0" dirty="0" smtClean="0">
                <a:solidFill>
                  <a:srgbClr val="9395C4"/>
                </a:solidFill>
                <a:latin typeface="Times New Roman"/>
                <a:cs typeface="Times New Roman"/>
              </a:rPr>
              <a:t>o</a:t>
            </a:r>
            <a:r>
              <a:rPr sz="1100" spc="0" dirty="0" smtClean="0">
                <a:solidFill>
                  <a:srgbClr val="8380BF"/>
                </a:solidFill>
                <a:latin typeface="Times New Roman"/>
                <a:cs typeface="Times New Roman"/>
              </a:rPr>
              <a:t>ut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6940" y="450778"/>
            <a:ext cx="3380520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0"/>
              </a:lnSpc>
              <a:spcBef>
                <a:spcPts val="229"/>
              </a:spcBef>
            </a:pPr>
            <a:r>
              <a:rPr sz="4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H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TML</a:t>
            </a:r>
            <a:r>
              <a:rPr sz="4400" spc="-164" dirty="0" smtClean="0">
                <a:solidFill>
                  <a:srgbClr val="732016"/>
                </a:solidFill>
                <a:latin typeface="Times New Roman"/>
                <a:cs typeface="Times New Roman"/>
              </a:rPr>
              <a:t> 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&amp; </a:t>
            </a:r>
            <a:r>
              <a:rPr sz="4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C</a:t>
            </a:r>
            <a:r>
              <a:rPr sz="4400" spc="-4" dirty="0" smtClean="0">
                <a:solidFill>
                  <a:srgbClr val="732016"/>
                </a:solidFill>
                <a:latin typeface="Times New Roman"/>
                <a:cs typeface="Times New Roman"/>
              </a:rPr>
              <a:t>S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4270" y="2068200"/>
            <a:ext cx="228639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spc="0" dirty="0" smtClean="0">
                <a:latin typeface="Times New Roman"/>
                <a:cs typeface="Times New Roman"/>
              </a:rPr>
              <a:t>•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1470" y="2093600"/>
            <a:ext cx="6971120" cy="24015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spc="9" dirty="0" smtClean="0">
                <a:latin typeface="Times New Roman"/>
                <a:cs typeface="Times New Roman"/>
              </a:rPr>
              <a:t>H</a:t>
            </a:r>
            <a:r>
              <a:rPr sz="3200" spc="-4" dirty="0" smtClean="0">
                <a:latin typeface="Times New Roman"/>
                <a:cs typeface="Times New Roman"/>
              </a:rPr>
              <a:t>T</a:t>
            </a:r>
            <a:r>
              <a:rPr sz="3200" spc="4" dirty="0" smtClean="0">
                <a:latin typeface="Times New Roman"/>
                <a:cs typeface="Times New Roman"/>
              </a:rPr>
              <a:t>M</a:t>
            </a:r>
            <a:r>
              <a:rPr sz="3200" spc="0" dirty="0" smtClean="0">
                <a:latin typeface="Times New Roman"/>
                <a:cs typeface="Times New Roman"/>
              </a:rPr>
              <a:t>L </a:t>
            </a:r>
            <a:r>
              <a:rPr sz="3200" spc="9" dirty="0" smtClean="0">
                <a:latin typeface="Times New Roman"/>
                <a:cs typeface="Times New Roman"/>
              </a:rPr>
              <a:t>a</a:t>
            </a:r>
            <a:r>
              <a:rPr sz="3200" spc="0" dirty="0" smtClean="0">
                <a:latin typeface="Times New Roman"/>
                <a:cs typeface="Times New Roman"/>
              </a:rPr>
              <a:t>nd</a:t>
            </a:r>
            <a:r>
              <a:rPr sz="3200" spc="9" dirty="0" smtClean="0">
                <a:latin typeface="Times New Roman"/>
                <a:cs typeface="Times New Roman"/>
              </a:rPr>
              <a:t> </a:t>
            </a:r>
            <a:r>
              <a:rPr sz="3200" spc="4" dirty="0" smtClean="0">
                <a:latin typeface="Times New Roman"/>
                <a:cs typeface="Times New Roman"/>
              </a:rPr>
              <a:t>C</a:t>
            </a:r>
            <a:r>
              <a:rPr sz="3200" spc="9" dirty="0" smtClean="0">
                <a:latin typeface="Times New Roman"/>
                <a:cs typeface="Times New Roman"/>
              </a:rPr>
              <a:t>S</a:t>
            </a:r>
            <a:r>
              <a:rPr sz="3200" spc="0" dirty="0" smtClean="0">
                <a:latin typeface="Times New Roman"/>
                <a:cs typeface="Times New Roman"/>
              </a:rPr>
              <a:t>S</a:t>
            </a:r>
            <a:r>
              <a:rPr sz="3200" spc="9" dirty="0" smtClean="0">
                <a:latin typeface="Times New Roman"/>
                <a:cs typeface="Times New Roman"/>
              </a:rPr>
              <a:t> w</a:t>
            </a:r>
            <a:r>
              <a:rPr sz="3200" spc="0" dirty="0" smtClean="0">
                <a:latin typeface="Times New Roman"/>
                <a:cs typeface="Times New Roman"/>
              </a:rPr>
              <a:t>o</a:t>
            </a:r>
            <a:r>
              <a:rPr sz="3200" spc="4" dirty="0" smtClean="0">
                <a:latin typeface="Times New Roman"/>
                <a:cs typeface="Times New Roman"/>
              </a:rPr>
              <a:t>r</a:t>
            </a:r>
            <a:r>
              <a:rPr sz="3200" spc="0" dirty="0" smtClean="0">
                <a:latin typeface="Times New Roman"/>
                <a:cs typeface="Times New Roman"/>
              </a:rPr>
              <a:t>k</a:t>
            </a:r>
            <a:r>
              <a:rPr sz="3200" spc="19" dirty="0" smtClean="0">
                <a:latin typeface="Times New Roman"/>
                <a:cs typeface="Times New Roman"/>
              </a:rPr>
              <a:t> </a:t>
            </a:r>
            <a:r>
              <a:rPr sz="3200" spc="-9" dirty="0" smtClean="0">
                <a:latin typeface="Times New Roman"/>
                <a:cs typeface="Times New Roman"/>
              </a:rPr>
              <a:t>t</a:t>
            </a:r>
            <a:r>
              <a:rPr sz="3200" spc="9" dirty="0" smtClean="0">
                <a:latin typeface="Times New Roman"/>
                <a:cs typeface="Times New Roman"/>
              </a:rPr>
              <a:t>oge</a:t>
            </a:r>
            <a:r>
              <a:rPr sz="3200" spc="-9" dirty="0" smtClean="0">
                <a:latin typeface="Times New Roman"/>
                <a:cs typeface="Times New Roman"/>
              </a:rPr>
              <a:t>t</a:t>
            </a:r>
            <a:r>
              <a:rPr sz="3200" spc="9" dirty="0" smtClean="0">
                <a:latin typeface="Times New Roman"/>
                <a:cs typeface="Times New Roman"/>
              </a:rPr>
              <a:t>he</a:t>
            </a:r>
            <a:r>
              <a:rPr sz="3200" spc="0" dirty="0" smtClean="0">
                <a:latin typeface="Times New Roman"/>
                <a:cs typeface="Times New Roman"/>
              </a:rPr>
              <a:t>r to</a:t>
            </a:r>
            <a:r>
              <a:rPr sz="3200" spc="9" dirty="0" smtClean="0">
                <a:latin typeface="Times New Roman"/>
                <a:cs typeface="Times New Roman"/>
              </a:rPr>
              <a:t> p</a:t>
            </a:r>
            <a:r>
              <a:rPr sz="3200" spc="4" dirty="0" smtClean="0">
                <a:latin typeface="Times New Roman"/>
                <a:cs typeface="Times New Roman"/>
              </a:rPr>
              <a:t>r</a:t>
            </a:r>
            <a:r>
              <a:rPr sz="3200" spc="9" dirty="0" smtClean="0">
                <a:latin typeface="Times New Roman"/>
                <a:cs typeface="Times New Roman"/>
              </a:rPr>
              <a:t>od</a:t>
            </a:r>
            <a:r>
              <a:rPr sz="3200" spc="0" dirty="0" smtClean="0">
                <a:latin typeface="Times New Roman"/>
                <a:cs typeface="Times New Roman"/>
              </a:rPr>
              <a:t>u</a:t>
            </a:r>
            <a:r>
              <a:rPr sz="3200" spc="9" dirty="0" smtClean="0">
                <a:latin typeface="Times New Roman"/>
                <a:cs typeface="Times New Roman"/>
              </a:rPr>
              <a:t>c</a:t>
            </a:r>
            <a:r>
              <a:rPr sz="3200" spc="0" dirty="0" smtClean="0"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  <a:p>
            <a:pPr marL="12700" marR="60959">
              <a:lnSpc>
                <a:spcPct val="95825"/>
              </a:lnSpc>
            </a:pPr>
            <a:r>
              <a:rPr sz="3200" spc="9" dirty="0" smtClean="0">
                <a:latin typeface="Times New Roman"/>
                <a:cs typeface="Times New Roman"/>
              </a:rPr>
              <a:t>bea</a:t>
            </a:r>
            <a:r>
              <a:rPr sz="3200" spc="0" dirty="0" smtClean="0">
                <a:latin typeface="Times New Roman"/>
                <a:cs typeface="Times New Roman"/>
              </a:rPr>
              <a:t>uti</a:t>
            </a:r>
            <a:r>
              <a:rPr sz="3200" spc="4" dirty="0" smtClean="0">
                <a:latin typeface="Times New Roman"/>
                <a:cs typeface="Times New Roman"/>
              </a:rPr>
              <a:t>f</a:t>
            </a:r>
            <a:r>
              <a:rPr sz="3200" spc="9" dirty="0" smtClean="0">
                <a:latin typeface="Times New Roman"/>
                <a:cs typeface="Times New Roman"/>
              </a:rPr>
              <a:t>u</a:t>
            </a:r>
            <a:r>
              <a:rPr sz="3200" spc="0" dirty="0" smtClean="0">
                <a:latin typeface="Times New Roman"/>
                <a:cs typeface="Times New Roman"/>
              </a:rPr>
              <a:t>l a</a:t>
            </a:r>
            <a:r>
              <a:rPr sz="3200" spc="9" dirty="0" smtClean="0">
                <a:latin typeface="Times New Roman"/>
                <a:cs typeface="Times New Roman"/>
              </a:rPr>
              <a:t>n</a:t>
            </a:r>
            <a:r>
              <a:rPr sz="3200" spc="0" dirty="0" smtClean="0">
                <a:latin typeface="Times New Roman"/>
                <a:cs typeface="Times New Roman"/>
              </a:rPr>
              <a:t>d</a:t>
            </a:r>
            <a:r>
              <a:rPr sz="3200" spc="9" dirty="0" smtClean="0">
                <a:latin typeface="Times New Roman"/>
                <a:cs typeface="Times New Roman"/>
              </a:rPr>
              <a:t> </a:t>
            </a:r>
            <a:r>
              <a:rPr sz="3200" spc="4" dirty="0" smtClean="0">
                <a:latin typeface="Times New Roman"/>
                <a:cs typeface="Times New Roman"/>
              </a:rPr>
              <a:t>f</a:t>
            </a:r>
            <a:r>
              <a:rPr sz="3200" spc="9" dirty="0" smtClean="0">
                <a:latin typeface="Times New Roman"/>
                <a:cs typeface="Times New Roman"/>
              </a:rPr>
              <a:t>unc</a:t>
            </a:r>
            <a:r>
              <a:rPr sz="3200" spc="0" dirty="0" smtClean="0">
                <a:latin typeface="Times New Roman"/>
                <a:cs typeface="Times New Roman"/>
              </a:rPr>
              <a:t>t</a:t>
            </a:r>
            <a:r>
              <a:rPr sz="3200" spc="-9" dirty="0" smtClean="0">
                <a:latin typeface="Times New Roman"/>
                <a:cs typeface="Times New Roman"/>
              </a:rPr>
              <a:t>i</a:t>
            </a:r>
            <a:r>
              <a:rPr sz="3200" spc="9" dirty="0" smtClean="0">
                <a:latin typeface="Times New Roman"/>
                <a:cs typeface="Times New Roman"/>
              </a:rPr>
              <a:t>ona</a:t>
            </a:r>
            <a:r>
              <a:rPr sz="3200" spc="0" dirty="0" smtClean="0">
                <a:latin typeface="Times New Roman"/>
                <a:cs typeface="Times New Roman"/>
              </a:rPr>
              <a:t>l W</a:t>
            </a:r>
            <a:r>
              <a:rPr sz="3200" spc="9" dirty="0" smtClean="0">
                <a:latin typeface="Times New Roman"/>
                <a:cs typeface="Times New Roman"/>
              </a:rPr>
              <a:t>e</a:t>
            </a:r>
            <a:r>
              <a:rPr sz="3200" spc="0" dirty="0" smtClean="0">
                <a:latin typeface="Times New Roman"/>
                <a:cs typeface="Times New Roman"/>
              </a:rPr>
              <a:t>b</a:t>
            </a:r>
            <a:r>
              <a:rPr sz="3200" spc="9" dirty="0" smtClean="0">
                <a:latin typeface="Times New Roman"/>
                <a:cs typeface="Times New Roman"/>
              </a:rPr>
              <a:t> </a:t>
            </a:r>
            <a:r>
              <a:rPr sz="3200" spc="4" dirty="0" smtClean="0">
                <a:latin typeface="Times New Roman"/>
                <a:cs typeface="Times New Roman"/>
              </a:rPr>
              <a:t>s</a:t>
            </a:r>
            <a:r>
              <a:rPr sz="3200" spc="0" dirty="0" smtClean="0">
                <a:latin typeface="Times New Roman"/>
                <a:cs typeface="Times New Roman"/>
              </a:rPr>
              <a:t>ites</a:t>
            </a:r>
            <a:endParaRPr sz="3200">
              <a:latin typeface="Times New Roman"/>
              <a:cs typeface="Times New Roman"/>
            </a:endParaRPr>
          </a:p>
          <a:p>
            <a:pPr marL="12700" marR="60959">
              <a:lnSpc>
                <a:spcPct val="95825"/>
              </a:lnSpc>
              <a:spcBef>
                <a:spcPts val="2150"/>
              </a:spcBef>
            </a:pPr>
            <a:r>
              <a:rPr sz="3200" spc="9" dirty="0" smtClean="0">
                <a:latin typeface="Times New Roman"/>
                <a:cs typeface="Times New Roman"/>
              </a:rPr>
              <a:t>H</a:t>
            </a:r>
            <a:r>
              <a:rPr sz="3200" spc="-4" dirty="0" smtClean="0">
                <a:latin typeface="Times New Roman"/>
                <a:cs typeface="Times New Roman"/>
              </a:rPr>
              <a:t>T</a:t>
            </a:r>
            <a:r>
              <a:rPr sz="3200" spc="4" dirty="0" smtClean="0">
                <a:latin typeface="Times New Roman"/>
                <a:cs typeface="Times New Roman"/>
              </a:rPr>
              <a:t>M</a:t>
            </a:r>
            <a:r>
              <a:rPr sz="3200" spc="0" dirty="0" smtClean="0">
                <a:latin typeface="Times New Roman"/>
                <a:cs typeface="Times New Roman"/>
              </a:rPr>
              <a:t>L = </a:t>
            </a:r>
            <a:r>
              <a:rPr sz="3200" spc="4" dirty="0" smtClean="0">
                <a:latin typeface="Times New Roman"/>
                <a:cs typeface="Times New Roman"/>
              </a:rPr>
              <a:t>s</a:t>
            </a:r>
            <a:r>
              <a:rPr sz="3200" spc="0" dirty="0" smtClean="0">
                <a:latin typeface="Times New Roman"/>
                <a:cs typeface="Times New Roman"/>
              </a:rPr>
              <a:t>t</a:t>
            </a:r>
            <a:r>
              <a:rPr sz="3200" spc="4" dirty="0" smtClean="0">
                <a:latin typeface="Times New Roman"/>
                <a:cs typeface="Times New Roman"/>
              </a:rPr>
              <a:t>r</a:t>
            </a:r>
            <a:r>
              <a:rPr sz="3200" spc="0" dirty="0" smtClean="0">
                <a:latin typeface="Times New Roman"/>
                <a:cs typeface="Times New Roman"/>
              </a:rPr>
              <a:t>u</a:t>
            </a:r>
            <a:r>
              <a:rPr sz="3200" spc="9" dirty="0" smtClean="0">
                <a:latin typeface="Times New Roman"/>
                <a:cs typeface="Times New Roman"/>
              </a:rPr>
              <a:t>c</a:t>
            </a:r>
            <a:r>
              <a:rPr sz="3200" spc="0" dirty="0" smtClean="0">
                <a:latin typeface="Times New Roman"/>
                <a:cs typeface="Times New Roman"/>
              </a:rPr>
              <a:t>t</a:t>
            </a:r>
            <a:r>
              <a:rPr sz="3200" spc="9" dirty="0" smtClean="0">
                <a:latin typeface="Times New Roman"/>
                <a:cs typeface="Times New Roman"/>
              </a:rPr>
              <a:t>u</a:t>
            </a:r>
            <a:r>
              <a:rPr sz="3200" spc="4" dirty="0" smtClean="0">
                <a:latin typeface="Times New Roman"/>
                <a:cs typeface="Times New Roman"/>
              </a:rPr>
              <a:t>r</a:t>
            </a:r>
            <a:r>
              <a:rPr sz="3200" spc="0" dirty="0" smtClean="0"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  <a:p>
            <a:pPr marL="12700" marR="60959">
              <a:lnSpc>
                <a:spcPct val="95825"/>
              </a:lnSpc>
              <a:spcBef>
                <a:spcPts val="2160"/>
              </a:spcBef>
            </a:pPr>
            <a:r>
              <a:rPr sz="3200" spc="4" dirty="0" smtClean="0">
                <a:latin typeface="Times New Roman"/>
                <a:cs typeface="Times New Roman"/>
              </a:rPr>
              <a:t>C</a:t>
            </a:r>
            <a:r>
              <a:rPr sz="3200" spc="0" dirty="0" smtClean="0">
                <a:latin typeface="Times New Roman"/>
                <a:cs typeface="Times New Roman"/>
              </a:rPr>
              <a:t>SS</a:t>
            </a:r>
            <a:r>
              <a:rPr sz="3200" spc="19" dirty="0" smtClean="0">
                <a:latin typeface="Times New Roman"/>
                <a:cs typeface="Times New Roman"/>
              </a:rPr>
              <a:t> </a:t>
            </a:r>
            <a:r>
              <a:rPr sz="3200" spc="0" dirty="0" smtClean="0">
                <a:latin typeface="Times New Roman"/>
                <a:cs typeface="Times New Roman"/>
              </a:rPr>
              <a:t>= </a:t>
            </a:r>
            <a:r>
              <a:rPr sz="3200" i="1" spc="4" dirty="0" smtClean="0">
                <a:latin typeface="Times New Roman"/>
                <a:cs typeface="Times New Roman"/>
              </a:rPr>
              <a:t>s</a:t>
            </a:r>
            <a:r>
              <a:rPr sz="3200" i="1" spc="0" dirty="0" smtClean="0">
                <a:latin typeface="Times New Roman"/>
                <a:cs typeface="Times New Roman"/>
              </a:rPr>
              <a:t>t</a:t>
            </a:r>
            <a:r>
              <a:rPr sz="3200" i="1" spc="9" dirty="0" smtClean="0">
                <a:latin typeface="Times New Roman"/>
                <a:cs typeface="Times New Roman"/>
              </a:rPr>
              <a:t>y</a:t>
            </a:r>
            <a:r>
              <a:rPr sz="3200" i="1" spc="0" dirty="0" smtClean="0">
                <a:latin typeface="Times New Roman"/>
                <a:cs typeface="Times New Roman"/>
              </a:rPr>
              <a:t>le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44270" y="3297560"/>
            <a:ext cx="228639" cy="11722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spc="0" dirty="0" smtClean="0">
                <a:latin typeface="Times New Roman"/>
                <a:cs typeface="Times New Roman"/>
              </a:rPr>
              <a:t>•</a:t>
            </a:r>
            <a:endParaRPr sz="3200">
              <a:latin typeface="Times New Roman"/>
              <a:cs typeface="Times New Roman"/>
            </a:endParaRPr>
          </a:p>
          <a:p>
            <a:pPr marL="12700" marR="0">
              <a:lnSpc>
                <a:spcPct val="95825"/>
              </a:lnSpc>
              <a:spcBef>
                <a:spcPts val="1982"/>
              </a:spcBef>
            </a:pPr>
            <a:r>
              <a:rPr sz="3200" spc="0" dirty="0" smtClean="0">
                <a:latin typeface="Times New Roman"/>
                <a:cs typeface="Times New Roman"/>
              </a:rPr>
              <a:t>•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/>
          <p:nvPr/>
        </p:nvSpPr>
        <p:spPr>
          <a:xfrm>
            <a:off x="381195" y="11094"/>
            <a:ext cx="159004" cy="76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45"/>
              </a:spcBef>
            </a:pPr>
            <a:r>
              <a:rPr sz="400" b="1" spc="0" dirty="0" smtClean="0">
                <a:latin typeface="Times New Roman"/>
                <a:cs typeface="Times New Roman"/>
              </a:rPr>
              <a:t>:--..;-</a:t>
            </a:r>
            <a:endParaRPr sz="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59496" y="11094"/>
            <a:ext cx="70916" cy="76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45"/>
              </a:spcBef>
            </a:pPr>
            <a:r>
              <a:rPr sz="400" b="1" spc="-75" dirty="0" smtClean="0">
                <a:latin typeface="Times New Roman"/>
                <a:cs typeface="Times New Roman"/>
              </a:rPr>
              <a:t>••</a:t>
            </a:r>
            <a:endParaRPr sz="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70512" y="11094"/>
            <a:ext cx="95821" cy="76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45"/>
              </a:spcBef>
            </a:pPr>
            <a:r>
              <a:rPr sz="400" b="1" spc="0" dirty="0" smtClean="0">
                <a:latin typeface="Times New Roman"/>
                <a:cs typeface="Times New Roman"/>
              </a:rPr>
              <a:t>·0.</a:t>
            </a:r>
            <a:endParaRPr sz="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85724" y="11094"/>
            <a:ext cx="288873" cy="1699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8724" marR="111949" algn="ctr">
              <a:lnSpc>
                <a:spcPts val="425"/>
              </a:lnSpc>
              <a:spcBef>
                <a:spcPts val="66"/>
              </a:spcBef>
            </a:pPr>
            <a:r>
              <a:rPr sz="600" b="1" spc="0" baseline="-7246" dirty="0" smtClean="0">
                <a:latin typeface="Times New Roman"/>
                <a:cs typeface="Times New Roman"/>
              </a:rPr>
              <a:t>~</a:t>
            </a:r>
            <a:endParaRPr sz="400">
              <a:latin typeface="Times New Roman"/>
              <a:cs typeface="Times New Roman"/>
            </a:endParaRPr>
          </a:p>
          <a:p>
            <a:pPr algn="ctr">
              <a:lnSpc>
                <a:spcPts val="785"/>
              </a:lnSpc>
              <a:spcBef>
                <a:spcPts val="18"/>
              </a:spcBef>
            </a:pPr>
            <a:r>
              <a:rPr sz="800" i="1" spc="0" dirty="0" smtClean="0">
                <a:latin typeface="Arial"/>
                <a:cs typeface="Arial"/>
              </a:rPr>
              <a:t>..~-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962500" y="11094"/>
            <a:ext cx="182326" cy="1699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2700" algn="r">
              <a:lnSpc>
                <a:spcPts val="425"/>
              </a:lnSpc>
              <a:spcBef>
                <a:spcPts val="66"/>
              </a:spcBef>
            </a:pPr>
            <a:r>
              <a:rPr sz="600" b="1" spc="0" baseline="-7246" dirty="0" smtClean="0">
                <a:latin typeface="Times New Roman"/>
                <a:cs typeface="Times New Roman"/>
              </a:rPr>
              <a:t>,</a:t>
            </a:r>
            <a:endParaRPr sz="400">
              <a:latin typeface="Times New Roman"/>
              <a:cs typeface="Times New Roman"/>
            </a:endParaRPr>
          </a:p>
          <a:p>
            <a:pPr marR="19897" algn="r">
              <a:lnSpc>
                <a:spcPts val="785"/>
              </a:lnSpc>
              <a:spcBef>
                <a:spcPts val="18"/>
              </a:spcBef>
            </a:pPr>
            <a:r>
              <a:rPr sz="800" i="1" spc="0" dirty="0" smtClean="0">
                <a:latin typeface="Arial"/>
                <a:cs typeface="Arial"/>
              </a:rPr>
              <a:t>+,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1882" y="54050"/>
            <a:ext cx="609978" cy="127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i="1" dirty="0" smtClean="0">
                <a:latin typeface="Arial"/>
                <a:cs typeface="Arial"/>
              </a:rPr>
              <a:t>....</a:t>
            </a:r>
            <a:r>
              <a:rPr sz="800" i="1" spc="-179" dirty="0" smtClean="0">
                <a:latin typeface="Arial"/>
                <a:cs typeface="Arial"/>
              </a:rPr>
              <a:t>.</a:t>
            </a:r>
            <a:r>
              <a:rPr sz="800" i="1" spc="-304" dirty="0" smtClean="0">
                <a:latin typeface="Arial"/>
                <a:cs typeface="Arial"/>
              </a:rPr>
              <a:t>"</a:t>
            </a:r>
            <a:r>
              <a:rPr sz="800" i="1" spc="-69" dirty="0" smtClean="0">
                <a:latin typeface="Arial"/>
                <a:cs typeface="Arial"/>
              </a:rPr>
              <a:t>.</a:t>
            </a:r>
            <a:r>
              <a:rPr sz="800" i="1" spc="0" dirty="0" smtClean="0">
                <a:latin typeface="Arial"/>
                <a:cs typeface="Arial"/>
              </a:rPr>
              <a:t>......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0740" y="450778"/>
            <a:ext cx="979186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0"/>
              </a:lnSpc>
              <a:spcBef>
                <a:spcPts val="229"/>
              </a:spcBef>
            </a:pP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T</a:t>
            </a:r>
            <a:r>
              <a:rPr sz="4400" spc="9" dirty="0" smtClean="0">
                <a:solidFill>
                  <a:srgbClr val="732016"/>
                </a:solidFill>
                <a:latin typeface="Times New Roman"/>
                <a:cs typeface="Times New Roman"/>
              </a:rPr>
              <a:t>h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51050" y="450778"/>
            <a:ext cx="1042416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0"/>
              </a:lnSpc>
              <a:spcBef>
                <a:spcPts val="229"/>
              </a:spcBef>
            </a:pPr>
            <a:r>
              <a:rPr sz="4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B</a:t>
            </a:r>
            <a:r>
              <a:rPr sz="4400" spc="9" dirty="0" smtClean="0">
                <a:solidFill>
                  <a:srgbClr val="732016"/>
                </a:solidFill>
                <a:latin typeface="Times New Roman"/>
                <a:cs typeface="Times New Roman"/>
              </a:rPr>
              <a:t>o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x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25064" y="450778"/>
            <a:ext cx="1569829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0"/>
              </a:lnSpc>
              <a:spcBef>
                <a:spcPts val="229"/>
              </a:spcBef>
            </a:pP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M</a:t>
            </a:r>
            <a:r>
              <a:rPr sz="4400" spc="9" dirty="0" smtClean="0">
                <a:solidFill>
                  <a:srgbClr val="732016"/>
                </a:solidFill>
                <a:latin typeface="Times New Roman"/>
                <a:cs typeface="Times New Roman"/>
              </a:rPr>
              <a:t>o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d</a:t>
            </a:r>
            <a:r>
              <a:rPr sz="4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e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l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83070" y="1036402"/>
            <a:ext cx="1899627" cy="30238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2000" spc="-4" dirty="0" smtClean="0">
                <a:latin typeface="Times New Roman"/>
                <a:cs typeface="Times New Roman"/>
              </a:rPr>
              <a:t>C</a:t>
            </a:r>
            <a:r>
              <a:rPr sz="2000" spc="9" dirty="0" smtClean="0">
                <a:latin typeface="Times New Roman"/>
                <a:cs typeface="Times New Roman"/>
              </a:rPr>
              <a:t>S</a:t>
            </a:r>
            <a:r>
              <a:rPr sz="2000" spc="0" dirty="0" smtClean="0">
                <a:latin typeface="Times New Roman"/>
                <a:cs typeface="Times New Roman"/>
              </a:rPr>
              <a:t>S</a:t>
            </a:r>
            <a:r>
              <a:rPr sz="2000" spc="9" dirty="0" smtClean="0">
                <a:latin typeface="Times New Roman"/>
                <a:cs typeface="Times New Roman"/>
              </a:rPr>
              <a:t> </a:t>
            </a:r>
            <a:r>
              <a:rPr sz="2000" spc="4" dirty="0" smtClean="0">
                <a:latin typeface="Times New Roman"/>
                <a:cs typeface="Times New Roman"/>
              </a:rPr>
              <a:t>w</a:t>
            </a:r>
            <a:r>
              <a:rPr sz="2000" spc="9" dirty="0" smtClean="0">
                <a:latin typeface="Times New Roman"/>
                <a:cs typeface="Times New Roman"/>
              </a:rPr>
              <a:t>o</a:t>
            </a:r>
            <a:r>
              <a:rPr sz="2000" spc="4" dirty="0" smtClean="0">
                <a:latin typeface="Times New Roman"/>
                <a:cs typeface="Times New Roman"/>
              </a:rPr>
              <a:t>r</a:t>
            </a:r>
            <a:r>
              <a:rPr sz="2000" spc="9" dirty="0" smtClean="0">
                <a:latin typeface="Times New Roman"/>
                <a:cs typeface="Times New Roman"/>
              </a:rPr>
              <a:t>k</a:t>
            </a:r>
            <a:r>
              <a:rPr sz="2000" spc="0" dirty="0" smtClean="0">
                <a:latin typeface="Times New Roman"/>
                <a:cs typeface="Times New Roman"/>
              </a:rPr>
              <a:t>s</a:t>
            </a:r>
            <a:r>
              <a:rPr sz="2000" spc="-19" dirty="0" smtClean="0">
                <a:latin typeface="Times New Roman"/>
                <a:cs typeface="Times New Roman"/>
              </a:rPr>
              <a:t> </a:t>
            </a:r>
            <a:r>
              <a:rPr sz="2000" spc="9" dirty="0" smtClean="0">
                <a:latin typeface="Times New Roman"/>
                <a:cs typeface="Times New Roman"/>
              </a:rPr>
              <a:t>o</a:t>
            </a:r>
            <a:r>
              <a:rPr sz="2000" spc="0" dirty="0" smtClean="0">
                <a:latin typeface="Times New Roman"/>
                <a:cs typeface="Times New Roman"/>
              </a:rPr>
              <a:t>n</a:t>
            </a:r>
            <a:r>
              <a:rPr sz="2000" spc="-9" dirty="0" smtClean="0">
                <a:latin typeface="Times New Roman"/>
                <a:cs typeface="Times New Roman"/>
              </a:rPr>
              <a:t> </a:t>
            </a:r>
            <a:r>
              <a:rPr sz="2000" spc="-4" dirty="0" smtClean="0">
                <a:latin typeface="Times New Roman"/>
                <a:cs typeface="Times New Roman"/>
              </a:rPr>
              <a:t>t</a:t>
            </a:r>
            <a:r>
              <a:rPr sz="2000" spc="9" dirty="0" smtClean="0">
                <a:latin typeface="Times New Roman"/>
                <a:cs typeface="Times New Roman"/>
              </a:rPr>
              <a:t>h</a:t>
            </a:r>
            <a:r>
              <a:rPr sz="2000" spc="0" dirty="0" smtClean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  <a:p>
            <a:pPr marL="12700" marR="57496">
              <a:lnSpc>
                <a:spcPct val="100041"/>
              </a:lnSpc>
            </a:pPr>
            <a:r>
              <a:rPr sz="2000" spc="9" dirty="0" smtClean="0">
                <a:latin typeface="Times New Roman"/>
                <a:cs typeface="Times New Roman"/>
              </a:rPr>
              <a:t>bo</a:t>
            </a:r>
            <a:r>
              <a:rPr sz="2000" spc="0" dirty="0" smtClean="0">
                <a:latin typeface="Times New Roman"/>
                <a:cs typeface="Times New Roman"/>
              </a:rPr>
              <a:t>x</a:t>
            </a:r>
            <a:r>
              <a:rPr sz="2000" spc="-20" dirty="0" smtClean="0">
                <a:latin typeface="Times New Roman"/>
                <a:cs typeface="Times New Roman"/>
              </a:rPr>
              <a:t> </a:t>
            </a:r>
            <a:r>
              <a:rPr sz="2000" spc="4" dirty="0" smtClean="0">
                <a:latin typeface="Times New Roman"/>
                <a:cs typeface="Times New Roman"/>
              </a:rPr>
              <a:t>m</a:t>
            </a:r>
            <a:r>
              <a:rPr sz="2000" spc="9" dirty="0" smtClean="0">
                <a:latin typeface="Times New Roman"/>
                <a:cs typeface="Times New Roman"/>
              </a:rPr>
              <a:t>o</a:t>
            </a:r>
            <a:r>
              <a:rPr sz="2000" spc="0" dirty="0" smtClean="0">
                <a:latin typeface="Times New Roman"/>
                <a:cs typeface="Times New Roman"/>
              </a:rPr>
              <a:t>de</a:t>
            </a:r>
            <a:r>
              <a:rPr sz="2000" spc="-4" dirty="0" smtClean="0">
                <a:latin typeface="Times New Roman"/>
                <a:cs typeface="Times New Roman"/>
              </a:rPr>
              <a:t>l</a:t>
            </a:r>
            <a:r>
              <a:rPr sz="2000" spc="0" dirty="0" smtClean="0">
                <a:latin typeface="Times New Roman"/>
                <a:cs typeface="Times New Roman"/>
              </a:rPr>
              <a:t>.</a:t>
            </a:r>
            <a:r>
              <a:rPr sz="2000" spc="-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A </a:t>
            </a:r>
            <a:r>
              <a:rPr sz="2000" spc="-4" dirty="0" smtClean="0">
                <a:latin typeface="Times New Roman"/>
                <a:cs typeface="Times New Roman"/>
              </a:rPr>
              <a:t>t</a:t>
            </a:r>
            <a:r>
              <a:rPr sz="2000" spc="9" dirty="0" smtClean="0">
                <a:latin typeface="Times New Roman"/>
                <a:cs typeface="Times New Roman"/>
              </a:rPr>
              <a:t>yp</a:t>
            </a:r>
            <a:r>
              <a:rPr sz="2000" spc="-4" dirty="0" smtClean="0">
                <a:latin typeface="Times New Roman"/>
                <a:cs typeface="Times New Roman"/>
              </a:rPr>
              <a:t>i</a:t>
            </a:r>
            <a:r>
              <a:rPr sz="2000" spc="0" dirty="0" smtClean="0">
                <a:latin typeface="Times New Roman"/>
                <a:cs typeface="Times New Roman"/>
              </a:rPr>
              <a:t>cal</a:t>
            </a:r>
            <a:r>
              <a:rPr sz="2000" spc="-24" dirty="0" smtClean="0">
                <a:latin typeface="Times New Roman"/>
                <a:cs typeface="Times New Roman"/>
              </a:rPr>
              <a:t> </a:t>
            </a:r>
            <a:r>
              <a:rPr sz="2000" spc="9" dirty="0" smtClean="0">
                <a:latin typeface="Times New Roman"/>
                <a:cs typeface="Times New Roman"/>
              </a:rPr>
              <a:t>W</a:t>
            </a:r>
            <a:r>
              <a:rPr sz="2000" spc="0" dirty="0" smtClean="0">
                <a:latin typeface="Times New Roman"/>
                <a:cs typeface="Times New Roman"/>
              </a:rPr>
              <a:t>eb </a:t>
            </a:r>
            <a:r>
              <a:rPr sz="2000" spc="9" dirty="0" smtClean="0">
                <a:latin typeface="Times New Roman"/>
                <a:cs typeface="Times New Roman"/>
              </a:rPr>
              <a:t>p</a:t>
            </a:r>
            <a:r>
              <a:rPr sz="2000" spc="-9" dirty="0" smtClean="0">
                <a:latin typeface="Times New Roman"/>
                <a:cs typeface="Times New Roman"/>
              </a:rPr>
              <a:t>a</a:t>
            </a:r>
            <a:r>
              <a:rPr sz="2000" spc="9" dirty="0" smtClean="0">
                <a:latin typeface="Times New Roman"/>
                <a:cs typeface="Times New Roman"/>
              </a:rPr>
              <a:t>g</a:t>
            </a:r>
            <a:r>
              <a:rPr sz="2000" spc="0" dirty="0" smtClean="0">
                <a:latin typeface="Times New Roman"/>
                <a:cs typeface="Times New Roman"/>
              </a:rPr>
              <a:t>e c</a:t>
            </a:r>
            <a:r>
              <a:rPr sz="2000" spc="9" dirty="0" smtClean="0">
                <a:latin typeface="Times New Roman"/>
                <a:cs typeface="Times New Roman"/>
              </a:rPr>
              <a:t>o</a:t>
            </a:r>
            <a:r>
              <a:rPr sz="2000" spc="0" dirty="0" smtClean="0">
                <a:latin typeface="Times New Roman"/>
                <a:cs typeface="Times New Roman"/>
              </a:rPr>
              <a:t>ns</a:t>
            </a:r>
            <a:r>
              <a:rPr sz="2000" spc="-4" dirty="0" smtClean="0">
                <a:latin typeface="Times New Roman"/>
                <a:cs typeface="Times New Roman"/>
              </a:rPr>
              <a:t>i</a:t>
            </a:r>
            <a:r>
              <a:rPr sz="2000" spc="9" dirty="0" smtClean="0">
                <a:latin typeface="Times New Roman"/>
                <a:cs typeface="Times New Roman"/>
              </a:rPr>
              <a:t>s</a:t>
            </a:r>
            <a:r>
              <a:rPr sz="2000" spc="-4" dirty="0" smtClean="0">
                <a:latin typeface="Times New Roman"/>
                <a:cs typeface="Times New Roman"/>
              </a:rPr>
              <a:t>t</a:t>
            </a:r>
            <a:r>
              <a:rPr sz="2000" spc="0" dirty="0" smtClean="0">
                <a:latin typeface="Times New Roman"/>
                <a:cs typeface="Times New Roman"/>
              </a:rPr>
              <a:t>s</a:t>
            </a:r>
            <a:r>
              <a:rPr sz="2000" spc="-9" dirty="0" smtClean="0">
                <a:latin typeface="Times New Roman"/>
                <a:cs typeface="Times New Roman"/>
              </a:rPr>
              <a:t> </a:t>
            </a:r>
            <a:r>
              <a:rPr sz="2000" spc="9" dirty="0" smtClean="0">
                <a:latin typeface="Times New Roman"/>
                <a:cs typeface="Times New Roman"/>
              </a:rPr>
              <a:t>o</a:t>
            </a:r>
            <a:r>
              <a:rPr sz="2000" spc="0" dirty="0" smtClean="0">
                <a:latin typeface="Times New Roman"/>
                <a:cs typeface="Times New Roman"/>
              </a:rPr>
              <a:t>f</a:t>
            </a:r>
            <a:r>
              <a:rPr sz="2000" spc="4" dirty="0" smtClean="0">
                <a:latin typeface="Times New Roman"/>
                <a:cs typeface="Times New Roman"/>
              </a:rPr>
              <a:t> m</a:t>
            </a:r>
            <a:r>
              <a:rPr sz="2000" spc="-9" dirty="0" smtClean="0">
                <a:latin typeface="Times New Roman"/>
                <a:cs typeface="Times New Roman"/>
              </a:rPr>
              <a:t>a</a:t>
            </a:r>
            <a:r>
              <a:rPr sz="2000" spc="9" dirty="0" smtClean="0">
                <a:latin typeface="Times New Roman"/>
                <a:cs typeface="Times New Roman"/>
              </a:rPr>
              <a:t>n</a:t>
            </a:r>
            <a:r>
              <a:rPr sz="2000" spc="0" dirty="0" smtClean="0">
                <a:latin typeface="Times New Roman"/>
                <a:cs typeface="Times New Roman"/>
              </a:rPr>
              <a:t>y </a:t>
            </a:r>
            <a:r>
              <a:rPr sz="2000" spc="9" dirty="0" smtClean="0">
                <a:latin typeface="Times New Roman"/>
                <a:cs typeface="Times New Roman"/>
              </a:rPr>
              <a:t>bo</a:t>
            </a:r>
            <a:r>
              <a:rPr sz="2000" spc="0" dirty="0" smtClean="0">
                <a:latin typeface="Times New Roman"/>
                <a:cs typeface="Times New Roman"/>
              </a:rPr>
              <a:t>xes</a:t>
            </a:r>
            <a:r>
              <a:rPr sz="2000" spc="-9" dirty="0" smtClean="0">
                <a:latin typeface="Times New Roman"/>
                <a:cs typeface="Times New Roman"/>
              </a:rPr>
              <a:t> </a:t>
            </a:r>
            <a:r>
              <a:rPr sz="2000" spc="-4" dirty="0" smtClean="0">
                <a:latin typeface="Times New Roman"/>
                <a:cs typeface="Times New Roman"/>
              </a:rPr>
              <a:t>j</a:t>
            </a:r>
            <a:r>
              <a:rPr sz="2000" spc="0" dirty="0" smtClean="0">
                <a:latin typeface="Times New Roman"/>
                <a:cs typeface="Times New Roman"/>
              </a:rPr>
              <a:t>o</a:t>
            </a:r>
            <a:r>
              <a:rPr sz="2000" spc="4" dirty="0" smtClean="0">
                <a:latin typeface="Times New Roman"/>
                <a:cs typeface="Times New Roman"/>
              </a:rPr>
              <a:t>i</a:t>
            </a:r>
            <a:r>
              <a:rPr sz="2000" spc="9" dirty="0" smtClean="0">
                <a:latin typeface="Times New Roman"/>
                <a:cs typeface="Times New Roman"/>
              </a:rPr>
              <a:t>n</a:t>
            </a:r>
            <a:r>
              <a:rPr sz="2000" spc="-9" dirty="0" smtClean="0">
                <a:latin typeface="Times New Roman"/>
                <a:cs typeface="Times New Roman"/>
              </a:rPr>
              <a:t>e</a:t>
            </a:r>
            <a:r>
              <a:rPr sz="2000" spc="0" dirty="0" smtClean="0">
                <a:latin typeface="Times New Roman"/>
                <a:cs typeface="Times New Roman"/>
              </a:rPr>
              <a:t>d </a:t>
            </a:r>
            <a:r>
              <a:rPr sz="2000" spc="-4" dirty="0" smtClean="0">
                <a:latin typeface="Times New Roman"/>
                <a:cs typeface="Times New Roman"/>
              </a:rPr>
              <a:t>t</a:t>
            </a:r>
            <a:r>
              <a:rPr sz="2000" spc="9" dirty="0" smtClean="0">
                <a:latin typeface="Times New Roman"/>
                <a:cs typeface="Times New Roman"/>
              </a:rPr>
              <a:t>og</a:t>
            </a:r>
            <a:r>
              <a:rPr sz="2000" spc="0" dirty="0" smtClean="0">
                <a:latin typeface="Times New Roman"/>
                <a:cs typeface="Times New Roman"/>
              </a:rPr>
              <a:t>e</a:t>
            </a:r>
            <a:r>
              <a:rPr sz="2000" spc="-4" dirty="0" smtClean="0">
                <a:latin typeface="Times New Roman"/>
                <a:cs typeface="Times New Roman"/>
              </a:rPr>
              <a:t>t</a:t>
            </a:r>
            <a:r>
              <a:rPr sz="2000" spc="9" dirty="0" smtClean="0">
                <a:latin typeface="Times New Roman"/>
                <a:cs typeface="Times New Roman"/>
              </a:rPr>
              <a:t>h</a:t>
            </a:r>
            <a:r>
              <a:rPr sz="2000" spc="-9" dirty="0" smtClean="0">
                <a:latin typeface="Times New Roman"/>
                <a:cs typeface="Times New Roman"/>
              </a:rPr>
              <a:t>e</a:t>
            </a:r>
            <a:r>
              <a:rPr sz="2000" spc="0" dirty="0" smtClean="0">
                <a:latin typeface="Times New Roman"/>
                <a:cs typeface="Times New Roman"/>
              </a:rPr>
              <a:t>r</a:t>
            </a:r>
            <a:r>
              <a:rPr sz="2000" spc="-15" dirty="0" smtClean="0">
                <a:latin typeface="Times New Roman"/>
                <a:cs typeface="Times New Roman"/>
              </a:rPr>
              <a:t> </a:t>
            </a:r>
            <a:r>
              <a:rPr sz="2000" spc="4" dirty="0" smtClean="0">
                <a:latin typeface="Times New Roman"/>
                <a:cs typeface="Times New Roman"/>
              </a:rPr>
              <a:t>fr</a:t>
            </a:r>
            <a:r>
              <a:rPr sz="2000" spc="9" dirty="0" smtClean="0">
                <a:latin typeface="Times New Roman"/>
                <a:cs typeface="Times New Roman"/>
              </a:rPr>
              <a:t>o</a:t>
            </a:r>
            <a:r>
              <a:rPr sz="2000" spc="0" dirty="0" smtClean="0">
                <a:latin typeface="Times New Roman"/>
                <a:cs typeface="Times New Roman"/>
              </a:rPr>
              <a:t>m</a:t>
            </a:r>
            <a:r>
              <a:rPr sz="2000" spc="4" dirty="0" smtClean="0">
                <a:latin typeface="Times New Roman"/>
                <a:cs typeface="Times New Roman"/>
              </a:rPr>
              <a:t> </a:t>
            </a:r>
            <a:r>
              <a:rPr sz="2000" spc="-4" dirty="0" smtClean="0">
                <a:latin typeface="Times New Roman"/>
                <a:cs typeface="Times New Roman"/>
              </a:rPr>
              <a:t>t</a:t>
            </a:r>
            <a:r>
              <a:rPr sz="2000" spc="9" dirty="0" smtClean="0">
                <a:latin typeface="Times New Roman"/>
                <a:cs typeface="Times New Roman"/>
              </a:rPr>
              <a:t>o</a:t>
            </a:r>
            <a:r>
              <a:rPr sz="2000" spc="0" dirty="0" smtClean="0">
                <a:latin typeface="Times New Roman"/>
                <a:cs typeface="Times New Roman"/>
              </a:rPr>
              <a:t>p </a:t>
            </a:r>
            <a:r>
              <a:rPr sz="2000" spc="-4" dirty="0" smtClean="0">
                <a:latin typeface="Times New Roman"/>
                <a:cs typeface="Times New Roman"/>
              </a:rPr>
              <a:t>t</a:t>
            </a:r>
            <a:r>
              <a:rPr sz="2000" spc="0" dirty="0" smtClean="0">
                <a:latin typeface="Times New Roman"/>
                <a:cs typeface="Times New Roman"/>
              </a:rPr>
              <a:t>o </a:t>
            </a:r>
            <a:r>
              <a:rPr sz="2000" spc="9" dirty="0" smtClean="0">
                <a:latin typeface="Times New Roman"/>
                <a:cs typeface="Times New Roman"/>
              </a:rPr>
              <a:t>bo</a:t>
            </a:r>
            <a:r>
              <a:rPr sz="2000" spc="-4" dirty="0" smtClean="0">
                <a:latin typeface="Times New Roman"/>
                <a:cs typeface="Times New Roman"/>
              </a:rPr>
              <a:t>tt</a:t>
            </a:r>
            <a:r>
              <a:rPr sz="2000" spc="9" dirty="0" smtClean="0">
                <a:latin typeface="Times New Roman"/>
                <a:cs typeface="Times New Roman"/>
              </a:rPr>
              <a:t>o</a:t>
            </a:r>
            <a:r>
              <a:rPr sz="2000" spc="4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.</a:t>
            </a:r>
            <a:r>
              <a:rPr sz="2000" spc="-25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T</a:t>
            </a:r>
            <a:r>
              <a:rPr sz="2000" spc="9" dirty="0" smtClean="0">
                <a:latin typeface="Times New Roman"/>
                <a:cs typeface="Times New Roman"/>
              </a:rPr>
              <a:t>h</a:t>
            </a:r>
            <a:r>
              <a:rPr sz="2000" spc="0" dirty="0" smtClean="0">
                <a:latin typeface="Times New Roman"/>
                <a:cs typeface="Times New Roman"/>
              </a:rPr>
              <a:t>ese </a:t>
            </a:r>
            <a:r>
              <a:rPr sz="2000" spc="9" dirty="0" smtClean="0">
                <a:latin typeface="Times New Roman"/>
                <a:cs typeface="Times New Roman"/>
              </a:rPr>
              <a:t>bo</a:t>
            </a:r>
            <a:r>
              <a:rPr sz="2000" spc="0" dirty="0" smtClean="0">
                <a:latin typeface="Times New Roman"/>
                <a:cs typeface="Times New Roman"/>
              </a:rPr>
              <a:t>xes</a:t>
            </a:r>
            <a:r>
              <a:rPr sz="2000" spc="-9" dirty="0" smtClean="0">
                <a:latin typeface="Times New Roman"/>
                <a:cs typeface="Times New Roman"/>
              </a:rPr>
              <a:t> c</a:t>
            </a:r>
            <a:r>
              <a:rPr sz="2000" spc="0" dirty="0" smtClean="0">
                <a:latin typeface="Times New Roman"/>
                <a:cs typeface="Times New Roman"/>
              </a:rPr>
              <a:t>an </a:t>
            </a:r>
            <a:r>
              <a:rPr sz="2000" spc="9" dirty="0" smtClean="0">
                <a:latin typeface="Times New Roman"/>
                <a:cs typeface="Times New Roman"/>
              </a:rPr>
              <a:t>b</a:t>
            </a:r>
            <a:r>
              <a:rPr sz="2000" spc="0" dirty="0" smtClean="0">
                <a:latin typeface="Times New Roman"/>
                <a:cs typeface="Times New Roman"/>
              </a:rPr>
              <a:t>e s</a:t>
            </a:r>
            <a:r>
              <a:rPr sz="2000" spc="-4" dirty="0" smtClean="0">
                <a:latin typeface="Times New Roman"/>
                <a:cs typeface="Times New Roman"/>
              </a:rPr>
              <a:t>t</a:t>
            </a:r>
            <a:r>
              <a:rPr sz="2000" spc="0" dirty="0" smtClean="0">
                <a:latin typeface="Times New Roman"/>
                <a:cs typeface="Times New Roman"/>
              </a:rPr>
              <a:t>ac</a:t>
            </a:r>
            <a:r>
              <a:rPr sz="2000" spc="9" dirty="0" smtClean="0">
                <a:latin typeface="Times New Roman"/>
                <a:cs typeface="Times New Roman"/>
              </a:rPr>
              <a:t>k</a:t>
            </a:r>
            <a:r>
              <a:rPr sz="2000" spc="-9" dirty="0" smtClean="0">
                <a:latin typeface="Times New Roman"/>
                <a:cs typeface="Times New Roman"/>
              </a:rPr>
              <a:t>e</a:t>
            </a:r>
            <a:r>
              <a:rPr sz="2000" spc="9" dirty="0" smtClean="0">
                <a:latin typeface="Times New Roman"/>
                <a:cs typeface="Times New Roman"/>
              </a:rPr>
              <a:t>d</a:t>
            </a:r>
            <a:r>
              <a:rPr sz="2000" spc="0" dirty="0" smtClean="0">
                <a:latin typeface="Times New Roman"/>
                <a:cs typeface="Times New Roman"/>
              </a:rPr>
              <a:t>,</a:t>
            </a:r>
            <a:r>
              <a:rPr sz="2000" spc="-15" dirty="0" smtClean="0">
                <a:latin typeface="Times New Roman"/>
                <a:cs typeface="Times New Roman"/>
              </a:rPr>
              <a:t> </a:t>
            </a:r>
            <a:r>
              <a:rPr sz="2000" spc="9" dirty="0" smtClean="0">
                <a:latin typeface="Times New Roman"/>
                <a:cs typeface="Times New Roman"/>
              </a:rPr>
              <a:t>n</a:t>
            </a:r>
            <a:r>
              <a:rPr sz="2000" spc="-9" dirty="0" smtClean="0">
                <a:latin typeface="Times New Roman"/>
                <a:cs typeface="Times New Roman"/>
              </a:rPr>
              <a:t>e</a:t>
            </a:r>
            <a:r>
              <a:rPr sz="2000" spc="9" dirty="0" smtClean="0">
                <a:latin typeface="Times New Roman"/>
                <a:cs typeface="Times New Roman"/>
              </a:rPr>
              <a:t>s</a:t>
            </a:r>
            <a:r>
              <a:rPr sz="2000" spc="-4" dirty="0" smtClean="0">
                <a:latin typeface="Times New Roman"/>
                <a:cs typeface="Times New Roman"/>
              </a:rPr>
              <a:t>t</a:t>
            </a:r>
            <a:r>
              <a:rPr sz="2000" spc="0" dirty="0" smtClean="0">
                <a:latin typeface="Times New Roman"/>
                <a:cs typeface="Times New Roman"/>
              </a:rPr>
              <a:t>ed, a</a:t>
            </a:r>
            <a:r>
              <a:rPr sz="2000" spc="9" dirty="0" smtClean="0">
                <a:latin typeface="Times New Roman"/>
                <a:cs typeface="Times New Roman"/>
              </a:rPr>
              <a:t>n</a:t>
            </a:r>
            <a:r>
              <a:rPr sz="2000" spc="0" dirty="0" smtClean="0">
                <a:latin typeface="Times New Roman"/>
                <a:cs typeface="Times New Roman"/>
              </a:rPr>
              <a:t>d</a:t>
            </a:r>
            <a:r>
              <a:rPr sz="2000" spc="-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c</a:t>
            </a:r>
            <a:r>
              <a:rPr sz="2000" spc="-9" dirty="0" smtClean="0">
                <a:latin typeface="Times New Roman"/>
                <a:cs typeface="Times New Roman"/>
              </a:rPr>
              <a:t>a</a:t>
            </a:r>
            <a:r>
              <a:rPr sz="2000" spc="0" dirty="0" smtClean="0">
                <a:latin typeface="Times New Roman"/>
                <a:cs typeface="Times New Roman"/>
              </a:rPr>
              <a:t>n</a:t>
            </a:r>
            <a:r>
              <a:rPr sz="2000" spc="9" dirty="0" smtClean="0">
                <a:latin typeface="Times New Roman"/>
                <a:cs typeface="Times New Roman"/>
              </a:rPr>
              <a:t> </a:t>
            </a:r>
            <a:r>
              <a:rPr sz="2000" spc="4" dirty="0" smtClean="0">
                <a:latin typeface="Times New Roman"/>
                <a:cs typeface="Times New Roman"/>
              </a:rPr>
              <a:t>f</a:t>
            </a:r>
            <a:r>
              <a:rPr sz="2000" spc="-4" dirty="0" smtClean="0">
                <a:latin typeface="Times New Roman"/>
                <a:cs typeface="Times New Roman"/>
              </a:rPr>
              <a:t>l</a:t>
            </a:r>
            <a:r>
              <a:rPr sz="2000" spc="9" dirty="0" smtClean="0">
                <a:latin typeface="Times New Roman"/>
                <a:cs typeface="Times New Roman"/>
              </a:rPr>
              <a:t>o</a:t>
            </a:r>
            <a:r>
              <a:rPr sz="2000" spc="0" dirty="0" smtClean="0">
                <a:latin typeface="Times New Roman"/>
                <a:cs typeface="Times New Roman"/>
              </a:rPr>
              <a:t>a</a:t>
            </a:r>
            <a:r>
              <a:rPr sz="2000" spc="-4" dirty="0" smtClean="0">
                <a:latin typeface="Times New Roman"/>
                <a:cs typeface="Times New Roman"/>
              </a:rPr>
              <a:t>t</a:t>
            </a:r>
            <a:r>
              <a:rPr sz="2000" spc="0" dirty="0" smtClean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83070" y="4639511"/>
            <a:ext cx="1119041" cy="1076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30">
              <a:lnSpc>
                <a:spcPts val="1939"/>
              </a:lnSpc>
              <a:spcBef>
                <a:spcPts val="97"/>
              </a:spcBef>
            </a:pPr>
            <a:r>
              <a:rPr sz="1800" b="1" spc="0" dirty="0" smtClean="0">
                <a:latin typeface="Times New Roman"/>
                <a:cs typeface="Times New Roman"/>
              </a:rPr>
              <a:t>H</a:t>
            </a:r>
            <a:r>
              <a:rPr sz="1800" b="1" spc="9" dirty="0" smtClean="0">
                <a:latin typeface="Times New Roman"/>
                <a:cs typeface="Times New Roman"/>
              </a:rPr>
              <a:t>e</a:t>
            </a:r>
            <a:r>
              <a:rPr sz="1800" b="1" spc="0" dirty="0" smtClean="0">
                <a:latin typeface="Times New Roman"/>
                <a:cs typeface="Times New Roman"/>
              </a:rPr>
              <a:t>a</a:t>
            </a:r>
            <a:r>
              <a:rPr sz="1800" b="1" spc="-9" dirty="0" smtClean="0">
                <a:latin typeface="Times New Roman"/>
                <a:cs typeface="Times New Roman"/>
              </a:rPr>
              <a:t>d</a:t>
            </a:r>
            <a:r>
              <a:rPr sz="1800" b="1" spc="9" dirty="0" smtClean="0">
                <a:latin typeface="Times New Roman"/>
                <a:cs typeface="Times New Roman"/>
              </a:rPr>
              <a:t>e</a:t>
            </a:r>
            <a:r>
              <a:rPr sz="1800" b="1" spc="0" dirty="0" smtClean="0"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41"/>
              </a:lnSpc>
            </a:pPr>
            <a:r>
              <a:rPr sz="1800" b="1" spc="0" dirty="0" smtClean="0">
                <a:latin typeface="Times New Roman"/>
                <a:cs typeface="Times New Roman"/>
              </a:rPr>
              <a:t>Navigation Co</a:t>
            </a:r>
            <a:r>
              <a:rPr sz="1800" b="1" spc="-9" dirty="0" smtClean="0">
                <a:latin typeface="Times New Roman"/>
                <a:cs typeface="Times New Roman"/>
              </a:rPr>
              <a:t>n</a:t>
            </a:r>
            <a:r>
              <a:rPr sz="1800" b="1" spc="0" dirty="0" smtClean="0">
                <a:latin typeface="Times New Roman"/>
                <a:cs typeface="Times New Roman"/>
              </a:rPr>
              <a:t>tent Foot</a:t>
            </a:r>
            <a:r>
              <a:rPr sz="1800" b="1" spc="9" dirty="0" smtClean="0">
                <a:latin typeface="Times New Roman"/>
                <a:cs typeface="Times New Roman"/>
              </a:rPr>
              <a:t>e</a:t>
            </a:r>
            <a:r>
              <a:rPr sz="1800" b="1" spc="0" dirty="0" smtClean="0"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5692" y="5519343"/>
            <a:ext cx="666101" cy="687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739" algn="just">
              <a:lnSpc>
                <a:spcPts val="919"/>
              </a:lnSpc>
              <a:spcBef>
                <a:spcPts val="46"/>
              </a:spcBef>
            </a:pPr>
            <a:r>
              <a:rPr sz="700" spc="0" dirty="0" smtClean="0">
                <a:solidFill>
                  <a:srgbClr val="B17972"/>
                </a:solidFill>
                <a:latin typeface="Arial"/>
                <a:cs typeface="Arial"/>
              </a:rPr>
              <a:t>Made</a:t>
            </a:r>
            <a:r>
              <a:rPr sz="700" spc="106" dirty="0" smtClean="0">
                <a:solidFill>
                  <a:srgbClr val="B17972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B17972"/>
                </a:solidFill>
                <a:latin typeface="Arial"/>
                <a:cs typeface="Arial"/>
              </a:rPr>
              <a:t>to</a:t>
            </a:r>
            <a:r>
              <a:rPr sz="700" spc="51" dirty="0" smtClean="0">
                <a:solidFill>
                  <a:srgbClr val="B17972"/>
                </a:solidFill>
                <a:latin typeface="Arial"/>
                <a:cs typeface="Arial"/>
              </a:rPr>
              <a:t> </a:t>
            </a:r>
            <a:r>
              <a:rPr sz="800" i="1" spc="0" dirty="0" smtClean="0">
                <a:solidFill>
                  <a:srgbClr val="B17972"/>
                </a:solidFill>
                <a:latin typeface="Arial"/>
                <a:cs typeface="Arial"/>
              </a:rPr>
              <a:t>order</a:t>
            </a:r>
            <a:r>
              <a:rPr sz="800" i="1" spc="0" dirty="0" smtClean="0">
                <a:solidFill>
                  <a:srgbClr val="B19A9C"/>
                </a:solidFill>
                <a:latin typeface="Arial"/>
                <a:cs typeface="Arial"/>
              </a:rPr>
              <a:t>.</a:t>
            </a:r>
            <a:endParaRPr sz="800">
              <a:latin typeface="Arial"/>
              <a:cs typeface="Arial"/>
            </a:endParaRPr>
          </a:p>
          <a:p>
            <a:pPr marL="12700" marR="56132" indent="7028" algn="just">
              <a:lnSpc>
                <a:spcPts val="804"/>
              </a:lnSpc>
              <a:spcBef>
                <a:spcPts val="69"/>
              </a:spcBef>
            </a:pPr>
            <a:r>
              <a:rPr sz="700" spc="0" dirty="0" smtClean="0">
                <a:solidFill>
                  <a:srgbClr val="B17972"/>
                </a:solidFill>
                <a:latin typeface="Arial"/>
                <a:cs typeface="Arial"/>
              </a:rPr>
              <a:t>Ready</a:t>
            </a:r>
            <a:r>
              <a:rPr sz="700" spc="-3" dirty="0" smtClean="0">
                <a:solidFill>
                  <a:srgbClr val="B17972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B17972"/>
                </a:solidFill>
                <a:latin typeface="Arial"/>
                <a:cs typeface="Arial"/>
              </a:rPr>
              <a:t>to</a:t>
            </a:r>
            <a:r>
              <a:rPr sz="700" spc="106" dirty="0" smtClean="0">
                <a:solidFill>
                  <a:srgbClr val="B17972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B17972"/>
                </a:solidFill>
                <a:latin typeface="Arial"/>
                <a:cs typeface="Arial"/>
              </a:rPr>
              <a:t>give</a:t>
            </a:r>
            <a:r>
              <a:rPr sz="700" spc="0" dirty="0" smtClean="0">
                <a:solidFill>
                  <a:srgbClr val="B19A9C"/>
                </a:solidFill>
                <a:latin typeface="Arial"/>
                <a:cs typeface="Arial"/>
              </a:rPr>
              <a:t>. </a:t>
            </a:r>
            <a:endParaRPr sz="600">
              <a:latin typeface="Arial"/>
              <a:cs typeface="Arial"/>
            </a:endParaRPr>
          </a:p>
          <a:p>
            <a:pPr marL="12700" marR="56132" algn="just">
              <a:lnSpc>
                <a:spcPts val="689"/>
              </a:lnSpc>
              <a:spcBef>
                <a:spcPts val="147"/>
              </a:spcBef>
            </a:pPr>
            <a:r>
              <a:rPr sz="600" b="1" spc="0" dirty="0" smtClean="0">
                <a:solidFill>
                  <a:srgbClr val="B6B6B6"/>
                </a:solidFill>
                <a:latin typeface="Arial"/>
                <a:cs typeface="Arial"/>
              </a:rPr>
              <a:t>Order. CU\tom· </a:t>
            </a:r>
            <a:endParaRPr sz="700">
              <a:latin typeface="Arial"/>
              <a:cs typeface="Arial"/>
            </a:endParaRPr>
          </a:p>
          <a:p>
            <a:pPr marL="12700" marR="56132" algn="just">
              <a:lnSpc>
                <a:spcPts val="804"/>
              </a:lnSpc>
              <a:spcBef>
                <a:spcPts val="126"/>
              </a:spcBef>
            </a:pPr>
            <a:r>
              <a:rPr sz="700" spc="0" dirty="0" smtClean="0">
                <a:solidFill>
                  <a:srgbClr val="B6B6B6"/>
                </a:solidFill>
                <a:latin typeface="Arial"/>
                <a:cs typeface="Arial"/>
              </a:rPr>
              <a:t>configUled </a:t>
            </a:r>
            <a:r>
              <a:rPr sz="700" spc="14" dirty="0" smtClean="0">
                <a:solidFill>
                  <a:srgbClr val="B6B6B6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B6B6B6"/>
                </a:solidFill>
                <a:latin typeface="Arial"/>
                <a:cs typeface="Arial"/>
              </a:rPr>
              <a:t>1I..c</a:t>
            </a:r>
            <a:endParaRPr sz="700">
              <a:latin typeface="Arial"/>
              <a:cs typeface="Arial"/>
            </a:endParaRPr>
          </a:p>
          <a:p>
            <a:pPr marL="12707" marR="26403" algn="just">
              <a:lnSpc>
                <a:spcPts val="690"/>
              </a:lnSpc>
              <a:spcBef>
                <a:spcPts val="181"/>
              </a:spcBef>
            </a:pPr>
            <a:r>
              <a:rPr sz="700" spc="0" dirty="0" smtClean="0">
                <a:solidFill>
                  <a:srgbClr val="B6B6B6"/>
                </a:solidFill>
                <a:latin typeface="Arial"/>
                <a:cs typeface="Arial"/>
              </a:rPr>
              <a:t>wIth</a:t>
            </a:r>
            <a:r>
              <a:rPr sz="700" spc="18" dirty="0" smtClean="0">
                <a:solidFill>
                  <a:srgbClr val="B6B6B6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B6B6B6"/>
                </a:solidFill>
                <a:latin typeface="Arial"/>
                <a:cs typeface="Arial"/>
              </a:rPr>
              <a:t>the</a:t>
            </a:r>
            <a:r>
              <a:rPr sz="700" spc="-7" dirty="0" smtClean="0">
                <a:solidFill>
                  <a:srgbClr val="B6B6B6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B6B6B6"/>
                </a:solidFill>
                <a:latin typeface="Arial"/>
                <a:cs typeface="Arial"/>
              </a:rPr>
              <a:t>optIOn&lt;</a:t>
            </a:r>
            <a:endParaRPr sz="700">
              <a:latin typeface="Arial"/>
              <a:cs typeface="Arial"/>
            </a:endParaRPr>
          </a:p>
          <a:p>
            <a:pPr marL="19734" marR="331754" algn="just">
              <a:lnSpc>
                <a:spcPct val="95825"/>
              </a:lnSpc>
              <a:spcBef>
                <a:spcPts val="45"/>
              </a:spcBef>
            </a:pPr>
            <a:r>
              <a:rPr sz="700" spc="0" dirty="0" smtClean="0">
                <a:solidFill>
                  <a:srgbClr val="B6B6B6"/>
                </a:solidFill>
                <a:latin typeface="Arial"/>
                <a:cs typeface="Arial"/>
              </a:rPr>
              <a:t>theyw.n!</a:t>
            </a:r>
            <a:endParaRPr sz="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91424" y="5515566"/>
            <a:ext cx="391934" cy="2409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indent="4">
              <a:lnSpc>
                <a:spcPts val="804"/>
              </a:lnSpc>
              <a:spcBef>
                <a:spcPts val="10"/>
              </a:spcBef>
            </a:pPr>
            <a:r>
              <a:rPr sz="700" spc="0" dirty="0" smtClean="0">
                <a:solidFill>
                  <a:srgbClr val="5E5E5E"/>
                </a:solidFill>
                <a:latin typeface="Arial"/>
                <a:cs typeface="Arial"/>
              </a:rPr>
              <a:t>Face</a:t>
            </a:r>
            <a:r>
              <a:rPr sz="700" spc="0" dirty="0" smtClean="0">
                <a:solidFill>
                  <a:srgbClr val="757575"/>
                </a:solidFill>
                <a:latin typeface="Arial"/>
                <a:cs typeface="Arial"/>
              </a:rPr>
              <a:t>TI</a:t>
            </a:r>
            <a:r>
              <a:rPr sz="700" spc="0" dirty="0" smtClean="0">
                <a:solidFill>
                  <a:srgbClr val="5E5E5E"/>
                </a:solidFill>
                <a:latin typeface="Arial"/>
                <a:cs typeface="Arial"/>
              </a:rPr>
              <a:t>m</a:t>
            </a:r>
            <a:r>
              <a:rPr sz="700" spc="0" dirty="0" smtClean="0">
                <a:solidFill>
                  <a:srgbClr val="757575"/>
                </a:solidFill>
                <a:latin typeface="Arial"/>
                <a:cs typeface="Arial"/>
              </a:rPr>
              <a:t>e </a:t>
            </a:r>
            <a:endParaRPr sz="700">
              <a:latin typeface="Arial"/>
              <a:cs typeface="Arial"/>
            </a:endParaRPr>
          </a:p>
          <a:p>
            <a:pPr marL="12700">
              <a:lnSpc>
                <a:spcPts val="804"/>
              </a:lnSpc>
              <a:spcBef>
                <a:spcPts val="192"/>
              </a:spcBef>
            </a:pPr>
            <a:r>
              <a:rPr sz="700" spc="0" dirty="0" smtClean="0">
                <a:solidFill>
                  <a:srgbClr val="5E5E5E"/>
                </a:solidFill>
                <a:latin typeface="Arial"/>
                <a:cs typeface="Arial"/>
              </a:rPr>
              <a:t>for</a:t>
            </a:r>
            <a:r>
              <a:rPr sz="700" spc="95" dirty="0" smtClean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5E5E5E"/>
                </a:solidFill>
                <a:latin typeface="Arial"/>
                <a:cs typeface="Arial"/>
              </a:rPr>
              <a:t>Mac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84057" y="5522600"/>
            <a:ext cx="580258" cy="6770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734" marR="151951" indent="-7029">
              <a:lnSpc>
                <a:spcPts val="804"/>
              </a:lnSpc>
              <a:spcBef>
                <a:spcPts val="10"/>
              </a:spcBef>
            </a:pPr>
            <a:r>
              <a:rPr sz="700" spc="0" dirty="0" smtClean="0">
                <a:solidFill>
                  <a:srgbClr val="5E5E5E"/>
                </a:solidFill>
                <a:latin typeface="Arial"/>
                <a:cs typeface="Arial"/>
              </a:rPr>
              <a:t>Introducing </a:t>
            </a:r>
            <a:endParaRPr sz="700">
              <a:latin typeface="Arial"/>
              <a:cs typeface="Arial"/>
            </a:endParaRPr>
          </a:p>
          <a:p>
            <a:pPr marL="19734" marR="151951">
              <a:lnSpc>
                <a:spcPts val="804"/>
              </a:lnSpc>
              <a:spcBef>
                <a:spcPts val="136"/>
              </a:spcBef>
            </a:pPr>
            <a:r>
              <a:rPr sz="700" spc="0" dirty="0" smtClean="0">
                <a:solidFill>
                  <a:srgbClr val="5E5E5E"/>
                </a:solidFill>
                <a:latin typeface="Arial"/>
                <a:cs typeface="Arial"/>
              </a:rPr>
              <a:t>iLife</a:t>
            </a:r>
            <a:r>
              <a:rPr sz="700" spc="0" dirty="0" smtClean="0">
                <a:solidFill>
                  <a:srgbClr val="757575"/>
                </a:solidFill>
                <a:latin typeface="Arial"/>
                <a:cs typeface="Arial"/>
              </a:rPr>
              <a:t>'</a:t>
            </a:r>
            <a:r>
              <a:rPr sz="700" spc="0" dirty="0" smtClean="0">
                <a:solidFill>
                  <a:srgbClr val="5E5E5E"/>
                </a:solidFill>
                <a:latin typeface="Arial"/>
                <a:cs typeface="Arial"/>
              </a:rPr>
              <a:t>1l</a:t>
            </a:r>
            <a:endParaRPr sz="700">
              <a:latin typeface="Arial"/>
              <a:cs typeface="Arial"/>
            </a:endParaRPr>
          </a:p>
          <a:p>
            <a:pPr marL="12708">
              <a:lnSpc>
                <a:spcPts val="780"/>
              </a:lnSpc>
              <a:spcBef>
                <a:spcPts val="175"/>
              </a:spcBef>
            </a:pPr>
            <a:r>
              <a:rPr sz="800" spc="0" dirty="0" smtClean="0">
                <a:solidFill>
                  <a:srgbClr val="B6B6B6"/>
                </a:solidFill>
                <a:latin typeface="Times New Roman"/>
                <a:cs typeface="Times New Roman"/>
              </a:rPr>
              <a:t>The</a:t>
            </a:r>
            <a:r>
              <a:rPr sz="800" spc="-39" dirty="0" smtClean="0">
                <a:solidFill>
                  <a:srgbClr val="B6B6B6"/>
                </a:solidFill>
                <a:latin typeface="Times New Roman"/>
                <a:cs typeface="Times New Roman"/>
              </a:rPr>
              <a:t> </a:t>
            </a:r>
            <a:r>
              <a:rPr sz="700" spc="0" dirty="0" smtClean="0">
                <a:solidFill>
                  <a:srgbClr val="B6B6B6"/>
                </a:solidFill>
                <a:latin typeface="Arial"/>
                <a:cs typeface="Arial"/>
              </a:rPr>
              <a:t>oneredlble</a:t>
            </a:r>
            <a:endParaRPr sz="700">
              <a:latin typeface="Arial"/>
              <a:cs typeface="Arial"/>
            </a:endParaRPr>
          </a:p>
          <a:p>
            <a:pPr marL="12700" marR="70978" indent="9">
              <a:lnSpc>
                <a:spcPts val="804"/>
              </a:lnSpc>
              <a:spcBef>
                <a:spcPts val="21"/>
              </a:spcBef>
            </a:pPr>
            <a:r>
              <a:rPr sz="700" b="1" spc="0" dirty="0" smtClean="0">
                <a:solidFill>
                  <a:srgbClr val="B6B6B6"/>
                </a:solidFill>
                <a:latin typeface="Times New Roman"/>
                <a:cs typeface="Times New Roman"/>
              </a:rPr>
              <a:t>newiPhoto. </a:t>
            </a:r>
            <a:r>
              <a:rPr sz="700" b="1" spc="0" dirty="0" smtClean="0">
                <a:solidFill>
                  <a:srgbClr val="B6B6B6"/>
                </a:solidFill>
                <a:latin typeface="Arial"/>
                <a:cs typeface="Arial"/>
              </a:rPr>
              <a:t>IMev-e,and </a:t>
            </a:r>
            <a:r>
              <a:rPr sz="700" spc="0" dirty="0" smtClean="0">
                <a:solidFill>
                  <a:srgbClr val="B6B6B6"/>
                </a:solidFill>
                <a:latin typeface="Arial"/>
                <a:cs typeface="Arial"/>
              </a:rPr>
              <a:t>GarageBand.</a:t>
            </a:r>
            <a:endParaRPr sz="7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791424" y="5972766"/>
            <a:ext cx="619047" cy="2273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9">
              <a:lnSpc>
                <a:spcPct val="95825"/>
              </a:lnSpc>
              <a:spcBef>
                <a:spcPts val="10"/>
              </a:spcBef>
            </a:pPr>
            <a:r>
              <a:rPr sz="700" spc="0" dirty="0" smtClean="0">
                <a:solidFill>
                  <a:srgbClr val="B6B6B6"/>
                </a:solidFill>
                <a:latin typeface="Arial"/>
                <a:cs typeface="Arial"/>
              </a:rPr>
              <a:t>tOllCh</a:t>
            </a:r>
            <a:r>
              <a:rPr sz="700" spc="-8" dirty="0" smtClean="0">
                <a:solidFill>
                  <a:srgbClr val="B6B6B6"/>
                </a:solidFill>
                <a:latin typeface="Arial"/>
                <a:cs typeface="Arial"/>
              </a:rPr>
              <a:t>.</a:t>
            </a:r>
            <a:r>
              <a:rPr sz="700" spc="0" dirty="0" smtClean="0">
                <a:solidFill>
                  <a:srgbClr val="B6B6B6"/>
                </a:solidFill>
                <a:latin typeface="Arial"/>
                <a:cs typeface="Arial"/>
              </a:rPr>
              <a:t>or</a:t>
            </a:r>
            <a:r>
              <a:rPr sz="700" spc="60" dirty="0" smtClean="0">
                <a:solidFill>
                  <a:srgbClr val="B6B6B6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B6B6B6"/>
                </a:solidFill>
                <a:latin typeface="Arial"/>
                <a:cs typeface="Arial"/>
              </a:rPr>
              <a:t>•</a:t>
            </a:r>
            <a:r>
              <a:rPr sz="700" spc="-163" dirty="0" smtClean="0">
                <a:solidFill>
                  <a:srgbClr val="B6B6B6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B6B6B6"/>
                </a:solidFill>
                <a:latin typeface="Times New Roman"/>
                <a:cs typeface="Times New Roman"/>
              </a:rPr>
              <a:t>Mdc</a:t>
            </a:r>
            <a:r>
              <a:rPr sz="700" spc="0" dirty="0" smtClean="0">
                <a:solidFill>
                  <a:srgbClr val="D4D4D4"/>
                </a:solidFill>
                <a:latin typeface="Times New Roman"/>
                <a:cs typeface="Times New Roman"/>
              </a:rPr>
              <a:t>.</a:t>
            </a:r>
            <a:endParaRPr sz="700">
              <a:latin typeface="Times New Roman"/>
              <a:cs typeface="Times New Roman"/>
            </a:endParaRPr>
          </a:p>
          <a:p>
            <a:pPr marL="12700" marR="15392">
              <a:lnSpc>
                <a:spcPct val="95825"/>
              </a:lnSpc>
              <a:spcBef>
                <a:spcPts val="75"/>
              </a:spcBef>
            </a:pPr>
            <a:r>
              <a:rPr sz="700" spc="0" dirty="0" smtClean="0">
                <a:solidFill>
                  <a:srgbClr val="B6B6B6"/>
                </a:solidFill>
                <a:latin typeface="Arial"/>
                <a:cs typeface="Arial"/>
              </a:rPr>
              <a:t>From</a:t>
            </a:r>
            <a:r>
              <a:rPr sz="700" spc="-2" dirty="0" smtClean="0">
                <a:solidFill>
                  <a:srgbClr val="B6B6B6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B6B6B6"/>
                </a:solidFill>
                <a:latin typeface="Arial"/>
                <a:cs typeface="Arial"/>
              </a:rPr>
              <a:t>~r   </a:t>
            </a:r>
            <a:r>
              <a:rPr sz="700" spc="22" dirty="0" smtClean="0">
                <a:solidFill>
                  <a:srgbClr val="B6B6B6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B6B6B6"/>
                </a:solidFill>
                <a:latin typeface="Times New Roman"/>
                <a:cs typeface="Times New Roman"/>
              </a:rPr>
              <a:t>M.Jc.</a:t>
            </a:r>
            <a:endParaRPr sz="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14400" y="450778"/>
            <a:ext cx="7818962" cy="15367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240" marR="41909">
              <a:lnSpc>
                <a:spcPts val="4590"/>
              </a:lnSpc>
              <a:spcBef>
                <a:spcPts val="229"/>
              </a:spcBef>
            </a:pPr>
            <a:r>
              <a:rPr sz="4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A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t</a:t>
            </a:r>
            <a:r>
              <a:rPr sz="4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t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ac</a:t>
            </a:r>
            <a:r>
              <a:rPr sz="4400" spc="9" dirty="0" smtClean="0">
                <a:solidFill>
                  <a:srgbClr val="732016"/>
                </a:solidFill>
                <a:latin typeface="Times New Roman"/>
                <a:cs typeface="Times New Roman"/>
              </a:rPr>
              <a:t>h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i</a:t>
            </a:r>
            <a:r>
              <a:rPr sz="4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n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g a </a:t>
            </a:r>
            <a:r>
              <a:rPr sz="4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S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t</a:t>
            </a:r>
            <a:r>
              <a:rPr sz="4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y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le </a:t>
            </a:r>
            <a:r>
              <a:rPr sz="4400" spc="-4" dirty="0" smtClean="0">
                <a:solidFill>
                  <a:srgbClr val="732016"/>
                </a:solidFill>
                <a:latin typeface="Times New Roman"/>
                <a:cs typeface="Times New Roman"/>
              </a:rPr>
              <a:t>S</a:t>
            </a:r>
            <a:r>
              <a:rPr sz="4400" spc="9" dirty="0" smtClean="0">
                <a:solidFill>
                  <a:srgbClr val="732016"/>
                </a:solidFill>
                <a:latin typeface="Times New Roman"/>
                <a:cs typeface="Times New Roman"/>
              </a:rPr>
              <a:t>h</a:t>
            </a:r>
            <a:r>
              <a:rPr sz="4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e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et</a:t>
            </a:r>
            <a:endParaRPr sz="4400">
              <a:latin typeface="Times New Roman"/>
              <a:cs typeface="Times New Roman"/>
            </a:endParaRPr>
          </a:p>
          <a:p>
            <a:pPr marL="12700" marR="41909">
              <a:lnSpc>
                <a:spcPct val="95825"/>
              </a:lnSpc>
              <a:spcBef>
                <a:spcPts val="2054"/>
              </a:spcBef>
            </a:pPr>
            <a:r>
              <a:rPr sz="2200" spc="-9" dirty="0" smtClean="0">
                <a:latin typeface="Times New Roman"/>
                <a:cs typeface="Times New Roman"/>
              </a:rPr>
              <a:t>A</a:t>
            </a:r>
            <a:r>
              <a:rPr sz="2200" spc="9" dirty="0" smtClean="0">
                <a:latin typeface="Times New Roman"/>
                <a:cs typeface="Times New Roman"/>
              </a:rPr>
              <a:t>t</a:t>
            </a:r>
            <a:r>
              <a:rPr sz="2200" spc="0" dirty="0" smtClean="0">
                <a:latin typeface="Times New Roman"/>
                <a:cs typeface="Times New Roman"/>
              </a:rPr>
              <a:t>t</a:t>
            </a:r>
            <a:r>
              <a:rPr sz="2200" spc="-9" dirty="0" smtClean="0">
                <a:latin typeface="Times New Roman"/>
                <a:cs typeface="Times New Roman"/>
              </a:rPr>
              <a:t>a</a:t>
            </a:r>
            <a:r>
              <a:rPr sz="2200" spc="-4" dirty="0" smtClean="0">
                <a:latin typeface="Times New Roman"/>
                <a:cs typeface="Times New Roman"/>
              </a:rPr>
              <a:t>c</a:t>
            </a:r>
            <a:r>
              <a:rPr sz="2200" spc="0" dirty="0" smtClean="0">
                <a:latin typeface="Times New Roman"/>
                <a:cs typeface="Times New Roman"/>
              </a:rPr>
              <a:t>h</a:t>
            </a:r>
            <a:r>
              <a:rPr sz="2200" spc="9" dirty="0" smtClean="0">
                <a:latin typeface="Times New Roman"/>
                <a:cs typeface="Times New Roman"/>
              </a:rPr>
              <a:t> </a:t>
            </a:r>
            <a:r>
              <a:rPr sz="2200" spc="0" dirty="0" smtClean="0">
                <a:latin typeface="Times New Roman"/>
                <a:cs typeface="Times New Roman"/>
              </a:rPr>
              <a:t>a</a:t>
            </a:r>
            <a:r>
              <a:rPr sz="2200" spc="-4" dirty="0" smtClean="0">
                <a:latin typeface="Times New Roman"/>
                <a:cs typeface="Times New Roman"/>
              </a:rPr>
              <a:t> s</a:t>
            </a:r>
            <a:r>
              <a:rPr sz="2200" spc="9" dirty="0" smtClean="0">
                <a:latin typeface="Times New Roman"/>
                <a:cs typeface="Times New Roman"/>
              </a:rPr>
              <a:t>t</a:t>
            </a:r>
            <a:r>
              <a:rPr sz="2200" spc="0" dirty="0" smtClean="0">
                <a:latin typeface="Times New Roman"/>
                <a:cs typeface="Times New Roman"/>
              </a:rPr>
              <a:t>yle </a:t>
            </a:r>
            <a:r>
              <a:rPr sz="2200" spc="-4" dirty="0" smtClean="0">
                <a:latin typeface="Times New Roman"/>
                <a:cs typeface="Times New Roman"/>
              </a:rPr>
              <a:t>s</a:t>
            </a:r>
            <a:r>
              <a:rPr sz="2200" spc="0" dirty="0" smtClean="0">
                <a:latin typeface="Times New Roman"/>
                <a:cs typeface="Times New Roman"/>
              </a:rPr>
              <a:t>h</a:t>
            </a:r>
            <a:r>
              <a:rPr sz="2200" spc="-4" dirty="0" smtClean="0">
                <a:latin typeface="Times New Roman"/>
                <a:cs typeface="Times New Roman"/>
              </a:rPr>
              <a:t>e</a:t>
            </a:r>
            <a:r>
              <a:rPr sz="2200" spc="4" dirty="0" smtClean="0">
                <a:latin typeface="Times New Roman"/>
                <a:cs typeface="Times New Roman"/>
              </a:rPr>
              <a:t>e</a:t>
            </a:r>
            <a:r>
              <a:rPr sz="2200" spc="0" dirty="0" smtClean="0">
                <a:latin typeface="Times New Roman"/>
                <a:cs typeface="Times New Roman"/>
              </a:rPr>
              <a:t>t to</a:t>
            </a:r>
            <a:r>
              <a:rPr sz="2200" spc="9" dirty="0" smtClean="0">
                <a:latin typeface="Times New Roman"/>
                <a:cs typeface="Times New Roman"/>
              </a:rPr>
              <a:t> </a:t>
            </a:r>
            <a:r>
              <a:rPr sz="2200" spc="0" dirty="0" smtClean="0">
                <a:latin typeface="Times New Roman"/>
                <a:cs typeface="Times New Roman"/>
              </a:rPr>
              <a:t>a</a:t>
            </a:r>
            <a:r>
              <a:rPr sz="2200" spc="-4" dirty="0" smtClean="0">
                <a:latin typeface="Times New Roman"/>
                <a:cs typeface="Times New Roman"/>
              </a:rPr>
              <a:t> </a:t>
            </a:r>
            <a:r>
              <a:rPr sz="2200" spc="0" dirty="0" smtClean="0">
                <a:latin typeface="Times New Roman"/>
                <a:cs typeface="Times New Roman"/>
              </a:rPr>
              <a:t>p</a:t>
            </a:r>
            <a:r>
              <a:rPr sz="2200" spc="4" dirty="0" smtClean="0">
                <a:latin typeface="Times New Roman"/>
                <a:cs typeface="Times New Roman"/>
              </a:rPr>
              <a:t>a</a:t>
            </a:r>
            <a:r>
              <a:rPr sz="2200" spc="0" dirty="0" smtClean="0">
                <a:latin typeface="Times New Roman"/>
                <a:cs typeface="Times New Roman"/>
              </a:rPr>
              <a:t>ge</a:t>
            </a:r>
            <a:r>
              <a:rPr sz="2200" spc="-4" dirty="0" smtClean="0">
                <a:latin typeface="Times New Roman"/>
                <a:cs typeface="Times New Roman"/>
              </a:rPr>
              <a:t> </a:t>
            </a:r>
            <a:r>
              <a:rPr sz="2200" spc="9" dirty="0" smtClean="0">
                <a:latin typeface="Times New Roman"/>
                <a:cs typeface="Times New Roman"/>
              </a:rPr>
              <a:t>b</a:t>
            </a:r>
            <a:r>
              <a:rPr sz="2200" spc="0" dirty="0" smtClean="0">
                <a:latin typeface="Times New Roman"/>
                <a:cs typeface="Times New Roman"/>
              </a:rPr>
              <a:t>y</a:t>
            </a:r>
            <a:r>
              <a:rPr sz="2200" spc="9" dirty="0" smtClean="0">
                <a:latin typeface="Times New Roman"/>
                <a:cs typeface="Times New Roman"/>
              </a:rPr>
              <a:t> </a:t>
            </a:r>
            <a:r>
              <a:rPr sz="2200" spc="-4" dirty="0" smtClean="0">
                <a:latin typeface="Times New Roman"/>
                <a:cs typeface="Times New Roman"/>
              </a:rPr>
              <a:t>a</a:t>
            </a:r>
            <a:r>
              <a:rPr sz="2200" spc="0" dirty="0" smtClean="0">
                <a:latin typeface="Times New Roman"/>
                <a:cs typeface="Times New Roman"/>
              </a:rPr>
              <a:t>d</a:t>
            </a:r>
            <a:r>
              <a:rPr sz="2200" spc="9" dirty="0" smtClean="0">
                <a:latin typeface="Times New Roman"/>
                <a:cs typeface="Times New Roman"/>
              </a:rPr>
              <a:t>d</a:t>
            </a:r>
            <a:r>
              <a:rPr sz="2200" spc="0" dirty="0" smtClean="0">
                <a:latin typeface="Times New Roman"/>
                <a:cs typeface="Times New Roman"/>
              </a:rPr>
              <a:t>ing</a:t>
            </a:r>
            <a:r>
              <a:rPr sz="2200" spc="9" dirty="0" smtClean="0">
                <a:latin typeface="Times New Roman"/>
                <a:cs typeface="Times New Roman"/>
              </a:rPr>
              <a:t> </a:t>
            </a:r>
            <a:r>
              <a:rPr sz="2200" spc="0" dirty="0" smtClean="0">
                <a:latin typeface="Times New Roman"/>
                <a:cs typeface="Times New Roman"/>
              </a:rPr>
              <a:t>the </a:t>
            </a:r>
            <a:r>
              <a:rPr sz="2200" spc="-4" dirty="0" smtClean="0">
                <a:latin typeface="Times New Roman"/>
                <a:cs typeface="Times New Roman"/>
              </a:rPr>
              <a:t>c</a:t>
            </a:r>
            <a:r>
              <a:rPr sz="2200" spc="0" dirty="0" smtClean="0">
                <a:latin typeface="Times New Roman"/>
                <a:cs typeface="Times New Roman"/>
              </a:rPr>
              <a:t>o</a:t>
            </a:r>
            <a:r>
              <a:rPr sz="2200" spc="9" dirty="0" smtClean="0">
                <a:latin typeface="Times New Roman"/>
                <a:cs typeface="Times New Roman"/>
              </a:rPr>
              <a:t>d</a:t>
            </a:r>
            <a:r>
              <a:rPr sz="2200" spc="0" dirty="0" smtClean="0">
                <a:latin typeface="Times New Roman"/>
                <a:cs typeface="Times New Roman"/>
              </a:rPr>
              <a:t>e</a:t>
            </a:r>
            <a:r>
              <a:rPr sz="2200" spc="-4" dirty="0" smtClean="0">
                <a:latin typeface="Times New Roman"/>
                <a:cs typeface="Times New Roman"/>
              </a:rPr>
              <a:t> </a:t>
            </a:r>
            <a:r>
              <a:rPr sz="2200" spc="0" dirty="0" smtClean="0">
                <a:latin typeface="Times New Roman"/>
                <a:cs typeface="Times New Roman"/>
              </a:rPr>
              <a:t>to</a:t>
            </a:r>
            <a:r>
              <a:rPr sz="2200" spc="9" dirty="0" smtClean="0">
                <a:latin typeface="Times New Roman"/>
                <a:cs typeface="Times New Roman"/>
              </a:rPr>
              <a:t> </a:t>
            </a:r>
            <a:r>
              <a:rPr sz="2200" spc="0" dirty="0" smtClean="0">
                <a:latin typeface="Times New Roman"/>
                <a:cs typeface="Times New Roman"/>
              </a:rPr>
              <a:t>the &lt;h</a:t>
            </a:r>
            <a:r>
              <a:rPr sz="2200" spc="-4" dirty="0" smtClean="0">
                <a:latin typeface="Times New Roman"/>
                <a:cs typeface="Times New Roman"/>
              </a:rPr>
              <a:t>ea</a:t>
            </a:r>
            <a:r>
              <a:rPr sz="2200" spc="9" dirty="0" smtClean="0">
                <a:latin typeface="Times New Roman"/>
                <a:cs typeface="Times New Roman"/>
              </a:rPr>
              <a:t>d</a:t>
            </a:r>
            <a:r>
              <a:rPr sz="2200" spc="0" dirty="0" smtClean="0">
                <a:latin typeface="Times New Roman"/>
                <a:cs typeface="Times New Roman"/>
              </a:rPr>
              <a:t>&gt;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10"/>
              </a:spcBef>
            </a:pPr>
            <a:r>
              <a:rPr sz="2200" spc="-4" dirty="0" smtClean="0">
                <a:latin typeface="Times New Roman"/>
                <a:cs typeface="Times New Roman"/>
              </a:rPr>
              <a:t>sec</a:t>
            </a:r>
            <a:r>
              <a:rPr sz="2200" spc="9" dirty="0" smtClean="0">
                <a:latin typeface="Times New Roman"/>
                <a:cs typeface="Times New Roman"/>
              </a:rPr>
              <a:t>t</a:t>
            </a:r>
            <a:r>
              <a:rPr sz="2200" spc="0" dirty="0" smtClean="0">
                <a:latin typeface="Times New Roman"/>
                <a:cs typeface="Times New Roman"/>
              </a:rPr>
              <a:t>ion</a:t>
            </a:r>
            <a:r>
              <a:rPr sz="2200" spc="9" dirty="0" smtClean="0">
                <a:latin typeface="Times New Roman"/>
                <a:cs typeface="Times New Roman"/>
              </a:rPr>
              <a:t> </a:t>
            </a:r>
            <a:r>
              <a:rPr sz="2200" spc="0" dirty="0" smtClean="0">
                <a:latin typeface="Times New Roman"/>
                <a:cs typeface="Times New Roman"/>
              </a:rPr>
              <a:t>of</a:t>
            </a:r>
            <a:r>
              <a:rPr sz="2200" spc="4" dirty="0" smtClean="0">
                <a:latin typeface="Times New Roman"/>
                <a:cs typeface="Times New Roman"/>
              </a:rPr>
              <a:t> </a:t>
            </a:r>
            <a:r>
              <a:rPr sz="2200" spc="0" dirty="0" smtClean="0">
                <a:latin typeface="Times New Roman"/>
                <a:cs typeface="Times New Roman"/>
              </a:rPr>
              <a:t>the </a:t>
            </a:r>
            <a:r>
              <a:rPr sz="2200" spc="-9" dirty="0" smtClean="0">
                <a:latin typeface="Times New Roman"/>
                <a:cs typeface="Times New Roman"/>
              </a:rPr>
              <a:t>H</a:t>
            </a:r>
            <a:r>
              <a:rPr sz="2200" spc="-4" dirty="0" smtClean="0">
                <a:latin typeface="Times New Roman"/>
                <a:cs typeface="Times New Roman"/>
              </a:rPr>
              <a:t>T</a:t>
            </a:r>
            <a:r>
              <a:rPr sz="2200" spc="4" dirty="0" smtClean="0">
                <a:latin typeface="Times New Roman"/>
                <a:cs typeface="Times New Roman"/>
              </a:rPr>
              <a:t>M</a:t>
            </a:r>
            <a:r>
              <a:rPr sz="2200" spc="0" dirty="0" smtClean="0">
                <a:latin typeface="Times New Roman"/>
                <a:cs typeface="Times New Roman"/>
              </a:rPr>
              <a:t>L</a:t>
            </a:r>
            <a:r>
              <a:rPr sz="2200" spc="4" dirty="0" smtClean="0">
                <a:latin typeface="Times New Roman"/>
                <a:cs typeface="Times New Roman"/>
              </a:rPr>
              <a:t> </a:t>
            </a:r>
            <a:r>
              <a:rPr sz="2200" spc="0" dirty="0" smtClean="0">
                <a:latin typeface="Times New Roman"/>
                <a:cs typeface="Times New Roman"/>
              </a:rPr>
              <a:t>p</a:t>
            </a:r>
            <a:r>
              <a:rPr sz="2200" spc="-4" dirty="0" smtClean="0">
                <a:latin typeface="Times New Roman"/>
                <a:cs typeface="Times New Roman"/>
              </a:rPr>
              <a:t>a</a:t>
            </a:r>
            <a:r>
              <a:rPr sz="2200" spc="9" dirty="0" smtClean="0">
                <a:latin typeface="Times New Roman"/>
                <a:cs typeface="Times New Roman"/>
              </a:rPr>
              <a:t>g</a:t>
            </a:r>
            <a:r>
              <a:rPr sz="2200" spc="-4" dirty="0" smtClean="0">
                <a:latin typeface="Times New Roman"/>
                <a:cs typeface="Times New Roman"/>
              </a:rPr>
              <a:t>e</a:t>
            </a:r>
            <a:r>
              <a:rPr sz="2200" spc="0" dirty="0" smtClean="0">
                <a:latin typeface="Times New Roman"/>
                <a:cs typeface="Times New Roman"/>
              </a:rPr>
              <a:t>. </a:t>
            </a:r>
            <a:r>
              <a:rPr sz="2200" spc="4" dirty="0" smtClean="0">
                <a:latin typeface="Times New Roman"/>
                <a:cs typeface="Times New Roman"/>
              </a:rPr>
              <a:t>T</a:t>
            </a:r>
            <a:r>
              <a:rPr sz="2200" spc="0" dirty="0" smtClean="0">
                <a:latin typeface="Times New Roman"/>
                <a:cs typeface="Times New Roman"/>
              </a:rPr>
              <a:t>h</a:t>
            </a:r>
            <a:r>
              <a:rPr sz="2200" spc="-4" dirty="0" smtClean="0">
                <a:latin typeface="Times New Roman"/>
                <a:cs typeface="Times New Roman"/>
              </a:rPr>
              <a:t>e</a:t>
            </a:r>
            <a:r>
              <a:rPr sz="2200" spc="4" dirty="0" smtClean="0">
                <a:latin typeface="Times New Roman"/>
                <a:cs typeface="Times New Roman"/>
              </a:rPr>
              <a:t>r</a:t>
            </a:r>
            <a:r>
              <a:rPr sz="2200" spc="0" dirty="0" smtClean="0">
                <a:latin typeface="Times New Roman"/>
                <a:cs typeface="Times New Roman"/>
              </a:rPr>
              <a:t>e</a:t>
            </a:r>
            <a:r>
              <a:rPr sz="2200" spc="-4" dirty="0" smtClean="0">
                <a:latin typeface="Times New Roman"/>
                <a:cs typeface="Times New Roman"/>
              </a:rPr>
              <a:t> a</a:t>
            </a:r>
            <a:r>
              <a:rPr sz="2200" spc="0" dirty="0" smtClean="0">
                <a:latin typeface="Times New Roman"/>
                <a:cs typeface="Times New Roman"/>
              </a:rPr>
              <a:t>re </a:t>
            </a:r>
            <a:r>
              <a:rPr sz="2200" b="1" i="1" spc="0" dirty="0" smtClean="0">
                <a:latin typeface="Times New Roman"/>
                <a:cs typeface="Times New Roman"/>
              </a:rPr>
              <a:t>3 wa</a:t>
            </a:r>
            <a:r>
              <a:rPr sz="2200" b="1" i="1" spc="-4" dirty="0" smtClean="0">
                <a:latin typeface="Times New Roman"/>
                <a:cs typeface="Times New Roman"/>
              </a:rPr>
              <a:t>y</a:t>
            </a:r>
            <a:r>
              <a:rPr sz="2200" b="1" i="1" spc="0" dirty="0" smtClean="0">
                <a:latin typeface="Times New Roman"/>
                <a:cs typeface="Times New Roman"/>
              </a:rPr>
              <a:t>s </a:t>
            </a:r>
            <a:r>
              <a:rPr sz="2200" spc="0" dirty="0" smtClean="0">
                <a:latin typeface="Times New Roman"/>
                <a:cs typeface="Times New Roman"/>
              </a:rPr>
              <a:t>to</a:t>
            </a:r>
            <a:r>
              <a:rPr sz="2200" spc="9" dirty="0" smtClean="0">
                <a:latin typeface="Times New Roman"/>
                <a:cs typeface="Times New Roman"/>
              </a:rPr>
              <a:t> </a:t>
            </a:r>
            <a:r>
              <a:rPr sz="2200" spc="-4" dirty="0" smtClean="0">
                <a:latin typeface="Times New Roman"/>
                <a:cs typeface="Times New Roman"/>
              </a:rPr>
              <a:t>a</a:t>
            </a:r>
            <a:r>
              <a:rPr sz="2200" spc="0" dirty="0" smtClean="0">
                <a:latin typeface="Times New Roman"/>
                <a:cs typeface="Times New Roman"/>
              </a:rPr>
              <a:t>tt</a:t>
            </a:r>
            <a:r>
              <a:rPr sz="2200" spc="-9" dirty="0" smtClean="0">
                <a:latin typeface="Times New Roman"/>
                <a:cs typeface="Times New Roman"/>
              </a:rPr>
              <a:t>a</a:t>
            </a:r>
            <a:r>
              <a:rPr sz="2200" spc="-4" dirty="0" smtClean="0">
                <a:latin typeface="Times New Roman"/>
                <a:cs typeface="Times New Roman"/>
              </a:rPr>
              <a:t>c</a:t>
            </a:r>
            <a:r>
              <a:rPr sz="2200" spc="0" dirty="0" smtClean="0">
                <a:latin typeface="Times New Roman"/>
                <a:cs typeface="Times New Roman"/>
              </a:rPr>
              <a:t>h</a:t>
            </a:r>
            <a:r>
              <a:rPr sz="2200" spc="9" dirty="0" smtClean="0">
                <a:latin typeface="Times New Roman"/>
                <a:cs typeface="Times New Roman"/>
              </a:rPr>
              <a:t> </a:t>
            </a:r>
            <a:r>
              <a:rPr sz="2200" spc="0" dirty="0" smtClean="0">
                <a:latin typeface="Times New Roman"/>
                <a:cs typeface="Times New Roman"/>
              </a:rPr>
              <a:t>C</a:t>
            </a:r>
            <a:r>
              <a:rPr sz="2200" spc="-4" dirty="0" smtClean="0">
                <a:latin typeface="Times New Roman"/>
                <a:cs typeface="Times New Roman"/>
              </a:rPr>
              <a:t>S</a:t>
            </a:r>
            <a:r>
              <a:rPr sz="2200" spc="0" dirty="0" smtClean="0">
                <a:latin typeface="Times New Roman"/>
                <a:cs typeface="Times New Roman"/>
              </a:rPr>
              <a:t>S </a:t>
            </a:r>
            <a:r>
              <a:rPr sz="2200" spc="9" dirty="0" smtClean="0">
                <a:latin typeface="Times New Roman"/>
                <a:cs typeface="Times New Roman"/>
              </a:rPr>
              <a:t>t</a:t>
            </a:r>
            <a:r>
              <a:rPr sz="2200" spc="0" dirty="0" smtClean="0">
                <a:latin typeface="Times New Roman"/>
                <a:cs typeface="Times New Roman"/>
              </a:rPr>
              <a:t>o a p</a:t>
            </a:r>
            <a:r>
              <a:rPr sz="2200" spc="-4" dirty="0" smtClean="0">
                <a:latin typeface="Times New Roman"/>
                <a:cs typeface="Times New Roman"/>
              </a:rPr>
              <a:t>a</a:t>
            </a:r>
            <a:r>
              <a:rPr sz="2200" spc="9" dirty="0" smtClean="0">
                <a:latin typeface="Times New Roman"/>
                <a:cs typeface="Times New Roman"/>
              </a:rPr>
              <a:t>g</a:t>
            </a:r>
            <a:r>
              <a:rPr sz="2200" spc="-4" dirty="0" smtClean="0">
                <a:latin typeface="Times New Roman"/>
                <a:cs typeface="Times New Roman"/>
              </a:rPr>
              <a:t>e</a:t>
            </a:r>
            <a:r>
              <a:rPr sz="2200" spc="0" dirty="0" smtClean="0">
                <a:latin typeface="Times New Roman"/>
                <a:cs typeface="Times New Roman"/>
              </a:rPr>
              <a:t>: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4400" y="2507062"/>
            <a:ext cx="7405370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2000" b="1" spc="9" dirty="0" smtClean="0">
                <a:latin typeface="Times New Roman"/>
                <a:cs typeface="Times New Roman"/>
              </a:rPr>
              <a:t>1</a:t>
            </a:r>
            <a:r>
              <a:rPr sz="2000" b="1" spc="0" dirty="0" smtClean="0">
                <a:latin typeface="Times New Roman"/>
                <a:cs typeface="Times New Roman"/>
              </a:rPr>
              <a:t>. </a:t>
            </a:r>
            <a:r>
              <a:rPr sz="2000" b="1" spc="4" dirty="0" smtClean="0">
                <a:latin typeface="Times New Roman"/>
                <a:cs typeface="Times New Roman"/>
              </a:rPr>
              <a:t>E</a:t>
            </a:r>
            <a:r>
              <a:rPr sz="2000" b="1" spc="9" dirty="0" smtClean="0">
                <a:latin typeface="Times New Roman"/>
                <a:cs typeface="Times New Roman"/>
              </a:rPr>
              <a:t>x</a:t>
            </a:r>
            <a:r>
              <a:rPr sz="2000" b="1" spc="4" dirty="0" smtClean="0">
                <a:latin typeface="Times New Roman"/>
                <a:cs typeface="Times New Roman"/>
              </a:rPr>
              <a:t>t</a:t>
            </a:r>
            <a:r>
              <a:rPr sz="2000" b="1" spc="0" dirty="0" smtClean="0">
                <a:latin typeface="Times New Roman"/>
                <a:cs typeface="Times New Roman"/>
              </a:rPr>
              <a:t>e</a:t>
            </a:r>
            <a:r>
              <a:rPr sz="2000" b="1" spc="-9" dirty="0" smtClean="0">
                <a:latin typeface="Times New Roman"/>
                <a:cs typeface="Times New Roman"/>
              </a:rPr>
              <a:t>r</a:t>
            </a:r>
            <a:r>
              <a:rPr sz="2000" b="1" spc="9" dirty="0" smtClean="0">
                <a:latin typeface="Times New Roman"/>
                <a:cs typeface="Times New Roman"/>
              </a:rPr>
              <a:t>na</a:t>
            </a:r>
            <a:r>
              <a:rPr sz="2000" b="1" spc="0" dirty="0" smtClean="0">
                <a:latin typeface="Times New Roman"/>
                <a:cs typeface="Times New Roman"/>
              </a:rPr>
              <a:t>l</a:t>
            </a:r>
            <a:r>
              <a:rPr sz="2000" b="1" spc="-4" dirty="0" smtClean="0">
                <a:latin typeface="Times New Roman"/>
                <a:cs typeface="Times New Roman"/>
              </a:rPr>
              <a:t> </a:t>
            </a:r>
            <a:r>
              <a:rPr sz="2000" b="1" spc="9" dirty="0" smtClean="0">
                <a:latin typeface="Times New Roman"/>
                <a:cs typeface="Times New Roman"/>
              </a:rPr>
              <a:t>S</a:t>
            </a:r>
            <a:r>
              <a:rPr sz="2000" b="1" spc="4" dirty="0" smtClean="0">
                <a:latin typeface="Times New Roman"/>
                <a:cs typeface="Times New Roman"/>
              </a:rPr>
              <a:t>t</a:t>
            </a:r>
            <a:r>
              <a:rPr sz="2000" b="1" spc="9" dirty="0" smtClean="0">
                <a:latin typeface="Times New Roman"/>
                <a:cs typeface="Times New Roman"/>
              </a:rPr>
              <a:t>y</a:t>
            </a:r>
            <a:r>
              <a:rPr sz="2000" b="1" spc="-4" dirty="0" smtClean="0">
                <a:latin typeface="Times New Roman"/>
                <a:cs typeface="Times New Roman"/>
              </a:rPr>
              <a:t>l</a:t>
            </a:r>
            <a:r>
              <a:rPr sz="2000" b="1" spc="0" dirty="0" smtClean="0">
                <a:latin typeface="Times New Roman"/>
                <a:cs typeface="Times New Roman"/>
              </a:rPr>
              <a:t>e </a:t>
            </a:r>
            <a:r>
              <a:rPr sz="2000" b="1" spc="9" dirty="0" smtClean="0">
                <a:latin typeface="Times New Roman"/>
                <a:cs typeface="Times New Roman"/>
              </a:rPr>
              <a:t>Sh</a:t>
            </a:r>
            <a:r>
              <a:rPr sz="2000" b="1" spc="-9" dirty="0" smtClean="0">
                <a:latin typeface="Times New Roman"/>
                <a:cs typeface="Times New Roman"/>
              </a:rPr>
              <a:t>e</a:t>
            </a:r>
            <a:r>
              <a:rPr sz="2000" b="1" spc="0" dirty="0" smtClean="0">
                <a:latin typeface="Times New Roman"/>
                <a:cs typeface="Times New Roman"/>
              </a:rPr>
              <a:t>e</a:t>
            </a:r>
            <a:r>
              <a:rPr sz="2000" b="1" spc="4" dirty="0" smtClean="0">
                <a:latin typeface="Times New Roman"/>
                <a:cs typeface="Times New Roman"/>
              </a:rPr>
              <a:t>t</a:t>
            </a:r>
            <a:r>
              <a:rPr sz="2000" b="1" spc="0" dirty="0" smtClean="0">
                <a:latin typeface="Times New Roman"/>
                <a:cs typeface="Times New Roman"/>
              </a:rPr>
              <a:t>:</a:t>
            </a:r>
            <a:r>
              <a:rPr sz="2000" b="1" spc="14" dirty="0" smtClean="0">
                <a:latin typeface="Times New Roman"/>
                <a:cs typeface="Times New Roman"/>
              </a:rPr>
              <a:t> </a:t>
            </a:r>
            <a:r>
              <a:rPr sz="2000" spc="-4" dirty="0" smtClean="0">
                <a:latin typeface="Times New Roman"/>
                <a:cs typeface="Times New Roman"/>
              </a:rPr>
              <a:t>B</a:t>
            </a:r>
            <a:r>
              <a:rPr sz="2000" spc="0" dirty="0" smtClean="0">
                <a:latin typeface="Times New Roman"/>
                <a:cs typeface="Times New Roman"/>
              </a:rPr>
              <a:t>est used</a:t>
            </a:r>
            <a:r>
              <a:rPr sz="2000" spc="9" dirty="0" smtClean="0">
                <a:latin typeface="Times New Roman"/>
                <a:cs typeface="Times New Roman"/>
              </a:rPr>
              <a:t> </a:t>
            </a:r>
            <a:r>
              <a:rPr sz="2000" spc="-4" dirty="0" smtClean="0">
                <a:latin typeface="Times New Roman"/>
                <a:cs typeface="Times New Roman"/>
              </a:rPr>
              <a:t>t</a:t>
            </a:r>
            <a:r>
              <a:rPr sz="2000" spc="0" dirty="0" smtClean="0">
                <a:latin typeface="Times New Roman"/>
                <a:cs typeface="Times New Roman"/>
              </a:rPr>
              <a:t>o</a:t>
            </a:r>
            <a:r>
              <a:rPr sz="2000" spc="1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co</a:t>
            </a:r>
            <a:r>
              <a:rPr sz="2000" spc="9" dirty="0" smtClean="0">
                <a:latin typeface="Times New Roman"/>
                <a:cs typeface="Times New Roman"/>
              </a:rPr>
              <a:t>n</a:t>
            </a:r>
            <a:r>
              <a:rPr sz="2000" spc="-4" dirty="0" smtClean="0">
                <a:latin typeface="Times New Roman"/>
                <a:cs typeface="Times New Roman"/>
              </a:rPr>
              <a:t>t</a:t>
            </a:r>
            <a:r>
              <a:rPr sz="2000" spc="14" dirty="0" smtClean="0">
                <a:latin typeface="Times New Roman"/>
                <a:cs typeface="Times New Roman"/>
              </a:rPr>
              <a:t>r</a:t>
            </a:r>
            <a:r>
              <a:rPr sz="2000" spc="0" dirty="0" smtClean="0">
                <a:latin typeface="Times New Roman"/>
                <a:cs typeface="Times New Roman"/>
              </a:rPr>
              <a:t>ol s</a:t>
            </a:r>
            <a:r>
              <a:rPr sz="2000" spc="-4" dirty="0" smtClean="0">
                <a:latin typeface="Times New Roman"/>
                <a:cs typeface="Times New Roman"/>
              </a:rPr>
              <a:t>t</a:t>
            </a:r>
            <a:r>
              <a:rPr sz="2000" spc="9" dirty="0" smtClean="0">
                <a:latin typeface="Times New Roman"/>
                <a:cs typeface="Times New Roman"/>
              </a:rPr>
              <a:t>y</a:t>
            </a:r>
            <a:r>
              <a:rPr sz="2000" spc="-4" dirty="0" smtClean="0">
                <a:latin typeface="Times New Roman"/>
                <a:cs typeface="Times New Roman"/>
              </a:rPr>
              <a:t>li</a:t>
            </a:r>
            <a:r>
              <a:rPr sz="2000" spc="9" dirty="0" smtClean="0">
                <a:latin typeface="Times New Roman"/>
                <a:cs typeface="Times New Roman"/>
              </a:rPr>
              <a:t>n</a:t>
            </a:r>
            <a:r>
              <a:rPr sz="2000" spc="0" dirty="0" smtClean="0">
                <a:latin typeface="Times New Roman"/>
                <a:cs typeface="Times New Roman"/>
              </a:rPr>
              <a:t>g</a:t>
            </a:r>
            <a:r>
              <a:rPr sz="2000" spc="9" dirty="0" smtClean="0">
                <a:latin typeface="Times New Roman"/>
                <a:cs typeface="Times New Roman"/>
              </a:rPr>
              <a:t> o</a:t>
            </a:r>
            <a:r>
              <a:rPr sz="2000" spc="0" dirty="0" smtClean="0">
                <a:latin typeface="Times New Roman"/>
                <a:cs typeface="Times New Roman"/>
              </a:rPr>
              <a:t>n</a:t>
            </a:r>
            <a:r>
              <a:rPr sz="2000" spc="9" dirty="0" smtClean="0">
                <a:latin typeface="Times New Roman"/>
                <a:cs typeface="Times New Roman"/>
              </a:rPr>
              <a:t> </a:t>
            </a:r>
            <a:r>
              <a:rPr sz="2000" spc="4" dirty="0" smtClean="0">
                <a:latin typeface="Times New Roman"/>
                <a:cs typeface="Times New Roman"/>
              </a:rPr>
              <a:t>m</a:t>
            </a:r>
            <a:r>
              <a:rPr sz="2000" spc="9" dirty="0" smtClean="0">
                <a:latin typeface="Times New Roman"/>
                <a:cs typeface="Times New Roman"/>
              </a:rPr>
              <a:t>u</a:t>
            </a:r>
            <a:r>
              <a:rPr sz="2000" spc="-4" dirty="0" smtClean="0">
                <a:latin typeface="Times New Roman"/>
                <a:cs typeface="Times New Roman"/>
              </a:rPr>
              <a:t>lt</a:t>
            </a:r>
            <a:r>
              <a:rPr sz="2000" spc="4" dirty="0" smtClean="0">
                <a:latin typeface="Times New Roman"/>
                <a:cs typeface="Times New Roman"/>
              </a:rPr>
              <a:t>i</a:t>
            </a:r>
            <a:r>
              <a:rPr sz="2000" spc="9" dirty="0" smtClean="0">
                <a:latin typeface="Times New Roman"/>
                <a:cs typeface="Times New Roman"/>
              </a:rPr>
              <a:t>p</a:t>
            </a:r>
            <a:r>
              <a:rPr sz="2000" spc="-4" dirty="0" smtClean="0">
                <a:latin typeface="Times New Roman"/>
                <a:cs typeface="Times New Roman"/>
              </a:rPr>
              <a:t>l</a:t>
            </a:r>
            <a:r>
              <a:rPr sz="2000" spc="0" dirty="0" smtClean="0">
                <a:latin typeface="Times New Roman"/>
                <a:cs typeface="Times New Roman"/>
              </a:rPr>
              <a:t>e </a:t>
            </a:r>
            <a:r>
              <a:rPr sz="2000" spc="9" dirty="0" smtClean="0">
                <a:latin typeface="Times New Roman"/>
                <a:cs typeface="Times New Roman"/>
              </a:rPr>
              <a:t>p</a:t>
            </a:r>
            <a:r>
              <a:rPr sz="2000" spc="-9" dirty="0" smtClean="0">
                <a:latin typeface="Times New Roman"/>
                <a:cs typeface="Times New Roman"/>
              </a:rPr>
              <a:t>a</a:t>
            </a:r>
            <a:r>
              <a:rPr sz="2000" spc="9" dirty="0" smtClean="0">
                <a:latin typeface="Times New Roman"/>
                <a:cs typeface="Times New Roman"/>
              </a:rPr>
              <a:t>g</a:t>
            </a:r>
            <a:r>
              <a:rPr sz="2000" spc="0" dirty="0" smtClean="0">
                <a:latin typeface="Times New Roman"/>
                <a:cs typeface="Times New Roman"/>
              </a:rPr>
              <a:t>es.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400" y="2988331"/>
            <a:ext cx="1813267" cy="10287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7100" marR="38100">
              <a:lnSpc>
                <a:spcPts val="2170"/>
              </a:lnSpc>
              <a:spcBef>
                <a:spcPts val="108"/>
              </a:spcBef>
            </a:pPr>
            <a:r>
              <a:rPr sz="3000" spc="0" baseline="4413" dirty="0" smtClean="0">
                <a:solidFill>
                  <a:srgbClr val="980000"/>
                </a:solidFill>
                <a:latin typeface="Courier New"/>
                <a:cs typeface="Courier New"/>
              </a:rPr>
              <a:t>&lt;link</a:t>
            </a:r>
            <a:endParaRPr sz="2000">
              <a:latin typeface="Courier New"/>
              <a:cs typeface="Courier New"/>
            </a:endParaRPr>
          </a:p>
          <a:p>
            <a:pPr marL="12700" marR="38100">
              <a:lnSpc>
                <a:spcPct val="94401"/>
              </a:lnSpc>
              <a:spcBef>
                <a:spcPts val="26"/>
              </a:spcBef>
            </a:pPr>
            <a:r>
              <a:rPr sz="2000" spc="0" dirty="0" smtClean="0">
                <a:solidFill>
                  <a:srgbClr val="980000"/>
                </a:solidFill>
                <a:latin typeface="Courier New"/>
                <a:cs typeface="Courier New"/>
              </a:rPr>
              <a:t>media="all"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95825"/>
              </a:lnSpc>
              <a:spcBef>
                <a:spcPts val="1172"/>
              </a:spcBef>
            </a:pPr>
            <a:r>
              <a:rPr sz="2000" b="1" spc="9" dirty="0" smtClean="0">
                <a:latin typeface="Times New Roman"/>
                <a:cs typeface="Times New Roman"/>
              </a:rPr>
              <a:t>2</a:t>
            </a:r>
            <a:r>
              <a:rPr sz="2000" b="1" spc="0" dirty="0" smtClean="0">
                <a:latin typeface="Times New Roman"/>
                <a:cs typeface="Times New Roman"/>
              </a:rPr>
              <a:t>. I</a:t>
            </a:r>
            <a:r>
              <a:rPr sz="2000" b="1" spc="9" dirty="0" smtClean="0">
                <a:latin typeface="Times New Roman"/>
                <a:cs typeface="Times New Roman"/>
              </a:rPr>
              <a:t>n</a:t>
            </a:r>
            <a:r>
              <a:rPr sz="2000" b="1" spc="4" dirty="0" smtClean="0">
                <a:latin typeface="Times New Roman"/>
                <a:cs typeface="Times New Roman"/>
              </a:rPr>
              <a:t>t</a:t>
            </a:r>
            <a:r>
              <a:rPr sz="2000" b="1" spc="0" dirty="0" smtClean="0">
                <a:latin typeface="Times New Roman"/>
                <a:cs typeface="Times New Roman"/>
              </a:rPr>
              <a:t>ern</a:t>
            </a:r>
            <a:r>
              <a:rPr sz="2000" b="1" spc="9" dirty="0" smtClean="0">
                <a:latin typeface="Times New Roman"/>
                <a:cs typeface="Times New Roman"/>
              </a:rPr>
              <a:t>a</a:t>
            </a:r>
            <a:r>
              <a:rPr sz="2000" b="1" spc="0" dirty="0" smtClean="0">
                <a:latin typeface="Times New Roman"/>
                <a:cs typeface="Times New Roman"/>
              </a:rPr>
              <a:t>l S</a:t>
            </a:r>
            <a:r>
              <a:rPr sz="2000" b="1" spc="14" dirty="0" smtClean="0">
                <a:latin typeface="Times New Roman"/>
                <a:cs typeface="Times New Roman"/>
              </a:rPr>
              <a:t>t</a:t>
            </a:r>
            <a:r>
              <a:rPr sz="2000" b="1" spc="9" dirty="0" smtClean="0">
                <a:latin typeface="Times New Roman"/>
                <a:cs typeface="Times New Roman"/>
              </a:rPr>
              <a:t>y</a:t>
            </a:r>
            <a:r>
              <a:rPr sz="2000" b="1" spc="-4" dirty="0" smtClean="0">
                <a:latin typeface="Times New Roman"/>
                <a:cs typeface="Times New Roman"/>
              </a:rPr>
              <a:t>l</a:t>
            </a:r>
            <a:r>
              <a:rPr sz="2000" b="1" spc="0" dirty="0" smtClean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27959" y="2988331"/>
            <a:ext cx="5022850" cy="10287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7940" marR="38100">
              <a:lnSpc>
                <a:spcPts val="2170"/>
              </a:lnSpc>
              <a:spcBef>
                <a:spcPts val="108"/>
              </a:spcBef>
            </a:pPr>
            <a:r>
              <a:rPr sz="3000" spc="0" baseline="4413" dirty="0" smtClean="0">
                <a:solidFill>
                  <a:srgbClr val="980000"/>
                </a:solidFill>
                <a:latin typeface="Courier New"/>
                <a:cs typeface="Courier New"/>
              </a:rPr>
              <a:t>rel="stylesheet" type="text/css"</a:t>
            </a:r>
            <a:endParaRPr sz="2000">
              <a:latin typeface="Courier New"/>
              <a:cs typeface="Courier New"/>
            </a:endParaRPr>
          </a:p>
          <a:p>
            <a:pPr marL="27940" marR="38100">
              <a:lnSpc>
                <a:spcPct val="94401"/>
              </a:lnSpc>
              <a:spcBef>
                <a:spcPts val="26"/>
              </a:spcBef>
            </a:pPr>
            <a:r>
              <a:rPr sz="2000" spc="0" dirty="0" smtClean="0">
                <a:solidFill>
                  <a:srgbClr val="980000"/>
                </a:solidFill>
                <a:latin typeface="Courier New"/>
                <a:cs typeface="Courier New"/>
              </a:rPr>
              <a:t>href="css/styles.css" /&gt;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95825"/>
              </a:lnSpc>
              <a:spcBef>
                <a:spcPts val="1172"/>
              </a:spcBef>
            </a:pPr>
            <a:r>
              <a:rPr sz="2000" b="1" spc="0" dirty="0" smtClean="0">
                <a:latin typeface="Times New Roman"/>
                <a:cs typeface="Times New Roman"/>
              </a:rPr>
              <a:t>S</a:t>
            </a:r>
            <a:r>
              <a:rPr sz="2000" b="1" spc="9" dirty="0" smtClean="0">
                <a:latin typeface="Times New Roman"/>
                <a:cs typeface="Times New Roman"/>
              </a:rPr>
              <a:t>h</a:t>
            </a:r>
            <a:r>
              <a:rPr sz="2000" b="1" spc="0" dirty="0" smtClean="0">
                <a:latin typeface="Times New Roman"/>
                <a:cs typeface="Times New Roman"/>
              </a:rPr>
              <a:t>ee</a:t>
            </a:r>
            <a:r>
              <a:rPr sz="2000" b="1" spc="4" dirty="0" smtClean="0">
                <a:latin typeface="Times New Roman"/>
                <a:cs typeface="Times New Roman"/>
              </a:rPr>
              <a:t>t</a:t>
            </a:r>
            <a:r>
              <a:rPr sz="2000" b="1" spc="0" dirty="0" smtClean="0">
                <a:latin typeface="Times New Roman"/>
                <a:cs typeface="Times New Roman"/>
              </a:rPr>
              <a:t>:</a:t>
            </a:r>
            <a:r>
              <a:rPr sz="2000" b="1" spc="14" dirty="0" smtClean="0">
                <a:latin typeface="Times New Roman"/>
                <a:cs typeface="Times New Roman"/>
              </a:rPr>
              <a:t> </a:t>
            </a:r>
            <a:r>
              <a:rPr sz="2000" spc="-4" dirty="0" smtClean="0">
                <a:latin typeface="Times New Roman"/>
                <a:cs typeface="Times New Roman"/>
              </a:rPr>
              <a:t>B</a:t>
            </a:r>
            <a:r>
              <a:rPr sz="2000" spc="0" dirty="0" smtClean="0">
                <a:latin typeface="Times New Roman"/>
                <a:cs typeface="Times New Roman"/>
              </a:rPr>
              <a:t>est</a:t>
            </a:r>
            <a:r>
              <a:rPr sz="2000" spc="-4" dirty="0" smtClean="0">
                <a:latin typeface="Times New Roman"/>
                <a:cs typeface="Times New Roman"/>
              </a:rPr>
              <a:t> </a:t>
            </a:r>
            <a:r>
              <a:rPr sz="2000" spc="9" dirty="0" smtClean="0">
                <a:latin typeface="Times New Roman"/>
                <a:cs typeface="Times New Roman"/>
              </a:rPr>
              <a:t>u</a:t>
            </a:r>
            <a:r>
              <a:rPr sz="2000" spc="0" dirty="0" smtClean="0">
                <a:latin typeface="Times New Roman"/>
                <a:cs typeface="Times New Roman"/>
              </a:rPr>
              <a:t>sed</a:t>
            </a:r>
            <a:r>
              <a:rPr sz="2000" spc="9" dirty="0" smtClean="0">
                <a:latin typeface="Times New Roman"/>
                <a:cs typeface="Times New Roman"/>
              </a:rPr>
              <a:t> </a:t>
            </a:r>
            <a:r>
              <a:rPr sz="2000" spc="-4" dirty="0" smtClean="0">
                <a:latin typeface="Times New Roman"/>
                <a:cs typeface="Times New Roman"/>
              </a:rPr>
              <a:t>t</a:t>
            </a:r>
            <a:r>
              <a:rPr sz="2000" spc="0" dirty="0" smtClean="0">
                <a:latin typeface="Times New Roman"/>
                <a:cs typeface="Times New Roman"/>
              </a:rPr>
              <a:t>o</a:t>
            </a:r>
            <a:r>
              <a:rPr sz="2000" spc="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c</a:t>
            </a:r>
            <a:r>
              <a:rPr sz="2000" spc="9" dirty="0" smtClean="0">
                <a:latin typeface="Times New Roman"/>
                <a:cs typeface="Times New Roman"/>
              </a:rPr>
              <a:t>on</a:t>
            </a:r>
            <a:r>
              <a:rPr sz="2000" spc="-4" dirty="0" smtClean="0">
                <a:latin typeface="Times New Roman"/>
                <a:cs typeface="Times New Roman"/>
              </a:rPr>
              <a:t>t</a:t>
            </a:r>
            <a:r>
              <a:rPr sz="2000" spc="4" dirty="0" smtClean="0">
                <a:latin typeface="Times New Roman"/>
                <a:cs typeface="Times New Roman"/>
              </a:rPr>
              <a:t>r</a:t>
            </a:r>
            <a:r>
              <a:rPr sz="2000" spc="9" dirty="0" smtClean="0">
                <a:latin typeface="Times New Roman"/>
                <a:cs typeface="Times New Roman"/>
              </a:rPr>
              <a:t>o</a:t>
            </a:r>
            <a:r>
              <a:rPr sz="2000" spc="0" dirty="0" smtClean="0">
                <a:latin typeface="Times New Roman"/>
                <a:cs typeface="Times New Roman"/>
              </a:rPr>
              <a:t>l  s</a:t>
            </a:r>
            <a:r>
              <a:rPr sz="2000" spc="-4" dirty="0" smtClean="0">
                <a:latin typeface="Times New Roman"/>
                <a:cs typeface="Times New Roman"/>
              </a:rPr>
              <a:t>t</a:t>
            </a:r>
            <a:r>
              <a:rPr sz="2000" spc="9" dirty="0" smtClean="0">
                <a:latin typeface="Times New Roman"/>
                <a:cs typeface="Times New Roman"/>
              </a:rPr>
              <a:t>y</a:t>
            </a:r>
            <a:r>
              <a:rPr sz="2000" spc="-4" dirty="0" smtClean="0">
                <a:latin typeface="Times New Roman"/>
                <a:cs typeface="Times New Roman"/>
              </a:rPr>
              <a:t>l</a:t>
            </a:r>
            <a:r>
              <a:rPr sz="2000" spc="4" dirty="0" smtClean="0">
                <a:latin typeface="Times New Roman"/>
                <a:cs typeface="Times New Roman"/>
              </a:rPr>
              <a:t>i</a:t>
            </a:r>
            <a:r>
              <a:rPr sz="2000" spc="0" dirty="0" smtClean="0">
                <a:latin typeface="Times New Roman"/>
                <a:cs typeface="Times New Roman"/>
              </a:rPr>
              <a:t>ng</a:t>
            </a:r>
            <a:r>
              <a:rPr sz="2000" spc="1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on</a:t>
            </a:r>
            <a:r>
              <a:rPr sz="2000" spc="1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o</a:t>
            </a:r>
            <a:r>
              <a:rPr sz="2000" spc="9" dirty="0" smtClean="0">
                <a:latin typeface="Times New Roman"/>
                <a:cs typeface="Times New Roman"/>
              </a:rPr>
              <a:t>n</a:t>
            </a:r>
            <a:r>
              <a:rPr sz="2000" spc="0" dirty="0" smtClean="0">
                <a:latin typeface="Times New Roman"/>
                <a:cs typeface="Times New Roman"/>
              </a:rPr>
              <a:t>e </a:t>
            </a:r>
            <a:r>
              <a:rPr sz="2000" spc="9" dirty="0" smtClean="0">
                <a:latin typeface="Times New Roman"/>
                <a:cs typeface="Times New Roman"/>
              </a:rPr>
              <a:t>p</a:t>
            </a:r>
            <a:r>
              <a:rPr sz="2000" spc="0" dirty="0" smtClean="0">
                <a:latin typeface="Times New Roman"/>
                <a:cs typeface="Times New Roman"/>
              </a:rPr>
              <a:t>a</a:t>
            </a:r>
            <a:r>
              <a:rPr sz="2000" spc="9" dirty="0" smtClean="0">
                <a:latin typeface="Times New Roman"/>
                <a:cs typeface="Times New Roman"/>
              </a:rPr>
              <a:t>g</a:t>
            </a:r>
            <a:r>
              <a:rPr sz="2000" spc="0" dirty="0" smtClean="0">
                <a:latin typeface="Times New Roman"/>
                <a:cs typeface="Times New Roman"/>
              </a:rPr>
              <a:t>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14400" y="4218961"/>
            <a:ext cx="7294241" cy="21208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7100" marR="31111">
              <a:lnSpc>
                <a:spcPts val="2170"/>
              </a:lnSpc>
              <a:spcBef>
                <a:spcPts val="108"/>
              </a:spcBef>
            </a:pPr>
            <a:r>
              <a:rPr sz="3000" spc="0" baseline="4413" dirty="0" smtClean="0">
                <a:solidFill>
                  <a:srgbClr val="980000"/>
                </a:solidFill>
                <a:latin typeface="Courier New"/>
                <a:cs typeface="Courier New"/>
              </a:rPr>
              <a:t>&lt;style type=“text/css”&gt;</a:t>
            </a:r>
            <a:endParaRPr sz="2000">
              <a:latin typeface="Courier New"/>
              <a:cs typeface="Courier New"/>
            </a:endParaRPr>
          </a:p>
          <a:p>
            <a:pPr marL="927100" marR="31111">
              <a:lnSpc>
                <a:spcPct val="94401"/>
              </a:lnSpc>
              <a:spcBef>
                <a:spcPts val="26"/>
              </a:spcBef>
            </a:pPr>
            <a:r>
              <a:rPr sz="2000" spc="0" dirty="0" smtClean="0">
                <a:solidFill>
                  <a:srgbClr val="980000"/>
                </a:solidFill>
                <a:latin typeface="Courier New"/>
                <a:cs typeface="Courier New"/>
              </a:rPr>
              <a:t>h1 {color: red)</a:t>
            </a:r>
            <a:endParaRPr sz="2000">
              <a:latin typeface="Courier New"/>
              <a:cs typeface="Courier New"/>
            </a:endParaRPr>
          </a:p>
          <a:p>
            <a:pPr marL="927100" marR="31111">
              <a:lnSpc>
                <a:spcPct val="94401"/>
              </a:lnSpc>
              <a:spcBef>
                <a:spcPts val="135"/>
              </a:spcBef>
            </a:pPr>
            <a:r>
              <a:rPr sz="2000" spc="0" dirty="0" smtClean="0">
                <a:solidFill>
                  <a:srgbClr val="980000"/>
                </a:solidFill>
                <a:latin typeface="Courier New"/>
                <a:cs typeface="Courier New"/>
              </a:rPr>
              <a:t>&lt;/style&gt;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41"/>
              </a:lnSpc>
              <a:spcBef>
                <a:spcPts val="1182"/>
              </a:spcBef>
            </a:pPr>
            <a:r>
              <a:rPr sz="2000" b="1" spc="9" dirty="0" smtClean="0">
                <a:latin typeface="Times New Roman"/>
                <a:cs typeface="Times New Roman"/>
              </a:rPr>
              <a:t>3</a:t>
            </a:r>
            <a:r>
              <a:rPr sz="2000" b="1" spc="0" dirty="0" smtClean="0">
                <a:latin typeface="Times New Roman"/>
                <a:cs typeface="Times New Roman"/>
              </a:rPr>
              <a:t>. I</a:t>
            </a:r>
            <a:r>
              <a:rPr sz="2000" b="1" spc="9" dirty="0" smtClean="0">
                <a:latin typeface="Times New Roman"/>
                <a:cs typeface="Times New Roman"/>
              </a:rPr>
              <a:t>n</a:t>
            </a:r>
            <a:r>
              <a:rPr sz="2000" b="1" spc="-4" dirty="0" smtClean="0">
                <a:latin typeface="Times New Roman"/>
                <a:cs typeface="Times New Roman"/>
              </a:rPr>
              <a:t>l</a:t>
            </a:r>
            <a:r>
              <a:rPr sz="2000" b="1" spc="4" dirty="0" smtClean="0">
                <a:latin typeface="Times New Roman"/>
                <a:cs typeface="Times New Roman"/>
              </a:rPr>
              <a:t>i</a:t>
            </a:r>
            <a:r>
              <a:rPr sz="2000" b="1" spc="0" dirty="0" smtClean="0">
                <a:latin typeface="Times New Roman"/>
                <a:cs typeface="Times New Roman"/>
              </a:rPr>
              <a:t>ne </a:t>
            </a:r>
            <a:r>
              <a:rPr sz="2000" b="1" spc="9" dirty="0" smtClean="0">
                <a:latin typeface="Times New Roman"/>
                <a:cs typeface="Times New Roman"/>
              </a:rPr>
              <a:t>S</a:t>
            </a:r>
            <a:r>
              <a:rPr sz="2000" b="1" spc="4" dirty="0" smtClean="0">
                <a:latin typeface="Times New Roman"/>
                <a:cs typeface="Times New Roman"/>
              </a:rPr>
              <a:t>t</a:t>
            </a:r>
            <a:r>
              <a:rPr sz="2000" b="1" spc="9" dirty="0" smtClean="0">
                <a:latin typeface="Times New Roman"/>
                <a:cs typeface="Times New Roman"/>
              </a:rPr>
              <a:t>y</a:t>
            </a:r>
            <a:r>
              <a:rPr sz="2000" b="1" spc="-4" dirty="0" smtClean="0">
                <a:latin typeface="Times New Roman"/>
                <a:cs typeface="Times New Roman"/>
              </a:rPr>
              <a:t>l</a:t>
            </a:r>
            <a:r>
              <a:rPr sz="2000" b="1" spc="0" dirty="0" smtClean="0">
                <a:latin typeface="Times New Roman"/>
                <a:cs typeface="Times New Roman"/>
              </a:rPr>
              <a:t>e </a:t>
            </a:r>
            <a:r>
              <a:rPr sz="2000" b="1" spc="9" dirty="0" smtClean="0">
                <a:latin typeface="Times New Roman"/>
                <a:cs typeface="Times New Roman"/>
              </a:rPr>
              <a:t>Sh</a:t>
            </a:r>
            <a:r>
              <a:rPr sz="2000" b="1" spc="-9" dirty="0" smtClean="0">
                <a:latin typeface="Times New Roman"/>
                <a:cs typeface="Times New Roman"/>
              </a:rPr>
              <a:t>e</a:t>
            </a:r>
            <a:r>
              <a:rPr sz="2000" b="1" spc="0" dirty="0" smtClean="0">
                <a:latin typeface="Times New Roman"/>
                <a:cs typeface="Times New Roman"/>
              </a:rPr>
              <a:t>e</a:t>
            </a:r>
            <a:r>
              <a:rPr sz="2000" b="1" spc="4" dirty="0" smtClean="0">
                <a:latin typeface="Times New Roman"/>
                <a:cs typeface="Times New Roman"/>
              </a:rPr>
              <a:t>t</a:t>
            </a:r>
            <a:r>
              <a:rPr sz="2000" b="1" spc="9" dirty="0" smtClean="0">
                <a:latin typeface="Times New Roman"/>
                <a:cs typeface="Times New Roman"/>
              </a:rPr>
              <a:t>*</a:t>
            </a:r>
            <a:r>
              <a:rPr sz="2000" b="1" spc="0" dirty="0" smtClean="0">
                <a:latin typeface="Times New Roman"/>
                <a:cs typeface="Times New Roman"/>
              </a:rPr>
              <a:t>:</a:t>
            </a:r>
            <a:r>
              <a:rPr sz="2000" b="1" spc="14" dirty="0" smtClean="0">
                <a:latin typeface="Times New Roman"/>
                <a:cs typeface="Times New Roman"/>
              </a:rPr>
              <a:t> </a:t>
            </a:r>
            <a:r>
              <a:rPr sz="2000" spc="-4" dirty="0" smtClean="0">
                <a:latin typeface="Times New Roman"/>
                <a:cs typeface="Times New Roman"/>
              </a:rPr>
              <a:t>C</a:t>
            </a:r>
            <a:r>
              <a:rPr sz="2000" spc="9" dirty="0" smtClean="0">
                <a:latin typeface="Times New Roman"/>
                <a:cs typeface="Times New Roman"/>
              </a:rPr>
              <a:t>S</a:t>
            </a:r>
            <a:r>
              <a:rPr sz="2000" spc="0" dirty="0" smtClean="0">
                <a:latin typeface="Times New Roman"/>
                <a:cs typeface="Times New Roman"/>
              </a:rPr>
              <a:t>S</a:t>
            </a:r>
            <a:r>
              <a:rPr sz="2000" spc="9" dirty="0" smtClean="0">
                <a:latin typeface="Times New Roman"/>
                <a:cs typeface="Times New Roman"/>
              </a:rPr>
              <a:t> </a:t>
            </a:r>
            <a:r>
              <a:rPr sz="2000" spc="-4" dirty="0" smtClean="0">
                <a:latin typeface="Times New Roman"/>
                <a:cs typeface="Times New Roman"/>
              </a:rPr>
              <a:t>i</a:t>
            </a:r>
            <a:r>
              <a:rPr sz="2000" spc="0" dirty="0" smtClean="0">
                <a:latin typeface="Times New Roman"/>
                <a:cs typeface="Times New Roman"/>
              </a:rPr>
              <a:t>s </a:t>
            </a:r>
            <a:r>
              <a:rPr sz="2000" spc="9" dirty="0" smtClean="0">
                <a:latin typeface="Times New Roman"/>
                <a:cs typeface="Times New Roman"/>
              </a:rPr>
              <a:t>no</a:t>
            </a:r>
            <a:r>
              <a:rPr sz="2000" spc="0" dirty="0" smtClean="0">
                <a:latin typeface="Times New Roman"/>
                <a:cs typeface="Times New Roman"/>
              </a:rPr>
              <a:t>t</a:t>
            </a:r>
            <a:r>
              <a:rPr sz="2000" spc="-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a</a:t>
            </a:r>
            <a:r>
              <a:rPr sz="2000" spc="-4" dirty="0" smtClean="0">
                <a:latin typeface="Times New Roman"/>
                <a:cs typeface="Times New Roman"/>
              </a:rPr>
              <a:t>tt</a:t>
            </a:r>
            <a:r>
              <a:rPr sz="2000" spc="0" dirty="0" smtClean="0">
                <a:latin typeface="Times New Roman"/>
                <a:cs typeface="Times New Roman"/>
              </a:rPr>
              <a:t>ac</a:t>
            </a:r>
            <a:r>
              <a:rPr sz="2000" spc="9" dirty="0" smtClean="0">
                <a:latin typeface="Times New Roman"/>
                <a:cs typeface="Times New Roman"/>
              </a:rPr>
              <a:t>h</a:t>
            </a:r>
            <a:r>
              <a:rPr sz="2000" spc="0" dirty="0" smtClean="0">
                <a:latin typeface="Times New Roman"/>
                <a:cs typeface="Times New Roman"/>
              </a:rPr>
              <a:t>ed</a:t>
            </a:r>
            <a:r>
              <a:rPr sz="2000" spc="9" dirty="0" smtClean="0">
                <a:latin typeface="Times New Roman"/>
                <a:cs typeface="Times New Roman"/>
              </a:rPr>
              <a:t> </a:t>
            </a:r>
            <a:r>
              <a:rPr sz="2000" spc="-4" dirty="0" smtClean="0">
                <a:latin typeface="Times New Roman"/>
                <a:cs typeface="Times New Roman"/>
              </a:rPr>
              <a:t>i</a:t>
            </a:r>
            <a:r>
              <a:rPr sz="2000" spc="0" dirty="0" smtClean="0">
                <a:latin typeface="Times New Roman"/>
                <a:cs typeface="Times New Roman"/>
              </a:rPr>
              <a:t>n</a:t>
            </a:r>
            <a:r>
              <a:rPr sz="2000" spc="9" dirty="0" smtClean="0">
                <a:latin typeface="Times New Roman"/>
                <a:cs typeface="Times New Roman"/>
              </a:rPr>
              <a:t> </a:t>
            </a:r>
            <a:r>
              <a:rPr sz="2000" spc="4" dirty="0" smtClean="0">
                <a:latin typeface="Times New Roman"/>
                <a:cs typeface="Times New Roman"/>
              </a:rPr>
              <a:t>t</a:t>
            </a:r>
            <a:r>
              <a:rPr sz="2000" spc="0" dirty="0" smtClean="0">
                <a:latin typeface="Times New Roman"/>
                <a:cs typeface="Times New Roman"/>
              </a:rPr>
              <a:t>he</a:t>
            </a:r>
            <a:r>
              <a:rPr sz="2000" spc="9" dirty="0" smtClean="0">
                <a:latin typeface="Times New Roman"/>
                <a:cs typeface="Times New Roman"/>
              </a:rPr>
              <a:t> </a:t>
            </a:r>
            <a:r>
              <a:rPr sz="2000" spc="-9" dirty="0" smtClean="0">
                <a:latin typeface="Times New Roman"/>
                <a:cs typeface="Times New Roman"/>
              </a:rPr>
              <a:t>&lt;</a:t>
            </a:r>
            <a:r>
              <a:rPr sz="2000" spc="9" dirty="0" smtClean="0">
                <a:latin typeface="Times New Roman"/>
                <a:cs typeface="Times New Roman"/>
              </a:rPr>
              <a:t>h</a:t>
            </a:r>
            <a:r>
              <a:rPr sz="2000" spc="0" dirty="0" smtClean="0">
                <a:latin typeface="Times New Roman"/>
                <a:cs typeface="Times New Roman"/>
              </a:rPr>
              <a:t>eade</a:t>
            </a:r>
            <a:r>
              <a:rPr sz="2000" spc="14" dirty="0" smtClean="0">
                <a:latin typeface="Times New Roman"/>
                <a:cs typeface="Times New Roman"/>
              </a:rPr>
              <a:t>r</a:t>
            </a:r>
            <a:r>
              <a:rPr sz="2000" spc="0" dirty="0" smtClean="0">
                <a:latin typeface="Times New Roman"/>
                <a:cs typeface="Times New Roman"/>
              </a:rPr>
              <a:t>&gt; </a:t>
            </a:r>
            <a:r>
              <a:rPr sz="2000" spc="9" dirty="0" smtClean="0">
                <a:latin typeface="Times New Roman"/>
                <a:cs typeface="Times New Roman"/>
              </a:rPr>
              <a:t>b</a:t>
            </a:r>
            <a:r>
              <a:rPr sz="2000" spc="0" dirty="0" smtClean="0">
                <a:latin typeface="Times New Roman"/>
                <a:cs typeface="Times New Roman"/>
              </a:rPr>
              <a:t>ut </a:t>
            </a:r>
            <a:r>
              <a:rPr sz="2000" spc="-4" dirty="0" smtClean="0">
                <a:latin typeface="Times New Roman"/>
                <a:cs typeface="Times New Roman"/>
              </a:rPr>
              <a:t>i</a:t>
            </a:r>
            <a:r>
              <a:rPr sz="2000" spc="0" dirty="0" smtClean="0">
                <a:latin typeface="Times New Roman"/>
                <a:cs typeface="Times New Roman"/>
              </a:rPr>
              <a:t>s</a:t>
            </a:r>
            <a:r>
              <a:rPr sz="2000" spc="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used </a:t>
            </a:r>
            <a:r>
              <a:rPr sz="2000" spc="9" dirty="0" smtClean="0">
                <a:latin typeface="Times New Roman"/>
                <a:cs typeface="Times New Roman"/>
              </a:rPr>
              <a:t>d</a:t>
            </a:r>
            <a:r>
              <a:rPr sz="2000" spc="-4" dirty="0" smtClean="0">
                <a:latin typeface="Times New Roman"/>
                <a:cs typeface="Times New Roman"/>
              </a:rPr>
              <a:t>i</a:t>
            </a:r>
            <a:r>
              <a:rPr sz="2000" spc="4" dirty="0" smtClean="0">
                <a:latin typeface="Times New Roman"/>
                <a:cs typeface="Times New Roman"/>
              </a:rPr>
              <a:t>r</a:t>
            </a:r>
            <a:r>
              <a:rPr sz="2000" spc="0" dirty="0" smtClean="0">
                <a:latin typeface="Times New Roman"/>
                <a:cs typeface="Times New Roman"/>
              </a:rPr>
              <a:t>ec</a:t>
            </a:r>
            <a:r>
              <a:rPr sz="2000" spc="-4" dirty="0" smtClean="0">
                <a:latin typeface="Times New Roman"/>
                <a:cs typeface="Times New Roman"/>
              </a:rPr>
              <a:t>tl</a:t>
            </a:r>
            <a:r>
              <a:rPr sz="2000" spc="0" dirty="0" smtClean="0">
                <a:latin typeface="Times New Roman"/>
                <a:cs typeface="Times New Roman"/>
              </a:rPr>
              <a:t>y</a:t>
            </a:r>
            <a:r>
              <a:rPr sz="2000" spc="9" dirty="0" smtClean="0">
                <a:latin typeface="Times New Roman"/>
                <a:cs typeface="Times New Roman"/>
              </a:rPr>
              <a:t> </a:t>
            </a:r>
            <a:r>
              <a:rPr sz="2000" spc="14" dirty="0" smtClean="0">
                <a:latin typeface="Times New Roman"/>
                <a:cs typeface="Times New Roman"/>
              </a:rPr>
              <a:t>w</a:t>
            </a:r>
            <a:r>
              <a:rPr sz="2000" spc="-4" dirty="0" smtClean="0">
                <a:latin typeface="Times New Roman"/>
                <a:cs typeface="Times New Roman"/>
              </a:rPr>
              <a:t>it</a:t>
            </a:r>
            <a:r>
              <a:rPr sz="2000" spc="9" dirty="0" smtClean="0">
                <a:latin typeface="Times New Roman"/>
                <a:cs typeface="Times New Roman"/>
              </a:rPr>
              <a:t>h</a:t>
            </a:r>
            <a:r>
              <a:rPr sz="2000" spc="-4" dirty="0" smtClean="0">
                <a:latin typeface="Times New Roman"/>
                <a:cs typeface="Times New Roman"/>
              </a:rPr>
              <a:t>i</a:t>
            </a:r>
            <a:r>
              <a:rPr sz="2000" spc="0" dirty="0" smtClean="0">
                <a:latin typeface="Times New Roman"/>
                <a:cs typeface="Times New Roman"/>
              </a:rPr>
              <a:t>n</a:t>
            </a:r>
            <a:r>
              <a:rPr sz="2000" spc="9" dirty="0" smtClean="0">
                <a:latin typeface="Times New Roman"/>
                <a:cs typeface="Times New Roman"/>
              </a:rPr>
              <a:t> </a:t>
            </a:r>
            <a:r>
              <a:rPr sz="2000" spc="4" dirty="0" smtClean="0">
                <a:latin typeface="Times New Roman"/>
                <a:cs typeface="Times New Roman"/>
              </a:rPr>
              <a:t>H</a:t>
            </a:r>
            <a:r>
              <a:rPr sz="2000" spc="9" dirty="0" smtClean="0">
                <a:latin typeface="Times New Roman"/>
                <a:cs typeface="Times New Roman"/>
              </a:rPr>
              <a:t>T</a:t>
            </a:r>
            <a:r>
              <a:rPr sz="2000" spc="-9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L</a:t>
            </a:r>
            <a:r>
              <a:rPr sz="2000" spc="9" dirty="0" smtClean="0">
                <a:latin typeface="Times New Roman"/>
                <a:cs typeface="Times New Roman"/>
              </a:rPr>
              <a:t> </a:t>
            </a:r>
            <a:r>
              <a:rPr sz="2000" spc="-4" dirty="0" smtClean="0">
                <a:latin typeface="Times New Roman"/>
                <a:cs typeface="Times New Roman"/>
              </a:rPr>
              <a:t>t</a:t>
            </a:r>
            <a:r>
              <a:rPr sz="2000" spc="0" dirty="0" smtClean="0">
                <a:latin typeface="Times New Roman"/>
                <a:cs typeface="Times New Roman"/>
              </a:rPr>
              <a:t>a</a:t>
            </a:r>
            <a:r>
              <a:rPr sz="2000" spc="9" dirty="0" smtClean="0">
                <a:latin typeface="Times New Roman"/>
                <a:cs typeface="Times New Roman"/>
              </a:rPr>
              <a:t>g</a:t>
            </a:r>
            <a:r>
              <a:rPr sz="2000" spc="0" dirty="0" smtClean="0">
                <a:latin typeface="Times New Roman"/>
                <a:cs typeface="Times New Roman"/>
              </a:rPr>
              <a:t>s.</a:t>
            </a:r>
            <a:endParaRPr sz="2000">
              <a:latin typeface="Times New Roman"/>
              <a:cs typeface="Times New Roman"/>
            </a:endParaRPr>
          </a:p>
          <a:p>
            <a:pPr marL="927100" marR="31111">
              <a:lnSpc>
                <a:spcPct val="94401"/>
              </a:lnSpc>
              <a:spcBef>
                <a:spcPts val="1454"/>
              </a:spcBef>
            </a:pPr>
            <a:r>
              <a:rPr sz="2000" spc="0" dirty="0" smtClean="0">
                <a:latin typeface="Courier New"/>
                <a:cs typeface="Courier New"/>
              </a:rPr>
              <a:t>&lt;p </a:t>
            </a:r>
            <a:r>
              <a:rPr sz="2000" spc="0" dirty="0" smtClean="0">
                <a:solidFill>
                  <a:srgbClr val="980000"/>
                </a:solidFill>
                <a:latin typeface="Courier New"/>
                <a:cs typeface="Courier New"/>
              </a:rPr>
              <a:t>style=“color: red”</a:t>
            </a:r>
            <a:r>
              <a:rPr sz="2000" spc="0" dirty="0" smtClean="0">
                <a:latin typeface="Courier New"/>
                <a:cs typeface="Courier New"/>
              </a:rPr>
              <a:t>&gt;Some Text&lt;/p&gt;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86200" y="3976370"/>
            <a:ext cx="116839" cy="104140"/>
          </a:xfrm>
          <a:custGeom>
            <a:avLst/>
            <a:gdLst/>
            <a:ahLst/>
            <a:cxnLst/>
            <a:rect l="l" t="t" r="r" b="b"/>
            <a:pathLst>
              <a:path w="116839" h="104140">
                <a:moveTo>
                  <a:pt x="0" y="0"/>
                </a:moveTo>
                <a:lnTo>
                  <a:pt x="54610" y="104139"/>
                </a:lnTo>
                <a:lnTo>
                  <a:pt x="72389" y="96519"/>
                </a:lnTo>
                <a:lnTo>
                  <a:pt x="34289" y="21589"/>
                </a:lnTo>
                <a:lnTo>
                  <a:pt x="116839" y="29209"/>
                </a:lnTo>
                <a:lnTo>
                  <a:pt x="116839" y="1015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59860" y="4023360"/>
            <a:ext cx="384810" cy="260350"/>
          </a:xfrm>
          <a:custGeom>
            <a:avLst/>
            <a:gdLst/>
            <a:ahLst/>
            <a:cxnLst/>
            <a:rect l="l" t="t" r="r" b="b"/>
            <a:pathLst>
              <a:path w="384810" h="260350">
                <a:moveTo>
                  <a:pt x="382269" y="260350"/>
                </a:moveTo>
                <a:lnTo>
                  <a:pt x="384810" y="255269"/>
                </a:lnTo>
                <a:lnTo>
                  <a:pt x="3810" y="0"/>
                </a:lnTo>
                <a:lnTo>
                  <a:pt x="0" y="6350"/>
                </a:lnTo>
                <a:lnTo>
                  <a:pt x="382269" y="260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87570" y="3976370"/>
            <a:ext cx="113029" cy="113030"/>
          </a:xfrm>
          <a:custGeom>
            <a:avLst/>
            <a:gdLst/>
            <a:ahLst/>
            <a:cxnLst/>
            <a:rect l="l" t="t" r="r" b="b"/>
            <a:pathLst>
              <a:path w="113029" h="113029">
                <a:moveTo>
                  <a:pt x="113029" y="0"/>
                </a:moveTo>
                <a:lnTo>
                  <a:pt x="0" y="33019"/>
                </a:lnTo>
                <a:lnTo>
                  <a:pt x="3809" y="52069"/>
                </a:lnTo>
                <a:lnTo>
                  <a:pt x="83819" y="29209"/>
                </a:lnTo>
                <a:lnTo>
                  <a:pt x="60959" y="107949"/>
                </a:lnTo>
                <a:lnTo>
                  <a:pt x="80009" y="113029"/>
                </a:lnTo>
                <a:lnTo>
                  <a:pt x="1130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93260" y="4038600"/>
            <a:ext cx="245110" cy="245110"/>
          </a:xfrm>
          <a:custGeom>
            <a:avLst/>
            <a:gdLst/>
            <a:ahLst/>
            <a:cxnLst/>
            <a:rect l="l" t="t" r="r" b="b"/>
            <a:pathLst>
              <a:path w="245110" h="245110">
                <a:moveTo>
                  <a:pt x="0" y="241300"/>
                </a:moveTo>
                <a:lnTo>
                  <a:pt x="3810" y="245110"/>
                </a:lnTo>
                <a:lnTo>
                  <a:pt x="245110" y="5080"/>
                </a:lnTo>
                <a:lnTo>
                  <a:pt x="240029" y="0"/>
                </a:lnTo>
                <a:lnTo>
                  <a:pt x="0" y="241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16940" y="474908"/>
            <a:ext cx="4492920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0"/>
              </a:lnSpc>
              <a:spcBef>
                <a:spcPts val="229"/>
              </a:spcBef>
            </a:pPr>
            <a:r>
              <a:rPr sz="4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CS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S </a:t>
            </a:r>
            <a:r>
              <a:rPr sz="4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R</a:t>
            </a:r>
            <a:r>
              <a:rPr sz="4400" spc="9" dirty="0" smtClean="0">
                <a:solidFill>
                  <a:srgbClr val="732016"/>
                </a:solidFill>
                <a:latin typeface="Times New Roman"/>
                <a:cs typeface="Times New Roman"/>
              </a:rPr>
              <a:t>u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le </a:t>
            </a:r>
            <a:r>
              <a:rPr sz="4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S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tru</a:t>
            </a:r>
            <a:r>
              <a:rPr sz="4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c</a:t>
            </a:r>
            <a:r>
              <a:rPr sz="4400" spc="9" dirty="0" smtClean="0">
                <a:solidFill>
                  <a:srgbClr val="732016"/>
                </a:solidFill>
                <a:latin typeface="Times New Roman"/>
                <a:cs typeface="Times New Roman"/>
              </a:rPr>
              <a:t>t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u</a:t>
            </a:r>
            <a:r>
              <a:rPr sz="4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r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5669" y="1708909"/>
            <a:ext cx="6233849" cy="13195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3016">
              <a:lnSpc>
                <a:spcPts val="3165"/>
              </a:lnSpc>
              <a:spcBef>
                <a:spcPts val="158"/>
              </a:spcBef>
            </a:pPr>
            <a:r>
              <a:rPr sz="3000" spc="0" dirty="0" smtClean="0">
                <a:latin typeface="Times New Roman"/>
                <a:cs typeface="Times New Roman"/>
              </a:rPr>
              <a:t>A</a:t>
            </a:r>
            <a:r>
              <a:rPr sz="3000" spc="9" dirty="0" smtClean="0">
                <a:latin typeface="Times New Roman"/>
                <a:cs typeface="Times New Roman"/>
              </a:rPr>
              <a:t> </a:t>
            </a:r>
            <a:r>
              <a:rPr sz="3000" spc="0" dirty="0" smtClean="0">
                <a:latin typeface="Times New Roman"/>
                <a:cs typeface="Times New Roman"/>
              </a:rPr>
              <a:t>C</a:t>
            </a:r>
            <a:r>
              <a:rPr sz="3000" spc="4" dirty="0" smtClean="0">
                <a:latin typeface="Times New Roman"/>
                <a:cs typeface="Times New Roman"/>
              </a:rPr>
              <a:t>S</a:t>
            </a:r>
            <a:r>
              <a:rPr sz="3000" spc="0" dirty="0" smtClean="0">
                <a:latin typeface="Times New Roman"/>
                <a:cs typeface="Times New Roman"/>
              </a:rPr>
              <a:t>S </a:t>
            </a:r>
            <a:r>
              <a:rPr sz="3000" spc="9" dirty="0" smtClean="0">
                <a:latin typeface="Times New Roman"/>
                <a:cs typeface="Times New Roman"/>
              </a:rPr>
              <a:t>R</a:t>
            </a:r>
            <a:r>
              <a:rPr sz="3000" spc="0" dirty="0" smtClean="0">
                <a:latin typeface="Times New Roman"/>
                <a:cs typeface="Times New Roman"/>
              </a:rPr>
              <a:t>U</a:t>
            </a:r>
            <a:r>
              <a:rPr sz="3000" spc="4" dirty="0" smtClean="0">
                <a:latin typeface="Times New Roman"/>
                <a:cs typeface="Times New Roman"/>
              </a:rPr>
              <a:t>L</a:t>
            </a:r>
            <a:r>
              <a:rPr sz="3000" spc="0" dirty="0" smtClean="0">
                <a:latin typeface="Times New Roman"/>
                <a:cs typeface="Times New Roman"/>
              </a:rPr>
              <a:t>E is </a:t>
            </a:r>
            <a:r>
              <a:rPr sz="3000" spc="-14" dirty="0" smtClean="0">
                <a:latin typeface="Times New Roman"/>
                <a:cs typeface="Times New Roman"/>
              </a:rPr>
              <a:t>m</a:t>
            </a:r>
            <a:r>
              <a:rPr sz="3000" spc="9" dirty="0" smtClean="0">
                <a:latin typeface="Times New Roman"/>
                <a:cs typeface="Times New Roman"/>
              </a:rPr>
              <a:t>a</a:t>
            </a:r>
            <a:r>
              <a:rPr sz="3000" spc="0" dirty="0" smtClean="0">
                <a:latin typeface="Times New Roman"/>
                <a:cs typeface="Times New Roman"/>
              </a:rPr>
              <a:t>de up</a:t>
            </a:r>
            <a:r>
              <a:rPr sz="3000" spc="9" dirty="0" smtClean="0">
                <a:latin typeface="Times New Roman"/>
                <a:cs typeface="Times New Roman"/>
              </a:rPr>
              <a:t> </a:t>
            </a:r>
            <a:r>
              <a:rPr sz="3000" spc="0" dirty="0" smtClean="0">
                <a:latin typeface="Times New Roman"/>
                <a:cs typeface="Times New Roman"/>
              </a:rPr>
              <a:t>of a </a:t>
            </a:r>
            <a:r>
              <a:rPr sz="3000" spc="4" dirty="0" smtClean="0">
                <a:latin typeface="Times New Roman"/>
                <a:cs typeface="Times New Roman"/>
              </a:rPr>
              <a:t>s</a:t>
            </a:r>
            <a:r>
              <a:rPr sz="3000" spc="0" dirty="0" smtClean="0">
                <a:latin typeface="Times New Roman"/>
                <a:cs typeface="Times New Roman"/>
              </a:rPr>
              <a:t>elector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99754"/>
              </a:lnSpc>
            </a:pPr>
            <a:r>
              <a:rPr sz="3000" spc="0" dirty="0" smtClean="0">
                <a:latin typeface="Times New Roman"/>
                <a:cs typeface="Times New Roman"/>
              </a:rPr>
              <a:t>and a declarat</a:t>
            </a:r>
            <a:r>
              <a:rPr sz="3000" spc="-29" dirty="0" smtClean="0">
                <a:latin typeface="Times New Roman"/>
                <a:cs typeface="Times New Roman"/>
              </a:rPr>
              <a:t>i</a:t>
            </a:r>
            <a:r>
              <a:rPr sz="3000" spc="0" dirty="0" smtClean="0">
                <a:latin typeface="Times New Roman"/>
                <a:cs typeface="Times New Roman"/>
              </a:rPr>
              <a:t>on.</a:t>
            </a:r>
            <a:r>
              <a:rPr sz="3000" spc="19" dirty="0" smtClean="0">
                <a:latin typeface="Times New Roman"/>
                <a:cs typeface="Times New Roman"/>
              </a:rPr>
              <a:t> </a:t>
            </a:r>
            <a:r>
              <a:rPr sz="3000" spc="0" dirty="0" smtClean="0">
                <a:latin typeface="Times New Roman"/>
                <a:cs typeface="Times New Roman"/>
              </a:rPr>
              <a:t>A</a:t>
            </a:r>
            <a:r>
              <a:rPr sz="3000" spc="9" dirty="0" smtClean="0">
                <a:latin typeface="Times New Roman"/>
                <a:cs typeface="Times New Roman"/>
              </a:rPr>
              <a:t> </a:t>
            </a:r>
            <a:r>
              <a:rPr sz="3000" spc="0" dirty="0" smtClean="0">
                <a:latin typeface="Times New Roman"/>
                <a:cs typeface="Times New Roman"/>
              </a:rPr>
              <a:t>decla</a:t>
            </a:r>
            <a:r>
              <a:rPr sz="3000" spc="-19" dirty="0" smtClean="0">
                <a:latin typeface="Times New Roman"/>
                <a:cs typeface="Times New Roman"/>
              </a:rPr>
              <a:t>r</a:t>
            </a:r>
            <a:r>
              <a:rPr sz="3000" spc="9" dirty="0" smtClean="0">
                <a:latin typeface="Times New Roman"/>
                <a:cs typeface="Times New Roman"/>
              </a:rPr>
              <a:t>a</a:t>
            </a:r>
            <a:r>
              <a:rPr sz="3000" spc="-14" dirty="0" smtClean="0">
                <a:latin typeface="Times New Roman"/>
                <a:cs typeface="Times New Roman"/>
              </a:rPr>
              <a:t>t</a:t>
            </a:r>
            <a:r>
              <a:rPr sz="3000" spc="0" dirty="0" smtClean="0">
                <a:latin typeface="Times New Roman"/>
                <a:cs typeface="Times New Roman"/>
              </a:rPr>
              <a:t>ion con</a:t>
            </a:r>
            <a:r>
              <a:rPr sz="3000" spc="-9" dirty="0" smtClean="0">
                <a:latin typeface="Times New Roman"/>
                <a:cs typeface="Times New Roman"/>
              </a:rPr>
              <a:t>s</a:t>
            </a:r>
            <a:r>
              <a:rPr sz="3000" spc="0" dirty="0" smtClean="0">
                <a:latin typeface="Times New Roman"/>
                <a:cs typeface="Times New Roman"/>
              </a:rPr>
              <a:t>ists of proper</a:t>
            </a:r>
            <a:r>
              <a:rPr sz="3000" spc="-14" dirty="0" smtClean="0">
                <a:latin typeface="Times New Roman"/>
                <a:cs typeface="Times New Roman"/>
              </a:rPr>
              <a:t>t</a:t>
            </a:r>
            <a:r>
              <a:rPr sz="3000" spc="0" dirty="0" smtClean="0">
                <a:latin typeface="Times New Roman"/>
                <a:cs typeface="Times New Roman"/>
              </a:rPr>
              <a:t>y</a:t>
            </a:r>
            <a:r>
              <a:rPr sz="3000" spc="9" dirty="0" smtClean="0">
                <a:latin typeface="Times New Roman"/>
                <a:cs typeface="Times New Roman"/>
              </a:rPr>
              <a:t> </a:t>
            </a:r>
            <a:r>
              <a:rPr sz="3000" spc="0" dirty="0" smtClean="0">
                <a:latin typeface="Times New Roman"/>
                <a:cs typeface="Times New Roman"/>
              </a:rPr>
              <a:t>and value.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5669" y="3641878"/>
            <a:ext cx="153439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sz="3600" spc="0" baseline="4904" dirty="0" smtClean="0">
                <a:solidFill>
                  <a:srgbClr val="007F00"/>
                </a:solidFill>
                <a:latin typeface="Courier New"/>
                <a:cs typeface="Courier New"/>
              </a:rPr>
              <a:t>selector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61590" y="3641878"/>
            <a:ext cx="190018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sz="3600" spc="0" baseline="4904" dirty="0" smtClean="0">
                <a:latin typeface="Courier New"/>
                <a:cs typeface="Courier New"/>
              </a:rPr>
              <a:t>{</a:t>
            </a:r>
            <a:r>
              <a:rPr sz="3600" spc="0" baseline="4904" dirty="0" smtClean="0">
                <a:solidFill>
                  <a:srgbClr val="980000"/>
                </a:solidFill>
                <a:latin typeface="Courier New"/>
                <a:cs typeface="Courier New"/>
              </a:rPr>
              <a:t>property: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3270" y="3641878"/>
            <a:ext cx="135130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sz="3600" spc="0" baseline="4904" dirty="0" smtClean="0">
                <a:solidFill>
                  <a:srgbClr val="980000"/>
                </a:solidFill>
                <a:latin typeface="Courier New"/>
                <a:cs typeface="Courier New"/>
              </a:rPr>
              <a:t>value;</a:t>
            </a:r>
            <a:r>
              <a:rPr sz="3600" spc="0" baseline="4904" dirty="0" smtClean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735070" y="4355945"/>
            <a:ext cx="142869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d</a:t>
            </a:r>
            <a:r>
              <a:rPr sz="2400" spc="4" dirty="0" smtClean="0">
                <a:latin typeface="Times New Roman"/>
                <a:cs typeface="Times New Roman"/>
              </a:rPr>
              <a:t>ecla</a:t>
            </a:r>
            <a:r>
              <a:rPr sz="2400" spc="0" dirty="0" smtClean="0">
                <a:latin typeface="Times New Roman"/>
                <a:cs typeface="Times New Roman"/>
              </a:rPr>
              <a:t>r</a:t>
            </a:r>
            <a:r>
              <a:rPr sz="2400" spc="4" dirty="0" smtClean="0">
                <a:latin typeface="Times New Roman"/>
                <a:cs typeface="Times New Roman"/>
              </a:rPr>
              <a:t>ati</a:t>
            </a:r>
            <a:r>
              <a:rPr sz="2400" spc="0" dirty="0" smtClean="0">
                <a:latin typeface="Times New Roman"/>
                <a:cs typeface="Times New Roman"/>
              </a:rPr>
              <a:t>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6940" y="452048"/>
            <a:ext cx="2874721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0"/>
              </a:lnSpc>
              <a:spcBef>
                <a:spcPts val="229"/>
              </a:spcBef>
            </a:pPr>
            <a:r>
              <a:rPr sz="4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P</a:t>
            </a:r>
            <a:r>
              <a:rPr sz="4400" spc="-4" dirty="0" smtClean="0">
                <a:solidFill>
                  <a:srgbClr val="732016"/>
                </a:solidFill>
                <a:latin typeface="Times New Roman"/>
                <a:cs typeface="Times New Roman"/>
              </a:rPr>
              <a:t>r</a:t>
            </a:r>
            <a:r>
              <a:rPr sz="4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e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s</a:t>
            </a:r>
            <a:r>
              <a:rPr sz="4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e</a:t>
            </a:r>
            <a:r>
              <a:rPr sz="4400" spc="9" dirty="0" smtClean="0">
                <a:solidFill>
                  <a:srgbClr val="732016"/>
                </a:solidFill>
                <a:latin typeface="Times New Roman"/>
                <a:cs typeface="Times New Roman"/>
              </a:rPr>
              <a:t>n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tat</a:t>
            </a:r>
            <a:r>
              <a:rPr sz="4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i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on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23258" y="452048"/>
            <a:ext cx="2282952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0"/>
              </a:lnSpc>
              <a:spcBef>
                <a:spcPts val="229"/>
              </a:spcBef>
            </a:pPr>
            <a:r>
              <a:rPr sz="4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S</a:t>
            </a:r>
            <a:r>
              <a:rPr sz="4400" spc="9" dirty="0" smtClean="0">
                <a:solidFill>
                  <a:srgbClr val="732016"/>
                </a:solidFill>
                <a:latin typeface="Times New Roman"/>
                <a:cs typeface="Times New Roman"/>
              </a:rPr>
              <a:t>u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mma</a:t>
            </a:r>
            <a:r>
              <a:rPr sz="4400" spc="-4" dirty="0" smtClean="0">
                <a:solidFill>
                  <a:srgbClr val="732016"/>
                </a:solidFill>
                <a:latin typeface="Times New Roman"/>
                <a:cs typeface="Times New Roman"/>
              </a:rPr>
              <a:t>r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y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4270" y="1596235"/>
            <a:ext cx="177829" cy="4780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492"/>
              </a:spcBef>
            </a:pPr>
            <a:r>
              <a:rPr sz="2400" spc="0" dirty="0" smtClean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620"/>
              </a:spcBef>
            </a:pPr>
            <a:r>
              <a:rPr sz="2400" spc="0" dirty="0" smtClean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620"/>
              </a:spcBef>
            </a:pPr>
            <a:r>
              <a:rPr sz="2400" spc="0" dirty="0" smtClean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620"/>
              </a:spcBef>
            </a:pPr>
            <a:r>
              <a:rPr sz="2400" spc="0" dirty="0" smtClean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620"/>
              </a:spcBef>
            </a:pPr>
            <a:r>
              <a:rPr sz="2400" spc="0" dirty="0" smtClean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620"/>
              </a:spcBef>
            </a:pPr>
            <a:r>
              <a:rPr sz="2400" spc="0" dirty="0" smtClean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620"/>
              </a:spcBef>
            </a:pPr>
            <a:r>
              <a:rPr sz="2400" spc="0" dirty="0" smtClean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620"/>
              </a:spcBef>
            </a:pPr>
            <a:r>
              <a:rPr sz="2400" spc="0" dirty="0" smtClean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601470" y="1616555"/>
            <a:ext cx="3680053" cy="4780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2573">
              <a:lnSpc>
                <a:spcPts val="2550"/>
              </a:lnSpc>
              <a:spcBef>
                <a:spcPts val="127"/>
              </a:spcBef>
            </a:pPr>
            <a:r>
              <a:rPr sz="2400" spc="4" dirty="0" smtClean="0">
                <a:latin typeface="Times New Roman"/>
                <a:cs typeface="Times New Roman"/>
              </a:rPr>
              <a:t>W</a:t>
            </a:r>
            <a:r>
              <a:rPr sz="2400" spc="0" dirty="0" smtClean="0">
                <a:latin typeface="Times New Roman"/>
                <a:cs typeface="Times New Roman"/>
              </a:rPr>
              <a:t>h</a:t>
            </a:r>
            <a:r>
              <a:rPr sz="2400" spc="4" dirty="0" smtClean="0">
                <a:latin typeface="Times New Roman"/>
                <a:cs typeface="Times New Roman"/>
              </a:rPr>
              <a:t>a</a:t>
            </a:r>
            <a:r>
              <a:rPr sz="2400" spc="0" dirty="0" smtClean="0">
                <a:latin typeface="Times New Roman"/>
                <a:cs typeface="Times New Roman"/>
              </a:rPr>
              <a:t>t </a:t>
            </a:r>
            <a:r>
              <a:rPr sz="2400" spc="4" dirty="0" smtClean="0">
                <a:latin typeface="Times New Roman"/>
                <a:cs typeface="Times New Roman"/>
              </a:rPr>
              <a:t>i</a:t>
            </a:r>
            <a:r>
              <a:rPr sz="2400" spc="0" dirty="0" smtClean="0">
                <a:latin typeface="Times New Roman"/>
                <a:cs typeface="Times New Roman"/>
              </a:rPr>
              <a:t>s</a:t>
            </a:r>
            <a:r>
              <a:rPr sz="2400" spc="4" dirty="0" smtClean="0">
                <a:latin typeface="Times New Roman"/>
                <a:cs typeface="Times New Roman"/>
              </a:rPr>
              <a:t> </a:t>
            </a:r>
            <a:r>
              <a:rPr sz="2400" spc="-9" dirty="0" smtClean="0">
                <a:latin typeface="Times New Roman"/>
                <a:cs typeface="Times New Roman"/>
              </a:rPr>
              <a:t>C</a:t>
            </a:r>
            <a:r>
              <a:rPr sz="2400" spc="4" dirty="0" smtClean="0">
                <a:latin typeface="Times New Roman"/>
                <a:cs typeface="Times New Roman"/>
              </a:rPr>
              <a:t>S</a:t>
            </a:r>
            <a:r>
              <a:rPr sz="2400" spc="-4" dirty="0" smtClean="0">
                <a:latin typeface="Times New Roman"/>
                <a:cs typeface="Times New Roman"/>
              </a:rPr>
              <a:t>S</a:t>
            </a:r>
            <a:r>
              <a:rPr sz="2400" spc="0" dirty="0" smtClean="0">
                <a:latin typeface="Times New Roman"/>
                <a:cs typeface="Times New Roman"/>
              </a:rPr>
              <a:t>?</a:t>
            </a:r>
            <a:endParaRPr sz="2400">
              <a:latin typeface="Times New Roman"/>
              <a:cs typeface="Times New Roman"/>
            </a:endParaRPr>
          </a:p>
          <a:p>
            <a:pPr marL="12700" marR="1684532">
              <a:lnSpc>
                <a:spcPts val="2759"/>
              </a:lnSpc>
              <a:spcBef>
                <a:spcPts val="1492"/>
              </a:spcBef>
            </a:pPr>
            <a:r>
              <a:rPr sz="2400" spc="0" dirty="0" smtClean="0">
                <a:latin typeface="Times New Roman"/>
                <a:cs typeface="Times New Roman"/>
              </a:rPr>
              <a:t>C</a:t>
            </a:r>
            <a:r>
              <a:rPr sz="2400" spc="-4" dirty="0" smtClean="0">
                <a:latin typeface="Times New Roman"/>
                <a:cs typeface="Times New Roman"/>
              </a:rPr>
              <a:t>S</a:t>
            </a:r>
            <a:r>
              <a:rPr sz="2400" spc="0" dirty="0" smtClean="0">
                <a:latin typeface="Times New Roman"/>
                <a:cs typeface="Times New Roman"/>
              </a:rPr>
              <a:t>S &amp; </a:t>
            </a:r>
            <a:r>
              <a:rPr sz="2400" spc="-4" dirty="0" smtClean="0">
                <a:latin typeface="Times New Roman"/>
                <a:cs typeface="Times New Roman"/>
              </a:rPr>
              <a:t>H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-4" dirty="0" smtClean="0">
                <a:latin typeface="Times New Roman"/>
                <a:cs typeface="Times New Roman"/>
              </a:rPr>
              <a:t>M</a:t>
            </a:r>
            <a:r>
              <a:rPr sz="2400" spc="0" dirty="0" smtClean="0">
                <a:latin typeface="Times New Roman"/>
                <a:cs typeface="Times New Roman"/>
              </a:rPr>
              <a:t>L </a:t>
            </a:r>
            <a:endParaRPr sz="2400">
              <a:latin typeface="Times New Roman"/>
              <a:cs typeface="Times New Roman"/>
            </a:endParaRPr>
          </a:p>
          <a:p>
            <a:pPr marL="12700" marR="1684532">
              <a:lnSpc>
                <a:spcPts val="2759"/>
              </a:lnSpc>
              <a:spcBef>
                <a:spcPts val="1619"/>
              </a:spcBef>
            </a:pPr>
            <a:r>
              <a:rPr sz="2400" spc="-4" dirty="0" smtClean="0">
                <a:latin typeface="Times New Roman"/>
                <a:cs typeface="Times New Roman"/>
              </a:rPr>
              <a:t>T</a:t>
            </a:r>
            <a:r>
              <a:rPr sz="2400" spc="9" dirty="0" smtClean="0">
                <a:latin typeface="Times New Roman"/>
                <a:cs typeface="Times New Roman"/>
              </a:rPr>
              <a:t>h</a:t>
            </a:r>
            <a:r>
              <a:rPr sz="2400" spc="0" dirty="0" smtClean="0">
                <a:latin typeface="Times New Roman"/>
                <a:cs typeface="Times New Roman"/>
              </a:rPr>
              <a:t>e Box </a:t>
            </a:r>
            <a:r>
              <a:rPr sz="2400" spc="-4" dirty="0" smtClean="0">
                <a:latin typeface="Times New Roman"/>
                <a:cs typeface="Times New Roman"/>
              </a:rPr>
              <a:t>M</a:t>
            </a:r>
            <a:r>
              <a:rPr sz="2400" spc="0" dirty="0" smtClean="0">
                <a:latin typeface="Times New Roman"/>
                <a:cs typeface="Times New Roman"/>
              </a:rPr>
              <a:t>o</a:t>
            </a:r>
            <a:r>
              <a:rPr sz="2400" spc="9" dirty="0" smtClean="0">
                <a:latin typeface="Times New Roman"/>
                <a:cs typeface="Times New Roman"/>
              </a:rPr>
              <a:t>d</a:t>
            </a:r>
            <a:r>
              <a:rPr sz="2400" spc="-4" dirty="0" smtClean="0"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l</a:t>
            </a:r>
            <a:endParaRPr sz="2400">
              <a:latin typeface="Times New Roman"/>
              <a:cs typeface="Times New Roman"/>
            </a:endParaRPr>
          </a:p>
          <a:p>
            <a:pPr marL="12700" marR="52573">
              <a:lnSpc>
                <a:spcPct val="95825"/>
              </a:lnSpc>
              <a:spcBef>
                <a:spcPts val="1679"/>
              </a:spcBef>
            </a:pPr>
            <a:r>
              <a:rPr sz="2400" spc="-4" dirty="0" smtClean="0">
                <a:latin typeface="Times New Roman"/>
                <a:cs typeface="Times New Roman"/>
              </a:rPr>
              <a:t>S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y</a:t>
            </a:r>
            <a:r>
              <a:rPr sz="2400" spc="9" dirty="0" smtClean="0">
                <a:latin typeface="Times New Roman"/>
                <a:cs typeface="Times New Roman"/>
              </a:rPr>
              <a:t>l</a:t>
            </a:r>
            <a:r>
              <a:rPr sz="2400" spc="0" dirty="0" smtClean="0">
                <a:latin typeface="Times New Roman"/>
                <a:cs typeface="Times New Roman"/>
              </a:rPr>
              <a:t>e </a:t>
            </a:r>
            <a:r>
              <a:rPr sz="2400" spc="-4" dirty="0" smtClean="0">
                <a:latin typeface="Times New Roman"/>
                <a:cs typeface="Times New Roman"/>
              </a:rPr>
              <a:t>S</a:t>
            </a:r>
            <a:r>
              <a:rPr sz="2400" spc="0" dirty="0" smtClean="0">
                <a:latin typeface="Times New Roman"/>
                <a:cs typeface="Times New Roman"/>
              </a:rPr>
              <a:t>h</a:t>
            </a:r>
            <a:r>
              <a:rPr sz="2400" spc="4" dirty="0" smtClean="0">
                <a:latin typeface="Times New Roman"/>
                <a:cs typeface="Times New Roman"/>
              </a:rPr>
              <a:t>e</a:t>
            </a:r>
            <a:r>
              <a:rPr sz="2400" spc="-4" dirty="0" smtClean="0"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t </a:t>
            </a:r>
            <a:r>
              <a:rPr sz="2400" spc="9" dirty="0" smtClean="0">
                <a:latin typeface="Times New Roman"/>
                <a:cs typeface="Times New Roman"/>
              </a:rPr>
              <a:t>I</a:t>
            </a:r>
            <a:r>
              <a:rPr sz="2400" spc="4" dirty="0" smtClean="0">
                <a:latin typeface="Times New Roman"/>
                <a:cs typeface="Times New Roman"/>
              </a:rPr>
              <a:t>m</a:t>
            </a:r>
            <a:r>
              <a:rPr sz="2400" spc="0" dirty="0" smtClean="0">
                <a:latin typeface="Times New Roman"/>
                <a:cs typeface="Times New Roman"/>
              </a:rPr>
              <a:t>p</a:t>
            </a:r>
            <a:r>
              <a:rPr sz="2400" spc="4" dirty="0" smtClean="0">
                <a:latin typeface="Times New Roman"/>
                <a:cs typeface="Times New Roman"/>
              </a:rPr>
              <a:t>leme</a:t>
            </a:r>
            <a:r>
              <a:rPr sz="2400" spc="0" dirty="0" smtClean="0">
                <a:latin typeface="Times New Roman"/>
                <a:cs typeface="Times New Roman"/>
              </a:rPr>
              <a:t>n</a:t>
            </a:r>
            <a:r>
              <a:rPr sz="2400" spc="4" dirty="0" smtClean="0">
                <a:latin typeface="Times New Roman"/>
                <a:cs typeface="Times New Roman"/>
              </a:rPr>
              <a:t>tati</a:t>
            </a:r>
            <a:r>
              <a:rPr sz="2400" spc="0" dirty="0" smtClean="0">
                <a:latin typeface="Times New Roman"/>
                <a:cs typeface="Times New Roman"/>
              </a:rPr>
              <a:t>on</a:t>
            </a:r>
            <a:endParaRPr sz="2400">
              <a:latin typeface="Times New Roman"/>
              <a:cs typeface="Times New Roman"/>
            </a:endParaRPr>
          </a:p>
          <a:p>
            <a:pPr marL="12700" marR="52573">
              <a:lnSpc>
                <a:spcPct val="95825"/>
              </a:lnSpc>
              <a:spcBef>
                <a:spcPts val="1620"/>
              </a:spcBef>
            </a:pPr>
            <a:r>
              <a:rPr sz="2400" spc="0" dirty="0" smtClean="0">
                <a:latin typeface="Times New Roman"/>
                <a:cs typeface="Times New Roman"/>
              </a:rPr>
              <a:t>C</a:t>
            </a:r>
            <a:r>
              <a:rPr sz="2400" spc="-4" dirty="0" smtClean="0">
                <a:latin typeface="Times New Roman"/>
                <a:cs typeface="Times New Roman"/>
              </a:rPr>
              <a:t>S</a:t>
            </a:r>
            <a:r>
              <a:rPr sz="2400" spc="0" dirty="0" smtClean="0">
                <a:latin typeface="Times New Roman"/>
                <a:cs typeface="Times New Roman"/>
              </a:rPr>
              <a:t>S Ru</a:t>
            </a:r>
            <a:r>
              <a:rPr sz="2400" spc="4" dirty="0" smtClean="0">
                <a:latin typeface="Times New Roman"/>
                <a:cs typeface="Times New Roman"/>
              </a:rPr>
              <a:t>l</a:t>
            </a:r>
            <a:r>
              <a:rPr sz="2400" spc="0" dirty="0" smtClean="0">
                <a:latin typeface="Times New Roman"/>
                <a:cs typeface="Times New Roman"/>
              </a:rPr>
              <a:t>e </a:t>
            </a:r>
            <a:r>
              <a:rPr sz="2400" spc="-4" dirty="0" smtClean="0">
                <a:latin typeface="Times New Roman"/>
                <a:cs typeface="Times New Roman"/>
              </a:rPr>
              <a:t>S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ru</a:t>
            </a:r>
            <a:r>
              <a:rPr sz="2400" spc="4" dirty="0" smtClean="0">
                <a:latin typeface="Times New Roman"/>
                <a:cs typeface="Times New Roman"/>
              </a:rPr>
              <a:t>ct</a:t>
            </a:r>
            <a:r>
              <a:rPr sz="2400" spc="0" dirty="0" smtClean="0">
                <a:latin typeface="Times New Roman"/>
                <a:cs typeface="Times New Roman"/>
              </a:rPr>
              <a:t>u</a:t>
            </a:r>
            <a:r>
              <a:rPr sz="2400" spc="9" dirty="0" smtClean="0">
                <a:latin typeface="Times New Roman"/>
                <a:cs typeface="Times New Roman"/>
              </a:rPr>
              <a:t>r</a:t>
            </a:r>
            <a:r>
              <a:rPr sz="2400" spc="0" dirty="0" smtClean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  <a:p>
            <a:pPr marL="12700" marR="52573">
              <a:lnSpc>
                <a:spcPct val="95825"/>
              </a:lnSpc>
              <a:spcBef>
                <a:spcPts val="1620"/>
              </a:spcBef>
            </a:pPr>
            <a:r>
              <a:rPr sz="2400" spc="-4" dirty="0" smtClean="0">
                <a:latin typeface="Times New Roman"/>
                <a:cs typeface="Times New Roman"/>
              </a:rPr>
              <a:t>HT</a:t>
            </a:r>
            <a:r>
              <a:rPr sz="2400" spc="4" dirty="0" smtClean="0">
                <a:latin typeface="Times New Roman"/>
                <a:cs typeface="Times New Roman"/>
              </a:rPr>
              <a:t>M</a:t>
            </a:r>
            <a:r>
              <a:rPr sz="2400" spc="0" dirty="0" smtClean="0">
                <a:latin typeface="Times New Roman"/>
                <a:cs typeface="Times New Roman"/>
              </a:rPr>
              <a:t>L</a:t>
            </a:r>
            <a:r>
              <a:rPr sz="2400" spc="-4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&amp;</a:t>
            </a:r>
            <a:r>
              <a:rPr sz="2400" spc="9" dirty="0" smtClean="0">
                <a:latin typeface="Times New Roman"/>
                <a:cs typeface="Times New Roman"/>
              </a:rPr>
              <a:t> </a:t>
            </a:r>
            <a:r>
              <a:rPr sz="2400" spc="-9" dirty="0" smtClean="0">
                <a:latin typeface="Times New Roman"/>
                <a:cs typeface="Times New Roman"/>
              </a:rPr>
              <a:t>D</a:t>
            </a:r>
            <a:r>
              <a:rPr sz="2400" spc="9" dirty="0" smtClean="0">
                <a:latin typeface="Times New Roman"/>
                <a:cs typeface="Times New Roman"/>
              </a:rPr>
              <a:t>I</a:t>
            </a:r>
            <a:r>
              <a:rPr sz="2400" spc="-4" dirty="0" smtClean="0">
                <a:latin typeface="Times New Roman"/>
                <a:cs typeface="Times New Roman"/>
              </a:rPr>
              <a:t>V</a:t>
            </a:r>
            <a:r>
              <a:rPr sz="2400" spc="0" dirty="0" smtClean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  <a:p>
            <a:pPr marL="12700" marR="52573">
              <a:lnSpc>
                <a:spcPct val="95825"/>
              </a:lnSpc>
              <a:spcBef>
                <a:spcPts val="1620"/>
              </a:spcBef>
            </a:pPr>
            <a:r>
              <a:rPr sz="2400" spc="0" dirty="0" smtClean="0">
                <a:latin typeface="Times New Roman"/>
                <a:cs typeface="Times New Roman"/>
              </a:rPr>
              <a:t>Co</a:t>
            </a:r>
            <a:r>
              <a:rPr sz="2400" spc="4" dirty="0" smtClean="0">
                <a:latin typeface="Times New Roman"/>
                <a:cs typeface="Times New Roman"/>
              </a:rPr>
              <a:t>mm</a:t>
            </a:r>
            <a:r>
              <a:rPr sz="2400" spc="0" dirty="0" smtClean="0">
                <a:latin typeface="Times New Roman"/>
                <a:cs typeface="Times New Roman"/>
              </a:rPr>
              <a:t>on C</a:t>
            </a:r>
            <a:r>
              <a:rPr sz="2400" spc="-4" dirty="0" smtClean="0">
                <a:latin typeface="Times New Roman"/>
                <a:cs typeface="Times New Roman"/>
              </a:rPr>
              <a:t>S</a:t>
            </a:r>
            <a:r>
              <a:rPr sz="2400" spc="0" dirty="0" smtClean="0">
                <a:latin typeface="Times New Roman"/>
                <a:cs typeface="Times New Roman"/>
              </a:rPr>
              <a:t>S pro</a:t>
            </a:r>
            <a:r>
              <a:rPr sz="2400" spc="9" dirty="0" smtClean="0">
                <a:latin typeface="Times New Roman"/>
                <a:cs typeface="Times New Roman"/>
              </a:rPr>
              <a:t>p</a:t>
            </a:r>
            <a:r>
              <a:rPr sz="2400" spc="-4" dirty="0" smtClean="0">
                <a:latin typeface="Times New Roman"/>
                <a:cs typeface="Times New Roman"/>
              </a:rPr>
              <a:t>e</a:t>
            </a:r>
            <a:r>
              <a:rPr sz="2400" spc="9" dirty="0" smtClean="0">
                <a:latin typeface="Times New Roman"/>
                <a:cs typeface="Times New Roman"/>
              </a:rPr>
              <a:t>r</a:t>
            </a:r>
            <a:r>
              <a:rPr sz="2400" spc="4" dirty="0" smtClean="0">
                <a:latin typeface="Times New Roman"/>
                <a:cs typeface="Times New Roman"/>
              </a:rPr>
              <a:t>tie</a:t>
            </a:r>
            <a:r>
              <a:rPr sz="2400" spc="0" dirty="0" smtClean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620"/>
              </a:spcBef>
            </a:pPr>
            <a:r>
              <a:rPr sz="2400" spc="0" dirty="0" smtClean="0">
                <a:latin typeface="Times New Roman"/>
                <a:cs typeface="Times New Roman"/>
              </a:rPr>
              <a:t>C</a:t>
            </a:r>
            <a:r>
              <a:rPr sz="2400" spc="-4" dirty="0" smtClean="0">
                <a:latin typeface="Times New Roman"/>
                <a:cs typeface="Times New Roman"/>
              </a:rPr>
              <a:t>S</a:t>
            </a:r>
            <a:r>
              <a:rPr sz="2400" spc="0" dirty="0" smtClean="0">
                <a:latin typeface="Times New Roman"/>
                <a:cs typeface="Times New Roman"/>
              </a:rPr>
              <a:t>S C</a:t>
            </a:r>
            <a:r>
              <a:rPr sz="2400" spc="-4" dirty="0" smtClean="0">
                <a:latin typeface="Times New Roman"/>
                <a:cs typeface="Times New Roman"/>
              </a:rPr>
              <a:t>a</a:t>
            </a:r>
            <a:r>
              <a:rPr sz="2400" spc="4" dirty="0" smtClean="0">
                <a:latin typeface="Times New Roman"/>
                <a:cs typeface="Times New Roman"/>
              </a:rPr>
              <a:t>sca</a:t>
            </a:r>
            <a:r>
              <a:rPr sz="2400" spc="0" dirty="0" smtClean="0">
                <a:latin typeface="Times New Roman"/>
                <a:cs typeface="Times New Roman"/>
              </a:rPr>
              <a:t>de </a:t>
            </a:r>
            <a:r>
              <a:rPr sz="2400" spc="-4" dirty="0" smtClean="0">
                <a:latin typeface="Times New Roman"/>
                <a:cs typeface="Times New Roman"/>
              </a:rPr>
              <a:t>a</a:t>
            </a:r>
            <a:r>
              <a:rPr sz="2400" spc="0" dirty="0" smtClean="0">
                <a:latin typeface="Times New Roman"/>
                <a:cs typeface="Times New Roman"/>
              </a:rPr>
              <a:t>nd </a:t>
            </a:r>
            <a:r>
              <a:rPr sz="2400" spc="9" dirty="0" smtClean="0">
                <a:latin typeface="Times New Roman"/>
                <a:cs typeface="Times New Roman"/>
              </a:rPr>
              <a:t>I</a:t>
            </a:r>
            <a:r>
              <a:rPr sz="2400" spc="0" dirty="0" smtClean="0">
                <a:latin typeface="Times New Roman"/>
                <a:cs typeface="Times New Roman"/>
              </a:rPr>
              <a:t>nh</a:t>
            </a:r>
            <a:r>
              <a:rPr sz="2400" spc="-4" dirty="0" smtClean="0">
                <a:latin typeface="Times New Roman"/>
                <a:cs typeface="Times New Roman"/>
              </a:rPr>
              <a:t>e</a:t>
            </a:r>
            <a:r>
              <a:rPr sz="2400" spc="9" dirty="0" smtClean="0">
                <a:latin typeface="Times New Roman"/>
                <a:cs typeface="Times New Roman"/>
              </a:rPr>
              <a:t>r</a:t>
            </a:r>
            <a:r>
              <a:rPr sz="2400" spc="4" dirty="0" smtClean="0">
                <a:latin typeface="Times New Roman"/>
                <a:cs typeface="Times New Roman"/>
              </a:rPr>
              <a:t>ita</a:t>
            </a:r>
            <a:r>
              <a:rPr sz="2400" spc="0" dirty="0" smtClean="0">
                <a:latin typeface="Times New Roman"/>
                <a:cs typeface="Times New Roman"/>
              </a:rPr>
              <a:t>n</a:t>
            </a:r>
            <a:r>
              <a:rPr sz="2400" spc="4" dirty="0" smtClean="0">
                <a:latin typeface="Times New Roman"/>
                <a:cs typeface="Times New Roman"/>
              </a:rPr>
              <a:t>c</a:t>
            </a:r>
            <a:r>
              <a:rPr sz="2400" spc="0" dirty="0" smtClean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  <a:p>
            <a:pPr marL="12700" marR="52573">
              <a:lnSpc>
                <a:spcPct val="95825"/>
              </a:lnSpc>
              <a:spcBef>
                <a:spcPts val="1620"/>
              </a:spcBef>
            </a:pPr>
            <a:r>
              <a:rPr sz="2400" spc="0" dirty="0" smtClean="0">
                <a:latin typeface="Times New Roman"/>
                <a:cs typeface="Times New Roman"/>
              </a:rPr>
              <a:t>R</a:t>
            </a:r>
            <a:r>
              <a:rPr sz="2400" spc="4" dirty="0" smtClean="0">
                <a:latin typeface="Times New Roman"/>
                <a:cs typeface="Times New Roman"/>
              </a:rPr>
              <a:t>e</a:t>
            </a:r>
            <a:r>
              <a:rPr sz="2400" spc="-4" dirty="0" smtClean="0">
                <a:latin typeface="Times New Roman"/>
                <a:cs typeface="Times New Roman"/>
              </a:rPr>
              <a:t>s</a:t>
            </a:r>
            <a:r>
              <a:rPr sz="2400" spc="0" dirty="0" smtClean="0">
                <a:latin typeface="Times New Roman"/>
                <a:cs typeface="Times New Roman"/>
              </a:rPr>
              <a:t>our</a:t>
            </a:r>
            <a:r>
              <a:rPr sz="2400" spc="4" dirty="0" smtClean="0">
                <a:latin typeface="Times New Roman"/>
                <a:cs typeface="Times New Roman"/>
              </a:rPr>
              <a:t>ce</a:t>
            </a:r>
            <a:r>
              <a:rPr sz="2400" spc="0" dirty="0" smtClean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40740" y="514278"/>
            <a:ext cx="2159546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0"/>
              </a:lnSpc>
              <a:spcBef>
                <a:spcPts val="229"/>
              </a:spcBef>
            </a:pPr>
            <a:r>
              <a:rPr sz="4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Se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lect</a:t>
            </a:r>
            <a:r>
              <a:rPr sz="4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or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14400" y="2088639"/>
            <a:ext cx="2483879" cy="863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65"/>
              </a:lnSpc>
              <a:spcBef>
                <a:spcPts val="158"/>
              </a:spcBef>
            </a:pPr>
            <a:r>
              <a:rPr sz="3000" spc="0" dirty="0" smtClean="0">
                <a:latin typeface="Times New Roman"/>
                <a:cs typeface="Times New Roman"/>
              </a:rPr>
              <a:t>A</a:t>
            </a:r>
            <a:r>
              <a:rPr sz="3000" spc="9" dirty="0" smtClean="0">
                <a:latin typeface="Times New Roman"/>
                <a:cs typeface="Times New Roman"/>
              </a:rPr>
              <a:t> </a:t>
            </a:r>
            <a:r>
              <a:rPr sz="3000" spc="-4" dirty="0" smtClean="0">
                <a:latin typeface="Times New Roman"/>
                <a:cs typeface="Times New Roman"/>
              </a:rPr>
              <a:t>s</a:t>
            </a:r>
            <a:r>
              <a:rPr sz="3000" spc="0" dirty="0" smtClean="0">
                <a:latin typeface="Times New Roman"/>
                <a:cs typeface="Times New Roman"/>
              </a:rPr>
              <a:t>elector, here</a:t>
            </a:r>
            <a:endParaRPr sz="3000">
              <a:latin typeface="Times New Roman"/>
              <a:cs typeface="Times New Roman"/>
            </a:endParaRPr>
          </a:p>
          <a:p>
            <a:pPr marL="12700" marR="57150">
              <a:lnSpc>
                <a:spcPct val="95825"/>
              </a:lnSpc>
            </a:pPr>
            <a:r>
              <a:rPr sz="3000" spc="0" dirty="0" smtClean="0">
                <a:latin typeface="Times New Roman"/>
                <a:cs typeface="Times New Roman"/>
              </a:rPr>
              <a:t>H</a:t>
            </a:r>
            <a:r>
              <a:rPr sz="3000" spc="4" dirty="0" smtClean="0">
                <a:latin typeface="Times New Roman"/>
                <a:cs typeface="Times New Roman"/>
              </a:rPr>
              <a:t>T</a:t>
            </a:r>
            <a:r>
              <a:rPr sz="3000" spc="-4" dirty="0" smtClean="0">
                <a:latin typeface="Times New Roman"/>
                <a:cs typeface="Times New Roman"/>
              </a:rPr>
              <a:t>M</a:t>
            </a:r>
            <a:r>
              <a:rPr sz="3000" spc="4" dirty="0" smtClean="0">
                <a:latin typeface="Times New Roman"/>
                <a:cs typeface="Times New Roman"/>
              </a:rPr>
              <a:t>L</a:t>
            </a:r>
            <a:r>
              <a:rPr sz="3000" spc="0" dirty="0" smtClean="0">
                <a:latin typeface="Times New Roman"/>
                <a:cs typeface="Times New Roman"/>
              </a:rPr>
              <a:t>.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411474" y="2088639"/>
            <a:ext cx="1766313" cy="406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65"/>
              </a:lnSpc>
              <a:spcBef>
                <a:spcPts val="158"/>
              </a:spcBef>
            </a:pPr>
            <a:r>
              <a:rPr sz="3000" spc="0" dirty="0" smtClean="0">
                <a:latin typeface="Times New Roman"/>
                <a:cs typeface="Times New Roman"/>
              </a:rPr>
              <a:t>in </a:t>
            </a:r>
            <a:r>
              <a:rPr sz="3000" spc="0" dirty="0" smtClean="0">
                <a:solidFill>
                  <a:srgbClr val="007F00"/>
                </a:solidFill>
                <a:latin typeface="Times New Roman"/>
                <a:cs typeface="Times New Roman"/>
              </a:rPr>
              <a:t>green</a:t>
            </a:r>
            <a:r>
              <a:rPr sz="3000" spc="0" dirty="0" smtClean="0">
                <a:latin typeface="Times New Roman"/>
                <a:cs typeface="Times New Roman"/>
              </a:rPr>
              <a:t>,</a:t>
            </a:r>
            <a:r>
              <a:rPr sz="3000" spc="9" dirty="0" smtClean="0">
                <a:latin typeface="Times New Roman"/>
                <a:cs typeface="Times New Roman"/>
              </a:rPr>
              <a:t> </a:t>
            </a:r>
            <a:r>
              <a:rPr sz="3000" spc="0" dirty="0" smtClean="0">
                <a:latin typeface="Times New Roman"/>
                <a:cs typeface="Times New Roman"/>
              </a:rPr>
              <a:t>is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190490" y="2088639"/>
            <a:ext cx="864743" cy="406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65"/>
              </a:lnSpc>
              <a:spcBef>
                <a:spcPts val="158"/>
              </a:spcBef>
            </a:pPr>
            <a:r>
              <a:rPr sz="3000" spc="0" dirty="0" smtClean="0">
                <a:latin typeface="Times New Roman"/>
                <a:cs typeface="Times New Roman"/>
              </a:rPr>
              <a:t>of</a:t>
            </a:r>
            <a:r>
              <a:rPr sz="3000" spc="-14" dirty="0" smtClean="0">
                <a:latin typeface="Times New Roman"/>
                <a:cs typeface="Times New Roman"/>
              </a:rPr>
              <a:t>t</a:t>
            </a:r>
            <a:r>
              <a:rPr sz="3000" spc="9" dirty="0" smtClean="0">
                <a:latin typeface="Times New Roman"/>
                <a:cs typeface="Times New Roman"/>
              </a:rPr>
              <a:t>e</a:t>
            </a:r>
            <a:r>
              <a:rPr sz="3000" spc="0" dirty="0" smtClean="0">
                <a:latin typeface="Times New Roman"/>
                <a:cs typeface="Times New Roman"/>
              </a:rPr>
              <a:t>n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67933" y="2088639"/>
            <a:ext cx="443357" cy="406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65"/>
              </a:lnSpc>
              <a:spcBef>
                <a:spcPts val="158"/>
              </a:spcBef>
            </a:pPr>
            <a:r>
              <a:rPr sz="3000" spc="9" dirty="0" smtClean="0">
                <a:latin typeface="Times New Roman"/>
                <a:cs typeface="Times New Roman"/>
              </a:rPr>
              <a:t>a</a:t>
            </a:r>
            <a:r>
              <a:rPr sz="3000" spc="0" dirty="0" smtClean="0">
                <a:latin typeface="Times New Roman"/>
                <a:cs typeface="Times New Roman"/>
              </a:rPr>
              <a:t>n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523990" y="2088639"/>
            <a:ext cx="1288429" cy="406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65"/>
              </a:lnSpc>
              <a:spcBef>
                <a:spcPts val="158"/>
              </a:spcBef>
            </a:pPr>
            <a:r>
              <a:rPr sz="3000" spc="0" dirty="0" smtClean="0">
                <a:latin typeface="Times New Roman"/>
                <a:cs typeface="Times New Roman"/>
              </a:rPr>
              <a:t>element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824343" y="2088639"/>
            <a:ext cx="399925" cy="406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65"/>
              </a:lnSpc>
              <a:spcBef>
                <a:spcPts val="158"/>
              </a:spcBef>
            </a:pPr>
            <a:r>
              <a:rPr sz="3000" spc="0" dirty="0" smtClean="0">
                <a:latin typeface="Times New Roman"/>
                <a:cs typeface="Times New Roman"/>
              </a:rPr>
              <a:t>of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14400" y="3544088"/>
            <a:ext cx="802639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sz="3600" spc="0" baseline="4904" dirty="0" smtClean="0">
                <a:solidFill>
                  <a:srgbClr val="007F00"/>
                </a:solidFill>
                <a:latin typeface="Courier New"/>
                <a:cs typeface="Courier New"/>
              </a:rPr>
              <a:t>body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28800" y="3544088"/>
            <a:ext cx="254000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sz="3600" spc="0" baseline="4904" dirty="0" smtClean="0">
                <a:solidFill>
                  <a:srgbClr val="070707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94560" y="3544088"/>
            <a:ext cx="1717039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sz="3600" spc="0" baseline="4904" dirty="0" smtClean="0">
                <a:solidFill>
                  <a:srgbClr val="070707"/>
                </a:solidFill>
                <a:latin typeface="Courier New"/>
                <a:cs typeface="Courier New"/>
              </a:rPr>
              <a:t>property</a:t>
            </a:r>
            <a:r>
              <a:rPr sz="3600" b="1" spc="0" baseline="4904" dirty="0" smtClean="0">
                <a:solidFill>
                  <a:srgbClr val="070707"/>
                </a:solidFill>
                <a:latin typeface="Courier New"/>
                <a:cs typeface="Courier New"/>
              </a:rPr>
              <a:t>: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23359" y="3544088"/>
            <a:ext cx="1168400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sz="3600" spc="0" baseline="4904" dirty="0" smtClean="0">
                <a:solidFill>
                  <a:srgbClr val="070707"/>
                </a:solidFill>
                <a:latin typeface="Courier New"/>
                <a:cs typeface="Courier New"/>
              </a:rPr>
              <a:t>value</a:t>
            </a:r>
            <a:r>
              <a:rPr sz="3600" b="1" spc="0" baseline="4904" dirty="0" smtClean="0">
                <a:solidFill>
                  <a:srgbClr val="070707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03520" y="3544088"/>
            <a:ext cx="254000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sz="3600" spc="0" baseline="4904" dirty="0" smtClean="0">
                <a:solidFill>
                  <a:srgbClr val="070707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4400" y="3986048"/>
            <a:ext cx="436879" cy="7721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sz="3600" spc="0" baseline="4904" dirty="0" smtClean="0">
                <a:solidFill>
                  <a:srgbClr val="007F00"/>
                </a:solidFill>
                <a:latin typeface="Courier New"/>
                <a:cs typeface="Courier New"/>
              </a:rPr>
              <a:t>h1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632"/>
              </a:spcBef>
            </a:pPr>
            <a:r>
              <a:rPr sz="2400" spc="0" dirty="0" smtClean="0">
                <a:solidFill>
                  <a:srgbClr val="007F00"/>
                </a:solidFill>
                <a:latin typeface="Courier New"/>
                <a:cs typeface="Courier New"/>
              </a:rPr>
              <a:t>em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63039" y="3986048"/>
            <a:ext cx="254000" cy="7721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sz="3600" spc="0" baseline="4904" dirty="0" smtClean="0">
                <a:solidFill>
                  <a:srgbClr val="070707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632"/>
              </a:spcBef>
            </a:pPr>
            <a:r>
              <a:rPr sz="2400" spc="0" dirty="0" smtClean="0">
                <a:solidFill>
                  <a:srgbClr val="070707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28800" y="3986048"/>
            <a:ext cx="1717039" cy="7721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sz="3600" spc="0" baseline="4904" dirty="0" smtClean="0">
                <a:solidFill>
                  <a:srgbClr val="070707"/>
                </a:solidFill>
                <a:latin typeface="Courier New"/>
                <a:cs typeface="Courier New"/>
              </a:rPr>
              <a:t>property</a:t>
            </a:r>
            <a:r>
              <a:rPr sz="3600" b="1" spc="0" baseline="4904" dirty="0" smtClean="0">
                <a:solidFill>
                  <a:srgbClr val="070707"/>
                </a:solidFill>
                <a:latin typeface="Courier New"/>
                <a:cs typeface="Courier New"/>
              </a:rPr>
              <a:t>: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632"/>
              </a:spcBef>
            </a:pPr>
            <a:r>
              <a:rPr sz="2400" spc="0" dirty="0" smtClean="0">
                <a:solidFill>
                  <a:srgbClr val="070707"/>
                </a:solidFill>
                <a:latin typeface="Courier New"/>
                <a:cs typeface="Courier New"/>
              </a:rPr>
              <a:t>property</a:t>
            </a:r>
            <a:r>
              <a:rPr sz="2400" b="1" spc="0" dirty="0" smtClean="0">
                <a:solidFill>
                  <a:srgbClr val="070707"/>
                </a:solidFill>
                <a:latin typeface="Courier New"/>
                <a:cs typeface="Courier New"/>
              </a:rPr>
              <a:t>: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57600" y="3986048"/>
            <a:ext cx="1168400" cy="7721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sz="3600" spc="0" baseline="4904" dirty="0" smtClean="0">
                <a:solidFill>
                  <a:srgbClr val="070707"/>
                </a:solidFill>
                <a:latin typeface="Courier New"/>
                <a:cs typeface="Courier New"/>
              </a:rPr>
              <a:t>value</a:t>
            </a:r>
            <a:r>
              <a:rPr sz="3600" b="1" spc="0" baseline="4904" dirty="0" smtClean="0">
                <a:solidFill>
                  <a:srgbClr val="070707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632"/>
              </a:spcBef>
            </a:pPr>
            <a:r>
              <a:rPr sz="2400" spc="0" dirty="0" smtClean="0">
                <a:solidFill>
                  <a:srgbClr val="070707"/>
                </a:solidFill>
                <a:latin typeface="Courier New"/>
                <a:cs typeface="Courier New"/>
              </a:rPr>
              <a:t>value</a:t>
            </a:r>
            <a:r>
              <a:rPr sz="2400" b="1" spc="0" dirty="0" smtClean="0">
                <a:solidFill>
                  <a:srgbClr val="070707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37759" y="3986048"/>
            <a:ext cx="254000" cy="7721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sz="3600" spc="0" baseline="4904" dirty="0" smtClean="0">
                <a:solidFill>
                  <a:srgbClr val="070707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632"/>
              </a:spcBef>
            </a:pPr>
            <a:r>
              <a:rPr sz="2400" spc="0" dirty="0" smtClean="0">
                <a:solidFill>
                  <a:srgbClr val="070707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400" y="4869968"/>
            <a:ext cx="2540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sz="3600" spc="0" baseline="4904" dirty="0" smtClean="0">
                <a:solidFill>
                  <a:srgbClr val="007F00"/>
                </a:solidFill>
                <a:latin typeface="Courier New"/>
                <a:cs typeface="Courier New"/>
              </a:rPr>
              <a:t>p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0160" y="4869968"/>
            <a:ext cx="25399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sz="3600" spc="0" baseline="4904" dirty="0" smtClean="0">
                <a:solidFill>
                  <a:srgbClr val="070707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45920" y="4869968"/>
            <a:ext cx="171704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sz="3600" spc="0" baseline="4904" dirty="0" smtClean="0">
                <a:solidFill>
                  <a:srgbClr val="070707"/>
                </a:solidFill>
                <a:latin typeface="Courier New"/>
                <a:cs typeface="Courier New"/>
              </a:rPr>
              <a:t>property</a:t>
            </a:r>
            <a:r>
              <a:rPr sz="3600" b="1" spc="0" baseline="4904" dirty="0" smtClean="0">
                <a:solidFill>
                  <a:srgbClr val="070707"/>
                </a:solidFill>
                <a:latin typeface="Courier New"/>
                <a:cs typeface="Courier New"/>
              </a:rPr>
              <a:t>: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4719" y="4869968"/>
            <a:ext cx="11684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sz="3600" spc="0" baseline="4904" dirty="0" smtClean="0">
                <a:solidFill>
                  <a:srgbClr val="070707"/>
                </a:solidFill>
                <a:latin typeface="Courier New"/>
                <a:cs typeface="Courier New"/>
              </a:rPr>
              <a:t>value</a:t>
            </a:r>
            <a:r>
              <a:rPr sz="3600" b="1" spc="0" baseline="4904" dirty="0" smtClean="0">
                <a:solidFill>
                  <a:srgbClr val="070707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754880" y="4869968"/>
            <a:ext cx="2540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sz="3600" spc="0" baseline="4904" dirty="0" smtClean="0">
                <a:solidFill>
                  <a:srgbClr val="070707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916940" y="450778"/>
            <a:ext cx="3326231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0"/>
              </a:lnSpc>
              <a:spcBef>
                <a:spcPts val="229"/>
              </a:spcBef>
            </a:pPr>
            <a:r>
              <a:rPr sz="4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P</a:t>
            </a:r>
            <a:r>
              <a:rPr sz="4400" spc="-4" dirty="0" smtClean="0">
                <a:solidFill>
                  <a:srgbClr val="732016"/>
                </a:solidFill>
                <a:latin typeface="Times New Roman"/>
                <a:cs typeface="Times New Roman"/>
              </a:rPr>
              <a:t>r</a:t>
            </a:r>
            <a:r>
              <a:rPr sz="4400" spc="9" dirty="0" smtClean="0">
                <a:solidFill>
                  <a:srgbClr val="732016"/>
                </a:solidFill>
                <a:latin typeface="Times New Roman"/>
                <a:cs typeface="Times New Roman"/>
              </a:rPr>
              <a:t>op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erties </a:t>
            </a:r>
            <a:r>
              <a:rPr sz="4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a</a:t>
            </a:r>
            <a:r>
              <a:rPr sz="4400" spc="9" dirty="0" smtClean="0">
                <a:solidFill>
                  <a:srgbClr val="732016"/>
                </a:solidFill>
                <a:latin typeface="Times New Roman"/>
                <a:cs typeface="Times New Roman"/>
              </a:rPr>
              <a:t>n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d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07510" y="450778"/>
            <a:ext cx="1656829" cy="17953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783">
              <a:lnSpc>
                <a:spcPts val="4590"/>
              </a:lnSpc>
              <a:spcBef>
                <a:spcPts val="229"/>
              </a:spcBef>
            </a:pPr>
            <a:r>
              <a:rPr sz="4400" spc="-489" dirty="0" smtClean="0">
                <a:solidFill>
                  <a:srgbClr val="732016"/>
                </a:solidFill>
                <a:latin typeface="Times New Roman"/>
                <a:cs typeface="Times New Roman"/>
              </a:rPr>
              <a:t>V</a:t>
            </a:r>
            <a:r>
              <a:rPr sz="4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a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l</a:t>
            </a:r>
            <a:r>
              <a:rPr sz="4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ue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s</a:t>
            </a:r>
            <a:endParaRPr sz="4400">
              <a:latin typeface="Times New Roman"/>
              <a:cs typeface="Times New Roman"/>
            </a:endParaRPr>
          </a:p>
          <a:p>
            <a:pPr marL="12700" marR="83820">
              <a:lnSpc>
                <a:spcPct val="94401"/>
              </a:lnSpc>
              <a:spcBef>
                <a:spcPts val="3100"/>
              </a:spcBef>
            </a:pPr>
            <a:r>
              <a:rPr sz="2400" spc="0" dirty="0" smtClean="0">
                <a:solidFill>
                  <a:srgbClr val="980000"/>
                </a:solidFill>
                <a:latin typeface="Courier New"/>
                <a:cs typeface="Courier New"/>
              </a:rPr>
              <a:t>purple;</a:t>
            </a:r>
            <a:r>
              <a:rPr sz="2400" spc="0" dirty="0" smtClean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 marR="83820">
              <a:lnSpc>
                <a:spcPct val="94401"/>
              </a:lnSpc>
              <a:spcBef>
                <a:spcPts val="761"/>
              </a:spcBef>
            </a:pPr>
            <a:r>
              <a:rPr sz="2400" spc="0" dirty="0" smtClean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15669" y="1473988"/>
            <a:ext cx="80275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sz="3600" spc="0" baseline="4904" dirty="0" smtClean="0">
                <a:latin typeface="Courier New"/>
                <a:cs typeface="Courier New"/>
              </a:rPr>
              <a:t>body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30070" y="1473988"/>
            <a:ext cx="226600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sz="3600" spc="0" baseline="4904" dirty="0" smtClean="0">
                <a:latin typeface="Courier New"/>
                <a:cs typeface="Courier New"/>
              </a:rPr>
              <a:t>{</a:t>
            </a:r>
            <a:r>
              <a:rPr sz="3600" spc="0" baseline="4904" dirty="0" smtClean="0">
                <a:solidFill>
                  <a:srgbClr val="980000"/>
                </a:solidFill>
                <a:latin typeface="Courier New"/>
                <a:cs typeface="Courier New"/>
              </a:rPr>
              <a:t>background: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15669" y="1915948"/>
            <a:ext cx="436939" cy="7721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sz="3600" spc="0" baseline="4904" dirty="0" smtClean="0">
                <a:latin typeface="Courier New"/>
                <a:cs typeface="Courier New"/>
              </a:rPr>
              <a:t>h1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632"/>
              </a:spcBef>
            </a:pPr>
            <a:r>
              <a:rPr sz="2400" spc="0" dirty="0" smtClean="0">
                <a:latin typeface="Courier New"/>
                <a:cs typeface="Courier New"/>
              </a:rPr>
              <a:t>h2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64309" y="1915948"/>
            <a:ext cx="135145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sz="3600" spc="0" baseline="4904" dirty="0" smtClean="0">
                <a:latin typeface="Courier New"/>
                <a:cs typeface="Courier New"/>
              </a:rPr>
              <a:t>{</a:t>
            </a:r>
            <a:r>
              <a:rPr sz="3600" spc="0" baseline="4904" dirty="0" smtClean="0">
                <a:solidFill>
                  <a:srgbClr val="980000"/>
                </a:solidFill>
                <a:latin typeface="Courier New"/>
                <a:cs typeface="Courier New"/>
              </a:rPr>
              <a:t>color: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27350" y="1915948"/>
            <a:ext cx="116857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sz="3600" spc="0" baseline="4904" dirty="0" smtClean="0">
                <a:solidFill>
                  <a:srgbClr val="980000"/>
                </a:solidFill>
                <a:latin typeface="Courier New"/>
                <a:cs typeface="Courier New"/>
              </a:rPr>
              <a:t>green;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64309" y="2357908"/>
            <a:ext cx="208309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sz="3600" spc="0" baseline="4904" dirty="0" smtClean="0">
                <a:latin typeface="Courier New"/>
                <a:cs typeface="Courier New"/>
              </a:rPr>
              <a:t>{</a:t>
            </a:r>
            <a:r>
              <a:rPr sz="3600" spc="0" baseline="4904" dirty="0" smtClean="0">
                <a:solidFill>
                  <a:srgbClr val="980000"/>
                </a:solidFill>
                <a:latin typeface="Courier New"/>
                <a:cs typeface="Courier New"/>
              </a:rPr>
              <a:t>font-size: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58870" y="2357908"/>
            <a:ext cx="135130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sz="3600" spc="0" baseline="4904" dirty="0" smtClean="0">
                <a:solidFill>
                  <a:srgbClr val="980000"/>
                </a:solidFill>
                <a:latin typeface="Courier New"/>
                <a:cs typeface="Courier New"/>
              </a:rPr>
              <a:t>large;</a:t>
            </a:r>
            <a:r>
              <a:rPr sz="3600" spc="0" baseline="4904" dirty="0" smtClean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15669" y="2798598"/>
            <a:ext cx="25402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sz="3600" spc="0" baseline="4904" dirty="0" smtClean="0">
                <a:latin typeface="Courier New"/>
                <a:cs typeface="Courier New"/>
              </a:rPr>
              <a:t>p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58570" y="2798598"/>
            <a:ext cx="1374318" cy="695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560">
              <a:lnSpc>
                <a:spcPts val="2585"/>
              </a:lnSpc>
              <a:spcBef>
                <a:spcPts val="129"/>
              </a:spcBef>
            </a:pPr>
            <a:r>
              <a:rPr sz="3600" spc="0" baseline="4904" dirty="0" smtClean="0">
                <a:latin typeface="Courier New"/>
                <a:cs typeface="Courier New"/>
              </a:rPr>
              <a:t>{</a:t>
            </a:r>
            <a:r>
              <a:rPr sz="3600" spc="0" baseline="4904" dirty="0" smtClean="0">
                <a:solidFill>
                  <a:srgbClr val="980000"/>
                </a:solidFill>
                <a:latin typeface="Courier New"/>
                <a:cs typeface="Courier New"/>
              </a:rPr>
              <a:t>color:</a:t>
            </a:r>
            <a:endParaRPr sz="2400">
              <a:latin typeface="Courier New"/>
              <a:cs typeface="Courier New"/>
            </a:endParaRPr>
          </a:p>
          <a:p>
            <a:pPr marL="12700" marR="45719">
              <a:lnSpc>
                <a:spcPct val="94401"/>
              </a:lnSpc>
              <a:spcBef>
                <a:spcPts val="30"/>
              </a:spcBef>
            </a:pPr>
            <a:r>
              <a:rPr sz="2400" spc="0" dirty="0" smtClean="0">
                <a:latin typeface="Courier New"/>
                <a:cs typeface="Courier New"/>
              </a:rPr>
              <a:t>red*/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44470" y="2798598"/>
            <a:ext cx="171730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sz="3600" spc="0" baseline="4904" dirty="0" smtClean="0">
                <a:solidFill>
                  <a:srgbClr val="980000"/>
                </a:solidFill>
                <a:latin typeface="Courier New"/>
                <a:cs typeface="Courier New"/>
              </a:rPr>
              <a:t>#ff0000;}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73270" y="2798598"/>
            <a:ext cx="244894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sz="3600" spc="0" baseline="4904" dirty="0" smtClean="0">
                <a:latin typeface="Courier New"/>
                <a:cs typeface="Courier New"/>
              </a:rPr>
              <a:t>/*hexadecimal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33590" y="2798598"/>
            <a:ext cx="61984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sz="3600" spc="0" baseline="4904" dirty="0" smtClean="0">
                <a:latin typeface="Courier New"/>
                <a:cs typeface="Courier New"/>
              </a:rPr>
              <a:t>for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4400" y="3898745"/>
            <a:ext cx="182676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4" dirty="0" smtClean="0">
                <a:latin typeface="Times New Roman"/>
                <a:cs typeface="Times New Roman"/>
              </a:rPr>
              <a:t>P</a:t>
            </a:r>
            <a:r>
              <a:rPr sz="2400" spc="9" dirty="0" smtClean="0">
                <a:latin typeface="Times New Roman"/>
                <a:cs typeface="Times New Roman"/>
              </a:rPr>
              <a:t>r</a:t>
            </a:r>
            <a:r>
              <a:rPr sz="2400" spc="0" dirty="0" smtClean="0">
                <a:latin typeface="Times New Roman"/>
                <a:cs typeface="Times New Roman"/>
              </a:rPr>
              <a:t>o</a:t>
            </a:r>
            <a:r>
              <a:rPr sz="2400" spc="-9" dirty="0" smtClean="0">
                <a:latin typeface="Times New Roman"/>
                <a:cs typeface="Times New Roman"/>
              </a:rPr>
              <a:t>p</a:t>
            </a:r>
            <a:r>
              <a:rPr sz="2400" spc="4" dirty="0" smtClean="0">
                <a:latin typeface="Times New Roman"/>
                <a:cs typeface="Times New Roman"/>
              </a:rPr>
              <a:t>e</a:t>
            </a:r>
            <a:r>
              <a:rPr sz="2400" spc="9" dirty="0" smtClean="0">
                <a:latin typeface="Times New Roman"/>
                <a:cs typeface="Times New Roman"/>
              </a:rPr>
              <a:t>r</a:t>
            </a:r>
            <a:r>
              <a:rPr sz="2400" spc="4" dirty="0" smtClean="0">
                <a:latin typeface="Times New Roman"/>
                <a:cs typeface="Times New Roman"/>
              </a:rPr>
              <a:t>tie</a:t>
            </a:r>
            <a:r>
              <a:rPr sz="2400" spc="0" dirty="0" smtClean="0">
                <a:latin typeface="Times New Roman"/>
                <a:cs typeface="Times New Roman"/>
              </a:rPr>
              <a:t>s </a:t>
            </a:r>
            <a:r>
              <a:rPr sz="2400" spc="4" dirty="0" smtClean="0">
                <a:latin typeface="Times New Roman"/>
                <a:cs typeface="Times New Roman"/>
              </a:rPr>
              <a:t>a</a:t>
            </a:r>
            <a:r>
              <a:rPr sz="2400" spc="0" dirty="0" smtClean="0">
                <a:latin typeface="Times New Roman"/>
                <a:cs typeface="Times New Roman"/>
              </a:rPr>
              <a:t>nd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46248" y="3898745"/>
            <a:ext cx="262346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v</a:t>
            </a:r>
            <a:r>
              <a:rPr sz="2400" spc="4" dirty="0" smtClean="0">
                <a:latin typeface="Times New Roman"/>
                <a:cs typeface="Times New Roman"/>
              </a:rPr>
              <a:t>al</a:t>
            </a:r>
            <a:r>
              <a:rPr sz="2400" spc="0" dirty="0" smtClean="0">
                <a:latin typeface="Times New Roman"/>
                <a:cs typeface="Times New Roman"/>
              </a:rPr>
              <a:t>u</a:t>
            </a:r>
            <a:r>
              <a:rPr sz="2400" spc="4" dirty="0" smtClean="0"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s</a:t>
            </a:r>
            <a:r>
              <a:rPr sz="2400" spc="4" dirty="0" smtClean="0">
                <a:latin typeface="Times New Roman"/>
                <a:cs typeface="Times New Roman"/>
              </a:rPr>
              <a:t> tel</a:t>
            </a:r>
            <a:r>
              <a:rPr sz="2400" spc="0" dirty="0" smtClean="0">
                <a:latin typeface="Times New Roman"/>
                <a:cs typeface="Times New Roman"/>
              </a:rPr>
              <a:t>l </a:t>
            </a:r>
            <a:r>
              <a:rPr sz="2400" spc="4" dirty="0" smtClean="0">
                <a:latin typeface="Times New Roman"/>
                <a:cs typeface="Times New Roman"/>
              </a:rPr>
              <a:t>a</a:t>
            </a:r>
            <a:r>
              <a:rPr sz="2400" spc="0" dirty="0" smtClean="0">
                <a:latin typeface="Times New Roman"/>
                <a:cs typeface="Times New Roman"/>
              </a:rPr>
              <a:t>n </a:t>
            </a:r>
            <a:r>
              <a:rPr sz="2400" spc="-4" dirty="0" smtClean="0">
                <a:latin typeface="Times New Roman"/>
                <a:cs typeface="Times New Roman"/>
              </a:rPr>
              <a:t>HT</a:t>
            </a:r>
            <a:r>
              <a:rPr sz="2400" spc="4" dirty="0" smtClean="0">
                <a:latin typeface="Times New Roman"/>
                <a:cs typeface="Times New Roman"/>
              </a:rPr>
              <a:t>M</a:t>
            </a:r>
            <a:r>
              <a:rPr sz="2400" spc="0" dirty="0" smtClean="0">
                <a:latin typeface="Times New Roman"/>
                <a:cs typeface="Times New Roman"/>
              </a:rPr>
              <a:t>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73928" y="3898745"/>
            <a:ext cx="163997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4" dirty="0" smtClean="0">
                <a:latin typeface="Times New Roman"/>
                <a:cs typeface="Times New Roman"/>
              </a:rPr>
              <a:t>eleme</a:t>
            </a:r>
            <a:r>
              <a:rPr sz="2400" spc="0" dirty="0" smtClean="0">
                <a:latin typeface="Times New Roman"/>
                <a:cs typeface="Times New Roman"/>
              </a:rPr>
              <a:t>nt how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18629" y="3898745"/>
            <a:ext cx="134366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o d</a:t>
            </a:r>
            <a:r>
              <a:rPr sz="2400" spc="4" dirty="0" smtClean="0">
                <a:latin typeface="Times New Roman"/>
                <a:cs typeface="Times New Roman"/>
              </a:rPr>
              <a:t>is</a:t>
            </a:r>
            <a:r>
              <a:rPr sz="2400" spc="0" dirty="0" smtClean="0">
                <a:latin typeface="Times New Roman"/>
                <a:cs typeface="Times New Roman"/>
              </a:rPr>
              <a:t>p</a:t>
            </a:r>
            <a:r>
              <a:rPr sz="2400" spc="4" dirty="0" smtClean="0">
                <a:latin typeface="Times New Roman"/>
                <a:cs typeface="Times New Roman"/>
              </a:rPr>
              <a:t>la</a:t>
            </a:r>
            <a:r>
              <a:rPr sz="2400" spc="0" dirty="0" smtClean="0">
                <a:latin typeface="Times New Roman"/>
                <a:cs typeface="Times New Roman"/>
              </a:rPr>
              <a:t>y.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5669" y="4839488"/>
            <a:ext cx="80275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sz="3600" spc="0" baseline="4904" dirty="0" smtClean="0">
                <a:latin typeface="Courier New"/>
                <a:cs typeface="Courier New"/>
              </a:rPr>
              <a:t>body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30070" y="4839488"/>
            <a:ext cx="25402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sz="3600" spc="0" baseline="4904" dirty="0" smtClean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11470" y="5108141"/>
            <a:ext cx="3212753" cy="8026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3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latin typeface="Times New Roman"/>
                <a:cs typeface="Times New Roman"/>
              </a:rPr>
              <a:t>*CSS code</a:t>
            </a:r>
            <a:r>
              <a:rPr sz="1800" spc="9" dirty="0" smtClean="0">
                <a:latin typeface="Times New Roman"/>
                <a:cs typeface="Times New Roman"/>
              </a:rPr>
              <a:t> c</a:t>
            </a:r>
            <a:r>
              <a:rPr sz="1800" spc="0" dirty="0" smtClean="0">
                <a:latin typeface="Times New Roman"/>
                <a:cs typeface="Times New Roman"/>
              </a:rPr>
              <a:t>an</a:t>
            </a:r>
            <a:r>
              <a:rPr sz="1800" spc="9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be</a:t>
            </a:r>
            <a:r>
              <a:rPr sz="1800" spc="9" dirty="0" smtClean="0">
                <a:latin typeface="Times New Roman"/>
                <a:cs typeface="Times New Roman"/>
              </a:rPr>
              <a:t> </a:t>
            </a:r>
            <a:r>
              <a:rPr sz="1800" spc="-9" dirty="0" smtClean="0">
                <a:latin typeface="Times New Roman"/>
                <a:cs typeface="Times New Roman"/>
              </a:rPr>
              <a:t>w</a:t>
            </a:r>
            <a:r>
              <a:rPr sz="1800" spc="0" dirty="0" smtClean="0">
                <a:latin typeface="Times New Roman"/>
                <a:cs typeface="Times New Roman"/>
              </a:rPr>
              <a:t>r</a:t>
            </a:r>
            <a:r>
              <a:rPr sz="1800" spc="9" dirty="0" smtClean="0">
                <a:latin typeface="Times New Roman"/>
                <a:cs typeface="Times New Roman"/>
              </a:rPr>
              <a:t>i</a:t>
            </a:r>
            <a:r>
              <a:rPr sz="1800" spc="0" dirty="0" smtClean="0">
                <a:latin typeface="Times New Roman"/>
                <a:cs typeface="Times New Roman"/>
              </a:rPr>
              <a:t>tt</a:t>
            </a:r>
            <a:r>
              <a:rPr sz="1800" spc="9" dirty="0" smtClean="0">
                <a:latin typeface="Times New Roman"/>
                <a:cs typeface="Times New Roman"/>
              </a:rPr>
              <a:t>e</a:t>
            </a:r>
            <a:r>
              <a:rPr sz="1800" spc="0" dirty="0" smtClean="0">
                <a:latin typeface="Times New Roman"/>
                <a:cs typeface="Times New Roman"/>
              </a:rPr>
              <a:t>n </a:t>
            </a:r>
            <a:r>
              <a:rPr sz="1800" spc="9" dirty="0" smtClean="0">
                <a:latin typeface="Times New Roman"/>
                <a:cs typeface="Times New Roman"/>
              </a:rPr>
              <a:t>i</a:t>
            </a:r>
            <a:r>
              <a:rPr sz="1800" spc="0" dirty="0" smtClean="0">
                <a:latin typeface="Times New Roman"/>
                <a:cs typeface="Times New Roman"/>
              </a:rPr>
              <a:t>n a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41"/>
              </a:lnSpc>
            </a:pPr>
            <a:r>
              <a:rPr sz="1800" spc="0" dirty="0" smtClean="0">
                <a:latin typeface="Times New Roman"/>
                <a:cs typeface="Times New Roman"/>
              </a:rPr>
              <a:t>l</a:t>
            </a:r>
            <a:r>
              <a:rPr sz="1800" spc="9" dirty="0" smtClean="0">
                <a:latin typeface="Times New Roman"/>
                <a:cs typeface="Times New Roman"/>
              </a:rPr>
              <a:t>i</a:t>
            </a:r>
            <a:r>
              <a:rPr sz="1800" spc="0" dirty="0" smtClean="0">
                <a:latin typeface="Times New Roman"/>
                <a:cs typeface="Times New Roman"/>
              </a:rPr>
              <a:t>near</a:t>
            </a:r>
            <a:r>
              <a:rPr sz="1800" spc="9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for</a:t>
            </a:r>
            <a:r>
              <a:rPr sz="1800" spc="9" dirty="0" smtClean="0">
                <a:latin typeface="Times New Roman"/>
                <a:cs typeface="Times New Roman"/>
              </a:rPr>
              <a:t>m</a:t>
            </a:r>
            <a:r>
              <a:rPr sz="1800" spc="0" dirty="0" smtClean="0">
                <a:latin typeface="Times New Roman"/>
                <a:cs typeface="Times New Roman"/>
              </a:rPr>
              <a:t>at</a:t>
            </a:r>
            <a:r>
              <a:rPr sz="1800" spc="9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(abov</a:t>
            </a:r>
            <a:r>
              <a:rPr sz="1800" spc="9" dirty="0" smtClean="0">
                <a:latin typeface="Times New Roman"/>
                <a:cs typeface="Times New Roman"/>
              </a:rPr>
              <a:t>e</a:t>
            </a:r>
            <a:r>
              <a:rPr sz="1800" spc="0" dirty="0" smtClean="0">
                <a:latin typeface="Times New Roman"/>
                <a:cs typeface="Times New Roman"/>
              </a:rPr>
              <a:t>) or</a:t>
            </a:r>
            <a:r>
              <a:rPr sz="1800" spc="9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in</a:t>
            </a:r>
            <a:r>
              <a:rPr sz="1800" spc="9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a</a:t>
            </a:r>
            <a:r>
              <a:rPr sz="1800" spc="9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blo</a:t>
            </a:r>
            <a:r>
              <a:rPr sz="1800" spc="9" dirty="0" smtClean="0">
                <a:latin typeface="Times New Roman"/>
                <a:cs typeface="Times New Roman"/>
              </a:rPr>
              <a:t>c</a:t>
            </a:r>
            <a:r>
              <a:rPr sz="1800" spc="0" dirty="0" smtClean="0">
                <a:latin typeface="Times New Roman"/>
                <a:cs typeface="Times New Roman"/>
              </a:rPr>
              <a:t>k form</a:t>
            </a:r>
            <a:r>
              <a:rPr sz="1800" spc="9" dirty="0" smtClean="0">
                <a:latin typeface="Times New Roman"/>
                <a:cs typeface="Times New Roman"/>
              </a:rPr>
              <a:t>a</a:t>
            </a:r>
            <a:r>
              <a:rPr sz="1800" spc="0" dirty="0" smtClean="0">
                <a:latin typeface="Times New Roman"/>
                <a:cs typeface="Times New Roman"/>
              </a:rPr>
              <a:t>t</a:t>
            </a:r>
            <a:r>
              <a:rPr sz="1800" spc="9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(be</a:t>
            </a:r>
            <a:r>
              <a:rPr sz="1800" spc="9" dirty="0" smtClean="0">
                <a:latin typeface="Times New Roman"/>
                <a:cs typeface="Times New Roman"/>
              </a:rPr>
              <a:t>l</a:t>
            </a:r>
            <a:r>
              <a:rPr sz="1800" spc="0" dirty="0" smtClean="0">
                <a:latin typeface="Times New Roman"/>
                <a:cs typeface="Times New Roman"/>
              </a:rPr>
              <a:t>o</a:t>
            </a:r>
            <a:r>
              <a:rPr sz="1800" spc="-9" dirty="0" smtClean="0">
                <a:latin typeface="Times New Roman"/>
                <a:cs typeface="Times New Roman"/>
              </a:rPr>
              <a:t>w</a:t>
            </a:r>
            <a:r>
              <a:rPr sz="1800" spc="0" dirty="0" smtClean="0">
                <a:latin typeface="Times New Roman"/>
                <a:cs typeface="Times New Roman"/>
              </a:rPr>
              <a:t>).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5669" y="5281448"/>
            <a:ext cx="208312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sz="3600" spc="0" baseline="4904" dirty="0" smtClean="0">
                <a:solidFill>
                  <a:srgbClr val="980000"/>
                </a:solidFill>
                <a:latin typeface="Courier New"/>
                <a:cs typeface="Courier New"/>
              </a:rPr>
              <a:t>background: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10230" y="5281448"/>
            <a:ext cx="135148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sz="3600" spc="0" baseline="4904" dirty="0" smtClean="0">
                <a:solidFill>
                  <a:srgbClr val="980000"/>
                </a:solidFill>
                <a:latin typeface="Courier New"/>
                <a:cs typeface="Courier New"/>
              </a:rPr>
              <a:t>purple;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5669" y="5723408"/>
            <a:ext cx="1168578" cy="7721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sz="3600" spc="0" baseline="4904" dirty="0" smtClean="0">
                <a:solidFill>
                  <a:srgbClr val="980000"/>
                </a:solidFill>
                <a:latin typeface="Courier New"/>
                <a:cs typeface="Courier New"/>
              </a:rPr>
              <a:t>color:</a:t>
            </a:r>
            <a:endParaRPr sz="2400">
              <a:latin typeface="Courier New"/>
              <a:cs typeface="Courier New"/>
            </a:endParaRPr>
          </a:p>
          <a:p>
            <a:pPr marL="12700" marR="45719">
              <a:lnSpc>
                <a:spcPct val="94401"/>
              </a:lnSpc>
              <a:spcBef>
                <a:spcPts val="632"/>
              </a:spcBef>
            </a:pPr>
            <a:r>
              <a:rPr sz="2400" spc="0" dirty="0" smtClean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195830" y="5723408"/>
            <a:ext cx="116857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sz="3600" spc="0" baseline="4904" dirty="0" smtClean="0">
                <a:solidFill>
                  <a:srgbClr val="980000"/>
                </a:solidFill>
                <a:latin typeface="Courier New"/>
                <a:cs typeface="Courier New"/>
              </a:rPr>
              <a:t>green;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915669" y="450778"/>
            <a:ext cx="4889545" cy="1482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970" marR="39873">
              <a:lnSpc>
                <a:spcPts val="4590"/>
              </a:lnSpc>
              <a:spcBef>
                <a:spcPts val="229"/>
              </a:spcBef>
            </a:pPr>
            <a:r>
              <a:rPr sz="4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G</a:t>
            </a:r>
            <a:r>
              <a:rPr sz="4400" spc="-4" dirty="0" smtClean="0">
                <a:solidFill>
                  <a:srgbClr val="732016"/>
                </a:solidFill>
                <a:latin typeface="Times New Roman"/>
                <a:cs typeface="Times New Roman"/>
              </a:rPr>
              <a:t>r</a:t>
            </a:r>
            <a:r>
              <a:rPr sz="4400" spc="9" dirty="0" smtClean="0">
                <a:solidFill>
                  <a:srgbClr val="732016"/>
                </a:solidFill>
                <a:latin typeface="Times New Roman"/>
                <a:cs typeface="Times New Roman"/>
              </a:rPr>
              <a:t>oup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i</a:t>
            </a:r>
            <a:r>
              <a:rPr sz="4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n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g </a:t>
            </a:r>
            <a:r>
              <a:rPr sz="4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Se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lec</a:t>
            </a:r>
            <a:r>
              <a:rPr sz="4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t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o</a:t>
            </a:r>
            <a:r>
              <a:rPr sz="4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r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s</a:t>
            </a:r>
            <a:endParaRPr sz="4400">
              <a:latin typeface="Times New Roman"/>
              <a:cs typeface="Times New Roman"/>
            </a:endParaRPr>
          </a:p>
          <a:p>
            <a:pPr marL="12700">
              <a:lnSpc>
                <a:spcPct val="100041"/>
              </a:lnSpc>
              <a:spcBef>
                <a:spcPts val="1158"/>
              </a:spcBef>
            </a:pPr>
            <a:r>
              <a:rPr sz="2400" spc="-4" dirty="0" smtClean="0">
                <a:latin typeface="Times New Roman"/>
                <a:cs typeface="Times New Roman"/>
              </a:rPr>
              <a:t>G</a:t>
            </a:r>
            <a:r>
              <a:rPr sz="2400" spc="0" dirty="0" smtClean="0">
                <a:latin typeface="Times New Roman"/>
                <a:cs typeface="Times New Roman"/>
              </a:rPr>
              <a:t>roup </a:t>
            </a:r>
            <a:r>
              <a:rPr sz="2400" b="1" spc="9" dirty="0" smtClean="0">
                <a:latin typeface="Times New Roman"/>
                <a:cs typeface="Times New Roman"/>
              </a:rPr>
              <a:t>t</a:t>
            </a:r>
            <a:r>
              <a:rPr sz="2400" b="1" spc="-4" dirty="0" smtClean="0">
                <a:latin typeface="Times New Roman"/>
                <a:cs typeface="Times New Roman"/>
              </a:rPr>
              <a:t>h</a:t>
            </a:r>
            <a:r>
              <a:rPr sz="2400" b="1" spc="0" dirty="0" smtClean="0">
                <a:latin typeface="Times New Roman"/>
                <a:cs typeface="Times New Roman"/>
              </a:rPr>
              <a:t>e </a:t>
            </a:r>
            <a:r>
              <a:rPr sz="2400" b="1" spc="-4" dirty="0" smtClean="0">
                <a:latin typeface="Times New Roman"/>
                <a:cs typeface="Times New Roman"/>
              </a:rPr>
              <a:t>s</a:t>
            </a:r>
            <a:r>
              <a:rPr sz="2400" b="1" spc="0" dirty="0" smtClean="0">
                <a:latin typeface="Times New Roman"/>
                <a:cs typeface="Times New Roman"/>
              </a:rPr>
              <a:t>a</a:t>
            </a:r>
            <a:r>
              <a:rPr sz="2400" b="1" spc="9" dirty="0" smtClean="0">
                <a:latin typeface="Times New Roman"/>
                <a:cs typeface="Times New Roman"/>
              </a:rPr>
              <a:t>m</a:t>
            </a:r>
            <a:r>
              <a:rPr sz="2400" b="1" spc="0" dirty="0" smtClean="0">
                <a:latin typeface="Times New Roman"/>
                <a:cs typeface="Times New Roman"/>
              </a:rPr>
              <a:t>e </a:t>
            </a:r>
            <a:r>
              <a:rPr sz="2400" b="1" spc="-4" dirty="0" smtClean="0">
                <a:latin typeface="Times New Roman"/>
                <a:cs typeface="Times New Roman"/>
              </a:rPr>
              <a:t>s</a:t>
            </a:r>
            <a:r>
              <a:rPr sz="2400" b="1" spc="4" dirty="0" smtClean="0">
                <a:latin typeface="Times New Roman"/>
                <a:cs typeface="Times New Roman"/>
              </a:rPr>
              <a:t>elec</a:t>
            </a:r>
            <a:r>
              <a:rPr sz="2400" b="1" spc="0" dirty="0" smtClean="0">
                <a:latin typeface="Times New Roman"/>
                <a:cs typeface="Times New Roman"/>
              </a:rPr>
              <a:t>tor </a:t>
            </a:r>
            <a:r>
              <a:rPr sz="2400" spc="-4" dirty="0" smtClean="0">
                <a:latin typeface="Times New Roman"/>
                <a:cs typeface="Times New Roman"/>
              </a:rPr>
              <a:t>w</a:t>
            </a:r>
            <a:r>
              <a:rPr sz="2400" spc="4" dirty="0" smtClean="0">
                <a:latin typeface="Times New Roman"/>
                <a:cs typeface="Times New Roman"/>
              </a:rPr>
              <a:t>it</a:t>
            </a:r>
            <a:r>
              <a:rPr sz="2400" spc="0" dirty="0" smtClean="0">
                <a:latin typeface="Times New Roman"/>
                <a:cs typeface="Times New Roman"/>
              </a:rPr>
              <a:t>h d</a:t>
            </a:r>
            <a:r>
              <a:rPr sz="2400" spc="4" dirty="0" smtClean="0">
                <a:latin typeface="Times New Roman"/>
                <a:cs typeface="Times New Roman"/>
              </a:rPr>
              <a:t>i</a:t>
            </a:r>
            <a:r>
              <a:rPr sz="2400" spc="9" dirty="0" smtClean="0">
                <a:latin typeface="Times New Roman"/>
                <a:cs typeface="Times New Roman"/>
              </a:rPr>
              <a:t>f</a:t>
            </a:r>
            <a:r>
              <a:rPr sz="2400" spc="0" dirty="0" smtClean="0">
                <a:latin typeface="Times New Roman"/>
                <a:cs typeface="Times New Roman"/>
              </a:rPr>
              <a:t>f</a:t>
            </a:r>
            <a:r>
              <a:rPr sz="2400" spc="4" dirty="0" smtClean="0"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r</a:t>
            </a:r>
            <a:r>
              <a:rPr sz="2400" spc="4" dirty="0" smtClean="0"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nt 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og</a:t>
            </a:r>
            <a:r>
              <a:rPr sz="2400" spc="4" dirty="0" smtClean="0">
                <a:latin typeface="Times New Roman"/>
                <a:cs typeface="Times New Roman"/>
              </a:rPr>
              <a:t>et</a:t>
            </a:r>
            <a:r>
              <a:rPr sz="2400" spc="0" dirty="0" smtClean="0">
                <a:latin typeface="Times New Roman"/>
                <a:cs typeface="Times New Roman"/>
              </a:rPr>
              <a:t>h</a:t>
            </a:r>
            <a:r>
              <a:rPr sz="2400" spc="4" dirty="0" smtClean="0"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r on </a:t>
            </a:r>
            <a:r>
              <a:rPr sz="2400" spc="9" dirty="0" smtClean="0">
                <a:latin typeface="Times New Roman"/>
                <a:cs typeface="Times New Roman"/>
              </a:rPr>
              <a:t>o</a:t>
            </a:r>
            <a:r>
              <a:rPr sz="2400" spc="-9" dirty="0" smtClean="0">
                <a:latin typeface="Times New Roman"/>
                <a:cs typeface="Times New Roman"/>
              </a:rPr>
              <a:t>n</a:t>
            </a:r>
            <a:r>
              <a:rPr sz="2400" spc="0" dirty="0" smtClean="0">
                <a:latin typeface="Times New Roman"/>
                <a:cs typeface="Times New Roman"/>
              </a:rPr>
              <a:t>e </a:t>
            </a:r>
            <a:r>
              <a:rPr sz="2400" spc="4" dirty="0" smtClean="0">
                <a:latin typeface="Times New Roman"/>
                <a:cs typeface="Times New Roman"/>
              </a:rPr>
              <a:t>l</a:t>
            </a:r>
            <a:r>
              <a:rPr sz="2400" spc="9" dirty="0" smtClean="0">
                <a:latin typeface="Times New Roman"/>
                <a:cs typeface="Times New Roman"/>
              </a:rPr>
              <a:t>i</a:t>
            </a:r>
            <a:r>
              <a:rPr sz="2400" spc="0" dirty="0" smtClean="0">
                <a:latin typeface="Times New Roman"/>
                <a:cs typeface="Times New Roman"/>
              </a:rPr>
              <a:t>n</a:t>
            </a:r>
            <a:r>
              <a:rPr sz="2400" spc="4" dirty="0" smtClean="0"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816498" y="1236825"/>
            <a:ext cx="154853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d</a:t>
            </a:r>
            <a:r>
              <a:rPr sz="2400" spc="4" dirty="0" smtClean="0">
                <a:latin typeface="Times New Roman"/>
                <a:cs typeface="Times New Roman"/>
              </a:rPr>
              <a:t>ecla</a:t>
            </a:r>
            <a:r>
              <a:rPr sz="2400" spc="0" dirty="0" smtClean="0">
                <a:latin typeface="Times New Roman"/>
                <a:cs typeface="Times New Roman"/>
              </a:rPr>
              <a:t>r</a:t>
            </a:r>
            <a:r>
              <a:rPr sz="2400" spc="4" dirty="0" smtClean="0">
                <a:latin typeface="Times New Roman"/>
                <a:cs typeface="Times New Roman"/>
              </a:rPr>
              <a:t>at</a:t>
            </a:r>
            <a:r>
              <a:rPr sz="2400" spc="9" dirty="0" smtClean="0">
                <a:latin typeface="Times New Roman"/>
                <a:cs typeface="Times New Roman"/>
              </a:rPr>
              <a:t>i</a:t>
            </a:r>
            <a:r>
              <a:rPr sz="2400" spc="-9" dirty="0" smtClean="0">
                <a:latin typeface="Times New Roman"/>
                <a:cs typeface="Times New Roman"/>
              </a:rPr>
              <a:t>o</a:t>
            </a:r>
            <a:r>
              <a:rPr sz="2400" spc="9" dirty="0" smtClean="0">
                <a:latin typeface="Times New Roman"/>
                <a:cs typeface="Times New Roman"/>
              </a:rPr>
              <a:t>n</a:t>
            </a:r>
            <a:r>
              <a:rPr sz="2400" spc="0" dirty="0" smtClean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14400" y="2323618"/>
            <a:ext cx="436939" cy="1290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sz="3600" spc="0" baseline="4904" dirty="0" smtClean="0">
                <a:solidFill>
                  <a:srgbClr val="007F00"/>
                </a:solidFill>
                <a:latin typeface="Courier New"/>
                <a:cs typeface="Courier New"/>
              </a:rPr>
              <a:t>h1</a:t>
            </a:r>
            <a:endParaRPr sz="2400">
              <a:latin typeface="Courier New"/>
              <a:cs typeface="Courier New"/>
            </a:endParaRPr>
          </a:p>
          <a:p>
            <a:pPr marL="12700" marR="6627">
              <a:lnSpc>
                <a:spcPct val="130208"/>
              </a:lnSpc>
              <a:spcBef>
                <a:spcPts val="987"/>
              </a:spcBef>
            </a:pPr>
            <a:r>
              <a:rPr sz="2400" spc="0" dirty="0" smtClean="0">
                <a:solidFill>
                  <a:srgbClr val="007F00"/>
                </a:solidFill>
                <a:latin typeface="Courier New"/>
                <a:cs typeface="Courier New"/>
              </a:rPr>
              <a:t>h1 h1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63039" y="2323618"/>
            <a:ext cx="135148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sz="3600" spc="0" baseline="4904" dirty="0" smtClean="0">
                <a:latin typeface="Courier New"/>
                <a:cs typeface="Courier New"/>
              </a:rPr>
              <a:t>{color: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26080" y="2323618"/>
            <a:ext cx="135148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sz="3600" spc="0" baseline="4904" dirty="0" smtClean="0">
                <a:latin typeface="Courier New"/>
                <a:cs typeface="Courier New"/>
              </a:rPr>
              <a:t>black;}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63039" y="2803678"/>
            <a:ext cx="244894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sz="3600" spc="0" baseline="4904" dirty="0" smtClean="0">
                <a:latin typeface="Courier New"/>
                <a:cs typeface="Courier New"/>
              </a:rPr>
              <a:t>{font-weight: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23360" y="2803678"/>
            <a:ext cx="116857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sz="3600" spc="0" baseline="4904" dirty="0" smtClean="0">
                <a:latin typeface="Courier New"/>
                <a:cs typeface="Courier New"/>
              </a:rPr>
              <a:t>bold;}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63039" y="3283738"/>
            <a:ext cx="226603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sz="3600" spc="0" baseline="4904" dirty="0" smtClean="0">
                <a:latin typeface="Courier New"/>
                <a:cs typeface="Courier New"/>
              </a:rPr>
              <a:t>{background: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40479" y="3283738"/>
            <a:ext cx="135148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sz="3600" spc="0" baseline="4904" dirty="0" smtClean="0">
                <a:latin typeface="Courier New"/>
                <a:cs typeface="Courier New"/>
              </a:rPr>
              <a:t>white;}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4400" y="3893902"/>
            <a:ext cx="3788410" cy="2793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2000" i="1" spc="0" dirty="0" smtClean="0">
                <a:latin typeface="Times New Roman"/>
                <a:cs typeface="Times New Roman"/>
              </a:rPr>
              <a:t>Ex</a:t>
            </a:r>
            <a:r>
              <a:rPr sz="2000" i="1" spc="9" dirty="0" smtClean="0">
                <a:latin typeface="Times New Roman"/>
                <a:cs typeface="Times New Roman"/>
              </a:rPr>
              <a:t>a</a:t>
            </a:r>
            <a:r>
              <a:rPr sz="2000" i="1" spc="4" dirty="0" smtClean="0">
                <a:latin typeface="Times New Roman"/>
                <a:cs typeface="Times New Roman"/>
              </a:rPr>
              <a:t>m</a:t>
            </a:r>
            <a:r>
              <a:rPr sz="2000" i="1" spc="9" dirty="0" smtClean="0">
                <a:latin typeface="Times New Roman"/>
                <a:cs typeface="Times New Roman"/>
              </a:rPr>
              <a:t>p</a:t>
            </a:r>
            <a:r>
              <a:rPr sz="2000" i="1" spc="-4" dirty="0" smtClean="0">
                <a:latin typeface="Times New Roman"/>
                <a:cs typeface="Times New Roman"/>
              </a:rPr>
              <a:t>l</a:t>
            </a:r>
            <a:r>
              <a:rPr sz="2000" i="1" spc="0" dirty="0" smtClean="0">
                <a:latin typeface="Times New Roman"/>
                <a:cs typeface="Times New Roman"/>
              </a:rPr>
              <a:t>e </a:t>
            </a:r>
            <a:r>
              <a:rPr sz="2000" i="1" spc="9" dirty="0" smtClean="0">
                <a:latin typeface="Times New Roman"/>
                <a:cs typeface="Times New Roman"/>
              </a:rPr>
              <a:t>o</a:t>
            </a:r>
            <a:r>
              <a:rPr sz="2000" i="1" spc="0" dirty="0" smtClean="0">
                <a:latin typeface="Times New Roman"/>
                <a:cs typeface="Times New Roman"/>
              </a:rPr>
              <a:t>f </a:t>
            </a:r>
            <a:r>
              <a:rPr sz="2000" i="1" spc="9" dirty="0" smtClean="0">
                <a:latin typeface="Times New Roman"/>
                <a:cs typeface="Times New Roman"/>
              </a:rPr>
              <a:t>g</a:t>
            </a:r>
            <a:r>
              <a:rPr sz="2000" i="1" spc="-9" dirty="0" smtClean="0">
                <a:latin typeface="Times New Roman"/>
                <a:cs typeface="Times New Roman"/>
              </a:rPr>
              <a:t>r</a:t>
            </a:r>
            <a:r>
              <a:rPr sz="2000" i="1" spc="9" dirty="0" smtClean="0">
                <a:latin typeface="Times New Roman"/>
                <a:cs typeface="Times New Roman"/>
              </a:rPr>
              <a:t>oup</a:t>
            </a:r>
            <a:r>
              <a:rPr sz="2000" i="1" spc="-4" dirty="0" smtClean="0">
                <a:latin typeface="Times New Roman"/>
                <a:cs typeface="Times New Roman"/>
              </a:rPr>
              <a:t>i</a:t>
            </a:r>
            <a:r>
              <a:rPr sz="2000" i="1" spc="9" dirty="0" smtClean="0">
                <a:latin typeface="Times New Roman"/>
                <a:cs typeface="Times New Roman"/>
              </a:rPr>
              <a:t>n</a:t>
            </a:r>
            <a:r>
              <a:rPr sz="2000" i="1" spc="0" dirty="0" smtClean="0">
                <a:latin typeface="Times New Roman"/>
                <a:cs typeface="Times New Roman"/>
              </a:rPr>
              <a:t>g</a:t>
            </a:r>
            <a:r>
              <a:rPr sz="2000" i="1" spc="9" dirty="0" smtClean="0">
                <a:latin typeface="Times New Roman"/>
                <a:cs typeface="Times New Roman"/>
              </a:rPr>
              <a:t> </a:t>
            </a:r>
            <a:r>
              <a:rPr sz="2000" i="1" spc="0" dirty="0" smtClean="0">
                <a:latin typeface="Times New Roman"/>
                <a:cs typeface="Times New Roman"/>
              </a:rPr>
              <a:t>se</a:t>
            </a:r>
            <a:r>
              <a:rPr sz="2000" i="1" spc="-4" dirty="0" smtClean="0">
                <a:latin typeface="Times New Roman"/>
                <a:cs typeface="Times New Roman"/>
              </a:rPr>
              <a:t>l</a:t>
            </a:r>
            <a:r>
              <a:rPr sz="2000" i="1" spc="0" dirty="0" smtClean="0">
                <a:latin typeface="Times New Roman"/>
                <a:cs typeface="Times New Roman"/>
              </a:rPr>
              <a:t>ec</a:t>
            </a:r>
            <a:r>
              <a:rPr sz="2000" i="1" spc="-4" dirty="0" smtClean="0">
                <a:latin typeface="Times New Roman"/>
                <a:cs typeface="Times New Roman"/>
              </a:rPr>
              <a:t>t</a:t>
            </a:r>
            <a:r>
              <a:rPr sz="2000" i="1" spc="9" dirty="0" smtClean="0">
                <a:latin typeface="Times New Roman"/>
                <a:cs typeface="Times New Roman"/>
              </a:rPr>
              <a:t>o</a:t>
            </a:r>
            <a:r>
              <a:rPr sz="2000" i="1" spc="0" dirty="0" smtClean="0">
                <a:latin typeface="Times New Roman"/>
                <a:cs typeface="Times New Roman"/>
              </a:rPr>
              <a:t>rs </a:t>
            </a:r>
            <a:r>
              <a:rPr sz="2000" i="1" spc="4" dirty="0" smtClean="0">
                <a:latin typeface="Times New Roman"/>
                <a:cs typeface="Times New Roman"/>
              </a:rPr>
              <a:t>(</a:t>
            </a:r>
            <a:r>
              <a:rPr sz="2000" i="1" spc="9" dirty="0" smtClean="0">
                <a:latin typeface="Times New Roman"/>
                <a:cs typeface="Times New Roman"/>
              </a:rPr>
              <a:t>bo</a:t>
            </a:r>
            <a:r>
              <a:rPr sz="2000" i="1" spc="-4" dirty="0" smtClean="0">
                <a:latin typeface="Times New Roman"/>
                <a:cs typeface="Times New Roman"/>
              </a:rPr>
              <a:t>t</a:t>
            </a:r>
            <a:r>
              <a:rPr sz="2000" i="1" spc="0" dirty="0" smtClean="0">
                <a:latin typeface="Times New Roman"/>
                <a:cs typeface="Times New Roman"/>
              </a:rPr>
              <a:t>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04080" y="3893902"/>
            <a:ext cx="403567" cy="2793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2000" i="1" spc="9" dirty="0" smtClean="0">
                <a:latin typeface="Times New Roman"/>
                <a:cs typeface="Times New Roman"/>
              </a:rPr>
              <a:t>a</a:t>
            </a:r>
            <a:r>
              <a:rPr sz="2000" i="1" spc="0" dirty="0" smtClean="0">
                <a:latin typeface="Times New Roman"/>
                <a:cs typeface="Times New Roman"/>
              </a:rPr>
              <a:t>re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07940" y="3893902"/>
            <a:ext cx="968503" cy="2793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2000" i="1" spc="0" dirty="0" smtClean="0">
                <a:latin typeface="Times New Roman"/>
                <a:cs typeface="Times New Roman"/>
              </a:rPr>
              <a:t>c</a:t>
            </a:r>
            <a:r>
              <a:rPr sz="2000" i="1" spc="9" dirty="0" smtClean="0">
                <a:latin typeface="Times New Roman"/>
                <a:cs typeface="Times New Roman"/>
              </a:rPr>
              <a:t>o</a:t>
            </a:r>
            <a:r>
              <a:rPr sz="2000" i="1" spc="0" dirty="0" smtClean="0">
                <a:latin typeface="Times New Roman"/>
                <a:cs typeface="Times New Roman"/>
              </a:rPr>
              <a:t>rrec</a:t>
            </a:r>
            <a:r>
              <a:rPr sz="2000" i="1" spc="-4" dirty="0" smtClean="0">
                <a:latin typeface="Times New Roman"/>
                <a:cs typeface="Times New Roman"/>
              </a:rPr>
              <a:t>t</a:t>
            </a:r>
            <a:r>
              <a:rPr sz="2000" i="1" spc="4" dirty="0" smtClean="0">
                <a:latin typeface="Times New Roman"/>
                <a:cs typeface="Times New Roman"/>
              </a:rPr>
              <a:t>)</a:t>
            </a:r>
            <a:r>
              <a:rPr sz="2000" i="1" spc="0" dirty="0" smtClean="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4400" y="4436898"/>
            <a:ext cx="43693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sz="3600" spc="0" baseline="4904" dirty="0" smtClean="0">
                <a:solidFill>
                  <a:srgbClr val="007F00"/>
                </a:solidFill>
                <a:latin typeface="Courier New"/>
                <a:cs typeface="Courier New"/>
              </a:rPr>
              <a:t>h1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63039" y="4436898"/>
            <a:ext cx="25402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sz="3600" spc="0" baseline="4904" dirty="0" smtClean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4400" y="4916958"/>
            <a:ext cx="116857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sz="3600" spc="0" baseline="4904" dirty="0" smtClean="0">
                <a:latin typeface="Courier New"/>
                <a:cs typeface="Courier New"/>
              </a:rPr>
              <a:t>color: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94560" y="4916958"/>
            <a:ext cx="116857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sz="3600" spc="0" baseline="4904" dirty="0" smtClean="0">
                <a:latin typeface="Courier New"/>
                <a:cs typeface="Courier New"/>
              </a:rPr>
              <a:t>black;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4400" y="5397018"/>
            <a:ext cx="226603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sz="3600" spc="0" baseline="4904" dirty="0" smtClean="0">
                <a:latin typeface="Courier New"/>
                <a:cs typeface="Courier New"/>
              </a:rPr>
              <a:t>font-weight: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91840" y="5397018"/>
            <a:ext cx="98566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sz="3600" spc="0" baseline="4904" dirty="0" smtClean="0">
                <a:latin typeface="Courier New"/>
                <a:cs typeface="Courier New"/>
              </a:rPr>
              <a:t>bold;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4400" y="5877078"/>
            <a:ext cx="2083127" cy="8102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sz="3600" spc="0" baseline="4904" dirty="0" smtClean="0">
                <a:latin typeface="Courier New"/>
                <a:cs typeface="Courier New"/>
              </a:rPr>
              <a:t>background:</a:t>
            </a:r>
            <a:endParaRPr sz="2400">
              <a:latin typeface="Courier New"/>
              <a:cs typeface="Courier New"/>
            </a:endParaRPr>
          </a:p>
          <a:p>
            <a:pPr marL="12700" marR="45719">
              <a:lnSpc>
                <a:spcPct val="94401"/>
              </a:lnSpc>
              <a:spcBef>
                <a:spcPts val="932"/>
              </a:spcBef>
            </a:pPr>
            <a:r>
              <a:rPr sz="2400" spc="0" dirty="0" smtClean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108960" y="5877078"/>
            <a:ext cx="1168578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sz="3600" spc="0" baseline="4904" dirty="0" smtClean="0">
                <a:latin typeface="Courier New"/>
                <a:cs typeface="Courier New"/>
              </a:rPr>
              <a:t>white;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916940" y="450778"/>
            <a:ext cx="4446715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0"/>
              </a:lnSpc>
              <a:spcBef>
                <a:spcPts val="229"/>
              </a:spcBef>
            </a:pPr>
            <a:r>
              <a:rPr sz="4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G</a:t>
            </a:r>
            <a:r>
              <a:rPr sz="4400" spc="-4" dirty="0" smtClean="0">
                <a:solidFill>
                  <a:srgbClr val="732016"/>
                </a:solidFill>
                <a:latin typeface="Times New Roman"/>
                <a:cs typeface="Times New Roman"/>
              </a:rPr>
              <a:t>r</a:t>
            </a:r>
            <a:r>
              <a:rPr sz="4400" spc="9" dirty="0" smtClean="0">
                <a:solidFill>
                  <a:srgbClr val="732016"/>
                </a:solidFill>
                <a:latin typeface="Times New Roman"/>
                <a:cs typeface="Times New Roman"/>
              </a:rPr>
              <a:t>oup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i</a:t>
            </a:r>
            <a:r>
              <a:rPr sz="4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n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g </a:t>
            </a:r>
            <a:r>
              <a:rPr sz="4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Se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lec</a:t>
            </a:r>
            <a:r>
              <a:rPr sz="4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t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o</a:t>
            </a:r>
            <a:r>
              <a:rPr sz="4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r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15669" y="1313025"/>
            <a:ext cx="432745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4" dirty="0" smtClean="0">
                <a:latin typeface="Times New Roman"/>
                <a:cs typeface="Times New Roman"/>
              </a:rPr>
              <a:t>G</a:t>
            </a:r>
            <a:r>
              <a:rPr sz="2400" spc="0" dirty="0" smtClean="0">
                <a:latin typeface="Times New Roman"/>
                <a:cs typeface="Times New Roman"/>
              </a:rPr>
              <a:t>roup </a:t>
            </a:r>
            <a:r>
              <a:rPr sz="2400" b="1" spc="4" dirty="0" smtClean="0">
                <a:latin typeface="Times New Roman"/>
                <a:cs typeface="Times New Roman"/>
              </a:rPr>
              <a:t>di</a:t>
            </a:r>
            <a:r>
              <a:rPr sz="2400" b="1" spc="0" dirty="0" smtClean="0">
                <a:latin typeface="Times New Roman"/>
                <a:cs typeface="Times New Roman"/>
              </a:rPr>
              <a:t>ff</a:t>
            </a:r>
            <a:r>
              <a:rPr sz="2400" b="1" spc="4" dirty="0" smtClean="0">
                <a:latin typeface="Times New Roman"/>
                <a:cs typeface="Times New Roman"/>
              </a:rPr>
              <a:t>ere</a:t>
            </a:r>
            <a:r>
              <a:rPr sz="2400" b="1" spc="-4" dirty="0" smtClean="0">
                <a:latin typeface="Times New Roman"/>
                <a:cs typeface="Times New Roman"/>
              </a:rPr>
              <a:t>n</a:t>
            </a:r>
            <a:r>
              <a:rPr sz="2400" b="1" spc="0" dirty="0" smtClean="0">
                <a:latin typeface="Times New Roman"/>
                <a:cs typeface="Times New Roman"/>
              </a:rPr>
              <a:t>t</a:t>
            </a:r>
            <a:r>
              <a:rPr sz="2400" b="1" spc="9" dirty="0" smtClean="0">
                <a:latin typeface="Times New Roman"/>
                <a:cs typeface="Times New Roman"/>
              </a:rPr>
              <a:t> </a:t>
            </a:r>
            <a:r>
              <a:rPr sz="2400" b="1" spc="-4" dirty="0" smtClean="0">
                <a:latin typeface="Times New Roman"/>
                <a:cs typeface="Times New Roman"/>
              </a:rPr>
              <a:t>s</a:t>
            </a:r>
            <a:r>
              <a:rPr sz="2400" b="1" spc="4" dirty="0" smtClean="0">
                <a:latin typeface="Times New Roman"/>
                <a:cs typeface="Times New Roman"/>
              </a:rPr>
              <a:t>elec</a:t>
            </a:r>
            <a:r>
              <a:rPr sz="2400" b="1" spc="0" dirty="0" smtClean="0">
                <a:latin typeface="Times New Roman"/>
                <a:cs typeface="Times New Roman"/>
              </a:rPr>
              <a:t>to</a:t>
            </a:r>
            <a:r>
              <a:rPr sz="2400" b="1" spc="4" dirty="0" smtClean="0">
                <a:latin typeface="Times New Roman"/>
                <a:cs typeface="Times New Roman"/>
              </a:rPr>
              <a:t>r</a:t>
            </a:r>
            <a:r>
              <a:rPr sz="2400" b="1" spc="0" dirty="0" smtClean="0">
                <a:latin typeface="Times New Roman"/>
                <a:cs typeface="Times New Roman"/>
              </a:rPr>
              <a:t>s</a:t>
            </a:r>
            <a:r>
              <a:rPr sz="2400" b="1" spc="9" dirty="0" smtClean="0">
                <a:latin typeface="Times New Roman"/>
                <a:cs typeface="Times New Roman"/>
              </a:rPr>
              <a:t> </a:t>
            </a:r>
            <a:r>
              <a:rPr sz="2400" spc="-9" dirty="0" smtClean="0">
                <a:latin typeface="Times New Roman"/>
                <a:cs typeface="Times New Roman"/>
              </a:rPr>
              <a:t>w</a:t>
            </a:r>
            <a:r>
              <a:rPr sz="2400" spc="9" dirty="0" smtClean="0">
                <a:latin typeface="Times New Roman"/>
                <a:cs typeface="Times New Roman"/>
              </a:rPr>
              <a:t>i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h 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he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48859" y="1313025"/>
            <a:ext cx="69804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4" dirty="0" smtClean="0">
                <a:latin typeface="Times New Roman"/>
                <a:cs typeface="Times New Roman"/>
              </a:rPr>
              <a:t>s</a:t>
            </a:r>
            <a:r>
              <a:rPr sz="2400" spc="4" dirty="0" smtClean="0">
                <a:latin typeface="Times New Roman"/>
                <a:cs typeface="Times New Roman"/>
              </a:rPr>
              <a:t>am</a:t>
            </a:r>
            <a:r>
              <a:rPr sz="2400" spc="0" dirty="0" smtClean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52642" y="1313025"/>
            <a:ext cx="142869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d</a:t>
            </a:r>
            <a:r>
              <a:rPr sz="2400" spc="4" dirty="0" smtClean="0">
                <a:latin typeface="Times New Roman"/>
                <a:cs typeface="Times New Roman"/>
              </a:rPr>
              <a:t>ecla</a:t>
            </a:r>
            <a:r>
              <a:rPr sz="2400" spc="0" dirty="0" smtClean="0">
                <a:latin typeface="Times New Roman"/>
                <a:cs typeface="Times New Roman"/>
              </a:rPr>
              <a:t>r</a:t>
            </a:r>
            <a:r>
              <a:rPr sz="2400" spc="4" dirty="0" smtClean="0">
                <a:latin typeface="Times New Roman"/>
                <a:cs typeface="Times New Roman"/>
              </a:rPr>
              <a:t>ati</a:t>
            </a:r>
            <a:r>
              <a:rPr sz="2400" spc="0" dirty="0" smtClean="0">
                <a:latin typeface="Times New Roman"/>
                <a:cs typeface="Times New Roman"/>
              </a:rPr>
              <a:t>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386421" y="1313025"/>
            <a:ext cx="3759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15669" y="1678785"/>
            <a:ext cx="51120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one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32610" y="1678785"/>
            <a:ext cx="60573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4" dirty="0" smtClean="0">
                <a:latin typeface="Times New Roman"/>
                <a:cs typeface="Times New Roman"/>
              </a:rPr>
              <a:t>li</a:t>
            </a:r>
            <a:r>
              <a:rPr sz="2400" spc="0" dirty="0" smtClean="0">
                <a:latin typeface="Times New Roman"/>
                <a:cs typeface="Times New Roman"/>
              </a:rPr>
              <a:t>n</a:t>
            </a:r>
            <a:r>
              <a:rPr sz="2400" spc="4" dirty="0" smtClean="0"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5669" y="2598704"/>
            <a:ext cx="505529" cy="15011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00"/>
              </a:lnSpc>
              <a:spcBef>
                <a:spcPts val="150"/>
              </a:spcBef>
            </a:pPr>
            <a:r>
              <a:rPr sz="4200" spc="0" baseline="5254" dirty="0" smtClean="0">
                <a:latin typeface="Courier New"/>
                <a:cs typeface="Courier New"/>
              </a:rPr>
              <a:t>h1</a:t>
            </a:r>
            <a:endParaRPr sz="2800">
              <a:latin typeface="Courier New"/>
              <a:cs typeface="Courier New"/>
            </a:endParaRPr>
          </a:p>
          <a:p>
            <a:pPr marL="12700" marR="5615">
              <a:lnSpc>
                <a:spcPct val="130952"/>
              </a:lnSpc>
              <a:spcBef>
                <a:spcPts val="1127"/>
              </a:spcBef>
            </a:pPr>
            <a:r>
              <a:rPr sz="2800" spc="0" dirty="0" smtClean="0">
                <a:latin typeface="Courier New"/>
                <a:cs typeface="Courier New"/>
              </a:rPr>
              <a:t>h2 h3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55749" y="2598704"/>
            <a:ext cx="1572468" cy="15011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00"/>
              </a:lnSpc>
              <a:spcBef>
                <a:spcPts val="150"/>
              </a:spcBef>
            </a:pPr>
            <a:r>
              <a:rPr sz="4200" spc="0" baseline="5254" dirty="0" smtClean="0">
                <a:latin typeface="Courier New"/>
                <a:cs typeface="Courier New"/>
              </a:rPr>
              <a:t>{</a:t>
            </a:r>
            <a:r>
              <a:rPr sz="4200" spc="0" baseline="5254" dirty="0" smtClean="0">
                <a:solidFill>
                  <a:srgbClr val="980000"/>
                </a:solidFill>
                <a:latin typeface="Courier New"/>
                <a:cs typeface="Courier New"/>
              </a:rPr>
              <a:t>color: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1088"/>
              </a:spcBef>
            </a:pPr>
            <a:r>
              <a:rPr sz="2800" spc="0" dirty="0" smtClean="0">
                <a:latin typeface="Courier New"/>
                <a:cs typeface="Courier New"/>
              </a:rPr>
              <a:t>{</a:t>
            </a:r>
            <a:r>
              <a:rPr sz="2800" spc="0" dirty="0" smtClean="0">
                <a:solidFill>
                  <a:srgbClr val="980000"/>
                </a:solidFill>
                <a:latin typeface="Courier New"/>
                <a:cs typeface="Courier New"/>
              </a:rPr>
              <a:t>color: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1238"/>
              </a:spcBef>
            </a:pPr>
            <a:r>
              <a:rPr sz="2800" spc="0" dirty="0" smtClean="0">
                <a:latin typeface="Courier New"/>
                <a:cs typeface="Courier New"/>
              </a:rPr>
              <a:t>{</a:t>
            </a:r>
            <a:r>
              <a:rPr sz="2800" spc="0" dirty="0" smtClean="0">
                <a:solidFill>
                  <a:srgbClr val="980000"/>
                </a:solidFill>
                <a:latin typeface="Courier New"/>
                <a:cs typeface="Courier New"/>
              </a:rPr>
              <a:t>color: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62630" y="2598704"/>
            <a:ext cx="1792738" cy="15011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7084">
              <a:lnSpc>
                <a:spcPts val="3000"/>
              </a:lnSpc>
              <a:spcBef>
                <a:spcPts val="150"/>
              </a:spcBef>
            </a:pPr>
            <a:r>
              <a:rPr sz="4200" spc="0" baseline="5254" dirty="0" smtClean="0">
                <a:solidFill>
                  <a:srgbClr val="980000"/>
                </a:solidFill>
                <a:latin typeface="Courier New"/>
                <a:cs typeface="Courier New"/>
              </a:rPr>
              <a:t>yellow;</a:t>
            </a:r>
            <a:r>
              <a:rPr sz="4200" spc="0" baseline="5254" dirty="0" smtClean="0"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1088"/>
              </a:spcBef>
            </a:pPr>
            <a:r>
              <a:rPr sz="2800" spc="0" dirty="0" smtClean="0">
                <a:solidFill>
                  <a:srgbClr val="980000"/>
                </a:solidFill>
                <a:latin typeface="Courier New"/>
                <a:cs typeface="Courier New"/>
              </a:rPr>
              <a:t>yellow;</a:t>
            </a:r>
            <a:r>
              <a:rPr sz="2800" spc="0" dirty="0" smtClean="0"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  <a:p>
            <a:pPr marL="12700" marR="7084">
              <a:lnSpc>
                <a:spcPct val="94401"/>
              </a:lnSpc>
              <a:spcBef>
                <a:spcPts val="1238"/>
              </a:spcBef>
            </a:pPr>
            <a:r>
              <a:rPr sz="2800" spc="0" dirty="0" smtClean="0">
                <a:solidFill>
                  <a:srgbClr val="980000"/>
                </a:solidFill>
                <a:latin typeface="Courier New"/>
                <a:cs typeface="Courier New"/>
              </a:rPr>
              <a:t>yellow;</a:t>
            </a:r>
            <a:r>
              <a:rPr sz="2800" spc="0" dirty="0" smtClean="0"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4400" y="4865452"/>
            <a:ext cx="2217419" cy="2793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2000" i="1" spc="0" dirty="0" smtClean="0">
                <a:latin typeface="Times New Roman"/>
                <a:cs typeface="Times New Roman"/>
              </a:rPr>
              <a:t>Ex</a:t>
            </a:r>
            <a:r>
              <a:rPr sz="2000" i="1" spc="9" dirty="0" smtClean="0">
                <a:latin typeface="Times New Roman"/>
                <a:cs typeface="Times New Roman"/>
              </a:rPr>
              <a:t>a</a:t>
            </a:r>
            <a:r>
              <a:rPr sz="2000" i="1" spc="4" dirty="0" smtClean="0">
                <a:latin typeface="Times New Roman"/>
                <a:cs typeface="Times New Roman"/>
              </a:rPr>
              <a:t>m</a:t>
            </a:r>
            <a:r>
              <a:rPr sz="2000" i="1" spc="9" dirty="0" smtClean="0">
                <a:latin typeface="Times New Roman"/>
                <a:cs typeface="Times New Roman"/>
              </a:rPr>
              <a:t>p</a:t>
            </a:r>
            <a:r>
              <a:rPr sz="2000" i="1" spc="-4" dirty="0" smtClean="0">
                <a:latin typeface="Times New Roman"/>
                <a:cs typeface="Times New Roman"/>
              </a:rPr>
              <a:t>l</a:t>
            </a:r>
            <a:r>
              <a:rPr sz="2000" i="1" spc="0" dirty="0" smtClean="0">
                <a:latin typeface="Times New Roman"/>
                <a:cs typeface="Times New Roman"/>
              </a:rPr>
              <a:t>e </a:t>
            </a:r>
            <a:r>
              <a:rPr sz="2000" i="1" spc="9" dirty="0" smtClean="0">
                <a:latin typeface="Times New Roman"/>
                <a:cs typeface="Times New Roman"/>
              </a:rPr>
              <a:t>o</a:t>
            </a:r>
            <a:r>
              <a:rPr sz="2000" i="1" spc="0" dirty="0" smtClean="0">
                <a:latin typeface="Times New Roman"/>
                <a:cs typeface="Times New Roman"/>
              </a:rPr>
              <a:t>f </a:t>
            </a:r>
            <a:r>
              <a:rPr sz="2000" i="1" spc="9" dirty="0" smtClean="0">
                <a:latin typeface="Times New Roman"/>
                <a:cs typeface="Times New Roman"/>
              </a:rPr>
              <a:t>g</a:t>
            </a:r>
            <a:r>
              <a:rPr sz="2000" i="1" spc="-9" dirty="0" smtClean="0">
                <a:latin typeface="Times New Roman"/>
                <a:cs typeface="Times New Roman"/>
              </a:rPr>
              <a:t>r</a:t>
            </a:r>
            <a:r>
              <a:rPr sz="2000" i="1" spc="9" dirty="0" smtClean="0">
                <a:latin typeface="Times New Roman"/>
                <a:cs typeface="Times New Roman"/>
              </a:rPr>
              <a:t>oup</a:t>
            </a:r>
            <a:r>
              <a:rPr sz="2000" i="1" spc="-4" dirty="0" smtClean="0">
                <a:latin typeface="Times New Roman"/>
                <a:cs typeface="Times New Roman"/>
              </a:rPr>
              <a:t>i</a:t>
            </a:r>
            <a:r>
              <a:rPr sz="2000" i="1" spc="9" dirty="0" smtClean="0">
                <a:latin typeface="Times New Roman"/>
                <a:cs typeface="Times New Roman"/>
              </a:rPr>
              <a:t>n</a:t>
            </a:r>
            <a:r>
              <a:rPr sz="2000" i="1" spc="0" dirty="0" smtClean="0">
                <a:latin typeface="Times New Roman"/>
                <a:cs typeface="Times New Roman"/>
              </a:rPr>
              <a:t>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33089" y="4865452"/>
            <a:ext cx="1974557" cy="2793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2000" i="1" spc="0" dirty="0" smtClean="0">
                <a:latin typeface="Times New Roman"/>
                <a:cs typeface="Times New Roman"/>
              </a:rPr>
              <a:t>se</a:t>
            </a:r>
            <a:r>
              <a:rPr sz="2000" i="1" spc="-4" dirty="0" smtClean="0">
                <a:latin typeface="Times New Roman"/>
                <a:cs typeface="Times New Roman"/>
              </a:rPr>
              <a:t>l</a:t>
            </a:r>
            <a:r>
              <a:rPr sz="2000" i="1" spc="0" dirty="0" smtClean="0">
                <a:latin typeface="Times New Roman"/>
                <a:cs typeface="Times New Roman"/>
              </a:rPr>
              <a:t>ec</a:t>
            </a:r>
            <a:r>
              <a:rPr sz="2000" i="1" spc="-4" dirty="0" smtClean="0">
                <a:latin typeface="Times New Roman"/>
                <a:cs typeface="Times New Roman"/>
              </a:rPr>
              <a:t>t</a:t>
            </a:r>
            <a:r>
              <a:rPr sz="2000" i="1" spc="9" dirty="0" smtClean="0">
                <a:latin typeface="Times New Roman"/>
                <a:cs typeface="Times New Roman"/>
              </a:rPr>
              <a:t>o</a:t>
            </a:r>
            <a:r>
              <a:rPr sz="2000" i="1" spc="0" dirty="0" smtClean="0">
                <a:latin typeface="Times New Roman"/>
                <a:cs typeface="Times New Roman"/>
              </a:rPr>
              <a:t>rs </a:t>
            </a:r>
            <a:r>
              <a:rPr sz="2000" i="1" spc="4" dirty="0" smtClean="0">
                <a:latin typeface="Times New Roman"/>
                <a:cs typeface="Times New Roman"/>
              </a:rPr>
              <a:t>(</a:t>
            </a:r>
            <a:r>
              <a:rPr sz="2000" i="1" spc="9" dirty="0" smtClean="0">
                <a:latin typeface="Times New Roman"/>
                <a:cs typeface="Times New Roman"/>
              </a:rPr>
              <a:t>bo</a:t>
            </a:r>
            <a:r>
              <a:rPr sz="2000" i="1" spc="-4" dirty="0" smtClean="0">
                <a:latin typeface="Times New Roman"/>
                <a:cs typeface="Times New Roman"/>
              </a:rPr>
              <a:t>t</a:t>
            </a:r>
            <a:r>
              <a:rPr sz="2000" i="1" spc="0" dirty="0" smtClean="0">
                <a:latin typeface="Times New Roman"/>
                <a:cs typeface="Times New Roman"/>
              </a:rPr>
              <a:t>h</a:t>
            </a:r>
            <a:r>
              <a:rPr sz="2000" i="1" spc="9" dirty="0" smtClean="0">
                <a:latin typeface="Times New Roman"/>
                <a:cs typeface="Times New Roman"/>
              </a:rPr>
              <a:t> a</a:t>
            </a:r>
            <a:r>
              <a:rPr sz="2000" i="1" spc="0" dirty="0" smtClean="0">
                <a:latin typeface="Times New Roman"/>
                <a:cs typeface="Times New Roman"/>
              </a:rPr>
              <a:t>re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07940" y="4865452"/>
            <a:ext cx="968503" cy="2793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2000" i="1" spc="0" dirty="0" smtClean="0">
                <a:latin typeface="Times New Roman"/>
                <a:cs typeface="Times New Roman"/>
              </a:rPr>
              <a:t>c</a:t>
            </a:r>
            <a:r>
              <a:rPr sz="2000" i="1" spc="9" dirty="0" smtClean="0">
                <a:latin typeface="Times New Roman"/>
                <a:cs typeface="Times New Roman"/>
              </a:rPr>
              <a:t>o</a:t>
            </a:r>
            <a:r>
              <a:rPr sz="2000" i="1" spc="0" dirty="0" smtClean="0">
                <a:latin typeface="Times New Roman"/>
                <a:cs typeface="Times New Roman"/>
              </a:rPr>
              <a:t>rrec</a:t>
            </a:r>
            <a:r>
              <a:rPr sz="2000" i="1" spc="-4" dirty="0" smtClean="0">
                <a:latin typeface="Times New Roman"/>
                <a:cs typeface="Times New Roman"/>
              </a:rPr>
              <a:t>t</a:t>
            </a:r>
            <a:r>
              <a:rPr sz="2000" i="1" spc="4" dirty="0" smtClean="0">
                <a:latin typeface="Times New Roman"/>
                <a:cs typeface="Times New Roman"/>
              </a:rPr>
              <a:t>)</a:t>
            </a:r>
            <a:r>
              <a:rPr sz="2000" i="1" spc="0" dirty="0" smtClean="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5669" y="5547644"/>
            <a:ext cx="718924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00"/>
              </a:lnSpc>
              <a:spcBef>
                <a:spcPts val="150"/>
              </a:spcBef>
            </a:pPr>
            <a:r>
              <a:rPr sz="4200" spc="0" baseline="5254" dirty="0" smtClean="0">
                <a:latin typeface="Courier New"/>
                <a:cs typeface="Courier New"/>
              </a:rPr>
              <a:t>h1,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69110" y="5547644"/>
            <a:ext cx="718924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00"/>
              </a:lnSpc>
              <a:spcBef>
                <a:spcPts val="150"/>
              </a:spcBef>
            </a:pPr>
            <a:r>
              <a:rPr sz="4200" spc="0" baseline="5254" dirty="0" smtClean="0">
                <a:latin typeface="Courier New"/>
                <a:cs typeface="Courier New"/>
              </a:rPr>
              <a:t>h2,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22550" y="5547644"/>
            <a:ext cx="505529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00"/>
              </a:lnSpc>
              <a:spcBef>
                <a:spcPts val="150"/>
              </a:spcBef>
            </a:pPr>
            <a:r>
              <a:rPr sz="4200" spc="0" baseline="5254" dirty="0" smtClean="0">
                <a:latin typeface="Courier New"/>
                <a:cs typeface="Courier New"/>
              </a:rPr>
              <a:t>h3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62630" y="5547644"/>
            <a:ext cx="1572468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00"/>
              </a:lnSpc>
              <a:spcBef>
                <a:spcPts val="150"/>
              </a:spcBef>
            </a:pPr>
            <a:r>
              <a:rPr sz="4200" spc="0" baseline="5254" dirty="0" smtClean="0">
                <a:latin typeface="Courier New"/>
                <a:cs typeface="Courier New"/>
              </a:rPr>
              <a:t>{</a:t>
            </a:r>
            <a:r>
              <a:rPr sz="4200" spc="0" baseline="5254" dirty="0" smtClean="0">
                <a:solidFill>
                  <a:srgbClr val="980000"/>
                </a:solidFill>
                <a:latin typeface="Courier New"/>
                <a:cs typeface="Courier New"/>
              </a:rPr>
              <a:t>color: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969510" y="5547644"/>
            <a:ext cx="1785654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00"/>
              </a:lnSpc>
              <a:spcBef>
                <a:spcPts val="150"/>
              </a:spcBef>
            </a:pPr>
            <a:r>
              <a:rPr sz="4200" spc="0" baseline="5254" dirty="0" smtClean="0">
                <a:solidFill>
                  <a:srgbClr val="980000"/>
                </a:solidFill>
                <a:latin typeface="Courier New"/>
                <a:cs typeface="Courier New"/>
              </a:rPr>
              <a:t>yellow;</a:t>
            </a:r>
            <a:r>
              <a:rPr sz="4200" spc="0" baseline="5254" dirty="0" smtClean="0"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16940" y="452048"/>
            <a:ext cx="4244425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0"/>
              </a:lnSpc>
              <a:spcBef>
                <a:spcPts val="229"/>
              </a:spcBef>
            </a:pPr>
            <a:r>
              <a:rPr sz="4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C</a:t>
            </a:r>
            <a:r>
              <a:rPr sz="4400" spc="9" dirty="0" smtClean="0">
                <a:solidFill>
                  <a:srgbClr val="732016"/>
                </a:solidFill>
                <a:latin typeface="Times New Roman"/>
                <a:cs typeface="Times New Roman"/>
              </a:rPr>
              <a:t>o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mmen</a:t>
            </a:r>
            <a:r>
              <a:rPr sz="4400" spc="9" dirty="0" smtClean="0">
                <a:solidFill>
                  <a:srgbClr val="732016"/>
                </a:solidFill>
                <a:latin typeface="Times New Roman"/>
                <a:cs typeface="Times New Roman"/>
              </a:rPr>
              <a:t>t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s in </a:t>
            </a:r>
            <a:r>
              <a:rPr sz="4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CS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5669" y="1730499"/>
            <a:ext cx="215937" cy="2197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65"/>
              </a:lnSpc>
              <a:spcBef>
                <a:spcPts val="158"/>
              </a:spcBef>
            </a:pPr>
            <a:r>
              <a:rPr sz="3000" spc="0" dirty="0" smtClean="0">
                <a:latin typeface="Times New Roman"/>
                <a:cs typeface="Times New Roman"/>
              </a:rPr>
              <a:t>•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092"/>
              </a:spcBef>
            </a:pPr>
            <a:r>
              <a:rPr sz="3000" spc="0" dirty="0" smtClean="0">
                <a:latin typeface="Times New Roman"/>
                <a:cs typeface="Times New Roman"/>
              </a:rPr>
              <a:t>•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250"/>
              </a:spcBef>
            </a:pPr>
            <a:r>
              <a:rPr sz="3000" spc="0" dirty="0" smtClean="0">
                <a:latin typeface="Times New Roman"/>
                <a:cs typeface="Times New Roman"/>
              </a:rPr>
              <a:t>•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250"/>
              </a:spcBef>
            </a:pPr>
            <a:r>
              <a:rPr sz="3000" spc="0" dirty="0" smtClean="0">
                <a:latin typeface="Times New Roman"/>
                <a:cs typeface="Times New Roman"/>
              </a:rPr>
              <a:t>•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07770" y="1754629"/>
            <a:ext cx="7382190" cy="160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7150">
              <a:lnSpc>
                <a:spcPts val="3165"/>
              </a:lnSpc>
              <a:spcBef>
                <a:spcPts val="158"/>
              </a:spcBef>
            </a:pPr>
            <a:r>
              <a:rPr sz="3000" spc="4" dirty="0" smtClean="0">
                <a:latin typeface="Times New Roman"/>
                <a:cs typeface="Times New Roman"/>
              </a:rPr>
              <a:t>E</a:t>
            </a:r>
            <a:r>
              <a:rPr sz="3000" spc="0" dirty="0" smtClean="0">
                <a:latin typeface="Times New Roman"/>
                <a:cs typeface="Times New Roman"/>
              </a:rPr>
              <a:t>xp</a:t>
            </a:r>
            <a:r>
              <a:rPr sz="3000" spc="-14" dirty="0" smtClean="0">
                <a:latin typeface="Times New Roman"/>
                <a:cs typeface="Times New Roman"/>
              </a:rPr>
              <a:t>l</a:t>
            </a:r>
            <a:r>
              <a:rPr sz="3000" spc="9" dirty="0" smtClean="0">
                <a:latin typeface="Times New Roman"/>
                <a:cs typeface="Times New Roman"/>
              </a:rPr>
              <a:t>a</a:t>
            </a:r>
            <a:r>
              <a:rPr sz="3000" spc="-14" dirty="0" smtClean="0">
                <a:latin typeface="Times New Roman"/>
                <a:cs typeface="Times New Roman"/>
              </a:rPr>
              <a:t>i</a:t>
            </a:r>
            <a:r>
              <a:rPr sz="3000" spc="0" dirty="0" smtClean="0">
                <a:latin typeface="Times New Roman"/>
                <a:cs typeface="Times New Roman"/>
              </a:rPr>
              <a:t>n</a:t>
            </a:r>
            <a:r>
              <a:rPr sz="3000" spc="9" dirty="0" smtClean="0">
                <a:latin typeface="Times New Roman"/>
                <a:cs typeface="Times New Roman"/>
              </a:rPr>
              <a:t> </a:t>
            </a:r>
            <a:r>
              <a:rPr sz="3000" spc="0" dirty="0" smtClean="0">
                <a:latin typeface="Times New Roman"/>
                <a:cs typeface="Times New Roman"/>
              </a:rPr>
              <a:t>the p</a:t>
            </a:r>
            <a:r>
              <a:rPr sz="3000" spc="-9" dirty="0" smtClean="0">
                <a:latin typeface="Times New Roman"/>
                <a:cs typeface="Times New Roman"/>
              </a:rPr>
              <a:t>u</a:t>
            </a:r>
            <a:r>
              <a:rPr sz="3000" spc="0" dirty="0" smtClean="0">
                <a:latin typeface="Times New Roman"/>
                <a:cs typeface="Times New Roman"/>
              </a:rPr>
              <a:t>rpose of the coding</a:t>
            </a:r>
            <a:endParaRPr sz="3000">
              <a:latin typeface="Times New Roman"/>
              <a:cs typeface="Times New Roman"/>
            </a:endParaRPr>
          </a:p>
          <a:p>
            <a:pPr marL="12700" marR="57150">
              <a:lnSpc>
                <a:spcPct val="95825"/>
              </a:lnSpc>
              <a:spcBef>
                <a:spcPts val="1092"/>
              </a:spcBef>
            </a:pPr>
            <a:r>
              <a:rPr sz="3000" spc="0" dirty="0" smtClean="0">
                <a:latin typeface="Times New Roman"/>
                <a:cs typeface="Times New Roman"/>
              </a:rPr>
              <a:t>Help o</a:t>
            </a:r>
            <a:r>
              <a:rPr sz="3000" spc="-14" dirty="0" smtClean="0">
                <a:latin typeface="Times New Roman"/>
                <a:cs typeface="Times New Roman"/>
              </a:rPr>
              <a:t>t</a:t>
            </a:r>
            <a:r>
              <a:rPr sz="3000" spc="9" dirty="0" smtClean="0">
                <a:latin typeface="Times New Roman"/>
                <a:cs typeface="Times New Roman"/>
              </a:rPr>
              <a:t>h</a:t>
            </a:r>
            <a:r>
              <a:rPr sz="3000" spc="0" dirty="0" smtClean="0">
                <a:latin typeface="Times New Roman"/>
                <a:cs typeface="Times New Roman"/>
              </a:rPr>
              <a:t>e</a:t>
            </a:r>
            <a:r>
              <a:rPr sz="3000" spc="-9" dirty="0" smtClean="0">
                <a:latin typeface="Times New Roman"/>
                <a:cs typeface="Times New Roman"/>
              </a:rPr>
              <a:t>r</a:t>
            </a:r>
            <a:r>
              <a:rPr sz="3000" spc="0" dirty="0" smtClean="0">
                <a:latin typeface="Times New Roman"/>
                <a:cs typeface="Times New Roman"/>
              </a:rPr>
              <a:t>s read and under</a:t>
            </a:r>
            <a:r>
              <a:rPr sz="3000" spc="-9" dirty="0" smtClean="0">
                <a:latin typeface="Times New Roman"/>
                <a:cs typeface="Times New Roman"/>
              </a:rPr>
              <a:t>s</a:t>
            </a:r>
            <a:r>
              <a:rPr sz="3000" spc="0" dirty="0" smtClean="0">
                <a:latin typeface="Times New Roman"/>
                <a:cs typeface="Times New Roman"/>
              </a:rPr>
              <a:t>tand </a:t>
            </a:r>
            <a:r>
              <a:rPr sz="3000" spc="-14" dirty="0" smtClean="0">
                <a:latin typeface="Times New Roman"/>
                <a:cs typeface="Times New Roman"/>
              </a:rPr>
              <a:t>t</a:t>
            </a:r>
            <a:r>
              <a:rPr sz="3000" spc="0" dirty="0" smtClean="0">
                <a:latin typeface="Times New Roman"/>
                <a:cs typeface="Times New Roman"/>
              </a:rPr>
              <a:t>he</a:t>
            </a:r>
            <a:r>
              <a:rPr sz="3000" spc="9" dirty="0" smtClean="0">
                <a:latin typeface="Times New Roman"/>
                <a:cs typeface="Times New Roman"/>
              </a:rPr>
              <a:t> </a:t>
            </a:r>
            <a:r>
              <a:rPr sz="3000" spc="0" dirty="0" smtClean="0">
                <a:latin typeface="Times New Roman"/>
                <a:cs typeface="Times New Roman"/>
              </a:rPr>
              <a:t>code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250"/>
              </a:spcBef>
            </a:pPr>
            <a:r>
              <a:rPr sz="3000" spc="4" dirty="0" smtClean="0">
                <a:latin typeface="Times New Roman"/>
                <a:cs typeface="Times New Roman"/>
              </a:rPr>
              <a:t>S</a:t>
            </a:r>
            <a:r>
              <a:rPr sz="3000" spc="0" dirty="0" smtClean="0">
                <a:latin typeface="Times New Roman"/>
                <a:cs typeface="Times New Roman"/>
              </a:rPr>
              <a:t>erve as</a:t>
            </a:r>
            <a:r>
              <a:rPr sz="3000" spc="9" dirty="0" smtClean="0">
                <a:latin typeface="Times New Roman"/>
                <a:cs typeface="Times New Roman"/>
              </a:rPr>
              <a:t> </a:t>
            </a:r>
            <a:r>
              <a:rPr sz="3000" spc="0" dirty="0" smtClean="0">
                <a:latin typeface="Times New Roman"/>
                <a:cs typeface="Times New Roman"/>
              </a:rPr>
              <a:t>a reminder</a:t>
            </a:r>
            <a:r>
              <a:rPr sz="3000" spc="-9" dirty="0" smtClean="0">
                <a:latin typeface="Times New Roman"/>
                <a:cs typeface="Times New Roman"/>
              </a:rPr>
              <a:t> </a:t>
            </a:r>
            <a:r>
              <a:rPr sz="3000" spc="0" dirty="0" smtClean="0">
                <a:latin typeface="Times New Roman"/>
                <a:cs typeface="Times New Roman"/>
              </a:rPr>
              <a:t>to y</a:t>
            </a:r>
            <a:r>
              <a:rPr sz="3000" spc="9" dirty="0" smtClean="0">
                <a:latin typeface="Times New Roman"/>
                <a:cs typeface="Times New Roman"/>
              </a:rPr>
              <a:t>o</a:t>
            </a:r>
            <a:r>
              <a:rPr sz="3000" spc="0" dirty="0" smtClean="0">
                <a:latin typeface="Times New Roman"/>
                <a:cs typeface="Times New Roman"/>
              </a:rPr>
              <a:t>u for what </a:t>
            </a:r>
            <a:r>
              <a:rPr sz="3000" spc="-14" dirty="0" smtClean="0">
                <a:latin typeface="Times New Roman"/>
                <a:cs typeface="Times New Roman"/>
              </a:rPr>
              <a:t>i</a:t>
            </a:r>
            <a:r>
              <a:rPr sz="3000" spc="0" dirty="0" smtClean="0">
                <a:latin typeface="Times New Roman"/>
                <a:cs typeface="Times New Roman"/>
              </a:rPr>
              <a:t>t all</a:t>
            </a:r>
            <a:r>
              <a:rPr sz="3000" spc="-9" dirty="0" smtClean="0">
                <a:latin typeface="Times New Roman"/>
                <a:cs typeface="Times New Roman"/>
              </a:rPr>
              <a:t> </a:t>
            </a:r>
            <a:r>
              <a:rPr sz="3000" spc="0" dirty="0" smtClean="0">
                <a:latin typeface="Times New Roman"/>
                <a:cs typeface="Times New Roman"/>
              </a:rPr>
              <a:t>me</a:t>
            </a:r>
            <a:r>
              <a:rPr sz="3000" spc="4" dirty="0" smtClean="0">
                <a:latin typeface="Times New Roman"/>
                <a:cs typeface="Times New Roman"/>
              </a:rPr>
              <a:t>a</a:t>
            </a:r>
            <a:r>
              <a:rPr sz="3000" spc="0" dirty="0" smtClean="0">
                <a:latin typeface="Times New Roman"/>
                <a:cs typeface="Times New Roman"/>
              </a:rPr>
              <a:t>ns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07770" y="3546599"/>
            <a:ext cx="2663444" cy="4063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65"/>
              </a:lnSpc>
              <a:spcBef>
                <a:spcPts val="158"/>
              </a:spcBef>
            </a:pPr>
            <a:r>
              <a:rPr sz="3000" spc="4" dirty="0" smtClean="0">
                <a:latin typeface="Times New Roman"/>
                <a:cs typeface="Times New Roman"/>
              </a:rPr>
              <a:t>S</a:t>
            </a:r>
            <a:r>
              <a:rPr sz="3000" spc="0" dirty="0" smtClean="0">
                <a:latin typeface="Times New Roman"/>
                <a:cs typeface="Times New Roman"/>
              </a:rPr>
              <a:t>ta</a:t>
            </a:r>
            <a:r>
              <a:rPr sz="3000" spc="-14" dirty="0" smtClean="0">
                <a:latin typeface="Times New Roman"/>
                <a:cs typeface="Times New Roman"/>
              </a:rPr>
              <a:t>r</a:t>
            </a:r>
            <a:r>
              <a:rPr sz="3000" spc="0" dirty="0" smtClean="0">
                <a:latin typeface="Times New Roman"/>
                <a:cs typeface="Times New Roman"/>
              </a:rPr>
              <a:t>ts with </a:t>
            </a:r>
            <a:r>
              <a:rPr sz="3000" spc="-14" dirty="0" smtClean="0">
                <a:latin typeface="Times New Roman"/>
                <a:cs typeface="Times New Roman"/>
              </a:rPr>
              <a:t>/</a:t>
            </a:r>
            <a:r>
              <a:rPr sz="3000" spc="0" dirty="0" smtClean="0">
                <a:latin typeface="Times New Roman"/>
                <a:cs typeface="Times New Roman"/>
              </a:rPr>
              <a:t>*</a:t>
            </a:r>
            <a:r>
              <a:rPr sz="3000" spc="9" dirty="0" smtClean="0">
                <a:latin typeface="Times New Roman"/>
                <a:cs typeface="Times New Roman"/>
              </a:rPr>
              <a:t>a</a:t>
            </a:r>
            <a:r>
              <a:rPr sz="3000" spc="0" dirty="0" smtClean="0">
                <a:latin typeface="Times New Roman"/>
                <a:cs typeface="Times New Roman"/>
              </a:rPr>
              <a:t>nd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80306" y="3546599"/>
            <a:ext cx="1850198" cy="4063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65"/>
              </a:lnSpc>
              <a:spcBef>
                <a:spcPts val="158"/>
              </a:spcBef>
            </a:pPr>
            <a:r>
              <a:rPr sz="3000" spc="0" dirty="0" smtClean="0">
                <a:latin typeface="Times New Roman"/>
                <a:cs typeface="Times New Roman"/>
              </a:rPr>
              <a:t>ends with*/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400" y="4687088"/>
            <a:ext cx="25402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sz="3600" spc="0" baseline="4904" dirty="0" smtClean="0">
                <a:latin typeface="Courier New"/>
                <a:cs typeface="Courier New"/>
              </a:rPr>
              <a:t>p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0160" y="4687088"/>
            <a:ext cx="135145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sz="3600" spc="0" baseline="4904" dirty="0" smtClean="0">
                <a:latin typeface="Courier New"/>
                <a:cs typeface="Courier New"/>
              </a:rPr>
              <a:t>{</a:t>
            </a:r>
            <a:r>
              <a:rPr sz="3600" spc="0" baseline="4904" dirty="0" smtClean="0">
                <a:solidFill>
                  <a:srgbClr val="980000"/>
                </a:solidFill>
                <a:latin typeface="Courier New"/>
                <a:cs typeface="Courier New"/>
              </a:rPr>
              <a:t>color: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43200" y="4687088"/>
            <a:ext cx="171730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sz="3600" spc="0" baseline="4904" dirty="0" smtClean="0">
                <a:solidFill>
                  <a:srgbClr val="980000"/>
                </a:solidFill>
                <a:latin typeface="Courier New"/>
                <a:cs typeface="Courier New"/>
              </a:rPr>
              <a:t>#ff0000;}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0" y="4687088"/>
            <a:ext cx="171730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sz="3600" spc="0" baseline="4904" dirty="0" smtClean="0">
                <a:latin typeface="Courier New"/>
                <a:cs typeface="Courier New"/>
              </a:rPr>
              <a:t>/*Company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400800" y="4687088"/>
            <a:ext cx="190021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sz="3600" spc="0" baseline="4904" dirty="0" smtClean="0">
                <a:latin typeface="Courier New"/>
                <a:cs typeface="Courier New"/>
              </a:rPr>
              <a:t>Branding*/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2000" y="1371600"/>
            <a:ext cx="7696200" cy="5105400"/>
          </a:xfrm>
          <a:custGeom>
            <a:avLst/>
            <a:gdLst/>
            <a:ahLst/>
            <a:cxnLst/>
            <a:rect l="l" t="t" r="r" b="b"/>
            <a:pathLst>
              <a:path w="7696200" h="5105400">
                <a:moveTo>
                  <a:pt x="3848100" y="5105400"/>
                </a:moveTo>
                <a:lnTo>
                  <a:pt x="7696200" y="5105400"/>
                </a:lnTo>
                <a:lnTo>
                  <a:pt x="7696200" y="0"/>
                </a:lnTo>
                <a:lnTo>
                  <a:pt x="0" y="0"/>
                </a:lnTo>
                <a:lnTo>
                  <a:pt x="0" y="5105400"/>
                </a:lnTo>
                <a:lnTo>
                  <a:pt x="3848100" y="510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62000" y="1371600"/>
            <a:ext cx="7696200" cy="5105400"/>
          </a:xfrm>
          <a:custGeom>
            <a:avLst/>
            <a:gdLst/>
            <a:ahLst/>
            <a:cxnLst/>
            <a:rect l="l" t="t" r="r" b="b"/>
            <a:pathLst>
              <a:path w="7696200" h="5105400">
                <a:moveTo>
                  <a:pt x="3848100" y="5105400"/>
                </a:moveTo>
                <a:lnTo>
                  <a:pt x="0" y="5105400"/>
                </a:lnTo>
                <a:lnTo>
                  <a:pt x="0" y="0"/>
                </a:lnTo>
                <a:lnTo>
                  <a:pt x="7696200" y="0"/>
                </a:lnTo>
                <a:lnTo>
                  <a:pt x="7696200" y="5105400"/>
                </a:lnTo>
                <a:lnTo>
                  <a:pt x="3848100" y="5105400"/>
                </a:lnTo>
                <a:close/>
              </a:path>
            </a:pathLst>
          </a:custGeom>
          <a:ln w="47801">
            <a:solidFill>
              <a:srgbClr val="9D351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90600" y="1600200"/>
            <a:ext cx="7239000" cy="990600"/>
          </a:xfrm>
          <a:custGeom>
            <a:avLst/>
            <a:gdLst/>
            <a:ahLst/>
            <a:cxnLst/>
            <a:rect l="l" t="t" r="r" b="b"/>
            <a:pathLst>
              <a:path w="7239000" h="990600">
                <a:moveTo>
                  <a:pt x="3619500" y="990600"/>
                </a:moveTo>
                <a:lnTo>
                  <a:pt x="7239000" y="990600"/>
                </a:lnTo>
                <a:lnTo>
                  <a:pt x="7239000" y="0"/>
                </a:lnTo>
                <a:lnTo>
                  <a:pt x="0" y="0"/>
                </a:lnTo>
                <a:lnTo>
                  <a:pt x="0" y="990600"/>
                </a:lnTo>
                <a:lnTo>
                  <a:pt x="3619500" y="990600"/>
                </a:lnTo>
                <a:close/>
              </a:path>
            </a:pathLst>
          </a:custGeom>
          <a:solidFill>
            <a:srgbClr val="E58D8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90600" y="1600200"/>
            <a:ext cx="7239000" cy="990600"/>
          </a:xfrm>
          <a:custGeom>
            <a:avLst/>
            <a:gdLst/>
            <a:ahLst/>
            <a:cxnLst/>
            <a:rect l="l" t="t" r="r" b="b"/>
            <a:pathLst>
              <a:path w="7239000" h="990600">
                <a:moveTo>
                  <a:pt x="3619500" y="990600"/>
                </a:moveTo>
                <a:lnTo>
                  <a:pt x="0" y="990600"/>
                </a:lnTo>
                <a:lnTo>
                  <a:pt x="0" y="0"/>
                </a:lnTo>
                <a:lnTo>
                  <a:pt x="7239000" y="0"/>
                </a:lnTo>
                <a:lnTo>
                  <a:pt x="7239000" y="990600"/>
                </a:lnTo>
                <a:lnTo>
                  <a:pt x="3619500" y="990600"/>
                </a:lnTo>
                <a:close/>
              </a:path>
            </a:pathLst>
          </a:custGeom>
          <a:ln w="12579">
            <a:solidFill>
              <a:srgbClr val="58585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90600" y="5257800"/>
            <a:ext cx="7239000" cy="990600"/>
          </a:xfrm>
          <a:custGeom>
            <a:avLst/>
            <a:gdLst/>
            <a:ahLst/>
            <a:cxnLst/>
            <a:rect l="l" t="t" r="r" b="b"/>
            <a:pathLst>
              <a:path w="7239000" h="990600">
                <a:moveTo>
                  <a:pt x="3619500" y="990600"/>
                </a:moveTo>
                <a:lnTo>
                  <a:pt x="7239000" y="990600"/>
                </a:lnTo>
                <a:lnTo>
                  <a:pt x="7239000" y="0"/>
                </a:lnTo>
                <a:lnTo>
                  <a:pt x="0" y="0"/>
                </a:lnTo>
                <a:lnTo>
                  <a:pt x="0" y="990600"/>
                </a:lnTo>
                <a:lnTo>
                  <a:pt x="3619500" y="990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90600" y="5257800"/>
            <a:ext cx="7239000" cy="990600"/>
          </a:xfrm>
          <a:custGeom>
            <a:avLst/>
            <a:gdLst/>
            <a:ahLst/>
            <a:cxnLst/>
            <a:rect l="l" t="t" r="r" b="b"/>
            <a:pathLst>
              <a:path w="7239000" h="990600">
                <a:moveTo>
                  <a:pt x="3619500" y="990600"/>
                </a:moveTo>
                <a:lnTo>
                  <a:pt x="0" y="990600"/>
                </a:lnTo>
                <a:lnTo>
                  <a:pt x="0" y="0"/>
                </a:lnTo>
                <a:lnTo>
                  <a:pt x="7239000" y="0"/>
                </a:lnTo>
                <a:lnTo>
                  <a:pt x="7239000" y="990600"/>
                </a:lnTo>
                <a:lnTo>
                  <a:pt x="3619500" y="990600"/>
                </a:lnTo>
                <a:close/>
              </a:path>
            </a:pathLst>
          </a:custGeom>
          <a:ln w="12579">
            <a:solidFill>
              <a:srgbClr val="58585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90600" y="2743200"/>
            <a:ext cx="1981200" cy="2362200"/>
          </a:xfrm>
          <a:custGeom>
            <a:avLst/>
            <a:gdLst/>
            <a:ahLst/>
            <a:cxnLst/>
            <a:rect l="l" t="t" r="r" b="b"/>
            <a:pathLst>
              <a:path w="1981200" h="2362200">
                <a:moveTo>
                  <a:pt x="990600" y="2362200"/>
                </a:moveTo>
                <a:lnTo>
                  <a:pt x="1981200" y="2362200"/>
                </a:lnTo>
                <a:lnTo>
                  <a:pt x="1981200" y="0"/>
                </a:lnTo>
                <a:lnTo>
                  <a:pt x="0" y="0"/>
                </a:lnTo>
                <a:lnTo>
                  <a:pt x="0" y="2362200"/>
                </a:lnTo>
                <a:lnTo>
                  <a:pt x="990600" y="2362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90600" y="2743200"/>
            <a:ext cx="1981200" cy="2362200"/>
          </a:xfrm>
          <a:custGeom>
            <a:avLst/>
            <a:gdLst/>
            <a:ahLst/>
            <a:cxnLst/>
            <a:rect l="l" t="t" r="r" b="b"/>
            <a:pathLst>
              <a:path w="1981200" h="2362200">
                <a:moveTo>
                  <a:pt x="990600" y="2362200"/>
                </a:moveTo>
                <a:lnTo>
                  <a:pt x="0" y="2362200"/>
                </a:lnTo>
                <a:lnTo>
                  <a:pt x="0" y="0"/>
                </a:lnTo>
                <a:lnTo>
                  <a:pt x="1981200" y="0"/>
                </a:lnTo>
                <a:lnTo>
                  <a:pt x="1981200" y="2362200"/>
                </a:lnTo>
                <a:lnTo>
                  <a:pt x="990600" y="2362200"/>
                </a:lnTo>
                <a:close/>
              </a:path>
            </a:pathLst>
          </a:custGeom>
          <a:ln w="12579">
            <a:solidFill>
              <a:srgbClr val="58585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24200" y="2743200"/>
            <a:ext cx="5105400" cy="2362200"/>
          </a:xfrm>
          <a:custGeom>
            <a:avLst/>
            <a:gdLst/>
            <a:ahLst/>
            <a:cxnLst/>
            <a:rect l="l" t="t" r="r" b="b"/>
            <a:pathLst>
              <a:path w="5105400" h="2362200">
                <a:moveTo>
                  <a:pt x="2552700" y="2362200"/>
                </a:moveTo>
                <a:lnTo>
                  <a:pt x="5105400" y="2362200"/>
                </a:lnTo>
                <a:lnTo>
                  <a:pt x="5105400" y="0"/>
                </a:lnTo>
                <a:lnTo>
                  <a:pt x="0" y="0"/>
                </a:lnTo>
                <a:lnTo>
                  <a:pt x="0" y="2362200"/>
                </a:lnTo>
                <a:lnTo>
                  <a:pt x="2552700" y="2362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24200" y="2743200"/>
            <a:ext cx="5105400" cy="2362200"/>
          </a:xfrm>
          <a:custGeom>
            <a:avLst/>
            <a:gdLst/>
            <a:ahLst/>
            <a:cxnLst/>
            <a:rect l="l" t="t" r="r" b="b"/>
            <a:pathLst>
              <a:path w="5105400" h="2362200">
                <a:moveTo>
                  <a:pt x="2552700" y="2362200"/>
                </a:moveTo>
                <a:lnTo>
                  <a:pt x="0" y="2362200"/>
                </a:lnTo>
                <a:lnTo>
                  <a:pt x="0" y="0"/>
                </a:lnTo>
                <a:lnTo>
                  <a:pt x="5105400" y="0"/>
                </a:lnTo>
                <a:lnTo>
                  <a:pt x="5105400" y="2362200"/>
                </a:lnTo>
                <a:lnTo>
                  <a:pt x="2552700" y="2362200"/>
                </a:lnTo>
                <a:close/>
              </a:path>
            </a:pathLst>
          </a:custGeom>
          <a:ln w="12579">
            <a:solidFill>
              <a:srgbClr val="58585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40740" y="443158"/>
            <a:ext cx="7622542" cy="938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0"/>
              </a:lnSpc>
              <a:spcBef>
                <a:spcPts val="229"/>
              </a:spcBef>
            </a:pPr>
            <a:r>
              <a:rPr sz="4400" spc="-304" dirty="0" smtClean="0">
                <a:solidFill>
                  <a:srgbClr val="732016"/>
                </a:solidFill>
                <a:latin typeface="Times New Roman"/>
                <a:cs typeface="Times New Roman"/>
              </a:rPr>
              <a:t>T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y</a:t>
            </a:r>
            <a:r>
              <a:rPr sz="4400" spc="9" dirty="0" smtClean="0">
                <a:solidFill>
                  <a:srgbClr val="732016"/>
                </a:solidFill>
                <a:latin typeface="Times New Roman"/>
                <a:cs typeface="Times New Roman"/>
              </a:rPr>
              <a:t>pi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cal</a:t>
            </a:r>
            <a:r>
              <a:rPr sz="4400" spc="-84" dirty="0" smtClean="0">
                <a:solidFill>
                  <a:srgbClr val="732016"/>
                </a:solidFill>
                <a:latin typeface="Times New Roman"/>
                <a:cs typeface="Times New Roman"/>
              </a:rPr>
              <a:t> </a:t>
            </a:r>
            <a:r>
              <a:rPr sz="4400" spc="-339" dirty="0" smtClean="0">
                <a:solidFill>
                  <a:srgbClr val="732016"/>
                </a:solidFill>
                <a:latin typeface="Times New Roman"/>
                <a:cs typeface="Times New Roman"/>
              </a:rPr>
              <a:t>W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eb</a:t>
            </a:r>
            <a:r>
              <a:rPr sz="4400" spc="14" dirty="0" smtClean="0">
                <a:solidFill>
                  <a:srgbClr val="732016"/>
                </a:solidFill>
                <a:latin typeface="Times New Roman"/>
                <a:cs typeface="Times New Roman"/>
              </a:rPr>
              <a:t> </a:t>
            </a:r>
            <a:r>
              <a:rPr sz="4400" spc="-4" dirty="0" smtClean="0">
                <a:solidFill>
                  <a:srgbClr val="732016"/>
                </a:solidFill>
                <a:latin typeface="Times New Roman"/>
                <a:cs typeface="Times New Roman"/>
              </a:rPr>
              <a:t>P</a:t>
            </a:r>
            <a:r>
              <a:rPr sz="4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a</a:t>
            </a:r>
            <a:r>
              <a:rPr sz="4400" spc="9" dirty="0" smtClean="0">
                <a:solidFill>
                  <a:srgbClr val="732016"/>
                </a:solidFill>
                <a:latin typeface="Times New Roman"/>
                <a:cs typeface="Times New Roman"/>
              </a:rPr>
              <a:t>g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e </a:t>
            </a:r>
            <a:r>
              <a:rPr sz="4400" spc="-4" dirty="0" smtClean="0">
                <a:solidFill>
                  <a:srgbClr val="732016"/>
                </a:solidFill>
                <a:latin typeface="Times New Roman"/>
                <a:cs typeface="Times New Roman"/>
              </a:rPr>
              <a:t>(</a:t>
            </a:r>
            <a:r>
              <a:rPr sz="4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B</a:t>
            </a:r>
            <a:r>
              <a:rPr sz="4400" spc="-4" dirty="0" smtClean="0">
                <a:solidFill>
                  <a:srgbClr val="732016"/>
                </a:solidFill>
                <a:latin typeface="Times New Roman"/>
                <a:cs typeface="Times New Roman"/>
              </a:rPr>
              <a:t>r</a:t>
            </a:r>
            <a:r>
              <a:rPr sz="4400" spc="9" dirty="0" smtClean="0">
                <a:solidFill>
                  <a:srgbClr val="732016"/>
                </a:solidFill>
                <a:latin typeface="Times New Roman"/>
                <a:cs typeface="Times New Roman"/>
              </a:rPr>
              <a:t>o</a:t>
            </a:r>
            <a:r>
              <a:rPr sz="4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w</a:t>
            </a:r>
            <a:r>
              <a:rPr sz="4400" spc="9" dirty="0" smtClean="0">
                <a:solidFill>
                  <a:srgbClr val="732016"/>
                </a:solidFill>
                <a:latin typeface="Times New Roman"/>
                <a:cs typeface="Times New Roman"/>
              </a:rPr>
              <a:t>s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er)</a:t>
            </a:r>
            <a:endParaRPr sz="4400">
              <a:latin typeface="Times New Roman"/>
              <a:cs typeface="Times New Roman"/>
            </a:endParaRPr>
          </a:p>
          <a:p>
            <a:pPr marR="12700" algn="r">
              <a:lnSpc>
                <a:spcPts val="2745"/>
              </a:lnSpc>
            </a:pPr>
            <a:r>
              <a:rPr sz="3600" spc="0" baseline="-1207" dirty="0" smtClean="0">
                <a:solidFill>
                  <a:srgbClr val="9D3510"/>
                </a:solidFill>
                <a:latin typeface="Times New Roman"/>
                <a:cs typeface="Times New Roman"/>
              </a:rPr>
              <a:t>Con</a:t>
            </a:r>
            <a:r>
              <a:rPr sz="3600" spc="4" baseline="-1207" dirty="0" smtClean="0">
                <a:solidFill>
                  <a:srgbClr val="9D3510"/>
                </a:solidFill>
                <a:latin typeface="Times New Roman"/>
                <a:cs typeface="Times New Roman"/>
              </a:rPr>
              <a:t>tai</a:t>
            </a:r>
            <a:r>
              <a:rPr sz="3600" spc="0" baseline="-1207" dirty="0" smtClean="0">
                <a:solidFill>
                  <a:srgbClr val="9D3510"/>
                </a:solidFill>
                <a:latin typeface="Times New Roman"/>
                <a:cs typeface="Times New Roman"/>
              </a:rPr>
              <a:t>n</a:t>
            </a:r>
            <a:r>
              <a:rPr sz="3600" spc="4" baseline="-1207" dirty="0" smtClean="0">
                <a:solidFill>
                  <a:srgbClr val="9D3510"/>
                </a:solidFill>
                <a:latin typeface="Times New Roman"/>
                <a:cs typeface="Times New Roman"/>
              </a:rPr>
              <a:t>e</a:t>
            </a:r>
            <a:r>
              <a:rPr sz="3600" spc="0" baseline="-1207" dirty="0" smtClean="0">
                <a:solidFill>
                  <a:srgbClr val="9D3510"/>
                </a:solidFill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0600" y="5257800"/>
            <a:ext cx="7239000" cy="990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3124200" y="2743200"/>
            <a:ext cx="5105400" cy="2362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990600" y="2743200"/>
            <a:ext cx="1981200" cy="2362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990600" y="1600200"/>
            <a:ext cx="7239000" cy="990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762000" y="1371600"/>
            <a:ext cx="7696200" cy="5105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3406140" marR="3406036" algn="ctr">
              <a:lnSpc>
                <a:spcPct val="95825"/>
              </a:lnSpc>
              <a:spcBef>
                <a:spcPts val="3469"/>
              </a:spcBef>
            </a:pPr>
            <a:r>
              <a:rPr sz="2400" spc="0" dirty="0" smtClean="0">
                <a:solidFill>
                  <a:srgbClr val="980000"/>
                </a:solidFill>
                <a:latin typeface="Times New Roman"/>
                <a:cs typeface="Times New Roman"/>
              </a:rPr>
              <a:t>h</a:t>
            </a:r>
            <a:r>
              <a:rPr sz="2400" spc="4" dirty="0" smtClean="0">
                <a:solidFill>
                  <a:srgbClr val="980000"/>
                </a:solidFill>
                <a:latin typeface="Times New Roman"/>
                <a:cs typeface="Times New Roman"/>
              </a:rPr>
              <a:t>e</a:t>
            </a:r>
            <a:r>
              <a:rPr sz="2400" spc="-4" dirty="0" smtClean="0">
                <a:solidFill>
                  <a:srgbClr val="980000"/>
                </a:solidFill>
                <a:latin typeface="Times New Roman"/>
                <a:cs typeface="Times New Roman"/>
              </a:rPr>
              <a:t>a</a:t>
            </a:r>
            <a:r>
              <a:rPr sz="2400" spc="0" dirty="0" smtClean="0">
                <a:solidFill>
                  <a:srgbClr val="980000"/>
                </a:solidFill>
                <a:latin typeface="Times New Roman"/>
                <a:cs typeface="Times New Roman"/>
              </a:rPr>
              <a:t>d</a:t>
            </a:r>
            <a:r>
              <a:rPr sz="2400" spc="4" dirty="0" smtClean="0">
                <a:solidFill>
                  <a:srgbClr val="980000"/>
                </a:solidFill>
                <a:latin typeface="Times New Roman"/>
                <a:cs typeface="Times New Roman"/>
              </a:rPr>
              <a:t>e</a:t>
            </a:r>
            <a:r>
              <a:rPr sz="2400" spc="0" dirty="0" smtClean="0">
                <a:solidFill>
                  <a:srgbClr val="980000"/>
                </a:solidFill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  <a:p>
            <a:pPr marL="880110">
              <a:lnSpc>
                <a:spcPct val="95825"/>
              </a:lnSpc>
              <a:spcBef>
                <a:spcPts val="10930"/>
              </a:spcBef>
            </a:pPr>
            <a:r>
              <a:rPr sz="2400" spc="4" dirty="0" smtClean="0">
                <a:solidFill>
                  <a:srgbClr val="980000"/>
                </a:solidFill>
                <a:latin typeface="Times New Roman"/>
                <a:cs typeface="Times New Roman"/>
              </a:rPr>
              <a:t>me</a:t>
            </a:r>
            <a:r>
              <a:rPr sz="2400" spc="0" dirty="0" smtClean="0">
                <a:solidFill>
                  <a:srgbClr val="980000"/>
                </a:solidFill>
                <a:latin typeface="Times New Roman"/>
                <a:cs typeface="Times New Roman"/>
              </a:rPr>
              <a:t>nu                                       </a:t>
            </a:r>
            <a:r>
              <a:rPr sz="2400" spc="29" dirty="0" smtClean="0">
                <a:solidFill>
                  <a:srgbClr val="980000"/>
                </a:solidFill>
                <a:latin typeface="Times New Roman"/>
                <a:cs typeface="Times New Roman"/>
              </a:rPr>
              <a:t> </a:t>
            </a:r>
            <a:r>
              <a:rPr sz="2400" spc="4" dirty="0" smtClean="0">
                <a:solidFill>
                  <a:srgbClr val="980000"/>
                </a:solidFill>
                <a:latin typeface="Times New Roman"/>
                <a:cs typeface="Times New Roman"/>
              </a:rPr>
              <a:t>mai</a:t>
            </a:r>
            <a:r>
              <a:rPr sz="2400" spc="0" dirty="0" smtClean="0">
                <a:solidFill>
                  <a:srgbClr val="980000"/>
                </a:solidFill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  <a:p>
            <a:pPr marL="3448049" marR="3448250" algn="ctr">
              <a:lnSpc>
                <a:spcPct val="95825"/>
              </a:lnSpc>
              <a:spcBef>
                <a:spcPts val="12240"/>
              </a:spcBef>
            </a:pPr>
            <a:r>
              <a:rPr sz="2400" spc="0" dirty="0" smtClean="0">
                <a:solidFill>
                  <a:srgbClr val="980000"/>
                </a:solidFill>
                <a:latin typeface="Times New Roman"/>
                <a:cs typeface="Times New Roman"/>
              </a:rPr>
              <a:t>foo</a:t>
            </a:r>
            <a:r>
              <a:rPr sz="2400" spc="4" dirty="0" smtClean="0">
                <a:solidFill>
                  <a:srgbClr val="980000"/>
                </a:solidFill>
                <a:latin typeface="Times New Roman"/>
                <a:cs typeface="Times New Roman"/>
              </a:rPr>
              <a:t>te</a:t>
            </a:r>
            <a:r>
              <a:rPr sz="2400" spc="0" dirty="0" smtClean="0">
                <a:solidFill>
                  <a:srgbClr val="980000"/>
                </a:solidFill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39469" y="443158"/>
            <a:ext cx="6303666" cy="1570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970" marR="39873">
              <a:lnSpc>
                <a:spcPts val="4590"/>
              </a:lnSpc>
              <a:spcBef>
                <a:spcPts val="229"/>
              </a:spcBef>
            </a:pPr>
            <a:r>
              <a:rPr sz="4400" spc="-304" dirty="0" smtClean="0">
                <a:solidFill>
                  <a:srgbClr val="732016"/>
                </a:solidFill>
                <a:latin typeface="Times New Roman"/>
                <a:cs typeface="Times New Roman"/>
              </a:rPr>
              <a:t>T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y</a:t>
            </a:r>
            <a:r>
              <a:rPr sz="4400" spc="9" dirty="0" smtClean="0">
                <a:solidFill>
                  <a:srgbClr val="732016"/>
                </a:solidFill>
                <a:latin typeface="Times New Roman"/>
                <a:cs typeface="Times New Roman"/>
              </a:rPr>
              <a:t>pi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cal</a:t>
            </a:r>
            <a:r>
              <a:rPr sz="4400" spc="-84" dirty="0" smtClean="0">
                <a:solidFill>
                  <a:srgbClr val="732016"/>
                </a:solidFill>
                <a:latin typeface="Times New Roman"/>
                <a:cs typeface="Times New Roman"/>
              </a:rPr>
              <a:t> </a:t>
            </a:r>
            <a:r>
              <a:rPr sz="4400" spc="-339" dirty="0" smtClean="0">
                <a:solidFill>
                  <a:srgbClr val="732016"/>
                </a:solidFill>
                <a:latin typeface="Times New Roman"/>
                <a:cs typeface="Times New Roman"/>
              </a:rPr>
              <a:t>W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eb</a:t>
            </a:r>
            <a:r>
              <a:rPr sz="4400" spc="14" dirty="0" smtClean="0">
                <a:solidFill>
                  <a:srgbClr val="732016"/>
                </a:solidFill>
                <a:latin typeface="Times New Roman"/>
                <a:cs typeface="Times New Roman"/>
              </a:rPr>
              <a:t> </a:t>
            </a:r>
            <a:r>
              <a:rPr sz="4400" spc="-4" dirty="0" smtClean="0">
                <a:solidFill>
                  <a:srgbClr val="732016"/>
                </a:solidFill>
                <a:latin typeface="Times New Roman"/>
                <a:cs typeface="Times New Roman"/>
              </a:rPr>
              <a:t>P</a:t>
            </a:r>
            <a:r>
              <a:rPr sz="4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a</a:t>
            </a:r>
            <a:r>
              <a:rPr sz="4400" spc="9" dirty="0" smtClean="0">
                <a:solidFill>
                  <a:srgbClr val="732016"/>
                </a:solidFill>
                <a:latin typeface="Times New Roman"/>
                <a:cs typeface="Times New Roman"/>
              </a:rPr>
              <a:t>g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e </a:t>
            </a:r>
            <a:r>
              <a:rPr sz="4400" spc="-4" dirty="0" smtClean="0">
                <a:solidFill>
                  <a:srgbClr val="732016"/>
                </a:solidFill>
                <a:latin typeface="Times New Roman"/>
                <a:cs typeface="Times New Roman"/>
              </a:rPr>
              <a:t>(</a:t>
            </a:r>
            <a:r>
              <a:rPr sz="4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H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TML)</a:t>
            </a:r>
            <a:endParaRPr sz="4400">
              <a:latin typeface="Times New Roman"/>
              <a:cs typeface="Times New Roman"/>
            </a:endParaRPr>
          </a:p>
          <a:p>
            <a:pPr marL="12700">
              <a:lnSpc>
                <a:spcPct val="100041"/>
              </a:lnSpc>
              <a:spcBef>
                <a:spcPts val="1858"/>
              </a:spcBef>
            </a:pPr>
            <a:r>
              <a:rPr sz="2400" spc="-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yp</a:t>
            </a:r>
            <a:r>
              <a:rPr sz="2400" spc="9" dirty="0" smtClean="0">
                <a:latin typeface="Times New Roman"/>
                <a:cs typeface="Times New Roman"/>
              </a:rPr>
              <a:t>i</a:t>
            </a:r>
            <a:r>
              <a:rPr sz="2400" spc="-4" dirty="0" smtClean="0">
                <a:latin typeface="Times New Roman"/>
                <a:cs typeface="Times New Roman"/>
              </a:rPr>
              <a:t>c</a:t>
            </a:r>
            <a:r>
              <a:rPr sz="2400" spc="4" dirty="0" smtClean="0">
                <a:latin typeface="Times New Roman"/>
                <a:cs typeface="Times New Roman"/>
              </a:rPr>
              <a:t>a</a:t>
            </a:r>
            <a:r>
              <a:rPr sz="2400" spc="0" dirty="0" smtClean="0">
                <a:latin typeface="Times New Roman"/>
                <a:cs typeface="Times New Roman"/>
              </a:rPr>
              <a:t>l </a:t>
            </a:r>
            <a:r>
              <a:rPr sz="2400" spc="-4" dirty="0" smtClean="0">
                <a:latin typeface="Times New Roman"/>
                <a:cs typeface="Times New Roman"/>
              </a:rPr>
              <a:t>H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-4" dirty="0" smtClean="0">
                <a:latin typeface="Times New Roman"/>
                <a:cs typeface="Times New Roman"/>
              </a:rPr>
              <a:t>M</a:t>
            </a:r>
            <a:r>
              <a:rPr sz="2400" spc="0" dirty="0" smtClean="0">
                <a:latin typeface="Times New Roman"/>
                <a:cs typeface="Times New Roman"/>
              </a:rPr>
              <a:t>L </a:t>
            </a:r>
            <a:r>
              <a:rPr sz="2400" spc="-4" dirty="0" smtClean="0">
                <a:latin typeface="Times New Roman"/>
                <a:cs typeface="Times New Roman"/>
              </a:rPr>
              <a:t>W</a:t>
            </a:r>
            <a:r>
              <a:rPr sz="2400" spc="4" dirty="0" smtClean="0"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b p</a:t>
            </a:r>
            <a:r>
              <a:rPr sz="2400" spc="4" dirty="0" smtClean="0">
                <a:latin typeface="Times New Roman"/>
                <a:cs typeface="Times New Roman"/>
              </a:rPr>
              <a:t>a</a:t>
            </a:r>
            <a:r>
              <a:rPr sz="2400" spc="0" dirty="0" smtClean="0">
                <a:latin typeface="Times New Roman"/>
                <a:cs typeface="Times New Roman"/>
              </a:rPr>
              <a:t>ge </a:t>
            </a:r>
            <a:r>
              <a:rPr sz="2400" spc="4" dirty="0" smtClean="0">
                <a:latin typeface="Times New Roman"/>
                <a:cs typeface="Times New Roman"/>
              </a:rPr>
              <a:t>i</a:t>
            </a:r>
            <a:r>
              <a:rPr sz="2400" spc="0" dirty="0" smtClean="0">
                <a:latin typeface="Times New Roman"/>
                <a:cs typeface="Times New Roman"/>
              </a:rPr>
              <a:t>s</a:t>
            </a:r>
            <a:r>
              <a:rPr sz="2400" spc="4" dirty="0" smtClean="0">
                <a:latin typeface="Times New Roman"/>
                <a:cs typeface="Times New Roman"/>
              </a:rPr>
              <a:t> ma</a:t>
            </a:r>
            <a:r>
              <a:rPr sz="2400" spc="-9" dirty="0" smtClean="0">
                <a:latin typeface="Times New Roman"/>
                <a:cs typeface="Times New Roman"/>
              </a:rPr>
              <a:t>d</a:t>
            </a:r>
            <a:r>
              <a:rPr sz="2400" spc="0" dirty="0" smtClean="0">
                <a:latin typeface="Times New Roman"/>
                <a:cs typeface="Times New Roman"/>
              </a:rPr>
              <a:t>e up of</a:t>
            </a:r>
            <a:r>
              <a:rPr sz="2400" spc="9" dirty="0" smtClean="0">
                <a:latin typeface="Times New Roman"/>
                <a:cs typeface="Times New Roman"/>
              </a:rPr>
              <a:t> </a:t>
            </a:r>
            <a:r>
              <a:rPr sz="2400" spc="4" dirty="0" smtClean="0">
                <a:latin typeface="Times New Roman"/>
                <a:cs typeface="Times New Roman"/>
              </a:rPr>
              <a:t>c</a:t>
            </a:r>
            <a:r>
              <a:rPr sz="2400" spc="0" dirty="0" smtClean="0">
                <a:latin typeface="Times New Roman"/>
                <a:cs typeface="Times New Roman"/>
              </a:rPr>
              <a:t>on</a:t>
            </a:r>
            <a:r>
              <a:rPr sz="2400" spc="4" dirty="0" smtClean="0">
                <a:latin typeface="Times New Roman"/>
                <a:cs typeface="Times New Roman"/>
              </a:rPr>
              <a:t>tai</a:t>
            </a:r>
            <a:r>
              <a:rPr sz="2400" spc="0" dirty="0" smtClean="0">
                <a:latin typeface="Times New Roman"/>
                <a:cs typeface="Times New Roman"/>
              </a:rPr>
              <a:t>n</a:t>
            </a:r>
            <a:r>
              <a:rPr sz="2400" spc="4" dirty="0" smtClean="0"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rs or </a:t>
            </a:r>
            <a:r>
              <a:rPr sz="2400" spc="-4" dirty="0" smtClean="0">
                <a:latin typeface="Times New Roman"/>
                <a:cs typeface="Times New Roman"/>
              </a:rPr>
              <a:t>D</a:t>
            </a:r>
            <a:r>
              <a:rPr sz="2400" spc="9" dirty="0" smtClean="0">
                <a:latin typeface="Times New Roman"/>
                <a:cs typeface="Times New Roman"/>
              </a:rPr>
              <a:t>I</a:t>
            </a:r>
            <a:r>
              <a:rPr sz="2400" spc="-9" dirty="0" smtClean="0">
                <a:latin typeface="Times New Roman"/>
                <a:cs typeface="Times New Roman"/>
              </a:rPr>
              <a:t>V</a:t>
            </a:r>
            <a:r>
              <a:rPr sz="2400" spc="4" dirty="0" smtClean="0">
                <a:latin typeface="Times New Roman"/>
                <a:cs typeface="Times New Roman"/>
              </a:rPr>
              <a:t>s</a:t>
            </a:r>
            <a:r>
              <a:rPr sz="2400" spc="0" dirty="0" smtClean="0">
                <a:latin typeface="Times New Roman"/>
                <a:cs typeface="Times New Roman"/>
              </a:rPr>
              <a:t>. </a:t>
            </a:r>
            <a:r>
              <a:rPr sz="2400" spc="-4" dirty="0" smtClean="0">
                <a:latin typeface="Times New Roman"/>
                <a:cs typeface="Times New Roman"/>
              </a:rPr>
              <a:t>E</a:t>
            </a:r>
            <a:r>
              <a:rPr sz="2400" spc="4" dirty="0" smtClean="0">
                <a:latin typeface="Times New Roman"/>
                <a:cs typeface="Times New Roman"/>
              </a:rPr>
              <a:t>ac</a:t>
            </a:r>
            <a:r>
              <a:rPr sz="2400" spc="0" dirty="0" smtClean="0">
                <a:latin typeface="Times New Roman"/>
                <a:cs typeface="Times New Roman"/>
              </a:rPr>
              <a:t>h </a:t>
            </a:r>
            <a:r>
              <a:rPr sz="2400" spc="-4" dirty="0" smtClean="0">
                <a:latin typeface="Times New Roman"/>
                <a:cs typeface="Times New Roman"/>
              </a:rPr>
              <a:t>D</a:t>
            </a:r>
            <a:r>
              <a:rPr sz="2400" spc="0" dirty="0" smtClean="0">
                <a:latin typeface="Times New Roman"/>
                <a:cs typeface="Times New Roman"/>
              </a:rPr>
              <a:t>IV </a:t>
            </a:r>
            <a:r>
              <a:rPr sz="2400" spc="4" dirty="0" smtClean="0">
                <a:latin typeface="Times New Roman"/>
                <a:cs typeface="Times New Roman"/>
              </a:rPr>
              <a:t>i</a:t>
            </a:r>
            <a:r>
              <a:rPr sz="2400" spc="0" dirty="0" smtClean="0">
                <a:latin typeface="Times New Roman"/>
                <a:cs typeface="Times New Roman"/>
              </a:rPr>
              <a:t>s</a:t>
            </a:r>
            <a:r>
              <a:rPr sz="2400" spc="4" dirty="0" smtClean="0">
                <a:latin typeface="Times New Roman"/>
                <a:cs typeface="Times New Roman"/>
              </a:rPr>
              <a:t> a</a:t>
            </a:r>
            <a:r>
              <a:rPr sz="2400" spc="-4" dirty="0" smtClean="0">
                <a:latin typeface="Times New Roman"/>
                <a:cs typeface="Times New Roman"/>
              </a:rPr>
              <a:t>s</a:t>
            </a:r>
            <a:r>
              <a:rPr sz="2400" spc="4" dirty="0" smtClean="0">
                <a:latin typeface="Times New Roman"/>
                <a:cs typeface="Times New Roman"/>
              </a:rPr>
              <a:t>si</a:t>
            </a:r>
            <a:r>
              <a:rPr sz="2400" spc="0" dirty="0" smtClean="0">
                <a:latin typeface="Times New Roman"/>
                <a:cs typeface="Times New Roman"/>
              </a:rPr>
              <a:t>gn</a:t>
            </a:r>
            <a:r>
              <a:rPr sz="2400" spc="4" dirty="0" smtClean="0"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d </a:t>
            </a:r>
            <a:r>
              <a:rPr sz="2400" spc="4" dirty="0" smtClean="0">
                <a:latin typeface="Times New Roman"/>
                <a:cs typeface="Times New Roman"/>
              </a:rPr>
              <a:t>a</a:t>
            </a:r>
            <a:r>
              <a:rPr sz="2400" spc="0" dirty="0" smtClean="0">
                <a:latin typeface="Times New Roman"/>
                <a:cs typeface="Times New Roman"/>
              </a:rPr>
              <a:t>n ID or a C</a:t>
            </a:r>
            <a:r>
              <a:rPr sz="2400" spc="4" dirty="0" smtClean="0">
                <a:latin typeface="Times New Roman"/>
                <a:cs typeface="Times New Roman"/>
              </a:rPr>
              <a:t>la</a:t>
            </a:r>
            <a:r>
              <a:rPr sz="2400" spc="-4" dirty="0" smtClean="0">
                <a:latin typeface="Times New Roman"/>
                <a:cs typeface="Times New Roman"/>
              </a:rPr>
              <a:t>s</a:t>
            </a:r>
            <a:r>
              <a:rPr sz="2400" spc="4" dirty="0" smtClean="0">
                <a:latin typeface="Times New Roman"/>
                <a:cs typeface="Times New Roman"/>
              </a:rPr>
              <a:t>s</a:t>
            </a:r>
            <a:r>
              <a:rPr sz="2400" spc="0" dirty="0" smtClean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54926" y="1318105"/>
            <a:ext cx="98552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(box</a:t>
            </a:r>
            <a:r>
              <a:rPr sz="2400" spc="4" dirty="0" smtClean="0">
                <a:latin typeface="Times New Roman"/>
                <a:cs typeface="Times New Roman"/>
              </a:rPr>
              <a:t>e</a:t>
            </a:r>
            <a:r>
              <a:rPr sz="2400" spc="-4" dirty="0" smtClean="0">
                <a:latin typeface="Times New Roman"/>
                <a:cs typeface="Times New Roman"/>
              </a:rPr>
              <a:t>s</a:t>
            </a:r>
            <a:r>
              <a:rPr sz="2400" spc="0" dirty="0" smtClean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9469" y="2844821"/>
            <a:ext cx="673199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0"/>
              </a:lnSpc>
              <a:spcBef>
                <a:spcPts val="108"/>
              </a:spcBef>
            </a:pPr>
            <a:r>
              <a:rPr sz="3000" spc="0" baseline="4413" dirty="0" smtClean="0">
                <a:latin typeface="Courier New"/>
                <a:cs typeface="Courier New"/>
              </a:rPr>
              <a:t>&lt;div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1470" y="2844821"/>
            <a:ext cx="5550172" cy="25958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00">
              <a:lnSpc>
                <a:spcPts val="2170"/>
              </a:lnSpc>
              <a:spcBef>
                <a:spcPts val="108"/>
              </a:spcBef>
            </a:pPr>
            <a:r>
              <a:rPr sz="3000" spc="0" baseline="4413" dirty="0" smtClean="0">
                <a:latin typeface="Courier New"/>
                <a:cs typeface="Courier New"/>
              </a:rPr>
              <a:t>id=“</a:t>
            </a:r>
            <a:r>
              <a:rPr sz="3000" spc="0" baseline="4413" dirty="0" smtClean="0">
                <a:solidFill>
                  <a:srgbClr val="980000"/>
                </a:solidFill>
                <a:latin typeface="Courier New"/>
                <a:cs typeface="Courier New"/>
              </a:rPr>
              <a:t>container</a:t>
            </a:r>
            <a:r>
              <a:rPr sz="3000" spc="0" baseline="4413" dirty="0" smtClean="0">
                <a:latin typeface="Courier New"/>
                <a:cs typeface="Courier New"/>
              </a:rPr>
              <a:t>”&gt;</a:t>
            </a:r>
            <a:endParaRPr sz="2000">
              <a:latin typeface="Courier New"/>
              <a:cs typeface="Courier New"/>
            </a:endParaRPr>
          </a:p>
          <a:p>
            <a:pPr marL="165100">
              <a:lnSpc>
                <a:spcPct val="94401"/>
              </a:lnSpc>
              <a:spcBef>
                <a:spcPts val="1275"/>
              </a:spcBef>
            </a:pPr>
            <a:r>
              <a:rPr sz="2000" spc="0" dirty="0" smtClean="0">
                <a:latin typeface="Courier New"/>
                <a:cs typeface="Courier New"/>
              </a:rPr>
              <a:t>&lt;div id=“</a:t>
            </a:r>
            <a:r>
              <a:rPr sz="2000" spc="0" dirty="0" smtClean="0">
                <a:solidFill>
                  <a:srgbClr val="9D3510"/>
                </a:solidFill>
                <a:latin typeface="Courier New"/>
                <a:cs typeface="Courier New"/>
              </a:rPr>
              <a:t>header</a:t>
            </a:r>
            <a:r>
              <a:rPr sz="2000" spc="0" dirty="0" smtClean="0">
                <a:latin typeface="Courier New"/>
                <a:cs typeface="Courier New"/>
              </a:rPr>
              <a:t>”&gt;Insert Title&lt;/div&gt;</a:t>
            </a:r>
            <a:endParaRPr sz="2000">
              <a:latin typeface="Courier New"/>
              <a:cs typeface="Courier New"/>
            </a:endParaRPr>
          </a:p>
          <a:p>
            <a:pPr marL="165100" marR="38100">
              <a:lnSpc>
                <a:spcPct val="94401"/>
              </a:lnSpc>
              <a:spcBef>
                <a:spcPts val="1384"/>
              </a:spcBef>
            </a:pPr>
            <a:r>
              <a:rPr sz="2000" spc="0" dirty="0" smtClean="0">
                <a:latin typeface="Courier New"/>
                <a:cs typeface="Courier New"/>
              </a:rPr>
              <a:t>&lt;div id=“</a:t>
            </a:r>
            <a:r>
              <a:rPr sz="2000" spc="0" dirty="0" smtClean="0">
                <a:solidFill>
                  <a:srgbClr val="9D3510"/>
                </a:solidFill>
                <a:latin typeface="Courier New"/>
                <a:cs typeface="Courier New"/>
              </a:rPr>
              <a:t>main</a:t>
            </a:r>
            <a:r>
              <a:rPr sz="2000" spc="0" dirty="0" smtClean="0">
                <a:latin typeface="Courier New"/>
                <a:cs typeface="Courier New"/>
              </a:rPr>
              <a:t>"&gt;content</a:t>
            </a:r>
            <a:endParaRPr sz="2000">
              <a:latin typeface="Courier New"/>
              <a:cs typeface="Courier New"/>
            </a:endParaRPr>
          </a:p>
          <a:p>
            <a:pPr marL="1079500" marR="38100">
              <a:lnSpc>
                <a:spcPct val="94401"/>
              </a:lnSpc>
              <a:spcBef>
                <a:spcPts val="1384"/>
              </a:spcBef>
            </a:pPr>
            <a:r>
              <a:rPr sz="2000" spc="0" dirty="0" smtClean="0">
                <a:latin typeface="Courier New"/>
                <a:cs typeface="Courier New"/>
              </a:rPr>
              <a:t>&lt;div id=“</a:t>
            </a:r>
            <a:r>
              <a:rPr sz="2000" spc="0" dirty="0" smtClean="0">
                <a:solidFill>
                  <a:srgbClr val="9D3510"/>
                </a:solidFill>
                <a:latin typeface="Courier New"/>
                <a:cs typeface="Courier New"/>
              </a:rPr>
              <a:t>menu</a:t>
            </a:r>
            <a:r>
              <a:rPr sz="2000" spc="0" dirty="0" smtClean="0">
                <a:latin typeface="Courier New"/>
                <a:cs typeface="Courier New"/>
              </a:rPr>
              <a:t>”&gt;content&lt;/div&gt;</a:t>
            </a:r>
            <a:endParaRPr sz="2000">
              <a:latin typeface="Courier New"/>
              <a:cs typeface="Courier New"/>
            </a:endParaRPr>
          </a:p>
          <a:p>
            <a:pPr marL="165100" marR="38100">
              <a:lnSpc>
                <a:spcPct val="94401"/>
              </a:lnSpc>
              <a:spcBef>
                <a:spcPts val="1384"/>
              </a:spcBef>
            </a:pPr>
            <a:r>
              <a:rPr sz="2000" spc="0" dirty="0" smtClean="0">
                <a:latin typeface="Courier New"/>
                <a:cs typeface="Courier New"/>
              </a:rPr>
              <a:t>&lt;/div&gt;</a:t>
            </a:r>
            <a:endParaRPr sz="2000">
              <a:latin typeface="Courier New"/>
              <a:cs typeface="Courier New"/>
            </a:endParaRPr>
          </a:p>
          <a:p>
            <a:pPr marL="165100" marR="38100">
              <a:lnSpc>
                <a:spcPct val="94401"/>
              </a:lnSpc>
              <a:spcBef>
                <a:spcPts val="1374"/>
              </a:spcBef>
            </a:pPr>
            <a:r>
              <a:rPr sz="2000" spc="0" dirty="0" smtClean="0">
                <a:latin typeface="Courier New"/>
                <a:cs typeface="Courier New"/>
              </a:rPr>
              <a:t>&lt;div id=“</a:t>
            </a:r>
            <a:r>
              <a:rPr sz="2000" spc="0" dirty="0" smtClean="0">
                <a:solidFill>
                  <a:srgbClr val="980000"/>
                </a:solidFill>
                <a:latin typeface="Courier New"/>
                <a:cs typeface="Courier New"/>
              </a:rPr>
              <a:t>footer</a:t>
            </a:r>
            <a:r>
              <a:rPr sz="2000" spc="0" dirty="0" smtClean="0">
                <a:latin typeface="Courier New"/>
                <a:cs typeface="Courier New"/>
              </a:rPr>
              <a:t>”&gt;content&lt;/div&gt;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39469" y="5624851"/>
            <a:ext cx="978048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0"/>
              </a:lnSpc>
              <a:spcBef>
                <a:spcPts val="108"/>
              </a:spcBef>
            </a:pPr>
            <a:r>
              <a:rPr sz="3000" spc="0" baseline="4413" dirty="0" smtClean="0">
                <a:latin typeface="Courier New"/>
                <a:cs typeface="Courier New"/>
              </a:rPr>
              <a:t>&lt;/div&gt;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39469" y="443158"/>
            <a:ext cx="6036862" cy="18020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970" marR="52573">
              <a:lnSpc>
                <a:spcPts val="4590"/>
              </a:lnSpc>
              <a:spcBef>
                <a:spcPts val="229"/>
              </a:spcBef>
            </a:pPr>
            <a:r>
              <a:rPr sz="4400" spc="-304" dirty="0" smtClean="0">
                <a:solidFill>
                  <a:srgbClr val="732016"/>
                </a:solidFill>
                <a:latin typeface="Times New Roman"/>
                <a:cs typeface="Times New Roman"/>
              </a:rPr>
              <a:t>T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y</a:t>
            </a:r>
            <a:r>
              <a:rPr sz="4400" spc="9" dirty="0" smtClean="0">
                <a:solidFill>
                  <a:srgbClr val="732016"/>
                </a:solidFill>
                <a:latin typeface="Times New Roman"/>
                <a:cs typeface="Times New Roman"/>
              </a:rPr>
              <a:t>pi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cal</a:t>
            </a:r>
            <a:r>
              <a:rPr sz="4400" spc="-84" dirty="0" smtClean="0">
                <a:solidFill>
                  <a:srgbClr val="732016"/>
                </a:solidFill>
                <a:latin typeface="Times New Roman"/>
                <a:cs typeface="Times New Roman"/>
              </a:rPr>
              <a:t> </a:t>
            </a:r>
            <a:r>
              <a:rPr sz="4400" spc="-339" dirty="0" smtClean="0">
                <a:solidFill>
                  <a:srgbClr val="732016"/>
                </a:solidFill>
                <a:latin typeface="Times New Roman"/>
                <a:cs typeface="Times New Roman"/>
              </a:rPr>
              <a:t>W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eb</a:t>
            </a:r>
            <a:r>
              <a:rPr sz="4400" spc="14" dirty="0" smtClean="0">
                <a:solidFill>
                  <a:srgbClr val="732016"/>
                </a:solidFill>
                <a:latin typeface="Times New Roman"/>
                <a:cs typeface="Times New Roman"/>
              </a:rPr>
              <a:t> </a:t>
            </a:r>
            <a:r>
              <a:rPr sz="4400" spc="-4" dirty="0" smtClean="0">
                <a:solidFill>
                  <a:srgbClr val="732016"/>
                </a:solidFill>
                <a:latin typeface="Times New Roman"/>
                <a:cs typeface="Times New Roman"/>
              </a:rPr>
              <a:t>P</a:t>
            </a:r>
            <a:r>
              <a:rPr sz="4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a</a:t>
            </a:r>
            <a:r>
              <a:rPr sz="4400" spc="9" dirty="0" smtClean="0">
                <a:solidFill>
                  <a:srgbClr val="732016"/>
                </a:solidFill>
                <a:latin typeface="Times New Roman"/>
                <a:cs typeface="Times New Roman"/>
              </a:rPr>
              <a:t>g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e </a:t>
            </a:r>
            <a:r>
              <a:rPr sz="4400" spc="-4" dirty="0" smtClean="0">
                <a:solidFill>
                  <a:srgbClr val="732016"/>
                </a:solidFill>
                <a:latin typeface="Times New Roman"/>
                <a:cs typeface="Times New Roman"/>
              </a:rPr>
              <a:t>(</a:t>
            </a:r>
            <a:r>
              <a:rPr sz="4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CSS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)</a:t>
            </a:r>
            <a:endParaRPr sz="44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3678"/>
              </a:spcBef>
            </a:pPr>
            <a:r>
              <a:rPr sz="2400" spc="-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he C</a:t>
            </a:r>
            <a:r>
              <a:rPr sz="2400" spc="-4" dirty="0" smtClean="0">
                <a:latin typeface="Times New Roman"/>
                <a:cs typeface="Times New Roman"/>
              </a:rPr>
              <a:t>S</a:t>
            </a:r>
            <a:r>
              <a:rPr sz="2400" spc="0" dirty="0" smtClean="0">
                <a:latin typeface="Times New Roman"/>
                <a:cs typeface="Times New Roman"/>
              </a:rPr>
              <a:t>S f</a:t>
            </a:r>
            <a:r>
              <a:rPr sz="2400" spc="9" dirty="0" smtClean="0">
                <a:latin typeface="Times New Roman"/>
                <a:cs typeface="Times New Roman"/>
              </a:rPr>
              <a:t>i</a:t>
            </a:r>
            <a:r>
              <a:rPr sz="2400" spc="4" dirty="0" smtClean="0">
                <a:latin typeface="Times New Roman"/>
                <a:cs typeface="Times New Roman"/>
              </a:rPr>
              <a:t>l</a:t>
            </a:r>
            <a:r>
              <a:rPr sz="2400" spc="0" dirty="0" smtClean="0">
                <a:latin typeface="Times New Roman"/>
                <a:cs typeface="Times New Roman"/>
              </a:rPr>
              <a:t>e u</a:t>
            </a:r>
            <a:r>
              <a:rPr sz="2400" spc="-4" dirty="0" smtClean="0">
                <a:latin typeface="Times New Roman"/>
                <a:cs typeface="Times New Roman"/>
              </a:rPr>
              <a:t>s</a:t>
            </a:r>
            <a:r>
              <a:rPr sz="2400" spc="4" dirty="0" smtClean="0"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s</a:t>
            </a:r>
            <a:r>
              <a:rPr sz="2400" spc="4" dirty="0" smtClean="0">
                <a:latin typeface="Times New Roman"/>
                <a:cs typeface="Times New Roman"/>
              </a:rPr>
              <a:t> t</a:t>
            </a:r>
            <a:r>
              <a:rPr sz="2400" spc="0" dirty="0" smtClean="0">
                <a:latin typeface="Times New Roman"/>
                <a:cs typeface="Times New Roman"/>
              </a:rPr>
              <a:t>he </a:t>
            </a:r>
            <a:r>
              <a:rPr sz="2400" spc="-4" dirty="0" smtClean="0">
                <a:latin typeface="Times New Roman"/>
                <a:cs typeface="Times New Roman"/>
              </a:rPr>
              <a:t>s</a:t>
            </a:r>
            <a:r>
              <a:rPr sz="2400" spc="4" dirty="0" smtClean="0">
                <a:latin typeface="Times New Roman"/>
                <a:cs typeface="Times New Roman"/>
              </a:rPr>
              <a:t>am</a:t>
            </a:r>
            <a:r>
              <a:rPr sz="2400" spc="0" dirty="0" smtClean="0">
                <a:latin typeface="Times New Roman"/>
                <a:cs typeface="Times New Roman"/>
              </a:rPr>
              <a:t>e </a:t>
            </a:r>
            <a:r>
              <a:rPr sz="2400" spc="-4" dirty="0" smtClean="0">
                <a:latin typeface="Times New Roman"/>
                <a:cs typeface="Times New Roman"/>
              </a:rPr>
              <a:t>D</a:t>
            </a:r>
            <a:r>
              <a:rPr sz="2400" spc="0" dirty="0" smtClean="0">
                <a:latin typeface="Times New Roman"/>
                <a:cs typeface="Times New Roman"/>
              </a:rPr>
              <a:t>I</a:t>
            </a:r>
            <a:r>
              <a:rPr sz="2400" spc="-4" dirty="0" smtClean="0">
                <a:latin typeface="Times New Roman"/>
                <a:cs typeface="Times New Roman"/>
              </a:rPr>
              <a:t>V</a:t>
            </a:r>
            <a:r>
              <a:rPr sz="2400" spc="4" dirty="0" smtClean="0">
                <a:latin typeface="Times New Roman"/>
                <a:cs typeface="Times New Roman"/>
              </a:rPr>
              <a:t>/</a:t>
            </a:r>
            <a:r>
              <a:rPr sz="2400" spc="9" dirty="0" smtClean="0">
                <a:latin typeface="Times New Roman"/>
                <a:cs typeface="Times New Roman"/>
              </a:rPr>
              <a:t>I</a:t>
            </a:r>
            <a:r>
              <a:rPr sz="2400" spc="-4" dirty="0" smtClean="0">
                <a:latin typeface="Times New Roman"/>
                <a:cs typeface="Times New Roman"/>
              </a:rPr>
              <a:t>D</a:t>
            </a:r>
            <a:r>
              <a:rPr sz="2400" spc="4" dirty="0" smtClean="0">
                <a:latin typeface="Times New Roman"/>
                <a:cs typeface="Times New Roman"/>
              </a:rPr>
              <a:t>/</a:t>
            </a:r>
            <a:r>
              <a:rPr sz="2400" spc="-9" dirty="0" smtClean="0">
                <a:latin typeface="Times New Roman"/>
                <a:cs typeface="Times New Roman"/>
              </a:rPr>
              <a:t>C</a:t>
            </a:r>
            <a:r>
              <a:rPr sz="2400" spc="9" dirty="0" smtClean="0">
                <a:latin typeface="Times New Roman"/>
                <a:cs typeface="Times New Roman"/>
              </a:rPr>
              <a:t>l</a:t>
            </a:r>
            <a:r>
              <a:rPr sz="2400" spc="-4" dirty="0" smtClean="0">
                <a:latin typeface="Times New Roman"/>
                <a:cs typeface="Times New Roman"/>
              </a:rPr>
              <a:t>a</a:t>
            </a:r>
            <a:r>
              <a:rPr sz="2400" spc="4" dirty="0" smtClean="0">
                <a:latin typeface="Times New Roman"/>
                <a:cs typeface="Times New Roman"/>
              </a:rPr>
              <a:t>s</a:t>
            </a:r>
            <a:r>
              <a:rPr sz="2400" spc="0" dirty="0" smtClean="0">
                <a:latin typeface="Times New Roman"/>
                <a:cs typeface="Times New Roman"/>
              </a:rPr>
              <a:t>s</a:t>
            </a:r>
            <a:r>
              <a:rPr sz="2400" spc="4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n</a:t>
            </a:r>
            <a:r>
              <a:rPr sz="2400" spc="-4" dirty="0" smtClean="0">
                <a:latin typeface="Times New Roman"/>
                <a:cs typeface="Times New Roman"/>
              </a:rPr>
              <a:t>a</a:t>
            </a:r>
            <a:r>
              <a:rPr sz="2400" spc="4" dirty="0" smtClean="0">
                <a:latin typeface="Times New Roman"/>
                <a:cs typeface="Times New Roman"/>
              </a:rPr>
              <a:t>me</a:t>
            </a:r>
            <a:r>
              <a:rPr sz="2400" spc="0" dirty="0" smtClean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  <a:p>
            <a:pPr marL="12700" marR="52573">
              <a:lnSpc>
                <a:spcPct val="95825"/>
              </a:lnSpc>
              <a:spcBef>
                <a:spcPts val="120"/>
              </a:spcBef>
            </a:pPr>
            <a:r>
              <a:rPr sz="2400" spc="-4" dirty="0" smtClean="0">
                <a:latin typeface="Times New Roman"/>
                <a:cs typeface="Times New Roman"/>
              </a:rPr>
              <a:t>HT</a:t>
            </a:r>
            <a:r>
              <a:rPr sz="2400" spc="4" dirty="0" smtClean="0">
                <a:latin typeface="Times New Roman"/>
                <a:cs typeface="Times New Roman"/>
              </a:rPr>
              <a:t>M</a:t>
            </a:r>
            <a:r>
              <a:rPr sz="2400" spc="0" dirty="0" smtClean="0">
                <a:latin typeface="Times New Roman"/>
                <a:cs typeface="Times New Roman"/>
              </a:rPr>
              <a:t>L</a:t>
            </a:r>
            <a:r>
              <a:rPr sz="2400" spc="-4" dirty="0" smtClean="0">
                <a:latin typeface="Times New Roman"/>
                <a:cs typeface="Times New Roman"/>
              </a:rPr>
              <a:t> </a:t>
            </a:r>
            <a:r>
              <a:rPr sz="2400" spc="4" dirty="0" smtClean="0">
                <a:latin typeface="Times New Roman"/>
                <a:cs typeface="Times New Roman"/>
              </a:rPr>
              <a:t>a</a:t>
            </a:r>
            <a:r>
              <a:rPr sz="2400" spc="0" dirty="0" smtClean="0">
                <a:latin typeface="Times New Roman"/>
                <a:cs typeface="Times New Roman"/>
              </a:rPr>
              <a:t>nd u</a:t>
            </a:r>
            <a:r>
              <a:rPr sz="2400" spc="-4" dirty="0" smtClean="0">
                <a:latin typeface="Times New Roman"/>
                <a:cs typeface="Times New Roman"/>
              </a:rPr>
              <a:t>s</a:t>
            </a:r>
            <a:r>
              <a:rPr sz="2400" spc="4" dirty="0" smtClean="0"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s</a:t>
            </a:r>
            <a:r>
              <a:rPr sz="2400" spc="4" dirty="0" smtClean="0">
                <a:latin typeface="Times New Roman"/>
                <a:cs typeface="Times New Roman"/>
              </a:rPr>
              <a:t> t</a:t>
            </a:r>
            <a:r>
              <a:rPr sz="2400" spc="0" dirty="0" smtClean="0">
                <a:latin typeface="Times New Roman"/>
                <a:cs typeface="Times New Roman"/>
              </a:rPr>
              <a:t>h</a:t>
            </a:r>
            <a:r>
              <a:rPr sz="2400" spc="4" dirty="0" smtClean="0"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m 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o </a:t>
            </a:r>
            <a:r>
              <a:rPr sz="2400" spc="4" dirty="0" smtClean="0">
                <a:latin typeface="Times New Roman"/>
                <a:cs typeface="Times New Roman"/>
              </a:rPr>
              <a:t>st</a:t>
            </a:r>
            <a:r>
              <a:rPr sz="2400" spc="0" dirty="0" smtClean="0">
                <a:latin typeface="Times New Roman"/>
                <a:cs typeface="Times New Roman"/>
              </a:rPr>
              <a:t>y</a:t>
            </a:r>
            <a:r>
              <a:rPr sz="2400" spc="4" dirty="0" smtClean="0">
                <a:latin typeface="Times New Roman"/>
                <a:cs typeface="Times New Roman"/>
              </a:rPr>
              <a:t>l</a:t>
            </a:r>
            <a:r>
              <a:rPr sz="2400" spc="0" dirty="0" smtClean="0">
                <a:latin typeface="Times New Roman"/>
                <a:cs typeface="Times New Roman"/>
              </a:rPr>
              <a:t>e 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he </a:t>
            </a:r>
            <a:r>
              <a:rPr sz="2400" spc="4" dirty="0" smtClean="0">
                <a:latin typeface="Times New Roman"/>
                <a:cs typeface="Times New Roman"/>
              </a:rPr>
              <a:t>eleme</a:t>
            </a:r>
            <a:r>
              <a:rPr sz="2400" spc="0" dirty="0" smtClean="0">
                <a:latin typeface="Times New Roman"/>
                <a:cs typeface="Times New Roman"/>
              </a:rPr>
              <a:t>n</a:t>
            </a:r>
            <a:r>
              <a:rPr sz="2400" spc="4" dirty="0" smtClean="0">
                <a:latin typeface="Times New Roman"/>
                <a:cs typeface="Times New Roman"/>
              </a:rPr>
              <a:t>ts</a:t>
            </a:r>
            <a:r>
              <a:rPr sz="2400" spc="0" dirty="0" smtClean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75424" y="1549245"/>
            <a:ext cx="32567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4" dirty="0" smtClean="0">
                <a:latin typeface="Times New Roman"/>
                <a:cs typeface="Times New Roman"/>
              </a:rPr>
              <a:t>a</a:t>
            </a:r>
            <a:r>
              <a:rPr sz="2400" spc="0" dirty="0" smtClean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05827" y="1549245"/>
            <a:ext cx="44506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9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he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9469" y="2705888"/>
            <a:ext cx="190018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sz="3600" spc="0" baseline="4904" dirty="0" smtClean="0">
                <a:latin typeface="Courier New"/>
                <a:cs typeface="Courier New"/>
              </a:rPr>
              <a:t>#</a:t>
            </a:r>
            <a:r>
              <a:rPr sz="3600" spc="0" baseline="4904" dirty="0" smtClean="0">
                <a:solidFill>
                  <a:srgbClr val="980000"/>
                </a:solidFill>
                <a:latin typeface="Courier New"/>
                <a:cs typeface="Courier New"/>
              </a:rPr>
              <a:t>container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51150" y="2705888"/>
            <a:ext cx="190021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sz="3600" spc="0" baseline="4904" dirty="0" smtClean="0">
                <a:latin typeface="Courier New"/>
                <a:cs typeface="Courier New"/>
              </a:rPr>
              <a:t>{property: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62830" y="2705888"/>
            <a:ext cx="135148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sz="3600" spc="0" baseline="4904" dirty="0" smtClean="0">
                <a:latin typeface="Courier New"/>
                <a:cs typeface="Courier New"/>
              </a:rPr>
              <a:t>value;}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9469" y="3262148"/>
            <a:ext cx="985639" cy="8864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sz="3600" spc="0" baseline="4904" dirty="0" smtClean="0">
                <a:latin typeface="Courier New"/>
                <a:cs typeface="Courier New"/>
              </a:rPr>
              <a:t>#</a:t>
            </a:r>
            <a:r>
              <a:rPr sz="3600" spc="0" baseline="4904" dirty="0" smtClean="0">
                <a:solidFill>
                  <a:srgbClr val="980000"/>
                </a:solidFill>
                <a:latin typeface="Courier New"/>
                <a:cs typeface="Courier New"/>
              </a:rPr>
              <a:t>menu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1532"/>
              </a:spcBef>
            </a:pPr>
            <a:r>
              <a:rPr sz="2400" spc="0" dirty="0" smtClean="0">
                <a:latin typeface="Courier New"/>
                <a:cs typeface="Courier New"/>
              </a:rPr>
              <a:t>#</a:t>
            </a:r>
            <a:r>
              <a:rPr sz="2400" spc="0" dirty="0" smtClean="0">
                <a:solidFill>
                  <a:srgbClr val="980000"/>
                </a:solidFill>
                <a:latin typeface="Courier New"/>
                <a:cs typeface="Courier New"/>
              </a:rPr>
              <a:t>main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36750" y="3262148"/>
            <a:ext cx="1900217" cy="8864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sz="3600" spc="0" baseline="4904" dirty="0" smtClean="0">
                <a:latin typeface="Courier New"/>
                <a:cs typeface="Courier New"/>
              </a:rPr>
              <a:t>{property: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1532"/>
              </a:spcBef>
            </a:pPr>
            <a:r>
              <a:rPr sz="2400" spc="0" dirty="0" smtClean="0">
                <a:latin typeface="Courier New"/>
                <a:cs typeface="Courier New"/>
              </a:rPr>
              <a:t>{property: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48429" y="3262148"/>
            <a:ext cx="1351488" cy="8864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sz="3600" spc="0" baseline="4904" dirty="0" smtClean="0">
                <a:latin typeface="Courier New"/>
                <a:cs typeface="Courier New"/>
              </a:rPr>
              <a:t>value;}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1532"/>
              </a:spcBef>
            </a:pPr>
            <a:r>
              <a:rPr sz="2400" spc="0" dirty="0" smtClean="0">
                <a:latin typeface="Courier New"/>
                <a:cs typeface="Courier New"/>
              </a:rPr>
              <a:t>value;}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9469" y="4374668"/>
            <a:ext cx="135145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sz="3600" spc="0" baseline="4904" dirty="0" smtClean="0">
                <a:latin typeface="Courier New"/>
                <a:cs typeface="Courier New"/>
              </a:rPr>
              <a:t>#</a:t>
            </a:r>
            <a:r>
              <a:rPr sz="3600" spc="0" baseline="4904" dirty="0" smtClean="0">
                <a:solidFill>
                  <a:srgbClr val="980000"/>
                </a:solidFill>
                <a:latin typeface="Courier New"/>
                <a:cs typeface="Courier New"/>
              </a:rPr>
              <a:t>footer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2510" y="4374668"/>
            <a:ext cx="190021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sz="3600" spc="0" baseline="4904" dirty="0" smtClean="0">
                <a:latin typeface="Courier New"/>
                <a:cs typeface="Courier New"/>
              </a:rPr>
              <a:t>{property: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14190" y="4374668"/>
            <a:ext cx="135148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sz="3600" spc="0" baseline="4904" dirty="0" smtClean="0">
                <a:latin typeface="Courier New"/>
                <a:cs typeface="Courier New"/>
              </a:rPr>
              <a:t>value;}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16940" y="443158"/>
            <a:ext cx="3685070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0"/>
              </a:lnSpc>
              <a:spcBef>
                <a:spcPts val="229"/>
              </a:spcBef>
            </a:pPr>
            <a:r>
              <a:rPr sz="4400" spc="-4" dirty="0" smtClean="0">
                <a:solidFill>
                  <a:srgbClr val="732016"/>
                </a:solidFill>
                <a:latin typeface="Times New Roman"/>
                <a:cs typeface="Times New Roman"/>
              </a:rPr>
              <a:t>I</a:t>
            </a:r>
            <a:r>
              <a:rPr sz="4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D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s </a:t>
            </a:r>
            <a:r>
              <a:rPr sz="4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a</a:t>
            </a:r>
            <a:r>
              <a:rPr sz="4400" spc="9" dirty="0" smtClean="0">
                <a:solidFill>
                  <a:srgbClr val="732016"/>
                </a:solidFill>
                <a:latin typeface="Times New Roman"/>
                <a:cs typeface="Times New Roman"/>
              </a:rPr>
              <a:t>n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d </a:t>
            </a:r>
            <a:r>
              <a:rPr sz="4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C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la</a:t>
            </a:r>
            <a:r>
              <a:rPr sz="4400" spc="9" dirty="0" smtClean="0">
                <a:solidFill>
                  <a:srgbClr val="732016"/>
                </a:solidFill>
                <a:latin typeface="Times New Roman"/>
                <a:cs typeface="Times New Roman"/>
              </a:rPr>
              <a:t>s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s</a:t>
            </a:r>
            <a:r>
              <a:rPr sz="4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e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20470" y="1423066"/>
            <a:ext cx="177829" cy="8864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492"/>
              </a:spcBef>
            </a:pPr>
            <a:r>
              <a:rPr sz="2400" spc="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78280" y="1441295"/>
            <a:ext cx="598723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b="1" spc="4" dirty="0" smtClean="0">
                <a:latin typeface="Times New Roman"/>
                <a:cs typeface="Times New Roman"/>
              </a:rPr>
              <a:t>I</a:t>
            </a:r>
            <a:r>
              <a:rPr sz="2400" b="1" spc="-4" dirty="0" smtClean="0">
                <a:latin typeface="Times New Roman"/>
                <a:cs typeface="Times New Roman"/>
              </a:rPr>
              <a:t>D</a:t>
            </a:r>
            <a:r>
              <a:rPr sz="2400" b="1" spc="0" dirty="0" smtClean="0">
                <a:latin typeface="Times New Roman"/>
                <a:cs typeface="Times New Roman"/>
              </a:rPr>
              <a:t>s </a:t>
            </a:r>
            <a:r>
              <a:rPr sz="2400" b="1" spc="9" dirty="0" smtClean="0">
                <a:latin typeface="Times New Roman"/>
                <a:cs typeface="Times New Roman"/>
              </a:rPr>
              <a:t>(</a:t>
            </a:r>
            <a:r>
              <a:rPr sz="2400" b="1" spc="0" dirty="0" smtClean="0">
                <a:latin typeface="Times New Roman"/>
                <a:cs typeface="Times New Roman"/>
              </a:rPr>
              <a:t>#) </a:t>
            </a:r>
            <a:r>
              <a:rPr sz="2400" spc="4" dirty="0" smtClean="0">
                <a:latin typeface="Times New Roman"/>
                <a:cs typeface="Times New Roman"/>
              </a:rPr>
              <a:t>a</a:t>
            </a:r>
            <a:r>
              <a:rPr sz="2400" spc="0" dirty="0" smtClean="0">
                <a:latin typeface="Times New Roman"/>
                <a:cs typeface="Times New Roman"/>
              </a:rPr>
              <a:t>re un</a:t>
            </a:r>
            <a:r>
              <a:rPr sz="2400" spc="4" dirty="0" smtClean="0">
                <a:latin typeface="Times New Roman"/>
                <a:cs typeface="Times New Roman"/>
              </a:rPr>
              <a:t>i</a:t>
            </a:r>
            <a:r>
              <a:rPr sz="2400" spc="0" dirty="0" smtClean="0">
                <a:latin typeface="Times New Roman"/>
                <a:cs typeface="Times New Roman"/>
              </a:rPr>
              <a:t>que </a:t>
            </a:r>
            <a:r>
              <a:rPr sz="2400" spc="4" dirty="0" smtClean="0">
                <a:latin typeface="Times New Roman"/>
                <a:cs typeface="Times New Roman"/>
              </a:rPr>
              <a:t>a</a:t>
            </a:r>
            <a:r>
              <a:rPr sz="2400" spc="0" dirty="0" smtClean="0">
                <a:latin typeface="Times New Roman"/>
                <a:cs typeface="Times New Roman"/>
              </a:rPr>
              <a:t>nd </a:t>
            </a:r>
            <a:r>
              <a:rPr sz="2400" spc="4" dirty="0" smtClean="0">
                <a:latin typeface="Times New Roman"/>
                <a:cs typeface="Times New Roman"/>
              </a:rPr>
              <a:t>ca</a:t>
            </a:r>
            <a:r>
              <a:rPr sz="2400" spc="0" dirty="0" smtClean="0">
                <a:latin typeface="Times New Roman"/>
                <a:cs typeface="Times New Roman"/>
              </a:rPr>
              <a:t>n </a:t>
            </a:r>
            <a:r>
              <a:rPr sz="2400" spc="-9" dirty="0" smtClean="0">
                <a:latin typeface="Times New Roman"/>
                <a:cs typeface="Times New Roman"/>
              </a:rPr>
              <a:t>o</a:t>
            </a:r>
            <a:r>
              <a:rPr sz="2400" spc="9" dirty="0" smtClean="0">
                <a:latin typeface="Times New Roman"/>
                <a:cs typeface="Times New Roman"/>
              </a:rPr>
              <a:t>n</a:t>
            </a:r>
            <a:r>
              <a:rPr sz="2400" spc="4" dirty="0" smtClean="0">
                <a:latin typeface="Times New Roman"/>
                <a:cs typeface="Times New Roman"/>
              </a:rPr>
              <a:t>l</a:t>
            </a:r>
            <a:r>
              <a:rPr sz="2400" spc="0" dirty="0" smtClean="0">
                <a:latin typeface="Times New Roman"/>
                <a:cs typeface="Times New Roman"/>
              </a:rPr>
              <a:t>y be </a:t>
            </a:r>
            <a:r>
              <a:rPr sz="2400" spc="9" dirty="0" smtClean="0">
                <a:latin typeface="Times New Roman"/>
                <a:cs typeface="Times New Roman"/>
              </a:rPr>
              <a:t>u</a:t>
            </a:r>
            <a:r>
              <a:rPr sz="2400" spc="-4" dirty="0" smtClean="0">
                <a:latin typeface="Times New Roman"/>
                <a:cs typeface="Times New Roman"/>
              </a:rPr>
              <a:t>s</a:t>
            </a:r>
            <a:r>
              <a:rPr sz="2400" spc="4" dirty="0" smtClean="0"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d on</a:t>
            </a:r>
            <a:r>
              <a:rPr sz="2400" spc="4" dirty="0" smtClean="0">
                <a:latin typeface="Times New Roman"/>
                <a:cs typeface="Times New Roman"/>
              </a:rPr>
              <a:t>c</a:t>
            </a:r>
            <a:r>
              <a:rPr sz="2400" spc="0" dirty="0" smtClean="0">
                <a:latin typeface="Times New Roman"/>
                <a:cs typeface="Times New Roman"/>
              </a:rPr>
              <a:t>e 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70597" y="1441295"/>
            <a:ext cx="44384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he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20177" y="1441295"/>
            <a:ext cx="64592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9" dirty="0" smtClean="0">
                <a:latin typeface="Times New Roman"/>
                <a:cs typeface="Times New Roman"/>
              </a:rPr>
              <a:t>p</a:t>
            </a:r>
            <a:r>
              <a:rPr sz="2400" spc="4" dirty="0" smtClean="0">
                <a:latin typeface="Times New Roman"/>
                <a:cs typeface="Times New Roman"/>
              </a:rPr>
              <a:t>a</a:t>
            </a:r>
            <a:r>
              <a:rPr sz="2400" spc="0" dirty="0" smtClean="0">
                <a:latin typeface="Times New Roman"/>
                <a:cs typeface="Times New Roman"/>
              </a:rPr>
              <a:t>ge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78280" y="1997555"/>
            <a:ext cx="470123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b="1" spc="-4" dirty="0" smtClean="0">
                <a:latin typeface="Times New Roman"/>
                <a:cs typeface="Times New Roman"/>
              </a:rPr>
              <a:t>C</a:t>
            </a:r>
            <a:r>
              <a:rPr sz="2400" b="1" spc="4" dirty="0" smtClean="0">
                <a:latin typeface="Times New Roman"/>
                <a:cs typeface="Times New Roman"/>
              </a:rPr>
              <a:t>l</a:t>
            </a:r>
            <a:r>
              <a:rPr sz="2400" b="1" spc="0" dirty="0" smtClean="0">
                <a:latin typeface="Times New Roman"/>
                <a:cs typeface="Times New Roman"/>
              </a:rPr>
              <a:t>a</a:t>
            </a:r>
            <a:r>
              <a:rPr sz="2400" b="1" spc="4" dirty="0" smtClean="0">
                <a:latin typeface="Times New Roman"/>
                <a:cs typeface="Times New Roman"/>
              </a:rPr>
              <a:t>s</a:t>
            </a:r>
            <a:r>
              <a:rPr sz="2400" b="1" spc="-4" dirty="0" smtClean="0">
                <a:latin typeface="Times New Roman"/>
                <a:cs typeface="Times New Roman"/>
              </a:rPr>
              <a:t>s</a:t>
            </a:r>
            <a:r>
              <a:rPr sz="2400" b="1" spc="4" dirty="0" smtClean="0">
                <a:latin typeface="Times New Roman"/>
                <a:cs typeface="Times New Roman"/>
              </a:rPr>
              <a:t>e</a:t>
            </a:r>
            <a:r>
              <a:rPr sz="2400" b="1" spc="0" dirty="0" smtClean="0">
                <a:latin typeface="Times New Roman"/>
                <a:cs typeface="Times New Roman"/>
              </a:rPr>
              <a:t>s</a:t>
            </a:r>
            <a:r>
              <a:rPr sz="2400" b="1" spc="4" dirty="0" smtClean="0">
                <a:latin typeface="Times New Roman"/>
                <a:cs typeface="Times New Roman"/>
              </a:rPr>
              <a:t> </a:t>
            </a:r>
            <a:r>
              <a:rPr sz="2400" b="1" spc="0" dirty="0" smtClean="0">
                <a:latin typeface="Times New Roman"/>
                <a:cs typeface="Times New Roman"/>
              </a:rPr>
              <a:t>(.)</a:t>
            </a:r>
            <a:r>
              <a:rPr sz="2400" b="1" spc="9" dirty="0" smtClean="0">
                <a:latin typeface="Times New Roman"/>
                <a:cs typeface="Times New Roman"/>
              </a:rPr>
              <a:t> </a:t>
            </a:r>
            <a:r>
              <a:rPr sz="2400" spc="-4" dirty="0" smtClean="0">
                <a:latin typeface="Times New Roman"/>
                <a:cs typeface="Times New Roman"/>
              </a:rPr>
              <a:t>c</a:t>
            </a:r>
            <a:r>
              <a:rPr sz="2400" spc="4" dirty="0" smtClean="0">
                <a:latin typeface="Times New Roman"/>
                <a:cs typeface="Times New Roman"/>
              </a:rPr>
              <a:t>a</a:t>
            </a:r>
            <a:r>
              <a:rPr sz="2400" spc="0" dirty="0" smtClean="0">
                <a:latin typeface="Times New Roman"/>
                <a:cs typeface="Times New Roman"/>
              </a:rPr>
              <a:t>n </a:t>
            </a:r>
            <a:r>
              <a:rPr sz="2400" spc="9" dirty="0" smtClean="0">
                <a:latin typeface="Times New Roman"/>
                <a:cs typeface="Times New Roman"/>
              </a:rPr>
              <a:t>b</a:t>
            </a:r>
            <a:r>
              <a:rPr sz="2400" spc="0" dirty="0" smtClean="0">
                <a:latin typeface="Times New Roman"/>
                <a:cs typeface="Times New Roman"/>
              </a:rPr>
              <a:t>e u</a:t>
            </a:r>
            <a:r>
              <a:rPr sz="2400" spc="4" dirty="0" smtClean="0">
                <a:latin typeface="Times New Roman"/>
                <a:cs typeface="Times New Roman"/>
              </a:rPr>
              <a:t>se</a:t>
            </a:r>
            <a:r>
              <a:rPr sz="2400" spc="0" dirty="0" smtClean="0">
                <a:latin typeface="Times New Roman"/>
                <a:cs typeface="Times New Roman"/>
              </a:rPr>
              <a:t>d </a:t>
            </a:r>
            <a:r>
              <a:rPr sz="2400" spc="-4" dirty="0" smtClean="0">
                <a:latin typeface="Times New Roman"/>
                <a:cs typeface="Times New Roman"/>
              </a:rPr>
              <a:t>a</a:t>
            </a:r>
            <a:r>
              <a:rPr sz="2400" spc="0" dirty="0" smtClean="0">
                <a:latin typeface="Times New Roman"/>
                <a:cs typeface="Times New Roman"/>
              </a:rPr>
              <a:t>s</a:t>
            </a:r>
            <a:r>
              <a:rPr sz="2400" spc="4" dirty="0" smtClean="0">
                <a:latin typeface="Times New Roman"/>
                <a:cs typeface="Times New Roman"/>
              </a:rPr>
              <a:t> ma</a:t>
            </a:r>
            <a:r>
              <a:rPr sz="2400" spc="0" dirty="0" smtClean="0">
                <a:latin typeface="Times New Roman"/>
                <a:cs typeface="Times New Roman"/>
              </a:rPr>
              <a:t>ny 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9" dirty="0" smtClean="0">
                <a:latin typeface="Times New Roman"/>
                <a:cs typeface="Times New Roman"/>
              </a:rPr>
              <a:t>i</a:t>
            </a:r>
            <a:r>
              <a:rPr sz="2400" spc="4" dirty="0" smtClean="0">
                <a:latin typeface="Times New Roman"/>
                <a:cs typeface="Times New Roman"/>
              </a:rPr>
              <a:t>m</a:t>
            </a:r>
            <a:r>
              <a:rPr sz="2400" spc="-4" dirty="0" smtClean="0"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85458" y="1997555"/>
            <a:ext cx="32567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4" dirty="0" smtClean="0">
                <a:latin typeface="Times New Roman"/>
                <a:cs typeface="Times New Roman"/>
              </a:rPr>
              <a:t>a</a:t>
            </a:r>
            <a:r>
              <a:rPr sz="2400" spc="0" dirty="0" smtClean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15862" y="1997555"/>
            <a:ext cx="93614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9" dirty="0" smtClean="0">
                <a:latin typeface="Times New Roman"/>
                <a:cs typeface="Times New Roman"/>
              </a:rPr>
              <a:t>n</a:t>
            </a:r>
            <a:r>
              <a:rPr sz="2400" spc="-4" dirty="0" smtClean="0">
                <a:latin typeface="Times New Roman"/>
                <a:cs typeface="Times New Roman"/>
              </a:rPr>
              <a:t>e</a:t>
            </a:r>
            <a:r>
              <a:rPr sz="2400" spc="4" dirty="0" smtClean="0"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d</a:t>
            </a:r>
            <a:r>
              <a:rPr sz="2400" spc="4" dirty="0" smtClean="0"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0470" y="3068402"/>
            <a:ext cx="4788197" cy="12242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00">
              <a:lnSpc>
                <a:spcPts val="2140"/>
              </a:lnSpc>
              <a:spcBef>
                <a:spcPts val="107"/>
              </a:spcBef>
            </a:pPr>
            <a:r>
              <a:rPr sz="2000" i="1" spc="4" dirty="0" smtClean="0">
                <a:latin typeface="Times New Roman"/>
                <a:cs typeface="Times New Roman"/>
              </a:rPr>
              <a:t>H</a:t>
            </a:r>
            <a:r>
              <a:rPr sz="2000" i="1" spc="9" dirty="0" smtClean="0">
                <a:latin typeface="Times New Roman"/>
                <a:cs typeface="Times New Roman"/>
              </a:rPr>
              <a:t>T</a:t>
            </a:r>
            <a:r>
              <a:rPr sz="2000" i="1" spc="-4" dirty="0" smtClean="0">
                <a:latin typeface="Times New Roman"/>
                <a:cs typeface="Times New Roman"/>
              </a:rPr>
              <a:t>M</a:t>
            </a:r>
            <a:r>
              <a:rPr sz="2000" i="1" spc="0" dirty="0" smtClean="0">
                <a:latin typeface="Times New Roman"/>
                <a:cs typeface="Times New Roman"/>
              </a:rPr>
              <a:t>L </a:t>
            </a:r>
            <a:r>
              <a:rPr sz="2000" i="1" spc="19" dirty="0" smtClean="0">
                <a:latin typeface="Times New Roman"/>
                <a:cs typeface="Times New Roman"/>
              </a:rPr>
              <a:t> </a:t>
            </a:r>
            <a:r>
              <a:rPr sz="2000" i="1" spc="-4" dirty="0" smtClean="0">
                <a:latin typeface="Times New Roman"/>
                <a:cs typeface="Times New Roman"/>
              </a:rPr>
              <a:t>C</a:t>
            </a:r>
            <a:r>
              <a:rPr sz="2000" i="1" spc="9" dirty="0" smtClean="0">
                <a:latin typeface="Times New Roman"/>
                <a:cs typeface="Times New Roman"/>
              </a:rPr>
              <a:t>od</a:t>
            </a:r>
            <a:r>
              <a:rPr sz="2000" i="1" spc="-9" dirty="0" smtClean="0">
                <a:latin typeface="Times New Roman"/>
                <a:cs typeface="Times New Roman"/>
              </a:rPr>
              <a:t>e</a:t>
            </a:r>
            <a:r>
              <a:rPr sz="2000" i="1" spc="0" dirty="0" smtClean="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94401"/>
              </a:lnSpc>
              <a:spcBef>
                <a:spcPts val="1445"/>
              </a:spcBef>
            </a:pPr>
            <a:r>
              <a:rPr sz="2000" spc="0" dirty="0" smtClean="0">
                <a:latin typeface="Courier New"/>
                <a:cs typeface="Courier New"/>
              </a:rPr>
              <a:t>&lt;h1 id=“</a:t>
            </a:r>
            <a:r>
              <a:rPr sz="2000" spc="0" dirty="0" smtClean="0">
                <a:solidFill>
                  <a:srgbClr val="007F00"/>
                </a:solidFill>
                <a:latin typeface="Courier New"/>
                <a:cs typeface="Courier New"/>
              </a:rPr>
              <a:t>mainHeading</a:t>
            </a:r>
            <a:r>
              <a:rPr sz="2000" spc="0" dirty="0" smtClean="0">
                <a:latin typeface="Courier New"/>
                <a:cs typeface="Courier New"/>
              </a:rPr>
              <a:t>”&gt;Names&lt;/h1&gt;</a:t>
            </a:r>
            <a:endParaRPr sz="2000">
              <a:latin typeface="Courier New"/>
              <a:cs typeface="Courier New"/>
            </a:endParaRPr>
          </a:p>
          <a:p>
            <a:pPr marL="12700" marR="38100">
              <a:lnSpc>
                <a:spcPct val="94401"/>
              </a:lnSpc>
              <a:spcBef>
                <a:spcPts val="1384"/>
              </a:spcBef>
            </a:pPr>
            <a:r>
              <a:rPr sz="2000" spc="0" dirty="0" smtClean="0">
                <a:latin typeface="Courier New"/>
                <a:cs typeface="Courier New"/>
              </a:rPr>
              <a:t>&lt;p class=“</a:t>
            </a:r>
            <a:r>
              <a:rPr sz="2000" spc="0" dirty="0" smtClean="0">
                <a:solidFill>
                  <a:srgbClr val="980000"/>
                </a:solidFill>
                <a:latin typeface="Courier New"/>
                <a:cs typeface="Courier New"/>
              </a:rPr>
              <a:t>name</a:t>
            </a:r>
            <a:r>
              <a:rPr sz="2000" spc="0" dirty="0" smtClean="0">
                <a:latin typeface="Courier New"/>
                <a:cs typeface="Courier New"/>
              </a:rPr>
              <a:t>”&gt;Joe&lt;/p&gt;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20470" y="4921332"/>
            <a:ext cx="4178448" cy="12242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00">
              <a:lnSpc>
                <a:spcPts val="2140"/>
              </a:lnSpc>
              <a:spcBef>
                <a:spcPts val="107"/>
              </a:spcBef>
            </a:pPr>
            <a:r>
              <a:rPr sz="2000" i="1" spc="-4" dirty="0" smtClean="0">
                <a:latin typeface="Times New Roman"/>
                <a:cs typeface="Times New Roman"/>
              </a:rPr>
              <a:t>C</a:t>
            </a:r>
            <a:r>
              <a:rPr sz="2000" i="1" spc="9" dirty="0" smtClean="0">
                <a:latin typeface="Times New Roman"/>
                <a:cs typeface="Times New Roman"/>
              </a:rPr>
              <a:t>S</a:t>
            </a:r>
            <a:r>
              <a:rPr sz="2000" i="1" spc="0" dirty="0" smtClean="0">
                <a:latin typeface="Times New Roman"/>
                <a:cs typeface="Times New Roman"/>
              </a:rPr>
              <a:t>S</a:t>
            </a:r>
            <a:r>
              <a:rPr sz="2000" i="1" spc="9" dirty="0" smtClean="0">
                <a:latin typeface="Times New Roman"/>
                <a:cs typeface="Times New Roman"/>
              </a:rPr>
              <a:t> </a:t>
            </a:r>
            <a:r>
              <a:rPr sz="2000" i="1" spc="-4" dirty="0" smtClean="0">
                <a:latin typeface="Times New Roman"/>
                <a:cs typeface="Times New Roman"/>
              </a:rPr>
              <a:t>C</a:t>
            </a:r>
            <a:r>
              <a:rPr sz="2000" i="1" spc="9" dirty="0" smtClean="0">
                <a:latin typeface="Times New Roman"/>
                <a:cs typeface="Times New Roman"/>
              </a:rPr>
              <a:t>od</a:t>
            </a:r>
            <a:r>
              <a:rPr sz="2000" i="1" spc="0" dirty="0" smtClean="0">
                <a:latin typeface="Times New Roman"/>
                <a:cs typeface="Times New Roman"/>
              </a:rPr>
              <a:t>e: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94401"/>
              </a:lnSpc>
              <a:spcBef>
                <a:spcPts val="1445"/>
              </a:spcBef>
            </a:pPr>
            <a:r>
              <a:rPr sz="2000" spc="0" dirty="0" smtClean="0">
                <a:latin typeface="Courier New"/>
                <a:cs typeface="Courier New"/>
              </a:rPr>
              <a:t>#</a:t>
            </a:r>
            <a:r>
              <a:rPr sz="2000" spc="0" dirty="0" smtClean="0">
                <a:solidFill>
                  <a:srgbClr val="007F00"/>
                </a:solidFill>
                <a:latin typeface="Courier New"/>
                <a:cs typeface="Courier New"/>
              </a:rPr>
              <a:t>mainHeading </a:t>
            </a:r>
            <a:r>
              <a:rPr sz="2000" spc="0" dirty="0" smtClean="0">
                <a:latin typeface="Courier New"/>
                <a:cs typeface="Courier New"/>
              </a:rPr>
              <a:t>{color: green}</a:t>
            </a:r>
            <a:endParaRPr sz="2000">
              <a:latin typeface="Courier New"/>
              <a:cs typeface="Courier New"/>
            </a:endParaRPr>
          </a:p>
          <a:p>
            <a:pPr marL="12700" marR="38100">
              <a:lnSpc>
                <a:spcPct val="94401"/>
              </a:lnSpc>
              <a:spcBef>
                <a:spcPts val="1384"/>
              </a:spcBef>
            </a:pPr>
            <a:r>
              <a:rPr sz="2000" spc="0" dirty="0" smtClean="0">
                <a:latin typeface="Courier New"/>
                <a:cs typeface="Courier New"/>
              </a:rPr>
              <a:t>.</a:t>
            </a:r>
            <a:r>
              <a:rPr sz="2000" spc="0" dirty="0" smtClean="0">
                <a:solidFill>
                  <a:srgbClr val="980000"/>
                </a:solidFill>
                <a:latin typeface="Courier New"/>
                <a:cs typeface="Courier New"/>
              </a:rPr>
              <a:t>name </a:t>
            </a:r>
            <a:r>
              <a:rPr sz="2000" spc="0" dirty="0" smtClean="0">
                <a:latin typeface="Courier New"/>
                <a:cs typeface="Courier New"/>
              </a:rPr>
              <a:t>{color: red}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40" y="443158"/>
            <a:ext cx="4586415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0"/>
              </a:lnSpc>
              <a:spcBef>
                <a:spcPts val="229"/>
              </a:spcBef>
            </a:pPr>
            <a:r>
              <a:rPr sz="4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CS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S </a:t>
            </a:r>
            <a:r>
              <a:rPr sz="4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B</a:t>
            </a:r>
            <a:r>
              <a:rPr sz="4400" spc="9" dirty="0" smtClean="0">
                <a:solidFill>
                  <a:srgbClr val="732016"/>
                </a:solidFill>
                <a:latin typeface="Times New Roman"/>
                <a:cs typeface="Times New Roman"/>
              </a:rPr>
              <a:t>o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x </a:t>
            </a:r>
            <a:r>
              <a:rPr sz="4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P</a:t>
            </a:r>
            <a:r>
              <a:rPr sz="4400" spc="-4" dirty="0" smtClean="0">
                <a:solidFill>
                  <a:srgbClr val="732016"/>
                </a:solidFill>
                <a:latin typeface="Times New Roman"/>
                <a:cs typeface="Times New Roman"/>
              </a:rPr>
              <a:t>r</a:t>
            </a:r>
            <a:r>
              <a:rPr sz="4400" spc="9" dirty="0" smtClean="0">
                <a:solidFill>
                  <a:srgbClr val="732016"/>
                </a:solidFill>
                <a:latin typeface="Times New Roman"/>
                <a:cs typeface="Times New Roman"/>
              </a:rPr>
              <a:t>op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erties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0470" y="1823209"/>
            <a:ext cx="215937" cy="37172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65"/>
              </a:lnSpc>
              <a:spcBef>
                <a:spcPts val="158"/>
              </a:spcBef>
            </a:pPr>
            <a:r>
              <a:rPr sz="3000" spc="0" dirty="0" smtClean="0">
                <a:latin typeface="Times New Roman"/>
                <a:cs typeface="Times New Roman"/>
              </a:rPr>
              <a:t>•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732"/>
              </a:spcBef>
            </a:pPr>
            <a:r>
              <a:rPr sz="3000" spc="0" dirty="0" smtClean="0">
                <a:latin typeface="Times New Roman"/>
                <a:cs typeface="Times New Roman"/>
              </a:rPr>
              <a:t>•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900"/>
              </a:spcBef>
            </a:pPr>
            <a:r>
              <a:rPr sz="3000" spc="0" dirty="0" smtClean="0">
                <a:latin typeface="Times New Roman"/>
                <a:cs typeface="Times New Roman"/>
              </a:rPr>
              <a:t>•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890"/>
              </a:spcBef>
            </a:pPr>
            <a:r>
              <a:rPr sz="3000" spc="0" dirty="0" smtClean="0">
                <a:latin typeface="Times New Roman"/>
                <a:cs typeface="Times New Roman"/>
              </a:rPr>
              <a:t>•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900"/>
              </a:spcBef>
            </a:pPr>
            <a:r>
              <a:rPr sz="3000" spc="0" dirty="0" smtClean="0">
                <a:latin typeface="Times New Roman"/>
                <a:cs typeface="Times New Roman"/>
              </a:rPr>
              <a:t>•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900"/>
              </a:spcBef>
            </a:pPr>
            <a:r>
              <a:rPr sz="3000" spc="0" dirty="0" smtClean="0">
                <a:latin typeface="Times New Roman"/>
                <a:cs typeface="Times New Roman"/>
              </a:rPr>
              <a:t>•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890"/>
              </a:spcBef>
            </a:pPr>
            <a:r>
              <a:rPr sz="3000" spc="0" dirty="0" smtClean="0">
                <a:latin typeface="Times New Roman"/>
                <a:cs typeface="Times New Roman"/>
              </a:rPr>
              <a:t>•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563370" y="1847339"/>
            <a:ext cx="2854211" cy="37172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65"/>
              </a:lnSpc>
              <a:spcBef>
                <a:spcPts val="158"/>
              </a:spcBef>
            </a:pPr>
            <a:r>
              <a:rPr sz="3000" spc="0" dirty="0" smtClean="0">
                <a:latin typeface="Times New Roman"/>
                <a:cs typeface="Times New Roman"/>
              </a:rPr>
              <a:t>Ba</a:t>
            </a:r>
            <a:r>
              <a:rPr sz="3000" spc="4" dirty="0" smtClean="0">
                <a:latin typeface="Times New Roman"/>
                <a:cs typeface="Times New Roman"/>
              </a:rPr>
              <a:t>c</a:t>
            </a:r>
            <a:r>
              <a:rPr sz="3000" spc="0" dirty="0" smtClean="0">
                <a:latin typeface="Times New Roman"/>
                <a:cs typeface="Times New Roman"/>
              </a:rPr>
              <a:t>k</a:t>
            </a:r>
            <a:r>
              <a:rPr sz="3000" spc="-9" dirty="0" smtClean="0">
                <a:latin typeface="Times New Roman"/>
                <a:cs typeface="Times New Roman"/>
              </a:rPr>
              <a:t>g</a:t>
            </a:r>
            <a:r>
              <a:rPr sz="3000" spc="0" dirty="0" smtClean="0">
                <a:latin typeface="Times New Roman"/>
                <a:cs typeface="Times New Roman"/>
              </a:rPr>
              <a:t>round-color</a:t>
            </a:r>
            <a:endParaRPr sz="3000">
              <a:latin typeface="Times New Roman"/>
              <a:cs typeface="Times New Roman"/>
            </a:endParaRPr>
          </a:p>
          <a:p>
            <a:pPr marL="12700" marR="724237">
              <a:lnSpc>
                <a:spcPts val="3449"/>
              </a:lnSpc>
              <a:spcBef>
                <a:spcPts val="732"/>
              </a:spcBef>
            </a:pPr>
            <a:r>
              <a:rPr sz="3000" spc="0" dirty="0" smtClean="0">
                <a:latin typeface="Times New Roman"/>
                <a:cs typeface="Times New Roman"/>
              </a:rPr>
              <a:t>Wid</a:t>
            </a:r>
            <a:r>
              <a:rPr sz="3000" spc="-19" dirty="0" smtClean="0">
                <a:latin typeface="Times New Roman"/>
                <a:cs typeface="Times New Roman"/>
              </a:rPr>
              <a:t>t</a:t>
            </a:r>
            <a:r>
              <a:rPr sz="3000" spc="0" dirty="0" smtClean="0">
                <a:latin typeface="Times New Roman"/>
                <a:cs typeface="Times New Roman"/>
              </a:rPr>
              <a:t>h </a:t>
            </a:r>
            <a:endParaRPr sz="3000">
              <a:latin typeface="Times New Roman"/>
              <a:cs typeface="Times New Roman"/>
            </a:endParaRPr>
          </a:p>
          <a:p>
            <a:pPr marL="12700" marR="724237">
              <a:lnSpc>
                <a:spcPts val="3449"/>
              </a:lnSpc>
              <a:spcBef>
                <a:spcPts val="896"/>
              </a:spcBef>
            </a:pPr>
            <a:r>
              <a:rPr sz="3000" spc="-9" dirty="0" smtClean="0">
                <a:latin typeface="Times New Roman"/>
                <a:cs typeface="Times New Roman"/>
              </a:rPr>
              <a:t>P</a:t>
            </a:r>
            <a:r>
              <a:rPr sz="3000" spc="9" dirty="0" smtClean="0">
                <a:latin typeface="Times New Roman"/>
                <a:cs typeface="Times New Roman"/>
              </a:rPr>
              <a:t>a</a:t>
            </a:r>
            <a:r>
              <a:rPr sz="3000" spc="0" dirty="0" smtClean="0">
                <a:latin typeface="Times New Roman"/>
                <a:cs typeface="Times New Roman"/>
              </a:rPr>
              <a:t>dding </a:t>
            </a:r>
            <a:endParaRPr sz="3000">
              <a:latin typeface="Times New Roman"/>
              <a:cs typeface="Times New Roman"/>
            </a:endParaRPr>
          </a:p>
          <a:p>
            <a:pPr marL="12700" marR="724237">
              <a:lnSpc>
                <a:spcPts val="3449"/>
              </a:lnSpc>
              <a:spcBef>
                <a:spcPts val="896"/>
              </a:spcBef>
            </a:pPr>
            <a:r>
              <a:rPr sz="3000" spc="-4" dirty="0" smtClean="0">
                <a:latin typeface="Times New Roman"/>
                <a:cs typeface="Times New Roman"/>
              </a:rPr>
              <a:t>M</a:t>
            </a:r>
            <a:r>
              <a:rPr sz="3000" spc="0" dirty="0" smtClean="0">
                <a:latin typeface="Times New Roman"/>
                <a:cs typeface="Times New Roman"/>
              </a:rPr>
              <a:t>argin </a:t>
            </a:r>
            <a:endParaRPr sz="3000">
              <a:latin typeface="Times New Roman"/>
              <a:cs typeface="Times New Roman"/>
            </a:endParaRPr>
          </a:p>
          <a:p>
            <a:pPr marL="12700" marR="724237">
              <a:lnSpc>
                <a:spcPts val="3449"/>
              </a:lnSpc>
              <a:spcBef>
                <a:spcPts val="896"/>
              </a:spcBef>
            </a:pPr>
            <a:r>
              <a:rPr sz="3000" spc="0" dirty="0" smtClean="0">
                <a:latin typeface="Times New Roman"/>
                <a:cs typeface="Times New Roman"/>
              </a:rPr>
              <a:t>Border</a:t>
            </a:r>
            <a:r>
              <a:rPr sz="3000" spc="-9" dirty="0" smtClean="0">
                <a:latin typeface="Times New Roman"/>
                <a:cs typeface="Times New Roman"/>
              </a:rPr>
              <a:t>-</a:t>
            </a:r>
            <a:r>
              <a:rPr sz="3000" spc="0" dirty="0" smtClean="0">
                <a:latin typeface="Times New Roman"/>
                <a:cs typeface="Times New Roman"/>
              </a:rPr>
              <a:t>width </a:t>
            </a:r>
            <a:endParaRPr sz="3000">
              <a:latin typeface="Times New Roman"/>
              <a:cs typeface="Times New Roman"/>
            </a:endParaRPr>
          </a:p>
          <a:p>
            <a:pPr marL="12700" marR="724237">
              <a:lnSpc>
                <a:spcPts val="3449"/>
              </a:lnSpc>
              <a:spcBef>
                <a:spcPts val="896"/>
              </a:spcBef>
            </a:pPr>
            <a:r>
              <a:rPr sz="3000" spc="0" dirty="0" smtClean="0">
                <a:latin typeface="Times New Roman"/>
                <a:cs typeface="Times New Roman"/>
              </a:rPr>
              <a:t>Border</a:t>
            </a:r>
            <a:r>
              <a:rPr sz="3000" spc="-9" dirty="0" smtClean="0">
                <a:latin typeface="Times New Roman"/>
                <a:cs typeface="Times New Roman"/>
              </a:rPr>
              <a:t>-</a:t>
            </a:r>
            <a:r>
              <a:rPr sz="3000" spc="0" dirty="0" smtClean="0">
                <a:latin typeface="Times New Roman"/>
                <a:cs typeface="Times New Roman"/>
              </a:rPr>
              <a:t>color</a:t>
            </a:r>
            <a:endParaRPr sz="3000">
              <a:latin typeface="Times New Roman"/>
              <a:cs typeface="Times New Roman"/>
            </a:endParaRPr>
          </a:p>
          <a:p>
            <a:pPr marL="12700" marR="57150">
              <a:lnSpc>
                <a:spcPct val="95825"/>
              </a:lnSpc>
              <a:spcBef>
                <a:spcPts val="921"/>
              </a:spcBef>
            </a:pPr>
            <a:r>
              <a:rPr sz="3000" spc="0" dirty="0" smtClean="0">
                <a:latin typeface="Times New Roman"/>
                <a:cs typeface="Times New Roman"/>
              </a:rPr>
              <a:t>Border</a:t>
            </a:r>
            <a:r>
              <a:rPr sz="3000" spc="-9" dirty="0" smtClean="0">
                <a:latin typeface="Times New Roman"/>
                <a:cs typeface="Times New Roman"/>
              </a:rPr>
              <a:t>-</a:t>
            </a:r>
            <a:r>
              <a:rPr sz="3000" spc="4" dirty="0" smtClean="0">
                <a:latin typeface="Times New Roman"/>
                <a:cs typeface="Times New Roman"/>
              </a:rPr>
              <a:t>s</a:t>
            </a:r>
            <a:r>
              <a:rPr sz="3000" spc="-14" dirty="0" smtClean="0">
                <a:latin typeface="Times New Roman"/>
                <a:cs typeface="Times New Roman"/>
              </a:rPr>
              <a:t>t</a:t>
            </a:r>
            <a:r>
              <a:rPr sz="3000" spc="0" dirty="0" smtClean="0">
                <a:latin typeface="Times New Roman"/>
                <a:cs typeface="Times New Roman"/>
              </a:rPr>
              <a:t>yle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29200" y="979170"/>
            <a:ext cx="3810000" cy="5486400"/>
          </a:xfrm>
          <a:custGeom>
            <a:avLst/>
            <a:gdLst/>
            <a:ahLst/>
            <a:cxnLst/>
            <a:rect l="l" t="t" r="r" b="b"/>
            <a:pathLst>
              <a:path w="3810000" h="5486400">
                <a:moveTo>
                  <a:pt x="1905000" y="5486400"/>
                </a:moveTo>
                <a:lnTo>
                  <a:pt x="3810000" y="5486400"/>
                </a:lnTo>
                <a:lnTo>
                  <a:pt x="3810000" y="0"/>
                </a:lnTo>
                <a:lnTo>
                  <a:pt x="0" y="0"/>
                </a:lnTo>
                <a:lnTo>
                  <a:pt x="0" y="5486400"/>
                </a:lnTo>
                <a:lnTo>
                  <a:pt x="1905000" y="5486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5669" y="450778"/>
            <a:ext cx="3635310" cy="42605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970" marR="48635">
              <a:lnSpc>
                <a:spcPts val="4590"/>
              </a:lnSpc>
              <a:spcBef>
                <a:spcPts val="229"/>
              </a:spcBef>
            </a:pP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W</a:t>
            </a:r>
            <a:r>
              <a:rPr sz="4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ha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t </a:t>
            </a:r>
            <a:r>
              <a:rPr sz="4400" spc="9" dirty="0" smtClean="0">
                <a:solidFill>
                  <a:srgbClr val="732016"/>
                </a:solidFill>
                <a:latin typeface="Times New Roman"/>
                <a:cs typeface="Times New Roman"/>
              </a:rPr>
              <a:t>i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s </a:t>
            </a:r>
            <a:r>
              <a:rPr sz="4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C</a:t>
            </a:r>
            <a:r>
              <a:rPr sz="4400" spc="-4" dirty="0" smtClean="0">
                <a:solidFill>
                  <a:srgbClr val="732016"/>
                </a:solidFill>
                <a:latin typeface="Times New Roman"/>
                <a:cs typeface="Times New Roman"/>
              </a:rPr>
              <a:t>S</a:t>
            </a:r>
            <a:r>
              <a:rPr sz="4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S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?</a:t>
            </a:r>
            <a:endParaRPr sz="4400">
              <a:latin typeface="Times New Roman"/>
              <a:cs typeface="Times New Roman"/>
            </a:endParaRPr>
          </a:p>
          <a:p>
            <a:pPr marL="12700">
              <a:lnSpc>
                <a:spcPct val="99945"/>
              </a:lnSpc>
              <a:spcBef>
                <a:spcPts val="1954"/>
              </a:spcBef>
            </a:pPr>
            <a:r>
              <a:rPr sz="2800" spc="-9" dirty="0" smtClean="0">
                <a:latin typeface="Times New Roman"/>
                <a:cs typeface="Times New Roman"/>
              </a:rPr>
              <a:t>C</a:t>
            </a:r>
            <a:r>
              <a:rPr sz="2800" spc="0" dirty="0" smtClean="0">
                <a:latin typeface="Times New Roman"/>
                <a:cs typeface="Times New Roman"/>
              </a:rPr>
              <a:t>SS s</a:t>
            </a:r>
            <a:r>
              <a:rPr sz="2800" spc="4" dirty="0" smtClean="0">
                <a:latin typeface="Times New Roman"/>
                <a:cs typeface="Times New Roman"/>
              </a:rPr>
              <a:t>t</a:t>
            </a:r>
            <a:r>
              <a:rPr sz="2800" spc="0" dirty="0" smtClean="0">
                <a:latin typeface="Times New Roman"/>
                <a:cs typeface="Times New Roman"/>
              </a:rPr>
              <a:t>ands </a:t>
            </a:r>
            <a:r>
              <a:rPr sz="2800" spc="9" dirty="0" smtClean="0">
                <a:latin typeface="Times New Roman"/>
                <a:cs typeface="Times New Roman"/>
              </a:rPr>
              <a:t>f</a:t>
            </a:r>
            <a:r>
              <a:rPr sz="2800" spc="0" dirty="0" smtClean="0">
                <a:latin typeface="Times New Roman"/>
                <a:cs typeface="Times New Roman"/>
              </a:rPr>
              <a:t>or </a:t>
            </a:r>
            <a:r>
              <a:rPr sz="2800" b="1" i="1" spc="-9" dirty="0" smtClean="0">
                <a:latin typeface="Times New Roman"/>
                <a:cs typeface="Times New Roman"/>
              </a:rPr>
              <a:t>C</a:t>
            </a:r>
            <a:r>
              <a:rPr sz="2800" b="1" i="1" spc="0" dirty="0" smtClean="0">
                <a:latin typeface="Times New Roman"/>
                <a:cs typeface="Times New Roman"/>
              </a:rPr>
              <a:t>a</a:t>
            </a:r>
            <a:r>
              <a:rPr sz="2800" b="1" i="1" spc="9" dirty="0" smtClean="0">
                <a:latin typeface="Times New Roman"/>
                <a:cs typeface="Times New Roman"/>
              </a:rPr>
              <a:t>s</a:t>
            </a:r>
            <a:r>
              <a:rPr sz="2800" b="1" i="1" spc="-14" dirty="0" smtClean="0">
                <a:latin typeface="Times New Roman"/>
                <a:cs typeface="Times New Roman"/>
              </a:rPr>
              <a:t>c</a:t>
            </a:r>
            <a:r>
              <a:rPr sz="2800" b="1" i="1" spc="9" dirty="0" smtClean="0">
                <a:latin typeface="Times New Roman"/>
                <a:cs typeface="Times New Roman"/>
              </a:rPr>
              <a:t>a</a:t>
            </a:r>
            <a:r>
              <a:rPr sz="2800" b="1" i="1" spc="0" dirty="0" smtClean="0">
                <a:latin typeface="Times New Roman"/>
                <a:cs typeface="Times New Roman"/>
              </a:rPr>
              <a:t>d</a:t>
            </a:r>
            <a:r>
              <a:rPr sz="2800" b="1" i="1" spc="4" dirty="0" smtClean="0">
                <a:latin typeface="Times New Roman"/>
                <a:cs typeface="Times New Roman"/>
              </a:rPr>
              <a:t>i</a:t>
            </a:r>
            <a:r>
              <a:rPr sz="2800" b="1" i="1" spc="0" dirty="0" smtClean="0">
                <a:latin typeface="Times New Roman"/>
                <a:cs typeface="Times New Roman"/>
              </a:rPr>
              <a:t>ng S</a:t>
            </a:r>
            <a:r>
              <a:rPr sz="2800" b="1" i="1" spc="4" dirty="0" smtClean="0">
                <a:latin typeface="Times New Roman"/>
                <a:cs typeface="Times New Roman"/>
              </a:rPr>
              <a:t>t</a:t>
            </a:r>
            <a:r>
              <a:rPr sz="2800" b="1" i="1" spc="0" dirty="0" smtClean="0">
                <a:latin typeface="Times New Roman"/>
                <a:cs typeface="Times New Roman"/>
              </a:rPr>
              <a:t>yle</a:t>
            </a:r>
            <a:r>
              <a:rPr sz="2800" b="1" i="1" spc="-14" dirty="0" smtClean="0">
                <a:latin typeface="Times New Roman"/>
                <a:cs typeface="Times New Roman"/>
              </a:rPr>
              <a:t> </a:t>
            </a:r>
            <a:r>
              <a:rPr sz="2800" b="1" i="1" spc="0" dirty="0" smtClean="0">
                <a:latin typeface="Times New Roman"/>
                <a:cs typeface="Times New Roman"/>
              </a:rPr>
              <a:t>She</a:t>
            </a:r>
            <a:r>
              <a:rPr sz="2800" b="1" i="1" spc="-14" dirty="0" smtClean="0">
                <a:latin typeface="Times New Roman"/>
                <a:cs typeface="Times New Roman"/>
              </a:rPr>
              <a:t>e</a:t>
            </a:r>
            <a:r>
              <a:rPr sz="2800" b="1" i="1" spc="0" dirty="0" smtClean="0">
                <a:latin typeface="Times New Roman"/>
                <a:cs typeface="Times New Roman"/>
              </a:rPr>
              <a:t>t</a:t>
            </a:r>
            <a:r>
              <a:rPr sz="2800" i="1" spc="0" dirty="0" smtClean="0">
                <a:latin typeface="Times New Roman"/>
                <a:cs typeface="Times New Roman"/>
              </a:rPr>
              <a:t>. </a:t>
            </a:r>
            <a:r>
              <a:rPr sz="2800" spc="-9" dirty="0" smtClean="0">
                <a:latin typeface="Times New Roman"/>
                <a:cs typeface="Times New Roman"/>
              </a:rPr>
              <a:t>T</a:t>
            </a:r>
            <a:r>
              <a:rPr sz="2800" spc="9" dirty="0" smtClean="0">
                <a:latin typeface="Times New Roman"/>
                <a:cs typeface="Times New Roman"/>
              </a:rPr>
              <a:t>y</a:t>
            </a:r>
            <a:r>
              <a:rPr sz="2800" spc="0" dirty="0" smtClean="0">
                <a:latin typeface="Times New Roman"/>
                <a:cs typeface="Times New Roman"/>
              </a:rPr>
              <a:t>p</a:t>
            </a:r>
            <a:r>
              <a:rPr sz="2800" spc="4" dirty="0" smtClean="0">
                <a:latin typeface="Times New Roman"/>
                <a:cs typeface="Times New Roman"/>
              </a:rPr>
              <a:t>i</a:t>
            </a:r>
            <a:r>
              <a:rPr sz="2800" spc="0" dirty="0" smtClean="0">
                <a:latin typeface="Times New Roman"/>
                <a:cs typeface="Times New Roman"/>
              </a:rPr>
              <a:t>c</a:t>
            </a:r>
            <a:r>
              <a:rPr sz="2800" spc="-14" dirty="0" smtClean="0">
                <a:latin typeface="Times New Roman"/>
                <a:cs typeface="Times New Roman"/>
              </a:rPr>
              <a:t>a</a:t>
            </a:r>
            <a:r>
              <a:rPr sz="2800" spc="0" dirty="0" smtClean="0">
                <a:latin typeface="Times New Roman"/>
                <a:cs typeface="Times New Roman"/>
              </a:rPr>
              <a:t>l </a:t>
            </a:r>
            <a:r>
              <a:rPr sz="2800" spc="-9" dirty="0" smtClean="0">
                <a:latin typeface="Times New Roman"/>
                <a:cs typeface="Times New Roman"/>
              </a:rPr>
              <a:t>C</a:t>
            </a:r>
            <a:r>
              <a:rPr sz="2800" spc="0" dirty="0" smtClean="0">
                <a:latin typeface="Times New Roman"/>
                <a:cs typeface="Times New Roman"/>
              </a:rPr>
              <a:t>SS </a:t>
            </a:r>
            <a:r>
              <a:rPr sz="2800" spc="-4" dirty="0" smtClean="0">
                <a:latin typeface="Times New Roman"/>
                <a:cs typeface="Times New Roman"/>
              </a:rPr>
              <a:t>f</a:t>
            </a:r>
            <a:r>
              <a:rPr sz="2800" spc="4" dirty="0" smtClean="0">
                <a:latin typeface="Times New Roman"/>
                <a:cs typeface="Times New Roman"/>
              </a:rPr>
              <a:t>il</a:t>
            </a:r>
            <a:r>
              <a:rPr sz="2800" spc="0" dirty="0" smtClean="0">
                <a:latin typeface="Times New Roman"/>
                <a:cs typeface="Times New Roman"/>
              </a:rPr>
              <a:t>e</a:t>
            </a:r>
            <a:r>
              <a:rPr sz="2800" spc="-14" dirty="0" smtClean="0">
                <a:latin typeface="Times New Roman"/>
                <a:cs typeface="Times New Roman"/>
              </a:rPr>
              <a:t> </a:t>
            </a:r>
            <a:r>
              <a:rPr sz="2800" spc="4" dirty="0" smtClean="0">
                <a:latin typeface="Times New Roman"/>
                <a:cs typeface="Times New Roman"/>
              </a:rPr>
              <a:t>i</a:t>
            </a:r>
            <a:r>
              <a:rPr sz="2800" spc="0" dirty="0" smtClean="0">
                <a:latin typeface="Times New Roman"/>
                <a:cs typeface="Times New Roman"/>
              </a:rPr>
              <a:t>s a </a:t>
            </a:r>
            <a:r>
              <a:rPr sz="2800" spc="4" dirty="0" smtClean="0">
                <a:latin typeface="Times New Roman"/>
                <a:cs typeface="Times New Roman"/>
              </a:rPr>
              <a:t>t</a:t>
            </a:r>
            <a:r>
              <a:rPr sz="2800" spc="-14" dirty="0" smtClean="0">
                <a:latin typeface="Times New Roman"/>
                <a:cs typeface="Times New Roman"/>
              </a:rPr>
              <a:t>e</a:t>
            </a:r>
            <a:r>
              <a:rPr sz="2800" spc="0" dirty="0" smtClean="0">
                <a:latin typeface="Times New Roman"/>
                <a:cs typeface="Times New Roman"/>
              </a:rPr>
              <a:t>xt </a:t>
            </a:r>
            <a:r>
              <a:rPr sz="2800" spc="9" dirty="0" smtClean="0">
                <a:latin typeface="Times New Roman"/>
                <a:cs typeface="Times New Roman"/>
              </a:rPr>
              <a:t>f</a:t>
            </a:r>
            <a:r>
              <a:rPr sz="2800" spc="4" dirty="0" smtClean="0">
                <a:latin typeface="Times New Roman"/>
                <a:cs typeface="Times New Roman"/>
              </a:rPr>
              <a:t>il</a:t>
            </a:r>
            <a:r>
              <a:rPr sz="2800" spc="0" dirty="0" smtClean="0">
                <a:latin typeface="Times New Roman"/>
                <a:cs typeface="Times New Roman"/>
              </a:rPr>
              <a:t>e</a:t>
            </a:r>
            <a:r>
              <a:rPr sz="2800" spc="-14" dirty="0" smtClean="0">
                <a:latin typeface="Times New Roman"/>
                <a:cs typeface="Times New Roman"/>
              </a:rPr>
              <a:t> </a:t>
            </a:r>
            <a:r>
              <a:rPr sz="2800" spc="-9" dirty="0" smtClean="0">
                <a:latin typeface="Times New Roman"/>
                <a:cs typeface="Times New Roman"/>
              </a:rPr>
              <a:t>w</a:t>
            </a:r>
            <a:r>
              <a:rPr sz="2800" spc="4" dirty="0" smtClean="0">
                <a:latin typeface="Times New Roman"/>
                <a:cs typeface="Times New Roman"/>
              </a:rPr>
              <a:t>i</a:t>
            </a:r>
            <a:r>
              <a:rPr sz="2800" spc="9" dirty="0" smtClean="0">
                <a:latin typeface="Times New Roman"/>
                <a:cs typeface="Times New Roman"/>
              </a:rPr>
              <a:t>t</a:t>
            </a:r>
            <a:r>
              <a:rPr sz="2800" spc="0" dirty="0" smtClean="0">
                <a:latin typeface="Times New Roman"/>
                <a:cs typeface="Times New Roman"/>
              </a:rPr>
              <a:t>h</a:t>
            </a:r>
            <a:r>
              <a:rPr sz="2800" spc="-9" dirty="0" smtClean="0">
                <a:latin typeface="Times New Roman"/>
                <a:cs typeface="Times New Roman"/>
              </a:rPr>
              <a:t> </a:t>
            </a:r>
            <a:r>
              <a:rPr sz="2800" spc="0" dirty="0" smtClean="0">
                <a:latin typeface="Times New Roman"/>
                <a:cs typeface="Times New Roman"/>
              </a:rPr>
              <a:t>an extent</a:t>
            </a:r>
            <a:r>
              <a:rPr sz="2800" spc="4" dirty="0" smtClean="0">
                <a:latin typeface="Times New Roman"/>
                <a:cs typeface="Times New Roman"/>
              </a:rPr>
              <a:t>i</a:t>
            </a:r>
            <a:r>
              <a:rPr sz="2800" spc="9" dirty="0" smtClean="0">
                <a:latin typeface="Times New Roman"/>
                <a:cs typeface="Times New Roman"/>
              </a:rPr>
              <a:t>o</a:t>
            </a:r>
            <a:r>
              <a:rPr sz="2800" spc="-9" dirty="0" smtClean="0">
                <a:latin typeface="Times New Roman"/>
                <a:cs typeface="Times New Roman"/>
              </a:rPr>
              <a:t>n</a:t>
            </a:r>
            <a:r>
              <a:rPr sz="2800" b="1" spc="0" dirty="0" smtClean="0">
                <a:solidFill>
                  <a:srgbClr val="007F00"/>
                </a:solidFill>
                <a:latin typeface="Times New Roman"/>
                <a:cs typeface="Times New Roman"/>
              </a:rPr>
              <a:t>.</a:t>
            </a:r>
            <a:r>
              <a:rPr sz="2800" b="1" spc="-14" dirty="0" smtClean="0">
                <a:solidFill>
                  <a:srgbClr val="007F00"/>
                </a:solidFill>
                <a:latin typeface="Times New Roman"/>
                <a:cs typeface="Times New Roman"/>
              </a:rPr>
              <a:t>c</a:t>
            </a:r>
            <a:r>
              <a:rPr sz="2800" b="1" spc="0" dirty="0" smtClean="0">
                <a:solidFill>
                  <a:srgbClr val="007F00"/>
                </a:solidFill>
                <a:latin typeface="Times New Roman"/>
                <a:cs typeface="Times New Roman"/>
              </a:rPr>
              <a:t>ss </a:t>
            </a:r>
            <a:r>
              <a:rPr sz="2800" spc="0" dirty="0" smtClean="0">
                <a:latin typeface="Times New Roman"/>
                <a:cs typeface="Times New Roman"/>
              </a:rPr>
              <a:t>and co</a:t>
            </a:r>
            <a:r>
              <a:rPr sz="2800" spc="9" dirty="0" smtClean="0">
                <a:latin typeface="Times New Roman"/>
                <a:cs typeface="Times New Roman"/>
              </a:rPr>
              <a:t>n</a:t>
            </a:r>
            <a:r>
              <a:rPr sz="2800" spc="-9" dirty="0" smtClean="0">
                <a:latin typeface="Times New Roman"/>
                <a:cs typeface="Times New Roman"/>
              </a:rPr>
              <a:t>t</a:t>
            </a:r>
            <a:r>
              <a:rPr sz="2800" spc="0" dirty="0" smtClean="0">
                <a:latin typeface="Times New Roman"/>
                <a:cs typeface="Times New Roman"/>
              </a:rPr>
              <a:t>ains a s</a:t>
            </a:r>
            <a:r>
              <a:rPr sz="2800" spc="-14" dirty="0" smtClean="0">
                <a:latin typeface="Times New Roman"/>
                <a:cs typeface="Times New Roman"/>
              </a:rPr>
              <a:t>e</a:t>
            </a:r>
            <a:r>
              <a:rPr sz="2800" spc="9" dirty="0" smtClean="0">
                <a:latin typeface="Times New Roman"/>
                <a:cs typeface="Times New Roman"/>
              </a:rPr>
              <a:t>r</a:t>
            </a:r>
            <a:r>
              <a:rPr sz="2800" spc="4" dirty="0" smtClean="0">
                <a:latin typeface="Times New Roman"/>
                <a:cs typeface="Times New Roman"/>
              </a:rPr>
              <a:t>i</a:t>
            </a:r>
            <a:r>
              <a:rPr sz="2800" spc="-14" dirty="0" smtClean="0">
                <a:latin typeface="Times New Roman"/>
                <a:cs typeface="Times New Roman"/>
              </a:rPr>
              <a:t>e</a:t>
            </a:r>
            <a:r>
              <a:rPr sz="2800" spc="0" dirty="0" smtClean="0">
                <a:latin typeface="Times New Roman"/>
                <a:cs typeface="Times New Roman"/>
              </a:rPr>
              <a:t>s </a:t>
            </a:r>
            <a:r>
              <a:rPr sz="2800" spc="9" dirty="0" smtClean="0">
                <a:latin typeface="Times New Roman"/>
                <a:cs typeface="Times New Roman"/>
              </a:rPr>
              <a:t>o</a:t>
            </a:r>
            <a:r>
              <a:rPr sz="2800" spc="0" dirty="0" smtClean="0">
                <a:latin typeface="Times New Roman"/>
                <a:cs typeface="Times New Roman"/>
              </a:rPr>
              <a:t>f co</a:t>
            </a:r>
            <a:r>
              <a:rPr sz="2800" spc="-9" dirty="0" smtClean="0">
                <a:latin typeface="Times New Roman"/>
                <a:cs typeface="Times New Roman"/>
              </a:rPr>
              <a:t>m</a:t>
            </a:r>
            <a:r>
              <a:rPr sz="2800" spc="4" dirty="0" smtClean="0">
                <a:latin typeface="Times New Roman"/>
                <a:cs typeface="Times New Roman"/>
              </a:rPr>
              <a:t>m</a:t>
            </a:r>
            <a:r>
              <a:rPr sz="2800" spc="-14" dirty="0" smtClean="0">
                <a:latin typeface="Times New Roman"/>
                <a:cs typeface="Times New Roman"/>
              </a:rPr>
              <a:t>a</a:t>
            </a:r>
            <a:r>
              <a:rPr sz="2800" spc="0" dirty="0" smtClean="0">
                <a:latin typeface="Times New Roman"/>
                <a:cs typeface="Times New Roman"/>
              </a:rPr>
              <a:t>n</a:t>
            </a:r>
            <a:r>
              <a:rPr sz="2800" spc="9" dirty="0" smtClean="0">
                <a:latin typeface="Times New Roman"/>
                <a:cs typeface="Times New Roman"/>
              </a:rPr>
              <a:t>d</a:t>
            </a:r>
            <a:r>
              <a:rPr sz="2800" spc="0" dirty="0" smtClean="0">
                <a:latin typeface="Times New Roman"/>
                <a:cs typeface="Times New Roman"/>
              </a:rPr>
              <a:t>s or </a:t>
            </a:r>
            <a:r>
              <a:rPr sz="2800" spc="9" dirty="0" smtClean="0">
                <a:latin typeface="Times New Roman"/>
                <a:cs typeface="Times New Roman"/>
              </a:rPr>
              <a:t>r</a:t>
            </a:r>
            <a:r>
              <a:rPr sz="2800" spc="0" dirty="0" smtClean="0">
                <a:latin typeface="Times New Roman"/>
                <a:cs typeface="Times New Roman"/>
              </a:rPr>
              <a:t>u</a:t>
            </a:r>
            <a:r>
              <a:rPr sz="2800" spc="4" dirty="0" smtClean="0">
                <a:latin typeface="Times New Roman"/>
                <a:cs typeface="Times New Roman"/>
              </a:rPr>
              <a:t>l</a:t>
            </a:r>
            <a:r>
              <a:rPr sz="2800" spc="0" dirty="0" smtClean="0">
                <a:latin typeface="Times New Roman"/>
                <a:cs typeface="Times New Roman"/>
              </a:rPr>
              <a:t>es. </a:t>
            </a:r>
            <a:r>
              <a:rPr sz="2800" spc="-9" dirty="0" smtClean="0">
                <a:latin typeface="Times New Roman"/>
                <a:cs typeface="Times New Roman"/>
              </a:rPr>
              <a:t>T</a:t>
            </a:r>
            <a:r>
              <a:rPr sz="2800" spc="9" dirty="0" smtClean="0">
                <a:latin typeface="Times New Roman"/>
                <a:cs typeface="Times New Roman"/>
              </a:rPr>
              <a:t>h</a:t>
            </a:r>
            <a:r>
              <a:rPr sz="2800" spc="-14" dirty="0" smtClean="0">
                <a:latin typeface="Times New Roman"/>
                <a:cs typeface="Times New Roman"/>
              </a:rPr>
              <a:t>e</a:t>
            </a:r>
            <a:r>
              <a:rPr sz="2800" spc="9" dirty="0" smtClean="0">
                <a:latin typeface="Times New Roman"/>
                <a:cs typeface="Times New Roman"/>
              </a:rPr>
              <a:t>s</a:t>
            </a:r>
            <a:r>
              <a:rPr sz="2800" spc="0" dirty="0" smtClean="0">
                <a:latin typeface="Times New Roman"/>
                <a:cs typeface="Times New Roman"/>
              </a:rPr>
              <a:t>e</a:t>
            </a:r>
            <a:r>
              <a:rPr sz="2800" spc="-14" dirty="0" smtClean="0">
                <a:latin typeface="Times New Roman"/>
                <a:cs typeface="Times New Roman"/>
              </a:rPr>
              <a:t> </a:t>
            </a:r>
            <a:r>
              <a:rPr sz="2800" spc="-4" dirty="0" smtClean="0">
                <a:latin typeface="Times New Roman"/>
                <a:cs typeface="Times New Roman"/>
              </a:rPr>
              <a:t>r</a:t>
            </a:r>
            <a:r>
              <a:rPr sz="2800" spc="9" dirty="0" smtClean="0">
                <a:latin typeface="Times New Roman"/>
                <a:cs typeface="Times New Roman"/>
              </a:rPr>
              <a:t>u</a:t>
            </a:r>
            <a:r>
              <a:rPr sz="2800" spc="4" dirty="0" smtClean="0">
                <a:latin typeface="Times New Roman"/>
                <a:cs typeface="Times New Roman"/>
              </a:rPr>
              <a:t>l</a:t>
            </a:r>
            <a:r>
              <a:rPr sz="2800" spc="-14" dirty="0" smtClean="0">
                <a:latin typeface="Times New Roman"/>
                <a:cs typeface="Times New Roman"/>
              </a:rPr>
              <a:t>e</a:t>
            </a:r>
            <a:r>
              <a:rPr sz="2800" spc="0" dirty="0" smtClean="0">
                <a:latin typeface="Times New Roman"/>
                <a:cs typeface="Times New Roman"/>
              </a:rPr>
              <a:t>s </a:t>
            </a:r>
            <a:r>
              <a:rPr sz="2800" spc="4" dirty="0" smtClean="0">
                <a:latin typeface="Times New Roman"/>
                <a:cs typeface="Times New Roman"/>
              </a:rPr>
              <a:t>t</a:t>
            </a:r>
            <a:r>
              <a:rPr sz="2800" spc="0" dirty="0" smtClean="0">
                <a:latin typeface="Times New Roman"/>
                <a:cs typeface="Times New Roman"/>
              </a:rPr>
              <a:t>ell </a:t>
            </a:r>
            <a:r>
              <a:rPr sz="2800" spc="-9" dirty="0" smtClean="0">
                <a:latin typeface="Times New Roman"/>
                <a:cs typeface="Times New Roman"/>
              </a:rPr>
              <a:t>t</a:t>
            </a:r>
            <a:r>
              <a:rPr sz="2800" spc="9" dirty="0" smtClean="0">
                <a:latin typeface="Times New Roman"/>
                <a:cs typeface="Times New Roman"/>
              </a:rPr>
              <a:t>h</a:t>
            </a:r>
            <a:r>
              <a:rPr sz="2800" spc="0" dirty="0" smtClean="0">
                <a:latin typeface="Times New Roman"/>
                <a:cs typeface="Times New Roman"/>
              </a:rPr>
              <a:t>e </a:t>
            </a:r>
            <a:r>
              <a:rPr sz="2800" spc="-4" dirty="0" smtClean="0">
                <a:latin typeface="Times New Roman"/>
                <a:cs typeface="Times New Roman"/>
              </a:rPr>
              <a:t>H</a:t>
            </a:r>
            <a:r>
              <a:rPr sz="2800" spc="-9" dirty="0" smtClean="0">
                <a:latin typeface="Times New Roman"/>
                <a:cs typeface="Times New Roman"/>
              </a:rPr>
              <a:t>T</a:t>
            </a:r>
            <a:r>
              <a:rPr sz="2800" spc="0" dirty="0" smtClean="0">
                <a:latin typeface="Times New Roman"/>
                <a:cs typeface="Times New Roman"/>
              </a:rPr>
              <a:t>ML</a:t>
            </a:r>
            <a:r>
              <a:rPr sz="2800" spc="-19" dirty="0" smtClean="0">
                <a:latin typeface="Times New Roman"/>
                <a:cs typeface="Times New Roman"/>
              </a:rPr>
              <a:t> </a:t>
            </a:r>
            <a:r>
              <a:rPr sz="2800" spc="9" dirty="0" smtClean="0">
                <a:latin typeface="Times New Roman"/>
                <a:cs typeface="Times New Roman"/>
              </a:rPr>
              <a:t>h</a:t>
            </a:r>
            <a:r>
              <a:rPr sz="2800" spc="0" dirty="0" smtClean="0">
                <a:latin typeface="Times New Roman"/>
                <a:cs typeface="Times New Roman"/>
              </a:rPr>
              <a:t>ow </a:t>
            </a:r>
            <a:r>
              <a:rPr sz="2800" spc="4" dirty="0" smtClean="0">
                <a:latin typeface="Times New Roman"/>
                <a:cs typeface="Times New Roman"/>
              </a:rPr>
              <a:t>t</a:t>
            </a:r>
            <a:r>
              <a:rPr sz="2800" spc="0" dirty="0" smtClean="0">
                <a:latin typeface="Times New Roman"/>
                <a:cs typeface="Times New Roman"/>
              </a:rPr>
              <a:t>o d</a:t>
            </a:r>
            <a:r>
              <a:rPr sz="2800" spc="4" dirty="0" smtClean="0">
                <a:latin typeface="Times New Roman"/>
                <a:cs typeface="Times New Roman"/>
              </a:rPr>
              <a:t>i</a:t>
            </a:r>
            <a:r>
              <a:rPr sz="2800" spc="0" dirty="0" smtClean="0">
                <a:latin typeface="Times New Roman"/>
                <a:cs typeface="Times New Roman"/>
              </a:rPr>
              <a:t>s</a:t>
            </a:r>
            <a:r>
              <a:rPr sz="2800" spc="9" dirty="0" smtClean="0">
                <a:latin typeface="Times New Roman"/>
                <a:cs typeface="Times New Roman"/>
              </a:rPr>
              <a:t>p</a:t>
            </a:r>
            <a:r>
              <a:rPr sz="2800" spc="4" dirty="0" smtClean="0">
                <a:latin typeface="Times New Roman"/>
                <a:cs typeface="Times New Roman"/>
              </a:rPr>
              <a:t>l</a:t>
            </a:r>
            <a:r>
              <a:rPr sz="2800" spc="-14" dirty="0" smtClean="0">
                <a:latin typeface="Times New Roman"/>
                <a:cs typeface="Times New Roman"/>
              </a:rPr>
              <a:t>a</a:t>
            </a:r>
            <a:r>
              <a:rPr sz="2800" spc="0" dirty="0" smtClean="0">
                <a:latin typeface="Times New Roman"/>
                <a:cs typeface="Times New Roman"/>
              </a:rPr>
              <a:t>y.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30470" y="687271"/>
            <a:ext cx="88020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0" dirty="0" smtClean="0">
                <a:latin typeface="Times New Roman"/>
                <a:cs typeface="Times New Roman"/>
              </a:rPr>
              <a:t>Style</a:t>
            </a:r>
            <a:r>
              <a:rPr sz="1800" b="1" spc="9" dirty="0" smtClean="0">
                <a:latin typeface="Times New Roman"/>
                <a:cs typeface="Times New Roman"/>
              </a:rPr>
              <a:t>.</a:t>
            </a:r>
            <a:r>
              <a:rPr sz="1800" b="1" spc="0" dirty="0" smtClean="0">
                <a:latin typeface="Times New Roman"/>
                <a:cs typeface="Times New Roman"/>
              </a:rPr>
              <a:t>css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82870" y="1143525"/>
            <a:ext cx="3469917" cy="5284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sz="2400" b="1" spc="0" baseline="5517" dirty="0" smtClean="0">
                <a:latin typeface="Courier New"/>
                <a:cs typeface="Courier New"/>
              </a:rPr>
              <a:t>/* Styles for sitename.com*/</a:t>
            </a:r>
            <a:endParaRPr sz="1600">
              <a:latin typeface="Courier New"/>
              <a:cs typeface="Courier New"/>
            </a:endParaRPr>
          </a:p>
          <a:p>
            <a:pPr marL="12700" marR="30479">
              <a:lnSpc>
                <a:spcPct val="94401"/>
              </a:lnSpc>
              <a:spcBef>
                <a:spcPts val="1009"/>
              </a:spcBef>
            </a:pPr>
            <a:r>
              <a:rPr sz="1600" spc="0" dirty="0" smtClean="0">
                <a:latin typeface="Courier New"/>
                <a:cs typeface="Courier New"/>
              </a:rPr>
              <a:t>body {</a:t>
            </a:r>
            <a:endParaRPr sz="1600">
              <a:latin typeface="Courier New"/>
              <a:cs typeface="Courier New"/>
            </a:endParaRPr>
          </a:p>
          <a:p>
            <a:pPr marL="12700" marR="30479">
              <a:lnSpc>
                <a:spcPct val="94401"/>
              </a:lnSpc>
              <a:spcBef>
                <a:spcPts val="105"/>
              </a:spcBef>
            </a:pPr>
            <a:r>
              <a:rPr sz="1600" spc="0" dirty="0" smtClean="0">
                <a:latin typeface="Courier New"/>
                <a:cs typeface="Courier New"/>
              </a:rPr>
              <a:t>font-family:Arial;</a:t>
            </a:r>
            <a:endParaRPr sz="1600">
              <a:latin typeface="Courier New"/>
              <a:cs typeface="Courier New"/>
            </a:endParaRPr>
          </a:p>
          <a:p>
            <a:pPr marL="12700" marR="30479">
              <a:lnSpc>
                <a:spcPct val="94401"/>
              </a:lnSpc>
              <a:spcBef>
                <a:spcPts val="95"/>
              </a:spcBef>
            </a:pPr>
            <a:r>
              <a:rPr sz="1600" spc="0" dirty="0" smtClean="0">
                <a:latin typeface="Courier New"/>
                <a:cs typeface="Courier New"/>
              </a:rPr>
              <a:t>background: #000;</a:t>
            </a:r>
            <a:endParaRPr sz="1600">
              <a:latin typeface="Courier New"/>
              <a:cs typeface="Courier New"/>
            </a:endParaRPr>
          </a:p>
          <a:p>
            <a:pPr marL="12700" marR="30479">
              <a:lnSpc>
                <a:spcPct val="94401"/>
              </a:lnSpc>
              <a:spcBef>
                <a:spcPts val="105"/>
              </a:spcBef>
            </a:pPr>
            <a:r>
              <a:rPr sz="1600" spc="0" dirty="0" smtClean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 marR="30479">
              <a:lnSpc>
                <a:spcPct val="94401"/>
              </a:lnSpc>
              <a:spcBef>
                <a:spcPts val="1107"/>
              </a:spcBef>
            </a:pPr>
            <a:r>
              <a:rPr sz="1600" spc="0" dirty="0" smtClean="0">
                <a:latin typeface="Courier New"/>
                <a:cs typeface="Courier New"/>
              </a:rPr>
              <a:t>#container {</a:t>
            </a:r>
            <a:endParaRPr sz="1600">
              <a:latin typeface="Courier New"/>
              <a:cs typeface="Courier New"/>
            </a:endParaRPr>
          </a:p>
          <a:p>
            <a:pPr marL="12700" marR="30479">
              <a:lnSpc>
                <a:spcPct val="94401"/>
              </a:lnSpc>
              <a:spcBef>
                <a:spcPts val="95"/>
              </a:spcBef>
            </a:pPr>
            <a:r>
              <a:rPr sz="1600" spc="0" dirty="0" smtClean="0">
                <a:latin typeface="Courier New"/>
                <a:cs typeface="Courier New"/>
              </a:rPr>
              <a:t>text-align:left;</a:t>
            </a:r>
            <a:endParaRPr sz="1600">
              <a:latin typeface="Courier New"/>
              <a:cs typeface="Courier New"/>
            </a:endParaRPr>
          </a:p>
          <a:p>
            <a:pPr marL="12700" marR="30479">
              <a:lnSpc>
                <a:spcPct val="94401"/>
              </a:lnSpc>
              <a:spcBef>
                <a:spcPts val="105"/>
              </a:spcBef>
            </a:pPr>
            <a:r>
              <a:rPr sz="1600" spc="0" dirty="0" smtClean="0">
                <a:latin typeface="Courier New"/>
                <a:cs typeface="Courier New"/>
              </a:rPr>
              <a:t>width:1020px;</a:t>
            </a:r>
            <a:endParaRPr sz="1600">
              <a:latin typeface="Courier New"/>
              <a:cs typeface="Courier New"/>
            </a:endParaRPr>
          </a:p>
          <a:p>
            <a:pPr marL="12700" marR="30479">
              <a:lnSpc>
                <a:spcPct val="94401"/>
              </a:lnSpc>
              <a:spcBef>
                <a:spcPts val="1097"/>
              </a:spcBef>
            </a:pPr>
            <a:r>
              <a:rPr sz="1600" spc="0" dirty="0" smtClean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 marR="30479">
              <a:lnSpc>
                <a:spcPct val="94401"/>
              </a:lnSpc>
              <a:spcBef>
                <a:spcPts val="1107"/>
              </a:spcBef>
            </a:pPr>
            <a:r>
              <a:rPr sz="1600" spc="0" dirty="0" smtClean="0">
                <a:latin typeface="Courier New"/>
                <a:cs typeface="Courier New"/>
              </a:rPr>
              <a:t>#header {</a:t>
            </a:r>
            <a:endParaRPr sz="1600">
              <a:latin typeface="Courier New"/>
              <a:cs typeface="Courier New"/>
            </a:endParaRPr>
          </a:p>
          <a:p>
            <a:pPr marL="12700" marR="30479">
              <a:lnSpc>
                <a:spcPct val="94401"/>
              </a:lnSpc>
              <a:spcBef>
                <a:spcPts val="95"/>
              </a:spcBef>
            </a:pPr>
            <a:r>
              <a:rPr sz="1600" spc="0" dirty="0" smtClean="0">
                <a:latin typeface="Courier New"/>
                <a:cs typeface="Courier New"/>
              </a:rPr>
              <a:t>height:232px;</a:t>
            </a:r>
            <a:endParaRPr sz="1600">
              <a:latin typeface="Courier New"/>
              <a:cs typeface="Courier New"/>
            </a:endParaRPr>
          </a:p>
          <a:p>
            <a:pPr marL="12700" marR="30479">
              <a:lnSpc>
                <a:spcPct val="94401"/>
              </a:lnSpc>
              <a:spcBef>
                <a:spcPts val="105"/>
              </a:spcBef>
            </a:pPr>
            <a:r>
              <a:rPr sz="1600" spc="0" dirty="0" smtClean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 marR="1471870">
              <a:lnSpc>
                <a:spcPts val="1812"/>
              </a:lnSpc>
              <a:spcBef>
                <a:spcPts val="1097"/>
              </a:spcBef>
            </a:pPr>
            <a:r>
              <a:rPr sz="1600" spc="0" dirty="0" smtClean="0">
                <a:latin typeface="Courier New"/>
                <a:cs typeface="Courier New"/>
              </a:rPr>
              <a:t>#footer { width: </a:t>
            </a:r>
            <a:endParaRPr sz="1600">
              <a:latin typeface="Courier New"/>
              <a:cs typeface="Courier New"/>
            </a:endParaRPr>
          </a:p>
          <a:p>
            <a:pPr marL="12700" marR="1471870">
              <a:lnSpc>
                <a:spcPts val="1812"/>
              </a:lnSpc>
              <a:spcBef>
                <a:spcPts val="103"/>
              </a:spcBef>
            </a:pPr>
            <a:r>
              <a:rPr sz="1600" spc="0" dirty="0" smtClean="0">
                <a:latin typeface="Courier New"/>
                <a:cs typeface="Courier New"/>
              </a:rPr>
              <a:t>100%; padding: 0 </a:t>
            </a:r>
            <a:endParaRPr sz="1600">
              <a:latin typeface="Courier New"/>
              <a:cs typeface="Courier New"/>
            </a:endParaRPr>
          </a:p>
          <a:p>
            <a:pPr marL="12700" marR="1471870">
              <a:lnSpc>
                <a:spcPts val="1812"/>
              </a:lnSpc>
              <a:spcBef>
                <a:spcPts val="103"/>
              </a:spcBef>
            </a:pPr>
            <a:r>
              <a:rPr sz="1600" spc="0" dirty="0" smtClean="0">
                <a:latin typeface="Courier New"/>
                <a:cs typeface="Courier New"/>
              </a:rPr>
              <a:t>10px;</a:t>
            </a:r>
            <a:endParaRPr sz="1600">
              <a:latin typeface="Courier New"/>
              <a:cs typeface="Courier New"/>
            </a:endParaRPr>
          </a:p>
          <a:p>
            <a:pPr marL="12700" marR="30479">
              <a:lnSpc>
                <a:spcPct val="94401"/>
              </a:lnSpc>
              <a:spcBef>
                <a:spcPts val="108"/>
              </a:spcBef>
            </a:pPr>
            <a:r>
              <a:rPr sz="1600" spc="0" dirty="0" smtClean="0">
                <a:latin typeface="Courier New"/>
                <a:cs typeface="Courier New"/>
              </a:rPr>
              <a:t>margin-bottom: 10px;</a:t>
            </a:r>
            <a:endParaRPr sz="1600">
              <a:latin typeface="Courier New"/>
              <a:cs typeface="Courier New"/>
            </a:endParaRPr>
          </a:p>
          <a:p>
            <a:pPr marL="12700" marR="30479">
              <a:lnSpc>
                <a:spcPct val="94401"/>
              </a:lnSpc>
              <a:spcBef>
                <a:spcPts val="1097"/>
              </a:spcBef>
            </a:pPr>
            <a:r>
              <a:rPr sz="1600" spc="0" dirty="0" smtClean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 marR="30479">
              <a:lnSpc>
                <a:spcPct val="95825"/>
              </a:lnSpc>
              <a:spcBef>
                <a:spcPts val="1079"/>
              </a:spcBef>
            </a:pPr>
            <a:r>
              <a:rPr sz="1800" b="1" i="1" spc="0" dirty="0" smtClean="0">
                <a:latin typeface="Times New Roman"/>
                <a:cs typeface="Times New Roman"/>
              </a:rPr>
              <a:t>And so on….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15669" y="5338011"/>
            <a:ext cx="3509249" cy="1076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3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latin typeface="Times New Roman"/>
                <a:cs typeface="Times New Roman"/>
              </a:rPr>
              <a:t>*To</a:t>
            </a:r>
            <a:r>
              <a:rPr sz="1800" spc="9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c</a:t>
            </a:r>
            <a:r>
              <a:rPr sz="1800" spc="9" dirty="0" smtClean="0">
                <a:latin typeface="Times New Roman"/>
                <a:cs typeface="Times New Roman"/>
              </a:rPr>
              <a:t>r</a:t>
            </a:r>
            <a:r>
              <a:rPr sz="1800" spc="0" dirty="0" smtClean="0">
                <a:latin typeface="Times New Roman"/>
                <a:cs typeface="Times New Roman"/>
              </a:rPr>
              <a:t>ea</a:t>
            </a:r>
            <a:r>
              <a:rPr sz="1800" spc="9" dirty="0" smtClean="0">
                <a:latin typeface="Times New Roman"/>
                <a:cs typeface="Times New Roman"/>
              </a:rPr>
              <a:t>t</a:t>
            </a:r>
            <a:r>
              <a:rPr sz="1800" spc="0" dirty="0" smtClean="0">
                <a:latin typeface="Times New Roman"/>
                <a:cs typeface="Times New Roman"/>
              </a:rPr>
              <a:t>e</a:t>
            </a:r>
            <a:r>
              <a:rPr sz="1800" spc="9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a</a:t>
            </a:r>
            <a:r>
              <a:rPr sz="1800" spc="9" dirty="0" smtClean="0">
                <a:latin typeface="Times New Roman"/>
                <a:cs typeface="Times New Roman"/>
              </a:rPr>
              <a:t> </a:t>
            </a:r>
            <a:r>
              <a:rPr sz="1800" spc="-9" dirty="0" smtClean="0">
                <a:latin typeface="Times New Roman"/>
                <a:cs typeface="Times New Roman"/>
              </a:rPr>
              <a:t>s</a:t>
            </a:r>
            <a:r>
              <a:rPr sz="1800" spc="9" dirty="0" smtClean="0">
                <a:latin typeface="Times New Roman"/>
                <a:cs typeface="Times New Roman"/>
              </a:rPr>
              <a:t>t</a:t>
            </a:r>
            <a:r>
              <a:rPr sz="1800" spc="0" dirty="0" smtClean="0">
                <a:latin typeface="Times New Roman"/>
                <a:cs typeface="Times New Roman"/>
              </a:rPr>
              <a:t>yle</a:t>
            </a:r>
            <a:r>
              <a:rPr sz="1800" spc="9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shee</a:t>
            </a:r>
            <a:r>
              <a:rPr sz="1800" spc="9" dirty="0" smtClean="0">
                <a:latin typeface="Times New Roman"/>
                <a:cs typeface="Times New Roman"/>
              </a:rPr>
              <a:t>t</a:t>
            </a:r>
            <a:r>
              <a:rPr sz="1800" spc="0" dirty="0" smtClean="0">
                <a:latin typeface="Times New Roman"/>
                <a:cs typeface="Times New Roman"/>
              </a:rPr>
              <a:t>,</a:t>
            </a:r>
            <a:r>
              <a:rPr sz="1800" spc="9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cr</a:t>
            </a:r>
            <a:r>
              <a:rPr sz="1800" spc="9" dirty="0" smtClean="0">
                <a:latin typeface="Times New Roman"/>
                <a:cs typeface="Times New Roman"/>
              </a:rPr>
              <a:t>e</a:t>
            </a:r>
            <a:r>
              <a:rPr sz="1800" spc="0" dirty="0" smtClean="0">
                <a:latin typeface="Times New Roman"/>
                <a:cs typeface="Times New Roman"/>
              </a:rPr>
              <a:t>a</a:t>
            </a:r>
            <a:r>
              <a:rPr sz="1800" spc="9" dirty="0" smtClean="0">
                <a:latin typeface="Times New Roman"/>
                <a:cs typeface="Times New Roman"/>
              </a:rPr>
              <a:t>t</a:t>
            </a:r>
            <a:r>
              <a:rPr sz="1800" spc="0" dirty="0" smtClean="0">
                <a:latin typeface="Times New Roman"/>
                <a:cs typeface="Times New Roman"/>
              </a:rPr>
              <a:t>e</a:t>
            </a:r>
            <a:r>
              <a:rPr sz="1800" spc="9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a</a:t>
            </a:r>
            <a:r>
              <a:rPr sz="1800" spc="9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file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41"/>
              </a:lnSpc>
            </a:pPr>
            <a:r>
              <a:rPr sz="1800" spc="0" dirty="0" smtClean="0">
                <a:latin typeface="Times New Roman"/>
                <a:cs typeface="Times New Roman"/>
              </a:rPr>
              <a:t>using</a:t>
            </a:r>
            <a:r>
              <a:rPr sz="1800" spc="9" dirty="0" smtClean="0">
                <a:latin typeface="Times New Roman"/>
                <a:cs typeface="Times New Roman"/>
              </a:rPr>
              <a:t> </a:t>
            </a:r>
            <a:r>
              <a:rPr sz="1800" spc="-9" dirty="0" smtClean="0">
                <a:latin typeface="Times New Roman"/>
                <a:cs typeface="Times New Roman"/>
              </a:rPr>
              <a:t>N</a:t>
            </a:r>
            <a:r>
              <a:rPr sz="1800" spc="0" dirty="0" smtClean="0">
                <a:latin typeface="Times New Roman"/>
                <a:cs typeface="Times New Roman"/>
              </a:rPr>
              <a:t>o</a:t>
            </a:r>
            <a:r>
              <a:rPr sz="1800" spc="9" dirty="0" smtClean="0">
                <a:latin typeface="Times New Roman"/>
                <a:cs typeface="Times New Roman"/>
              </a:rPr>
              <a:t>t</a:t>
            </a:r>
            <a:r>
              <a:rPr sz="1800" spc="0" dirty="0" smtClean="0">
                <a:latin typeface="Times New Roman"/>
                <a:cs typeface="Times New Roman"/>
              </a:rPr>
              <a:t>epad</a:t>
            </a:r>
            <a:r>
              <a:rPr sz="1800" spc="9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(PC) or</a:t>
            </a:r>
            <a:r>
              <a:rPr sz="1800" spc="9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T</a:t>
            </a:r>
            <a:r>
              <a:rPr sz="1800" spc="9" dirty="0" smtClean="0">
                <a:latin typeface="Times New Roman"/>
                <a:cs typeface="Times New Roman"/>
              </a:rPr>
              <a:t>e</a:t>
            </a:r>
            <a:r>
              <a:rPr sz="1800" spc="0" dirty="0" smtClean="0">
                <a:latin typeface="Times New Roman"/>
                <a:cs typeface="Times New Roman"/>
              </a:rPr>
              <a:t>xt</a:t>
            </a:r>
            <a:r>
              <a:rPr sz="1800" spc="9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Edit (Mac</a:t>
            </a:r>
            <a:r>
              <a:rPr sz="1800" spc="9" dirty="0" smtClean="0">
                <a:latin typeface="Times New Roman"/>
                <a:cs typeface="Times New Roman"/>
              </a:rPr>
              <a:t>)</a:t>
            </a:r>
            <a:r>
              <a:rPr sz="1800" spc="0" dirty="0" smtClean="0">
                <a:latin typeface="Times New Roman"/>
                <a:cs typeface="Times New Roman"/>
              </a:rPr>
              <a:t>,</a:t>
            </a:r>
            <a:r>
              <a:rPr sz="1800" spc="9" dirty="0" smtClean="0">
                <a:latin typeface="Times New Roman"/>
                <a:cs typeface="Times New Roman"/>
              </a:rPr>
              <a:t> </a:t>
            </a:r>
            <a:r>
              <a:rPr sz="1800" spc="-9" dirty="0" smtClean="0">
                <a:latin typeface="Times New Roman"/>
                <a:cs typeface="Times New Roman"/>
              </a:rPr>
              <a:t>s</a:t>
            </a:r>
            <a:r>
              <a:rPr sz="1800" spc="9" dirty="0" smtClean="0">
                <a:latin typeface="Times New Roman"/>
                <a:cs typeface="Times New Roman"/>
              </a:rPr>
              <a:t>a</a:t>
            </a:r>
            <a:r>
              <a:rPr sz="1800" spc="0" dirty="0" smtClean="0">
                <a:latin typeface="Times New Roman"/>
                <a:cs typeface="Times New Roman"/>
              </a:rPr>
              <a:t>ve</a:t>
            </a:r>
            <a:r>
              <a:rPr sz="1800" spc="9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it</a:t>
            </a:r>
            <a:r>
              <a:rPr sz="1800" spc="9" dirty="0" smtClean="0">
                <a:latin typeface="Times New Roman"/>
                <a:cs typeface="Times New Roman"/>
              </a:rPr>
              <a:t> a</a:t>
            </a:r>
            <a:r>
              <a:rPr sz="1800" spc="0" dirty="0" smtClean="0">
                <a:latin typeface="Times New Roman"/>
                <a:cs typeface="Times New Roman"/>
              </a:rPr>
              <a:t>s a</a:t>
            </a:r>
            <a:r>
              <a:rPr sz="1800" spc="9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.</a:t>
            </a:r>
            <a:r>
              <a:rPr sz="1800" spc="9" dirty="0" smtClean="0">
                <a:latin typeface="Times New Roman"/>
                <a:cs typeface="Times New Roman"/>
              </a:rPr>
              <a:t>c</a:t>
            </a:r>
            <a:r>
              <a:rPr sz="1800" spc="-9" dirty="0" smtClean="0">
                <a:latin typeface="Times New Roman"/>
                <a:cs typeface="Times New Roman"/>
              </a:rPr>
              <a:t>s</a:t>
            </a:r>
            <a:r>
              <a:rPr sz="1800" spc="0" dirty="0" smtClean="0">
                <a:latin typeface="Times New Roman"/>
                <a:cs typeface="Times New Roman"/>
              </a:rPr>
              <a:t>s do</a:t>
            </a:r>
            <a:r>
              <a:rPr sz="1800" spc="9" dirty="0" smtClean="0">
                <a:latin typeface="Times New Roman"/>
                <a:cs typeface="Times New Roman"/>
              </a:rPr>
              <a:t>c</a:t>
            </a:r>
            <a:r>
              <a:rPr sz="1800" spc="0" dirty="0" smtClean="0">
                <a:latin typeface="Times New Roman"/>
                <a:cs typeface="Times New Roman"/>
              </a:rPr>
              <a:t>um</a:t>
            </a:r>
            <a:r>
              <a:rPr sz="1800" spc="9" dirty="0" smtClean="0">
                <a:latin typeface="Times New Roman"/>
                <a:cs typeface="Times New Roman"/>
              </a:rPr>
              <a:t>e</a:t>
            </a:r>
            <a:r>
              <a:rPr sz="1800" spc="0" dirty="0" smtClean="0">
                <a:latin typeface="Times New Roman"/>
                <a:cs typeface="Times New Roman"/>
              </a:rPr>
              <a:t>nt</a:t>
            </a:r>
            <a:r>
              <a:rPr sz="1800" spc="9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and sta</a:t>
            </a:r>
            <a:r>
              <a:rPr sz="1800" spc="9" dirty="0" smtClean="0">
                <a:latin typeface="Times New Roman"/>
                <a:cs typeface="Times New Roman"/>
              </a:rPr>
              <a:t>r</a:t>
            </a:r>
            <a:r>
              <a:rPr sz="1800" spc="0" dirty="0" smtClean="0">
                <a:latin typeface="Times New Roman"/>
                <a:cs typeface="Times New Roman"/>
              </a:rPr>
              <a:t>t wri</a:t>
            </a:r>
            <a:r>
              <a:rPr sz="1800" spc="9" dirty="0" smtClean="0">
                <a:latin typeface="Times New Roman"/>
                <a:cs typeface="Times New Roman"/>
              </a:rPr>
              <a:t>t</a:t>
            </a:r>
            <a:r>
              <a:rPr sz="1800" spc="0" dirty="0" smtClean="0">
                <a:latin typeface="Times New Roman"/>
                <a:cs typeface="Times New Roman"/>
              </a:rPr>
              <a:t>ing</a:t>
            </a:r>
            <a:r>
              <a:rPr sz="1800" spc="9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the</a:t>
            </a:r>
            <a:r>
              <a:rPr sz="1800" spc="9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CSS </a:t>
            </a:r>
            <a:r>
              <a:rPr sz="1800" spc="9" dirty="0" smtClean="0">
                <a:latin typeface="Times New Roman"/>
                <a:cs typeface="Times New Roman"/>
              </a:rPr>
              <a:t>c</a:t>
            </a:r>
            <a:r>
              <a:rPr sz="1800" spc="-9" dirty="0" smtClean="0">
                <a:latin typeface="Times New Roman"/>
                <a:cs typeface="Times New Roman"/>
              </a:rPr>
              <a:t>o</a:t>
            </a:r>
            <a:r>
              <a:rPr sz="1800" spc="9" dirty="0" smtClean="0">
                <a:latin typeface="Times New Roman"/>
                <a:cs typeface="Times New Roman"/>
              </a:rPr>
              <a:t>d</a:t>
            </a:r>
            <a:r>
              <a:rPr sz="1800" spc="0" dirty="0" smtClean="0">
                <a:latin typeface="Times New Roman"/>
                <a:cs typeface="Times New Roman"/>
              </a:rPr>
              <a:t>e (see</a:t>
            </a:r>
            <a:r>
              <a:rPr sz="1800" spc="19" dirty="0" smtClean="0">
                <a:latin typeface="Times New Roman"/>
                <a:cs typeface="Times New Roman"/>
              </a:rPr>
              <a:t> </a:t>
            </a:r>
            <a:r>
              <a:rPr sz="1800" spc="-9" dirty="0" smtClean="0">
                <a:latin typeface="Times New Roman"/>
                <a:cs typeface="Times New Roman"/>
              </a:rPr>
              <a:t>r</a:t>
            </a:r>
            <a:r>
              <a:rPr sz="1800" spc="9" dirty="0" smtClean="0">
                <a:latin typeface="Times New Roman"/>
                <a:cs typeface="Times New Roman"/>
              </a:rPr>
              <a:t>i</a:t>
            </a:r>
            <a:r>
              <a:rPr sz="1800" spc="0" dirty="0" smtClean="0">
                <a:latin typeface="Times New Roman"/>
                <a:cs typeface="Times New Roman"/>
              </a:rPr>
              <a:t>ght).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62000" y="1371600"/>
            <a:ext cx="4267200" cy="5105400"/>
          </a:xfrm>
          <a:custGeom>
            <a:avLst/>
            <a:gdLst/>
            <a:ahLst/>
            <a:cxnLst/>
            <a:rect l="l" t="t" r="r" b="b"/>
            <a:pathLst>
              <a:path w="4267200" h="5105400">
                <a:moveTo>
                  <a:pt x="2133600" y="5105400"/>
                </a:moveTo>
                <a:lnTo>
                  <a:pt x="4267200" y="5105400"/>
                </a:lnTo>
                <a:lnTo>
                  <a:pt x="4267200" y="0"/>
                </a:lnTo>
                <a:lnTo>
                  <a:pt x="0" y="0"/>
                </a:lnTo>
                <a:lnTo>
                  <a:pt x="0" y="5105400"/>
                </a:lnTo>
                <a:lnTo>
                  <a:pt x="2133600" y="510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2000" y="1371600"/>
            <a:ext cx="4267200" cy="5105400"/>
          </a:xfrm>
          <a:custGeom>
            <a:avLst/>
            <a:gdLst/>
            <a:ahLst/>
            <a:cxnLst/>
            <a:rect l="l" t="t" r="r" b="b"/>
            <a:pathLst>
              <a:path w="4267200" h="5105400">
                <a:moveTo>
                  <a:pt x="2133600" y="5105400"/>
                </a:moveTo>
                <a:lnTo>
                  <a:pt x="0" y="5105400"/>
                </a:lnTo>
                <a:lnTo>
                  <a:pt x="0" y="0"/>
                </a:lnTo>
                <a:lnTo>
                  <a:pt x="4267200" y="0"/>
                </a:lnTo>
                <a:lnTo>
                  <a:pt x="4267200" y="5105400"/>
                </a:lnTo>
                <a:lnTo>
                  <a:pt x="2133600" y="5105400"/>
                </a:lnTo>
                <a:close/>
              </a:path>
            </a:pathLst>
          </a:custGeom>
          <a:ln w="47801">
            <a:solidFill>
              <a:srgbClr val="9D351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90600" y="1600200"/>
            <a:ext cx="3886200" cy="990600"/>
          </a:xfrm>
          <a:custGeom>
            <a:avLst/>
            <a:gdLst/>
            <a:ahLst/>
            <a:cxnLst/>
            <a:rect l="l" t="t" r="r" b="b"/>
            <a:pathLst>
              <a:path w="3886200" h="990600">
                <a:moveTo>
                  <a:pt x="1943100" y="990600"/>
                </a:moveTo>
                <a:lnTo>
                  <a:pt x="3886200" y="990600"/>
                </a:lnTo>
                <a:lnTo>
                  <a:pt x="3886200" y="0"/>
                </a:lnTo>
                <a:lnTo>
                  <a:pt x="0" y="0"/>
                </a:lnTo>
                <a:lnTo>
                  <a:pt x="0" y="990600"/>
                </a:lnTo>
                <a:lnTo>
                  <a:pt x="1943100" y="990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90600" y="1600200"/>
            <a:ext cx="3886200" cy="990600"/>
          </a:xfrm>
          <a:custGeom>
            <a:avLst/>
            <a:gdLst/>
            <a:ahLst/>
            <a:cxnLst/>
            <a:rect l="l" t="t" r="r" b="b"/>
            <a:pathLst>
              <a:path w="3886200" h="990600">
                <a:moveTo>
                  <a:pt x="1943100" y="990600"/>
                </a:moveTo>
                <a:lnTo>
                  <a:pt x="0" y="990600"/>
                </a:lnTo>
                <a:lnTo>
                  <a:pt x="0" y="0"/>
                </a:lnTo>
                <a:lnTo>
                  <a:pt x="3886200" y="0"/>
                </a:lnTo>
                <a:lnTo>
                  <a:pt x="3886200" y="990600"/>
                </a:lnTo>
                <a:lnTo>
                  <a:pt x="1943100" y="990600"/>
                </a:lnTo>
                <a:close/>
              </a:path>
            </a:pathLst>
          </a:custGeom>
          <a:ln w="12579">
            <a:solidFill>
              <a:srgbClr val="58585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90600" y="5257800"/>
            <a:ext cx="3886200" cy="990600"/>
          </a:xfrm>
          <a:custGeom>
            <a:avLst/>
            <a:gdLst/>
            <a:ahLst/>
            <a:cxnLst/>
            <a:rect l="l" t="t" r="r" b="b"/>
            <a:pathLst>
              <a:path w="3886200" h="990600">
                <a:moveTo>
                  <a:pt x="1943100" y="990600"/>
                </a:moveTo>
                <a:lnTo>
                  <a:pt x="3886200" y="990600"/>
                </a:lnTo>
                <a:lnTo>
                  <a:pt x="3886200" y="0"/>
                </a:lnTo>
                <a:lnTo>
                  <a:pt x="0" y="0"/>
                </a:lnTo>
                <a:lnTo>
                  <a:pt x="0" y="990600"/>
                </a:lnTo>
                <a:lnTo>
                  <a:pt x="1943100" y="990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90600" y="5257800"/>
            <a:ext cx="3886200" cy="990600"/>
          </a:xfrm>
          <a:custGeom>
            <a:avLst/>
            <a:gdLst/>
            <a:ahLst/>
            <a:cxnLst/>
            <a:rect l="l" t="t" r="r" b="b"/>
            <a:pathLst>
              <a:path w="3886200" h="990600">
                <a:moveTo>
                  <a:pt x="1943100" y="990600"/>
                </a:moveTo>
                <a:lnTo>
                  <a:pt x="0" y="990600"/>
                </a:lnTo>
                <a:lnTo>
                  <a:pt x="0" y="0"/>
                </a:lnTo>
                <a:lnTo>
                  <a:pt x="3886200" y="0"/>
                </a:lnTo>
                <a:lnTo>
                  <a:pt x="3886200" y="990600"/>
                </a:lnTo>
                <a:lnTo>
                  <a:pt x="1943100" y="990600"/>
                </a:lnTo>
                <a:close/>
              </a:path>
            </a:pathLst>
          </a:custGeom>
          <a:ln w="12579">
            <a:solidFill>
              <a:srgbClr val="58585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90600" y="2743200"/>
            <a:ext cx="3886200" cy="2133600"/>
          </a:xfrm>
          <a:custGeom>
            <a:avLst/>
            <a:gdLst/>
            <a:ahLst/>
            <a:cxnLst/>
            <a:rect l="l" t="t" r="r" b="b"/>
            <a:pathLst>
              <a:path w="3886200" h="2133600">
                <a:moveTo>
                  <a:pt x="1943100" y="2133600"/>
                </a:moveTo>
                <a:lnTo>
                  <a:pt x="3886200" y="2133600"/>
                </a:lnTo>
                <a:lnTo>
                  <a:pt x="3886200" y="0"/>
                </a:lnTo>
                <a:lnTo>
                  <a:pt x="0" y="0"/>
                </a:lnTo>
                <a:lnTo>
                  <a:pt x="0" y="2133600"/>
                </a:lnTo>
                <a:lnTo>
                  <a:pt x="1943100" y="213360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82900" y="48768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3970">
            <a:solidFill>
              <a:srgbClr val="006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94000" y="48768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3970">
            <a:solidFill>
              <a:srgbClr val="006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05100" y="48768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3970">
            <a:solidFill>
              <a:srgbClr val="006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17470" y="4876800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530" y="0"/>
                </a:lnTo>
              </a:path>
            </a:pathLst>
          </a:custGeom>
          <a:ln w="13970">
            <a:solidFill>
              <a:srgbClr val="006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528570" y="48768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3970">
            <a:solidFill>
              <a:srgbClr val="006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439670" y="48768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3970">
            <a:solidFill>
              <a:srgbClr val="006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50770" y="48768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3970">
            <a:solidFill>
              <a:srgbClr val="006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63140" y="48768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3970">
            <a:solidFill>
              <a:srgbClr val="006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174240" y="48768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3970">
            <a:solidFill>
              <a:srgbClr val="006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085339" y="48768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3970">
            <a:solidFill>
              <a:srgbClr val="006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96439" y="48768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3970">
            <a:solidFill>
              <a:srgbClr val="006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08810" y="48768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3970">
            <a:solidFill>
              <a:srgbClr val="006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819910" y="48768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3970">
            <a:solidFill>
              <a:srgbClr val="006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731010" y="48768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3970">
            <a:solidFill>
              <a:srgbClr val="006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642110" y="48768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3970">
            <a:solidFill>
              <a:srgbClr val="006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554480" y="48768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3970">
            <a:solidFill>
              <a:srgbClr val="006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465580" y="48768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3970">
            <a:solidFill>
              <a:srgbClr val="006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376680" y="48768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3970">
            <a:solidFill>
              <a:srgbClr val="006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289050" y="4876800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530" y="0"/>
                </a:lnTo>
              </a:path>
            </a:pathLst>
          </a:custGeom>
          <a:ln w="13970">
            <a:solidFill>
              <a:srgbClr val="006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200150" y="48768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3970">
            <a:solidFill>
              <a:srgbClr val="006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11250" y="48768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3970">
            <a:solidFill>
              <a:srgbClr val="006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022350" y="48768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3970">
            <a:solidFill>
              <a:srgbClr val="006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84250" y="484632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52069">
            <a:solidFill>
              <a:srgbClr val="006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84250" y="475742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52069">
            <a:solidFill>
              <a:srgbClr val="006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84250" y="466852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52069">
            <a:solidFill>
              <a:srgbClr val="006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84250" y="457962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52069">
            <a:solidFill>
              <a:srgbClr val="006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84250" y="449199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52069">
            <a:solidFill>
              <a:srgbClr val="006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84250" y="440309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52069">
            <a:solidFill>
              <a:srgbClr val="006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84250" y="431419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52069">
            <a:solidFill>
              <a:srgbClr val="006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84250" y="422529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52069">
            <a:solidFill>
              <a:srgbClr val="006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84250" y="413766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52069">
            <a:solidFill>
              <a:srgbClr val="006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84250" y="404876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52069">
            <a:solidFill>
              <a:srgbClr val="006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84250" y="395986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52069">
            <a:solidFill>
              <a:srgbClr val="006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84250" y="38722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52069">
            <a:solidFill>
              <a:srgbClr val="006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84250" y="37833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52069">
            <a:solidFill>
              <a:srgbClr val="006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84250" y="369442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52069">
            <a:solidFill>
              <a:srgbClr val="006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90600" y="3580129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0"/>
                </a:moveTo>
                <a:lnTo>
                  <a:pt x="0" y="50800"/>
                </a:lnTo>
              </a:path>
            </a:pathLst>
          </a:custGeom>
          <a:ln w="13970">
            <a:solidFill>
              <a:srgbClr val="006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84250" y="351790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52069">
            <a:solidFill>
              <a:srgbClr val="006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84250" y="342900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52069">
            <a:solidFill>
              <a:srgbClr val="006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984250" y="334010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52069">
            <a:solidFill>
              <a:srgbClr val="006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84250" y="325120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52069">
            <a:solidFill>
              <a:srgbClr val="006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84250" y="316357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52069">
            <a:solidFill>
              <a:srgbClr val="006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984250" y="307467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52069">
            <a:solidFill>
              <a:srgbClr val="006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984250" y="298577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52069">
            <a:solidFill>
              <a:srgbClr val="006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84250" y="289687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52069">
            <a:solidFill>
              <a:srgbClr val="006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984250" y="280924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52069">
            <a:solidFill>
              <a:srgbClr val="006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84250" y="274447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3809">
            <a:solidFill>
              <a:srgbClr val="006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84250" y="274002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350" y="0"/>
                </a:lnTo>
              </a:path>
            </a:pathLst>
          </a:custGeom>
          <a:ln w="7620">
            <a:solidFill>
              <a:srgbClr val="006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90600" y="2743200"/>
            <a:ext cx="48259" cy="0"/>
          </a:xfrm>
          <a:custGeom>
            <a:avLst/>
            <a:gdLst/>
            <a:ahLst/>
            <a:cxnLst/>
            <a:rect l="l" t="t" r="r" b="b"/>
            <a:pathLst>
              <a:path w="48259">
                <a:moveTo>
                  <a:pt x="0" y="0"/>
                </a:moveTo>
                <a:lnTo>
                  <a:pt x="48259" y="0"/>
                </a:lnTo>
              </a:path>
            </a:pathLst>
          </a:custGeom>
          <a:ln w="13970">
            <a:solidFill>
              <a:srgbClr val="006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75690" y="2743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3970">
            <a:solidFill>
              <a:srgbClr val="006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164590" y="2743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3970">
            <a:solidFill>
              <a:srgbClr val="006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253490" y="2743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3970">
            <a:solidFill>
              <a:srgbClr val="006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341120" y="2743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3970">
            <a:solidFill>
              <a:srgbClr val="006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430020" y="2743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3970">
            <a:solidFill>
              <a:srgbClr val="006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518920" y="2743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3970">
            <a:solidFill>
              <a:srgbClr val="006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607820" y="2743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3970">
            <a:solidFill>
              <a:srgbClr val="006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695450" y="2743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3970">
            <a:solidFill>
              <a:srgbClr val="006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784350" y="2743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3970">
            <a:solidFill>
              <a:srgbClr val="006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873250" y="2743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3970">
            <a:solidFill>
              <a:srgbClr val="006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962150" y="2743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3970">
            <a:solidFill>
              <a:srgbClr val="006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049780" y="2743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3970">
            <a:solidFill>
              <a:srgbClr val="006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138680" y="2743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3970">
            <a:solidFill>
              <a:srgbClr val="006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227580" y="2743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3970">
            <a:solidFill>
              <a:srgbClr val="006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316480" y="2743200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530" y="0"/>
                </a:lnTo>
              </a:path>
            </a:pathLst>
          </a:custGeom>
          <a:ln w="13970">
            <a:solidFill>
              <a:srgbClr val="006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404110" y="2743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3970">
            <a:solidFill>
              <a:srgbClr val="006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493010" y="2743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3970">
            <a:solidFill>
              <a:srgbClr val="006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581910" y="2743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3970">
            <a:solidFill>
              <a:srgbClr val="006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669540" y="2743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3970">
            <a:solidFill>
              <a:srgbClr val="006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758440" y="2743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3970">
            <a:solidFill>
              <a:srgbClr val="006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847340" y="2743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3970">
            <a:solidFill>
              <a:srgbClr val="006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936240" y="2743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3970">
            <a:solidFill>
              <a:srgbClr val="006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023870" y="2743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3970">
            <a:solidFill>
              <a:srgbClr val="006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112770" y="2743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3970">
            <a:solidFill>
              <a:srgbClr val="006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201670" y="2743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3970">
            <a:solidFill>
              <a:srgbClr val="006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290570" y="2743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3970">
            <a:solidFill>
              <a:srgbClr val="006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378200" y="2743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3970">
            <a:solidFill>
              <a:srgbClr val="006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467100" y="2743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3970">
            <a:solidFill>
              <a:srgbClr val="006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556000" y="2743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3970">
            <a:solidFill>
              <a:srgbClr val="006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644900" y="2743200"/>
            <a:ext cx="49529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529" y="0"/>
                </a:lnTo>
              </a:path>
            </a:pathLst>
          </a:custGeom>
          <a:ln w="13970">
            <a:solidFill>
              <a:srgbClr val="006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732529" y="2743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3970">
            <a:solidFill>
              <a:srgbClr val="006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821429" y="2743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3970">
            <a:solidFill>
              <a:srgbClr val="006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910329" y="2743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3970">
            <a:solidFill>
              <a:srgbClr val="006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997960" y="2743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3970">
            <a:solidFill>
              <a:srgbClr val="006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086860" y="2743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3970">
            <a:solidFill>
              <a:srgbClr val="006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175760" y="2743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3970">
            <a:solidFill>
              <a:srgbClr val="006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264660" y="2743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3970">
            <a:solidFill>
              <a:srgbClr val="006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352290" y="2743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3970">
            <a:solidFill>
              <a:srgbClr val="006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441190" y="2743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3970">
            <a:solidFill>
              <a:srgbClr val="006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530090" y="2743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3970">
            <a:solidFill>
              <a:srgbClr val="006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618990" y="2743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3970">
            <a:solidFill>
              <a:srgbClr val="006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706620" y="2743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3970">
            <a:solidFill>
              <a:srgbClr val="006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795520" y="2743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3970">
            <a:solidFill>
              <a:srgbClr val="006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870450" y="277622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52069">
            <a:solidFill>
              <a:srgbClr val="006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870450" y="28638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52069">
            <a:solidFill>
              <a:srgbClr val="006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870450" y="29527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52069">
            <a:solidFill>
              <a:srgbClr val="006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870450" y="30416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52069">
            <a:solidFill>
              <a:srgbClr val="006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870450" y="31305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52069">
            <a:solidFill>
              <a:srgbClr val="006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870450" y="321817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52069">
            <a:solidFill>
              <a:srgbClr val="006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870450" y="330707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52069">
            <a:solidFill>
              <a:srgbClr val="006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870450" y="339597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52069">
            <a:solidFill>
              <a:srgbClr val="006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870450" y="3484245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50800">
            <a:solidFill>
              <a:srgbClr val="006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4870450" y="357251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52069">
            <a:solidFill>
              <a:srgbClr val="006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4870450" y="366141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52069">
            <a:solidFill>
              <a:srgbClr val="006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4870450" y="375031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52069">
            <a:solidFill>
              <a:srgbClr val="006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4870450" y="383794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52069">
            <a:solidFill>
              <a:srgbClr val="006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4870450" y="392684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52069">
            <a:solidFill>
              <a:srgbClr val="006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870450" y="401574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52069">
            <a:solidFill>
              <a:srgbClr val="006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4870450" y="410464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52069">
            <a:solidFill>
              <a:srgbClr val="006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4870450" y="419227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52069">
            <a:solidFill>
              <a:srgbClr val="006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870450" y="428117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52069">
            <a:solidFill>
              <a:srgbClr val="006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4870450" y="437007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52069">
            <a:solidFill>
              <a:srgbClr val="006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4870450" y="445897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52069">
            <a:solidFill>
              <a:srgbClr val="006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4870450" y="454660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52069">
            <a:solidFill>
              <a:srgbClr val="006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870450" y="463550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52069">
            <a:solidFill>
              <a:srgbClr val="006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4870450" y="472440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52069">
            <a:solidFill>
              <a:srgbClr val="006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4870450" y="4812665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50800">
            <a:solidFill>
              <a:srgbClr val="006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4870450" y="4876165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2539">
            <a:solidFill>
              <a:srgbClr val="006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876800" y="487997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350" y="0"/>
                </a:lnTo>
              </a:path>
            </a:pathLst>
          </a:custGeom>
          <a:ln w="7620">
            <a:solidFill>
              <a:srgbClr val="006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4826000" y="48768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3970">
            <a:solidFill>
              <a:srgbClr val="006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4738370" y="48768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3970">
            <a:solidFill>
              <a:srgbClr val="006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4649470" y="48768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3970">
            <a:solidFill>
              <a:srgbClr val="006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4560570" y="48768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3970">
            <a:solidFill>
              <a:srgbClr val="006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4471670" y="48768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3970">
            <a:solidFill>
              <a:srgbClr val="006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384040" y="48768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3970">
            <a:solidFill>
              <a:srgbClr val="006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4295140" y="48768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3970">
            <a:solidFill>
              <a:srgbClr val="006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4206240" y="48768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3970">
            <a:solidFill>
              <a:srgbClr val="006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4118610" y="48768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3970">
            <a:solidFill>
              <a:srgbClr val="006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4029710" y="48768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3970">
            <a:solidFill>
              <a:srgbClr val="006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3940810" y="48768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3970">
            <a:solidFill>
              <a:srgbClr val="006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3851910" y="48768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3970">
            <a:solidFill>
              <a:srgbClr val="006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3764279" y="48768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3970">
            <a:solidFill>
              <a:srgbClr val="006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3675379" y="48768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3970">
            <a:solidFill>
              <a:srgbClr val="006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3586479" y="48768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3970">
            <a:solidFill>
              <a:srgbClr val="006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3497579" y="48768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3970">
            <a:solidFill>
              <a:srgbClr val="006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3409950" y="48768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3970">
            <a:solidFill>
              <a:srgbClr val="006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3321050" y="48768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3970">
            <a:solidFill>
              <a:srgbClr val="006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3232150" y="48768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3970">
            <a:solidFill>
              <a:srgbClr val="006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3143250" y="48768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3970">
            <a:solidFill>
              <a:srgbClr val="006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3055620" y="48768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3970">
            <a:solidFill>
              <a:srgbClr val="006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2966720" y="48768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3970">
            <a:solidFill>
              <a:srgbClr val="006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16940" y="457128"/>
            <a:ext cx="1692859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0"/>
              </a:lnSpc>
              <a:spcBef>
                <a:spcPts val="229"/>
              </a:spcBef>
            </a:pPr>
            <a:r>
              <a:rPr sz="4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H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TML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75275" y="457128"/>
            <a:ext cx="1104527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0"/>
              </a:lnSpc>
              <a:spcBef>
                <a:spcPts val="229"/>
              </a:spcBef>
            </a:pPr>
            <a:r>
              <a:rPr sz="4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CS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57800" y="1586251"/>
            <a:ext cx="3713584" cy="21094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460">
              <a:lnSpc>
                <a:spcPts val="2170"/>
              </a:lnSpc>
              <a:spcBef>
                <a:spcPts val="108"/>
              </a:spcBef>
            </a:pPr>
            <a:r>
              <a:rPr sz="3000" spc="0" baseline="4413" dirty="0" smtClean="0">
                <a:solidFill>
                  <a:srgbClr val="101010"/>
                </a:solidFill>
                <a:latin typeface="Courier New"/>
                <a:cs typeface="Courier New"/>
              </a:rPr>
              <a:t>#</a:t>
            </a:r>
            <a:r>
              <a:rPr sz="3000" spc="0" baseline="4413" dirty="0" smtClean="0">
                <a:solidFill>
                  <a:srgbClr val="732016"/>
                </a:solidFill>
                <a:latin typeface="Courier New"/>
                <a:cs typeface="Courier New"/>
              </a:rPr>
              <a:t>content </a:t>
            </a:r>
            <a:r>
              <a:rPr sz="3000" spc="0" baseline="4413" dirty="0" smtClean="0">
                <a:solidFill>
                  <a:srgbClr val="101010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265"/>
              </a:lnSpc>
              <a:spcBef>
                <a:spcPts val="26"/>
              </a:spcBef>
            </a:pPr>
            <a:r>
              <a:rPr sz="2000" spc="0" dirty="0" smtClean="0">
                <a:solidFill>
                  <a:srgbClr val="101010"/>
                </a:solidFill>
                <a:latin typeface="Courier New"/>
                <a:cs typeface="Courier New"/>
              </a:rPr>
              <a:t>background-color: #ccc; 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265"/>
              </a:lnSpc>
              <a:spcBef>
                <a:spcPts val="138"/>
              </a:spcBef>
            </a:pPr>
            <a:r>
              <a:rPr sz="2000" spc="0" dirty="0" smtClean="0">
                <a:solidFill>
                  <a:srgbClr val="101010"/>
                </a:solidFill>
                <a:latin typeface="Courier New"/>
                <a:cs typeface="Courier New"/>
              </a:rPr>
              <a:t>margin-bottom: 10px; 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265"/>
              </a:lnSpc>
              <a:spcBef>
                <a:spcPts val="138"/>
              </a:spcBef>
            </a:pPr>
            <a:r>
              <a:rPr sz="2000" spc="0" dirty="0" smtClean="0">
                <a:solidFill>
                  <a:srgbClr val="101010"/>
                </a:solidFill>
                <a:latin typeface="Courier New"/>
                <a:cs typeface="Courier New"/>
              </a:rPr>
              <a:t>border: 1px dashed blue; 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265"/>
              </a:lnSpc>
              <a:spcBef>
                <a:spcPts val="138"/>
              </a:spcBef>
            </a:pPr>
            <a:r>
              <a:rPr sz="2000" spc="0" dirty="0" smtClean="0">
                <a:solidFill>
                  <a:srgbClr val="101010"/>
                </a:solidFill>
                <a:latin typeface="Courier New"/>
                <a:cs typeface="Courier New"/>
              </a:rPr>
              <a:t>color: #fff;</a:t>
            </a:r>
            <a:endParaRPr sz="2000">
              <a:latin typeface="Courier New"/>
              <a:cs typeface="Courier New"/>
            </a:endParaRPr>
          </a:p>
          <a:p>
            <a:pPr marL="12700" marR="30460">
              <a:lnSpc>
                <a:spcPts val="2260"/>
              </a:lnSpc>
              <a:spcBef>
                <a:spcPts val="251"/>
              </a:spcBef>
            </a:pPr>
            <a:r>
              <a:rPr sz="3000" spc="0" baseline="4413" dirty="0" smtClean="0">
                <a:solidFill>
                  <a:srgbClr val="101010"/>
                </a:solidFill>
                <a:latin typeface="Courier New"/>
                <a:cs typeface="Courier New"/>
              </a:rPr>
              <a:t>width: auto;</a:t>
            </a:r>
            <a:endParaRPr sz="2000">
              <a:latin typeface="Courier New"/>
              <a:cs typeface="Courier New"/>
            </a:endParaRPr>
          </a:p>
          <a:p>
            <a:pPr marL="12700" marR="30460">
              <a:lnSpc>
                <a:spcPct val="94401"/>
              </a:lnSpc>
              <a:spcBef>
                <a:spcPts val="21"/>
              </a:spcBef>
            </a:pPr>
            <a:r>
              <a:rPr sz="2000" spc="0" dirty="0" smtClean="0">
                <a:solidFill>
                  <a:srgbClr val="10101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5257800"/>
            <a:ext cx="3886200" cy="990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990600" y="2743200"/>
            <a:ext cx="3886200" cy="2133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990600" y="1600200"/>
            <a:ext cx="3886200" cy="990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762000" y="1371600"/>
            <a:ext cx="4267200" cy="5105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1191260">
              <a:lnSpc>
                <a:spcPct val="95825"/>
              </a:lnSpc>
              <a:spcBef>
                <a:spcPts val="3469"/>
              </a:spcBef>
            </a:pPr>
            <a:r>
              <a:rPr sz="2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d</a:t>
            </a:r>
            <a:r>
              <a:rPr sz="2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i</a:t>
            </a:r>
            <a:r>
              <a:rPr sz="2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v </a:t>
            </a:r>
            <a:r>
              <a:rPr sz="2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i</a:t>
            </a:r>
            <a:r>
              <a:rPr sz="2400" spc="9" dirty="0" smtClean="0">
                <a:solidFill>
                  <a:srgbClr val="732016"/>
                </a:solidFill>
                <a:latin typeface="Times New Roman"/>
                <a:cs typeface="Times New Roman"/>
              </a:rPr>
              <a:t>d</a:t>
            </a:r>
            <a:r>
              <a:rPr sz="2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=</a:t>
            </a:r>
            <a:r>
              <a:rPr sz="2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“</a:t>
            </a:r>
            <a:r>
              <a:rPr sz="2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h</a:t>
            </a:r>
            <a:r>
              <a:rPr sz="2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ea</a:t>
            </a:r>
            <a:r>
              <a:rPr sz="2400" spc="-9" dirty="0" smtClean="0">
                <a:solidFill>
                  <a:srgbClr val="732016"/>
                </a:solidFill>
                <a:latin typeface="Times New Roman"/>
                <a:cs typeface="Times New Roman"/>
              </a:rPr>
              <a:t>d</a:t>
            </a:r>
            <a:r>
              <a:rPr sz="2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e</a:t>
            </a:r>
            <a:r>
              <a:rPr sz="2400" spc="9" dirty="0" smtClean="0">
                <a:solidFill>
                  <a:srgbClr val="732016"/>
                </a:solidFill>
                <a:latin typeface="Times New Roman"/>
                <a:cs typeface="Times New Roman"/>
              </a:rPr>
              <a:t>r</a:t>
            </a:r>
            <a:r>
              <a:rPr sz="2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”</a:t>
            </a:r>
            <a:endParaRPr sz="2400">
              <a:latin typeface="Times New Roman"/>
              <a:cs typeface="Times New Roman"/>
            </a:endParaRPr>
          </a:p>
          <a:p>
            <a:pPr marL="1109093" marR="1033447" algn="ctr">
              <a:lnSpc>
                <a:spcPct val="95825"/>
              </a:lnSpc>
              <a:spcBef>
                <a:spcPts val="10930"/>
              </a:spcBef>
            </a:pPr>
            <a:r>
              <a:rPr sz="2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2400" spc="4" dirty="0" smtClean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v </a:t>
            </a:r>
            <a:r>
              <a:rPr sz="2400" spc="9" dirty="0" smtClean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d=</a:t>
            </a:r>
            <a:r>
              <a:rPr sz="2400" spc="4" dirty="0" smtClean="0">
                <a:solidFill>
                  <a:srgbClr val="FFFFFF"/>
                </a:solidFill>
                <a:latin typeface="Times New Roman"/>
                <a:cs typeface="Times New Roman"/>
              </a:rPr>
              <a:t>“c</a:t>
            </a:r>
            <a:r>
              <a:rPr sz="2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r>
              <a:rPr sz="2400" spc="4" dirty="0" smtClean="0">
                <a:solidFill>
                  <a:srgbClr val="FFFFFF"/>
                </a:solidFill>
                <a:latin typeface="Times New Roman"/>
                <a:cs typeface="Times New Roman"/>
              </a:rPr>
              <a:t>te</a:t>
            </a:r>
            <a:r>
              <a:rPr sz="2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400" spc="4" dirty="0" smtClean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”</a:t>
            </a:r>
            <a:endParaRPr sz="2400">
              <a:latin typeface="Times New Roman"/>
              <a:cs typeface="Times New Roman"/>
            </a:endParaRPr>
          </a:p>
          <a:p>
            <a:pPr marL="1197609" marR="1120643" algn="ctr">
              <a:lnSpc>
                <a:spcPct val="95825"/>
              </a:lnSpc>
              <a:spcBef>
                <a:spcPts val="12240"/>
              </a:spcBef>
            </a:pPr>
            <a:r>
              <a:rPr sz="2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d</a:t>
            </a:r>
            <a:r>
              <a:rPr sz="2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i</a:t>
            </a:r>
            <a:r>
              <a:rPr sz="2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v </a:t>
            </a:r>
            <a:r>
              <a:rPr sz="2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i</a:t>
            </a:r>
            <a:r>
              <a:rPr sz="2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d</a:t>
            </a:r>
            <a:r>
              <a:rPr sz="2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=“</a:t>
            </a:r>
            <a:r>
              <a:rPr sz="2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foo</a:t>
            </a:r>
            <a:r>
              <a:rPr sz="2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te</a:t>
            </a:r>
            <a:r>
              <a:rPr sz="2400" spc="9" dirty="0" smtClean="0">
                <a:solidFill>
                  <a:srgbClr val="732016"/>
                </a:solidFill>
                <a:latin typeface="Times New Roman"/>
                <a:cs typeface="Times New Roman"/>
              </a:rPr>
              <a:t>r</a:t>
            </a:r>
            <a:r>
              <a:rPr sz="2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”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14800" y="1676400"/>
            <a:ext cx="4495800" cy="3200400"/>
          </a:xfrm>
          <a:custGeom>
            <a:avLst/>
            <a:gdLst/>
            <a:ahLst/>
            <a:cxnLst/>
            <a:rect l="l" t="t" r="r" b="b"/>
            <a:pathLst>
              <a:path w="4495800" h="3200400">
                <a:moveTo>
                  <a:pt x="2247900" y="3200400"/>
                </a:moveTo>
                <a:lnTo>
                  <a:pt x="4495800" y="3200400"/>
                </a:lnTo>
                <a:lnTo>
                  <a:pt x="4495800" y="0"/>
                </a:lnTo>
                <a:lnTo>
                  <a:pt x="0" y="0"/>
                </a:lnTo>
                <a:lnTo>
                  <a:pt x="0" y="3200400"/>
                </a:lnTo>
                <a:lnTo>
                  <a:pt x="2247900" y="3200400"/>
                </a:lnTo>
                <a:close/>
              </a:path>
            </a:pathLst>
          </a:custGeom>
          <a:solidFill>
            <a:srgbClr val="D247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19600" y="1981200"/>
            <a:ext cx="3886200" cy="2590800"/>
          </a:xfrm>
          <a:custGeom>
            <a:avLst/>
            <a:gdLst/>
            <a:ahLst/>
            <a:cxnLst/>
            <a:rect l="l" t="t" r="r" b="b"/>
            <a:pathLst>
              <a:path w="3886200" h="2590800">
                <a:moveTo>
                  <a:pt x="1943100" y="2590800"/>
                </a:moveTo>
                <a:lnTo>
                  <a:pt x="3886200" y="2590800"/>
                </a:lnTo>
                <a:lnTo>
                  <a:pt x="3886200" y="0"/>
                </a:lnTo>
                <a:lnTo>
                  <a:pt x="0" y="0"/>
                </a:lnTo>
                <a:lnTo>
                  <a:pt x="0" y="2590800"/>
                </a:lnTo>
                <a:lnTo>
                  <a:pt x="1943100" y="2590800"/>
                </a:lnTo>
                <a:close/>
              </a:path>
            </a:pathLst>
          </a:custGeom>
          <a:solidFill>
            <a:srgbClr val="F3B2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19600" y="1981200"/>
            <a:ext cx="3886200" cy="2590800"/>
          </a:xfrm>
          <a:custGeom>
            <a:avLst/>
            <a:gdLst/>
            <a:ahLst/>
            <a:cxnLst/>
            <a:rect l="l" t="t" r="r" b="b"/>
            <a:pathLst>
              <a:path w="3886200" h="2590800">
                <a:moveTo>
                  <a:pt x="1943100" y="2590800"/>
                </a:moveTo>
                <a:lnTo>
                  <a:pt x="0" y="2590800"/>
                </a:lnTo>
                <a:lnTo>
                  <a:pt x="0" y="0"/>
                </a:lnTo>
                <a:lnTo>
                  <a:pt x="3886200" y="0"/>
                </a:lnTo>
                <a:lnTo>
                  <a:pt x="3886200" y="2590800"/>
                </a:lnTo>
                <a:lnTo>
                  <a:pt x="1943100" y="2590800"/>
                </a:lnTo>
                <a:close/>
              </a:path>
            </a:pathLst>
          </a:custGeom>
          <a:ln w="4780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648200" y="2209800"/>
            <a:ext cx="3429000" cy="2133600"/>
          </a:xfrm>
          <a:custGeom>
            <a:avLst/>
            <a:gdLst/>
            <a:ahLst/>
            <a:cxnLst/>
            <a:rect l="l" t="t" r="r" b="b"/>
            <a:pathLst>
              <a:path w="3429000" h="2133600">
                <a:moveTo>
                  <a:pt x="1714500" y="2133600"/>
                </a:moveTo>
                <a:lnTo>
                  <a:pt x="3429000" y="2133600"/>
                </a:lnTo>
                <a:lnTo>
                  <a:pt x="3429000" y="0"/>
                </a:lnTo>
                <a:lnTo>
                  <a:pt x="0" y="0"/>
                </a:lnTo>
                <a:lnTo>
                  <a:pt x="0" y="2133600"/>
                </a:lnTo>
                <a:lnTo>
                  <a:pt x="1714500" y="2133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172200" y="1981200"/>
            <a:ext cx="0" cy="2362200"/>
          </a:xfrm>
          <a:custGeom>
            <a:avLst/>
            <a:gdLst/>
            <a:ahLst/>
            <a:cxnLst/>
            <a:rect l="l" t="t" r="r" b="b"/>
            <a:pathLst>
              <a:path h="2362200">
                <a:moveTo>
                  <a:pt x="0" y="0"/>
                </a:moveTo>
                <a:lnTo>
                  <a:pt x="0" y="2362200"/>
                </a:lnTo>
              </a:path>
            </a:pathLst>
          </a:custGeom>
          <a:ln w="6469">
            <a:solidFill>
              <a:srgbClr val="D243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19600" y="3276600"/>
            <a:ext cx="388620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6469">
            <a:solidFill>
              <a:srgbClr val="D243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467600" y="4267200"/>
            <a:ext cx="152400" cy="304800"/>
          </a:xfrm>
          <a:custGeom>
            <a:avLst/>
            <a:gdLst/>
            <a:ahLst/>
            <a:cxnLst/>
            <a:rect l="l" t="t" r="r" b="b"/>
            <a:pathLst>
              <a:path w="152400" h="304800">
                <a:moveTo>
                  <a:pt x="0" y="0"/>
                </a:moveTo>
                <a:lnTo>
                  <a:pt x="152400" y="304800"/>
                </a:lnTo>
              </a:path>
            </a:pathLst>
          </a:custGeom>
          <a:ln w="6469">
            <a:solidFill>
              <a:srgbClr val="D243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916940" y="443158"/>
            <a:ext cx="2191121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0"/>
              </a:lnSpc>
              <a:spcBef>
                <a:spcPts val="229"/>
              </a:spcBef>
            </a:pPr>
            <a:r>
              <a:rPr sz="4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C</a:t>
            </a:r>
            <a:r>
              <a:rPr sz="4400" spc="9" dirty="0" smtClean="0">
                <a:solidFill>
                  <a:srgbClr val="732016"/>
                </a:solidFill>
                <a:latin typeface="Times New Roman"/>
                <a:cs typeface="Times New Roman"/>
              </a:rPr>
              <a:t>o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mmon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39846" y="443158"/>
            <a:ext cx="1103410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0"/>
              </a:lnSpc>
              <a:spcBef>
                <a:spcPts val="229"/>
              </a:spcBef>
            </a:pPr>
            <a:r>
              <a:rPr sz="4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C</a:t>
            </a:r>
            <a:r>
              <a:rPr sz="4400" spc="-4" dirty="0" smtClean="0">
                <a:solidFill>
                  <a:srgbClr val="732016"/>
                </a:solidFill>
                <a:latin typeface="Times New Roman"/>
                <a:cs typeface="Times New Roman"/>
              </a:rPr>
              <a:t>S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75328" y="443158"/>
            <a:ext cx="1693882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0"/>
              </a:lnSpc>
              <a:spcBef>
                <a:spcPts val="229"/>
              </a:spcBef>
            </a:pP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La</a:t>
            </a:r>
            <a:r>
              <a:rPr sz="4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y</a:t>
            </a:r>
            <a:r>
              <a:rPr sz="4400" spc="9" dirty="0" smtClean="0">
                <a:solidFill>
                  <a:srgbClr val="732016"/>
                </a:solidFill>
                <a:latin typeface="Times New Roman"/>
                <a:cs typeface="Times New Roman"/>
              </a:rPr>
              <a:t>o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ut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00902" y="443158"/>
            <a:ext cx="2378596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0"/>
              </a:lnSpc>
              <a:spcBef>
                <a:spcPts val="229"/>
              </a:spcBef>
            </a:pPr>
            <a:r>
              <a:rPr sz="4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Pr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o</a:t>
            </a:r>
            <a:r>
              <a:rPr sz="4400" spc="9" dirty="0" smtClean="0">
                <a:solidFill>
                  <a:srgbClr val="732016"/>
                </a:solidFill>
                <a:latin typeface="Times New Roman"/>
                <a:cs typeface="Times New Roman"/>
              </a:rPr>
              <a:t>p</a:t>
            </a:r>
            <a:r>
              <a:rPr sz="4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e</a:t>
            </a:r>
            <a:r>
              <a:rPr sz="4400" spc="-4" dirty="0" smtClean="0">
                <a:solidFill>
                  <a:srgbClr val="732016"/>
                </a:solidFill>
                <a:latin typeface="Times New Roman"/>
                <a:cs typeface="Times New Roman"/>
              </a:rPr>
              <a:t>r</a:t>
            </a:r>
            <a:r>
              <a:rPr sz="4400" spc="9" dirty="0" smtClean="0">
                <a:solidFill>
                  <a:srgbClr val="732016"/>
                </a:solidFill>
                <a:latin typeface="Times New Roman"/>
                <a:cs typeface="Times New Roman"/>
              </a:rPr>
              <a:t>t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ies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44270" y="1532379"/>
            <a:ext cx="215937" cy="37172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65"/>
              </a:lnSpc>
              <a:spcBef>
                <a:spcPts val="158"/>
              </a:spcBef>
            </a:pPr>
            <a:r>
              <a:rPr sz="3000" spc="0" dirty="0" smtClean="0">
                <a:latin typeface="Times New Roman"/>
                <a:cs typeface="Times New Roman"/>
              </a:rPr>
              <a:t>•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732"/>
              </a:spcBef>
            </a:pPr>
            <a:r>
              <a:rPr sz="3000" spc="0" dirty="0" smtClean="0">
                <a:latin typeface="Times New Roman"/>
                <a:cs typeface="Times New Roman"/>
              </a:rPr>
              <a:t>•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900"/>
              </a:spcBef>
            </a:pPr>
            <a:r>
              <a:rPr sz="3000" spc="0" dirty="0" smtClean="0">
                <a:latin typeface="Times New Roman"/>
                <a:cs typeface="Times New Roman"/>
              </a:rPr>
              <a:t>•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890"/>
              </a:spcBef>
            </a:pPr>
            <a:r>
              <a:rPr sz="3000" spc="0" dirty="0" smtClean="0">
                <a:latin typeface="Times New Roman"/>
                <a:cs typeface="Times New Roman"/>
              </a:rPr>
              <a:t>•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900"/>
              </a:spcBef>
            </a:pPr>
            <a:r>
              <a:rPr sz="3000" spc="0" dirty="0" smtClean="0">
                <a:latin typeface="Times New Roman"/>
                <a:cs typeface="Times New Roman"/>
              </a:rPr>
              <a:t>•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900"/>
              </a:spcBef>
            </a:pPr>
            <a:r>
              <a:rPr sz="3000" spc="0" dirty="0" smtClean="0">
                <a:latin typeface="Times New Roman"/>
                <a:cs typeface="Times New Roman"/>
              </a:rPr>
              <a:t>•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890"/>
              </a:spcBef>
            </a:pPr>
            <a:r>
              <a:rPr sz="3000" spc="0" dirty="0" smtClean="0">
                <a:latin typeface="Times New Roman"/>
                <a:cs typeface="Times New Roman"/>
              </a:rPr>
              <a:t>•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87170" y="1556509"/>
            <a:ext cx="1327593" cy="37172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3016">
              <a:lnSpc>
                <a:spcPts val="3165"/>
              </a:lnSpc>
              <a:spcBef>
                <a:spcPts val="158"/>
              </a:spcBef>
            </a:pPr>
            <a:r>
              <a:rPr sz="3000" spc="0" dirty="0" smtClean="0">
                <a:latin typeface="Times New Roman"/>
                <a:cs typeface="Times New Roman"/>
              </a:rPr>
              <a:t>Width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ts val="3449"/>
              </a:lnSpc>
              <a:spcBef>
                <a:spcPts val="732"/>
              </a:spcBef>
            </a:pPr>
            <a:r>
              <a:rPr sz="3000" spc="0" dirty="0" smtClean="0">
                <a:latin typeface="Times New Roman"/>
                <a:cs typeface="Times New Roman"/>
              </a:rPr>
              <a:t>Height 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ts val="3449"/>
              </a:lnSpc>
              <a:spcBef>
                <a:spcPts val="896"/>
              </a:spcBef>
            </a:pPr>
            <a:r>
              <a:rPr sz="3000" spc="4" dirty="0" smtClean="0">
                <a:latin typeface="Times New Roman"/>
                <a:cs typeface="Times New Roman"/>
              </a:rPr>
              <a:t>F</a:t>
            </a:r>
            <a:r>
              <a:rPr sz="3000" spc="0" dirty="0" smtClean="0">
                <a:latin typeface="Times New Roman"/>
                <a:cs typeface="Times New Roman"/>
              </a:rPr>
              <a:t>loat 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ts val="3449"/>
              </a:lnSpc>
              <a:spcBef>
                <a:spcPts val="896"/>
              </a:spcBef>
            </a:pPr>
            <a:r>
              <a:rPr sz="3000" spc="0" dirty="0" smtClean="0">
                <a:latin typeface="Times New Roman"/>
                <a:cs typeface="Times New Roman"/>
              </a:rPr>
              <a:t>Cle</a:t>
            </a:r>
            <a:r>
              <a:rPr sz="3000" spc="4" dirty="0" smtClean="0">
                <a:latin typeface="Times New Roman"/>
                <a:cs typeface="Times New Roman"/>
              </a:rPr>
              <a:t>a</a:t>
            </a:r>
            <a:r>
              <a:rPr sz="3000" spc="0" dirty="0" smtClean="0">
                <a:latin typeface="Times New Roman"/>
                <a:cs typeface="Times New Roman"/>
              </a:rPr>
              <a:t>r 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ts val="3449"/>
              </a:lnSpc>
              <a:spcBef>
                <a:spcPts val="896"/>
              </a:spcBef>
            </a:pPr>
            <a:r>
              <a:rPr sz="3000" spc="0" dirty="0" smtClean="0">
                <a:latin typeface="Times New Roman"/>
                <a:cs typeface="Times New Roman"/>
              </a:rPr>
              <a:t>Border 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ts val="3449"/>
              </a:lnSpc>
              <a:spcBef>
                <a:spcPts val="896"/>
              </a:spcBef>
            </a:pPr>
            <a:r>
              <a:rPr sz="3000" spc="4" dirty="0" smtClean="0">
                <a:latin typeface="Times New Roman"/>
                <a:cs typeface="Times New Roman"/>
              </a:rPr>
              <a:t>P</a:t>
            </a:r>
            <a:r>
              <a:rPr sz="3000" spc="0" dirty="0" smtClean="0">
                <a:latin typeface="Times New Roman"/>
                <a:cs typeface="Times New Roman"/>
              </a:rPr>
              <a:t>adding</a:t>
            </a:r>
            <a:endParaRPr sz="3000">
              <a:latin typeface="Times New Roman"/>
              <a:cs typeface="Times New Roman"/>
            </a:endParaRPr>
          </a:p>
          <a:p>
            <a:pPr marL="12700" marR="53016">
              <a:lnSpc>
                <a:spcPct val="95825"/>
              </a:lnSpc>
              <a:spcBef>
                <a:spcPts val="921"/>
              </a:spcBef>
            </a:pPr>
            <a:r>
              <a:rPr sz="3000" spc="-4" dirty="0" smtClean="0">
                <a:latin typeface="Times New Roman"/>
                <a:cs typeface="Times New Roman"/>
              </a:rPr>
              <a:t>M</a:t>
            </a:r>
            <a:r>
              <a:rPr sz="3000" spc="9" dirty="0" smtClean="0">
                <a:latin typeface="Times New Roman"/>
                <a:cs typeface="Times New Roman"/>
              </a:rPr>
              <a:t>a</a:t>
            </a:r>
            <a:r>
              <a:rPr sz="3000" spc="-9" dirty="0" smtClean="0">
                <a:latin typeface="Times New Roman"/>
                <a:cs typeface="Times New Roman"/>
              </a:rPr>
              <a:t>r</a:t>
            </a:r>
            <a:r>
              <a:rPr sz="3000" spc="0" dirty="0" smtClean="0">
                <a:latin typeface="Times New Roman"/>
                <a:cs typeface="Times New Roman"/>
              </a:rPr>
              <a:t>gin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19600" y="1981200"/>
            <a:ext cx="1752600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6172200" y="1981200"/>
            <a:ext cx="2133600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4419600" y="2209800"/>
            <a:ext cx="228600" cy="1066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4648200" y="2209800"/>
            <a:ext cx="1524000" cy="1066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6172200" y="2209800"/>
            <a:ext cx="1905000" cy="1066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8077200" y="2209800"/>
            <a:ext cx="228600" cy="1066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4419600" y="3276600"/>
            <a:ext cx="228600" cy="1066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4648200" y="3276600"/>
            <a:ext cx="1524000" cy="1066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 rot="5400000">
            <a:off x="6033016" y="3752849"/>
            <a:ext cx="2183366" cy="114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00"/>
              </a:lnSpc>
              <a:spcBef>
                <a:spcPts val="2"/>
              </a:spcBef>
            </a:pPr>
            <a:endParaRPr sz="900"/>
          </a:p>
          <a:p>
            <a:pPr marL="242570">
              <a:lnSpc>
                <a:spcPct val="95825"/>
              </a:lnSpc>
              <a:spcBef>
                <a:spcPts val="11000"/>
              </a:spcBef>
            </a:pPr>
            <a:r>
              <a:rPr sz="2000" spc="9" dirty="0" smtClean="0">
                <a:latin typeface="Times New Roman"/>
                <a:cs typeface="Times New Roman"/>
              </a:rPr>
              <a:t>h</a:t>
            </a:r>
            <a:r>
              <a:rPr sz="2000" spc="-9" dirty="0" smtClean="0">
                <a:latin typeface="Times New Roman"/>
                <a:cs typeface="Times New Roman"/>
              </a:rPr>
              <a:t>e</a:t>
            </a:r>
            <a:r>
              <a:rPr sz="2000" spc="4" dirty="0" smtClean="0">
                <a:latin typeface="Times New Roman"/>
                <a:cs typeface="Times New Roman"/>
              </a:rPr>
              <a:t>i</a:t>
            </a:r>
            <a:r>
              <a:rPr sz="2000" spc="0" dirty="0" smtClean="0">
                <a:latin typeface="Times New Roman"/>
                <a:cs typeface="Times New Roman"/>
              </a:rPr>
              <a:t>g</a:t>
            </a:r>
            <a:r>
              <a:rPr sz="2000" spc="9" dirty="0" smtClean="0">
                <a:latin typeface="Times New Roman"/>
                <a:cs typeface="Times New Roman"/>
              </a:rPr>
              <a:t>h</a:t>
            </a:r>
            <a:r>
              <a:rPr sz="2000" spc="0" dirty="0" smtClean="0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77200" y="3276600"/>
            <a:ext cx="228600" cy="1066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4419600" y="4343400"/>
            <a:ext cx="3886200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114800" y="1676400"/>
            <a:ext cx="4495800" cy="3200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58620" marR="2052319" algn="ctr">
              <a:lnSpc>
                <a:spcPts val="2205"/>
              </a:lnSpc>
              <a:spcBef>
                <a:spcPts val="110"/>
              </a:spcBef>
            </a:pPr>
            <a:r>
              <a:rPr sz="2000" spc="4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a</a:t>
            </a:r>
            <a:r>
              <a:rPr sz="2000" spc="4" dirty="0" smtClean="0">
                <a:latin typeface="Times New Roman"/>
                <a:cs typeface="Times New Roman"/>
              </a:rPr>
              <a:t>r</a:t>
            </a:r>
            <a:r>
              <a:rPr sz="2000" spc="9" dirty="0" smtClean="0">
                <a:latin typeface="Times New Roman"/>
                <a:cs typeface="Times New Roman"/>
              </a:rPr>
              <a:t>g</a:t>
            </a:r>
            <a:r>
              <a:rPr sz="2000" spc="-4" dirty="0" smtClean="0">
                <a:latin typeface="Times New Roman"/>
                <a:cs typeface="Times New Roman"/>
              </a:rPr>
              <a:t>i</a:t>
            </a:r>
            <a:r>
              <a:rPr sz="2000" spc="0" dirty="0" smtClean="0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  <a:p>
            <a:pPr marR="535939" algn="r">
              <a:lnSpc>
                <a:spcPts val="2250"/>
              </a:lnSpc>
              <a:spcBef>
                <a:spcPts val="2"/>
              </a:spcBef>
            </a:pPr>
            <a:r>
              <a:rPr sz="2000" spc="9" dirty="0" smtClean="0">
                <a:latin typeface="Times New Roman"/>
                <a:cs typeface="Times New Roman"/>
              </a:rPr>
              <a:t>p</a:t>
            </a:r>
            <a:r>
              <a:rPr sz="2000" spc="0" dirty="0" smtClean="0">
                <a:latin typeface="Times New Roman"/>
                <a:cs typeface="Times New Roman"/>
              </a:rPr>
              <a:t>ad</a:t>
            </a:r>
            <a:r>
              <a:rPr sz="2000" spc="9" dirty="0" smtClean="0">
                <a:latin typeface="Times New Roman"/>
                <a:cs typeface="Times New Roman"/>
              </a:rPr>
              <a:t>d</a:t>
            </a:r>
            <a:r>
              <a:rPr sz="2000" spc="-4" dirty="0" smtClean="0">
                <a:latin typeface="Times New Roman"/>
                <a:cs typeface="Times New Roman"/>
              </a:rPr>
              <a:t>i</a:t>
            </a:r>
            <a:r>
              <a:rPr sz="2000" spc="9" dirty="0" smtClean="0">
                <a:latin typeface="Times New Roman"/>
                <a:cs typeface="Times New Roman"/>
              </a:rPr>
              <a:t>n</a:t>
            </a:r>
            <a:r>
              <a:rPr sz="2000" spc="0" dirty="0" smtClean="0">
                <a:latin typeface="Times New Roman"/>
                <a:cs typeface="Times New Roman"/>
              </a:rPr>
              <a:t>g</a:t>
            </a:r>
            <a:endParaRPr sz="2000">
              <a:latin typeface="Times New Roman"/>
              <a:cs typeface="Times New Roman"/>
            </a:endParaRPr>
          </a:p>
          <a:p>
            <a:pPr marL="2115820" marR="1737359" algn="ctr">
              <a:lnSpc>
                <a:spcPct val="95825"/>
              </a:lnSpc>
              <a:spcBef>
                <a:spcPts val="5537"/>
              </a:spcBef>
            </a:pPr>
            <a:r>
              <a:rPr sz="2000" spc="4" dirty="0" smtClean="0">
                <a:latin typeface="Times New Roman"/>
                <a:cs typeface="Times New Roman"/>
              </a:rPr>
              <a:t>w</a:t>
            </a:r>
            <a:r>
              <a:rPr sz="2000" spc="-4" dirty="0" smtClean="0">
                <a:latin typeface="Times New Roman"/>
                <a:cs typeface="Times New Roman"/>
              </a:rPr>
              <a:t>i</a:t>
            </a:r>
            <a:r>
              <a:rPr sz="2000" spc="9" dirty="0" smtClean="0">
                <a:latin typeface="Times New Roman"/>
                <a:cs typeface="Times New Roman"/>
              </a:rPr>
              <a:t>d</a:t>
            </a:r>
            <a:r>
              <a:rPr sz="2000" spc="-4" dirty="0" smtClean="0">
                <a:latin typeface="Times New Roman"/>
                <a:cs typeface="Times New Roman"/>
              </a:rPr>
              <a:t>t</a:t>
            </a:r>
            <a:r>
              <a:rPr sz="2000" spc="0" dirty="0" smtClean="0">
                <a:latin typeface="Times New Roman"/>
                <a:cs typeface="Times New Roman"/>
              </a:rPr>
              <a:t>h</a:t>
            </a:r>
            <a:endParaRPr sz="2000">
              <a:latin typeface="Times New Roman"/>
              <a:cs typeface="Times New Roman"/>
            </a:endParaRPr>
          </a:p>
          <a:p>
            <a:pPr marL="2985770">
              <a:lnSpc>
                <a:spcPct val="95825"/>
              </a:lnSpc>
              <a:spcBef>
                <a:spcPts val="5500"/>
              </a:spcBef>
            </a:pPr>
            <a:r>
              <a:rPr sz="2000" spc="9" dirty="0" smtClean="0">
                <a:latin typeface="Times New Roman"/>
                <a:cs typeface="Times New Roman"/>
              </a:rPr>
              <a:t>bo</a:t>
            </a:r>
            <a:r>
              <a:rPr sz="2000" spc="4" dirty="0" smtClean="0">
                <a:latin typeface="Times New Roman"/>
                <a:cs typeface="Times New Roman"/>
              </a:rPr>
              <a:t>r</a:t>
            </a:r>
            <a:r>
              <a:rPr sz="2000" spc="9" dirty="0" smtClean="0">
                <a:latin typeface="Times New Roman"/>
                <a:cs typeface="Times New Roman"/>
              </a:rPr>
              <a:t>d</a:t>
            </a:r>
            <a:r>
              <a:rPr sz="2000" spc="-9" dirty="0" smtClean="0">
                <a:latin typeface="Times New Roman"/>
                <a:cs typeface="Times New Roman"/>
              </a:rPr>
              <a:t>e</a:t>
            </a:r>
            <a:r>
              <a:rPr sz="2000" spc="0" dirty="0" smtClean="0">
                <a:latin typeface="Times New Roman"/>
                <a:cs typeface="Times New Roman"/>
              </a:rPr>
              <a:t>r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90600" y="2286000"/>
            <a:ext cx="7315200" cy="1474470"/>
          </a:xfrm>
          <a:custGeom>
            <a:avLst/>
            <a:gdLst/>
            <a:ahLst/>
            <a:cxnLst/>
            <a:rect l="l" t="t" r="r" b="b"/>
            <a:pathLst>
              <a:path w="7315200" h="1474470">
                <a:moveTo>
                  <a:pt x="0" y="0"/>
                </a:moveTo>
                <a:lnTo>
                  <a:pt x="0" y="1474470"/>
                </a:lnTo>
                <a:lnTo>
                  <a:pt x="7315200" y="1474470"/>
                </a:lnTo>
                <a:lnTo>
                  <a:pt x="7315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90600" y="2286000"/>
            <a:ext cx="7315200" cy="1474470"/>
          </a:xfrm>
          <a:custGeom>
            <a:avLst/>
            <a:gdLst/>
            <a:ahLst/>
            <a:cxnLst/>
            <a:rect l="l" t="t" r="r" b="b"/>
            <a:pathLst>
              <a:path w="7315200" h="1474470">
                <a:moveTo>
                  <a:pt x="0" y="0"/>
                </a:moveTo>
                <a:lnTo>
                  <a:pt x="7315200" y="0"/>
                </a:lnTo>
                <a:lnTo>
                  <a:pt x="7315200" y="1474470"/>
                </a:lnTo>
                <a:lnTo>
                  <a:pt x="0" y="1474470"/>
                </a:lnTo>
                <a:lnTo>
                  <a:pt x="0" y="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916940" y="443158"/>
            <a:ext cx="3722885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0"/>
              </a:lnSpc>
              <a:spcBef>
                <a:spcPts val="229"/>
              </a:spcBef>
            </a:pPr>
            <a:r>
              <a:rPr sz="4400" spc="-179" dirty="0" smtClean="0">
                <a:solidFill>
                  <a:srgbClr val="732016"/>
                </a:solidFill>
                <a:latin typeface="Times New Roman"/>
                <a:cs typeface="Times New Roman"/>
              </a:rPr>
              <a:t>W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i</a:t>
            </a:r>
            <a:r>
              <a:rPr sz="4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d</a:t>
            </a:r>
            <a:r>
              <a:rPr sz="4400" spc="9" dirty="0" smtClean="0">
                <a:solidFill>
                  <a:srgbClr val="732016"/>
                </a:solidFill>
                <a:latin typeface="Times New Roman"/>
                <a:cs typeface="Times New Roman"/>
              </a:rPr>
              <a:t>t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h &amp; </a:t>
            </a:r>
            <a:r>
              <a:rPr sz="4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He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i</a:t>
            </a:r>
            <a:r>
              <a:rPr sz="4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g</a:t>
            </a:r>
            <a:r>
              <a:rPr sz="4400" spc="9" dirty="0" smtClean="0">
                <a:solidFill>
                  <a:srgbClr val="732016"/>
                </a:solidFill>
                <a:latin typeface="Times New Roman"/>
                <a:cs typeface="Times New Roman"/>
              </a:rPr>
              <a:t>h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t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14400" y="1465425"/>
            <a:ext cx="83433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4" dirty="0" smtClean="0">
                <a:latin typeface="Times New Roman"/>
                <a:cs typeface="Times New Roman"/>
              </a:rPr>
              <a:t>Wi</a:t>
            </a:r>
            <a:r>
              <a:rPr sz="2400" spc="0" dirty="0" smtClean="0">
                <a:latin typeface="Times New Roman"/>
                <a:cs typeface="Times New Roman"/>
              </a:rPr>
              <a:t>d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53819" y="1465425"/>
            <a:ext cx="51186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4" dirty="0" smtClean="0">
                <a:latin typeface="Times New Roman"/>
                <a:cs typeface="Times New Roman"/>
              </a:rPr>
              <a:t>a</a:t>
            </a:r>
            <a:r>
              <a:rPr sz="2400" spc="0" dirty="0" smtClean="0">
                <a:latin typeface="Times New Roman"/>
                <a:cs typeface="Times New Roman"/>
              </a:rPr>
              <a:t>nd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70760" y="1465425"/>
            <a:ext cx="83398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h</a:t>
            </a:r>
            <a:r>
              <a:rPr sz="2400" spc="4" dirty="0" smtClean="0">
                <a:latin typeface="Times New Roman"/>
                <a:cs typeface="Times New Roman"/>
              </a:rPr>
              <a:t>ei</a:t>
            </a:r>
            <a:r>
              <a:rPr sz="2400" spc="0" dirty="0" smtClean="0">
                <a:latin typeface="Times New Roman"/>
                <a:cs typeface="Times New Roman"/>
              </a:rPr>
              <a:t>ght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10179" y="1465425"/>
            <a:ext cx="83368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d</a:t>
            </a:r>
            <a:r>
              <a:rPr sz="2400" spc="4" dirty="0" smtClean="0"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f</a:t>
            </a:r>
            <a:r>
              <a:rPr sz="2400" spc="9" dirty="0" smtClean="0">
                <a:latin typeface="Times New Roman"/>
                <a:cs typeface="Times New Roman"/>
              </a:rPr>
              <a:t>i</a:t>
            </a:r>
            <a:r>
              <a:rPr sz="2400" spc="-9" dirty="0" smtClean="0">
                <a:latin typeface="Times New Roman"/>
                <a:cs typeface="Times New Roman"/>
              </a:rPr>
              <a:t>n</a:t>
            </a:r>
            <a:r>
              <a:rPr sz="2400" spc="0" dirty="0" smtClean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49598" y="1465425"/>
            <a:ext cx="44384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9" dirty="0" smtClean="0">
                <a:latin typeface="Times New Roman"/>
                <a:cs typeface="Times New Roman"/>
              </a:rPr>
              <a:t>t</a:t>
            </a:r>
            <a:r>
              <a:rPr sz="2400" spc="-9" dirty="0" smtClean="0">
                <a:latin typeface="Times New Roman"/>
                <a:cs typeface="Times New Roman"/>
              </a:rPr>
              <a:t>h</a:t>
            </a:r>
            <a:r>
              <a:rPr sz="2400" spc="0" dirty="0" smtClean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99178" y="1465425"/>
            <a:ext cx="76697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4" dirty="0" smtClean="0">
                <a:latin typeface="Times New Roman"/>
                <a:cs typeface="Times New Roman"/>
              </a:rPr>
              <a:t>w</a:t>
            </a:r>
            <a:r>
              <a:rPr sz="2400" spc="4" dirty="0" smtClean="0">
                <a:latin typeface="Times New Roman"/>
                <a:cs typeface="Times New Roman"/>
              </a:rPr>
              <a:t>i</a:t>
            </a:r>
            <a:r>
              <a:rPr sz="2400" spc="0" dirty="0" smtClean="0">
                <a:latin typeface="Times New Roman"/>
                <a:cs typeface="Times New Roman"/>
              </a:rPr>
              <a:t>d</a:t>
            </a:r>
            <a:r>
              <a:rPr sz="2400" spc="9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71236" y="1465425"/>
            <a:ext cx="51064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4" dirty="0" smtClean="0">
                <a:latin typeface="Times New Roman"/>
                <a:cs typeface="Times New Roman"/>
              </a:rPr>
              <a:t>a</a:t>
            </a:r>
            <a:r>
              <a:rPr sz="2400" spc="0" dirty="0" smtClean="0">
                <a:latin typeface="Times New Roman"/>
                <a:cs typeface="Times New Roman"/>
              </a:rPr>
              <a:t>nd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86958" y="1465425"/>
            <a:ext cx="83398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h</a:t>
            </a:r>
            <a:r>
              <a:rPr sz="2400" spc="4" dirty="0" smtClean="0">
                <a:latin typeface="Times New Roman"/>
                <a:cs typeface="Times New Roman"/>
              </a:rPr>
              <a:t>ei</a:t>
            </a:r>
            <a:r>
              <a:rPr sz="2400" spc="0" dirty="0" smtClean="0">
                <a:latin typeface="Times New Roman"/>
                <a:cs typeface="Times New Roman"/>
              </a:rPr>
              <a:t>ght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26377" y="1465425"/>
            <a:ext cx="32623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9" dirty="0" smtClean="0">
                <a:latin typeface="Times New Roman"/>
                <a:cs typeface="Times New Roman"/>
              </a:rPr>
              <a:t>o</a:t>
            </a:r>
            <a:r>
              <a:rPr sz="2400" spc="0" dirty="0" smtClean="0"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57695" y="1465425"/>
            <a:ext cx="35946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4" dirty="0" smtClean="0">
                <a:latin typeface="Times New Roman"/>
                <a:cs typeface="Times New Roman"/>
              </a:rPr>
              <a:t>a</a:t>
            </a:r>
            <a:r>
              <a:rPr sz="2400" spc="0" dirty="0" smtClean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22236" y="1465425"/>
            <a:ext cx="111505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4" dirty="0" smtClean="0">
                <a:latin typeface="Times New Roman"/>
                <a:cs typeface="Times New Roman"/>
              </a:rPr>
              <a:t>el</a:t>
            </a:r>
            <a:r>
              <a:rPr sz="2400" spc="-4" dirty="0" smtClean="0">
                <a:latin typeface="Times New Roman"/>
                <a:cs typeface="Times New Roman"/>
              </a:rPr>
              <a:t>e</a:t>
            </a:r>
            <a:r>
              <a:rPr sz="2400" spc="9" dirty="0" smtClean="0">
                <a:latin typeface="Times New Roman"/>
                <a:cs typeface="Times New Roman"/>
              </a:rPr>
              <a:t>m</a:t>
            </a:r>
            <a:r>
              <a:rPr sz="2400" spc="4" dirty="0" smtClean="0"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n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82870" y="4368821"/>
            <a:ext cx="3111500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0"/>
              </a:lnSpc>
              <a:spcBef>
                <a:spcPts val="108"/>
              </a:spcBef>
            </a:pPr>
            <a:r>
              <a:rPr sz="3000" spc="0" baseline="4413" dirty="0" smtClean="0">
                <a:latin typeface="Courier New"/>
                <a:cs typeface="Courier New"/>
              </a:rPr>
              <a:t>#box {height=“auto”}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5669" y="4445021"/>
            <a:ext cx="673100" cy="14795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0"/>
              </a:lnSpc>
              <a:spcBef>
                <a:spcPts val="108"/>
              </a:spcBef>
            </a:pPr>
            <a:r>
              <a:rPr sz="3000" spc="0" baseline="4413" dirty="0" smtClean="0">
                <a:latin typeface="Courier New"/>
                <a:cs typeface="Courier New"/>
              </a:rPr>
              <a:t>#box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775"/>
              </a:spcBef>
            </a:pPr>
            <a:r>
              <a:rPr sz="2000" spc="0" dirty="0" smtClean="0">
                <a:latin typeface="Courier New"/>
                <a:cs typeface="Courier New"/>
              </a:rPr>
              <a:t>#box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884"/>
              </a:spcBef>
            </a:pPr>
            <a:r>
              <a:rPr sz="2000" spc="0" dirty="0" smtClean="0">
                <a:latin typeface="Courier New"/>
                <a:cs typeface="Courier New"/>
              </a:rPr>
              <a:t>#box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884"/>
              </a:spcBef>
            </a:pPr>
            <a:r>
              <a:rPr sz="2000" spc="0" dirty="0" smtClean="0">
                <a:latin typeface="Courier New"/>
                <a:cs typeface="Courier New"/>
              </a:rPr>
              <a:t>#box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7670" y="4445021"/>
            <a:ext cx="2197100" cy="14795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0"/>
              </a:lnSpc>
              <a:spcBef>
                <a:spcPts val="108"/>
              </a:spcBef>
            </a:pPr>
            <a:r>
              <a:rPr sz="3000" spc="0" baseline="4413" dirty="0" smtClean="0">
                <a:latin typeface="Courier New"/>
                <a:cs typeface="Courier New"/>
              </a:rPr>
              <a:t>{width=“50px”}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775"/>
              </a:spcBef>
            </a:pPr>
            <a:r>
              <a:rPr sz="2000" spc="0" dirty="0" smtClean="0">
                <a:latin typeface="Courier New"/>
                <a:cs typeface="Courier New"/>
              </a:rPr>
              <a:t>{width=“50em”}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884"/>
              </a:spcBef>
            </a:pPr>
            <a:r>
              <a:rPr sz="2000" spc="0" dirty="0" smtClean="0">
                <a:latin typeface="Courier New"/>
                <a:cs typeface="Courier New"/>
              </a:rPr>
              <a:t>{width=“100%”}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884"/>
              </a:spcBef>
            </a:pPr>
            <a:r>
              <a:rPr sz="2000" spc="0" dirty="0" smtClean="0">
                <a:latin typeface="Courier New"/>
                <a:cs typeface="Courier New"/>
              </a:rPr>
              <a:t>{width=“auto”}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57800" y="5071311"/>
            <a:ext cx="3314937" cy="8026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2099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latin typeface="Times New Roman"/>
                <a:cs typeface="Times New Roman"/>
              </a:rPr>
              <a:t>*W</a:t>
            </a:r>
            <a:r>
              <a:rPr sz="1800" spc="9" dirty="0" smtClean="0">
                <a:latin typeface="Times New Roman"/>
                <a:cs typeface="Times New Roman"/>
              </a:rPr>
              <a:t>i</a:t>
            </a:r>
            <a:r>
              <a:rPr sz="1800" spc="0" dirty="0" smtClean="0">
                <a:latin typeface="Times New Roman"/>
                <a:cs typeface="Times New Roman"/>
              </a:rPr>
              <a:t>dth</a:t>
            </a:r>
            <a:r>
              <a:rPr sz="1800" spc="9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and</a:t>
            </a:r>
            <a:r>
              <a:rPr sz="1800" spc="9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he</a:t>
            </a:r>
            <a:r>
              <a:rPr sz="1800" spc="9" dirty="0" smtClean="0">
                <a:latin typeface="Times New Roman"/>
                <a:cs typeface="Times New Roman"/>
              </a:rPr>
              <a:t>i</a:t>
            </a:r>
            <a:r>
              <a:rPr sz="1800" spc="0" dirty="0" smtClean="0">
                <a:latin typeface="Times New Roman"/>
                <a:cs typeface="Times New Roman"/>
              </a:rPr>
              <a:t>ght </a:t>
            </a:r>
            <a:r>
              <a:rPr sz="1800" spc="9" dirty="0" smtClean="0">
                <a:latin typeface="Times New Roman"/>
                <a:cs typeface="Times New Roman"/>
              </a:rPr>
              <a:t>c</a:t>
            </a:r>
            <a:r>
              <a:rPr sz="1800" spc="0" dirty="0" smtClean="0">
                <a:latin typeface="Times New Roman"/>
                <a:cs typeface="Times New Roman"/>
              </a:rPr>
              <a:t>an</a:t>
            </a:r>
            <a:r>
              <a:rPr sz="1800" spc="9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be</a:t>
            </a:r>
            <a:r>
              <a:rPr sz="1800" spc="9" dirty="0" smtClean="0">
                <a:latin typeface="Times New Roman"/>
                <a:cs typeface="Times New Roman"/>
              </a:rPr>
              <a:t> </a:t>
            </a:r>
            <a:r>
              <a:rPr sz="1800" spc="-9" dirty="0" smtClean="0">
                <a:latin typeface="Times New Roman"/>
                <a:cs typeface="Times New Roman"/>
              </a:rPr>
              <a:t>s</a:t>
            </a:r>
            <a:r>
              <a:rPr sz="1800" spc="9" dirty="0" smtClean="0">
                <a:latin typeface="Times New Roman"/>
                <a:cs typeface="Times New Roman"/>
              </a:rPr>
              <a:t>p</a:t>
            </a:r>
            <a:r>
              <a:rPr sz="1800" spc="0" dirty="0" smtClean="0">
                <a:latin typeface="Times New Roman"/>
                <a:cs typeface="Times New Roman"/>
              </a:rPr>
              <a:t>ec</a:t>
            </a:r>
            <a:r>
              <a:rPr sz="1800" spc="9" dirty="0" smtClean="0">
                <a:latin typeface="Times New Roman"/>
                <a:cs typeface="Times New Roman"/>
              </a:rPr>
              <a:t>i</a:t>
            </a:r>
            <a:r>
              <a:rPr sz="1800" spc="0" dirty="0" smtClean="0">
                <a:latin typeface="Times New Roman"/>
                <a:cs typeface="Times New Roman"/>
              </a:rPr>
              <a:t>fi</a:t>
            </a:r>
            <a:r>
              <a:rPr sz="1800" spc="9" dirty="0" smtClean="0">
                <a:latin typeface="Times New Roman"/>
                <a:cs typeface="Times New Roman"/>
              </a:rPr>
              <a:t>e</a:t>
            </a:r>
            <a:r>
              <a:rPr sz="1800" spc="0" dirty="0" smtClean="0">
                <a:latin typeface="Times New Roman"/>
                <a:cs typeface="Times New Roman"/>
              </a:rPr>
              <a:t>d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41"/>
              </a:lnSpc>
            </a:pPr>
            <a:r>
              <a:rPr sz="1800" spc="0" dirty="0" smtClean="0">
                <a:latin typeface="Times New Roman"/>
                <a:cs typeface="Times New Roman"/>
              </a:rPr>
              <a:t>in</a:t>
            </a:r>
            <a:r>
              <a:rPr sz="1800" spc="9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pix</a:t>
            </a:r>
            <a:r>
              <a:rPr sz="1800" spc="9" dirty="0" smtClean="0">
                <a:latin typeface="Times New Roman"/>
                <a:cs typeface="Times New Roman"/>
              </a:rPr>
              <a:t>e</a:t>
            </a:r>
            <a:r>
              <a:rPr sz="1800" spc="0" dirty="0" smtClean="0">
                <a:latin typeface="Times New Roman"/>
                <a:cs typeface="Times New Roman"/>
              </a:rPr>
              <a:t>ls,</a:t>
            </a:r>
            <a:r>
              <a:rPr sz="1800" spc="9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e</a:t>
            </a:r>
            <a:r>
              <a:rPr sz="1800" spc="9" dirty="0" smtClean="0">
                <a:latin typeface="Times New Roman"/>
                <a:cs typeface="Times New Roman"/>
              </a:rPr>
              <a:t>m</a:t>
            </a:r>
            <a:r>
              <a:rPr sz="1800" spc="-9" dirty="0" smtClean="0">
                <a:latin typeface="Times New Roman"/>
                <a:cs typeface="Times New Roman"/>
              </a:rPr>
              <a:t>s</a:t>
            </a:r>
            <a:r>
              <a:rPr sz="1800" spc="0" dirty="0" smtClean="0">
                <a:latin typeface="Times New Roman"/>
                <a:cs typeface="Times New Roman"/>
              </a:rPr>
              <a:t>,</a:t>
            </a:r>
            <a:r>
              <a:rPr sz="1800" spc="19" dirty="0" smtClean="0">
                <a:latin typeface="Times New Roman"/>
                <a:cs typeface="Times New Roman"/>
              </a:rPr>
              <a:t> </a:t>
            </a:r>
            <a:r>
              <a:rPr sz="1800" spc="-9" dirty="0" smtClean="0">
                <a:latin typeface="Times New Roman"/>
                <a:cs typeface="Times New Roman"/>
              </a:rPr>
              <a:t>p</a:t>
            </a:r>
            <a:r>
              <a:rPr sz="1800" spc="9" dirty="0" smtClean="0">
                <a:latin typeface="Times New Roman"/>
                <a:cs typeface="Times New Roman"/>
              </a:rPr>
              <a:t>e</a:t>
            </a:r>
            <a:r>
              <a:rPr sz="1800" spc="0" dirty="0" smtClean="0">
                <a:latin typeface="Times New Roman"/>
                <a:cs typeface="Times New Roman"/>
              </a:rPr>
              <a:t>rc</a:t>
            </a:r>
            <a:r>
              <a:rPr sz="1800" spc="9" dirty="0" smtClean="0">
                <a:latin typeface="Times New Roman"/>
                <a:cs typeface="Times New Roman"/>
              </a:rPr>
              <a:t>e</a:t>
            </a:r>
            <a:r>
              <a:rPr sz="1800" spc="0" dirty="0" smtClean="0">
                <a:latin typeface="Times New Roman"/>
                <a:cs typeface="Times New Roman"/>
              </a:rPr>
              <a:t>nt</a:t>
            </a:r>
            <a:r>
              <a:rPr sz="1800" spc="9" dirty="0" smtClean="0">
                <a:latin typeface="Times New Roman"/>
                <a:cs typeface="Times New Roman"/>
              </a:rPr>
              <a:t>a</a:t>
            </a:r>
            <a:r>
              <a:rPr sz="1800" spc="-9" dirty="0" smtClean="0">
                <a:latin typeface="Times New Roman"/>
                <a:cs typeface="Times New Roman"/>
              </a:rPr>
              <a:t>g</a:t>
            </a:r>
            <a:r>
              <a:rPr sz="1800" spc="9" dirty="0" smtClean="0">
                <a:latin typeface="Times New Roman"/>
                <a:cs typeface="Times New Roman"/>
              </a:rPr>
              <a:t>e</a:t>
            </a:r>
            <a:r>
              <a:rPr sz="1800" spc="0" dirty="0" smtClean="0">
                <a:latin typeface="Times New Roman"/>
                <a:cs typeface="Times New Roman"/>
              </a:rPr>
              <a:t>s or</a:t>
            </a:r>
            <a:r>
              <a:rPr sz="1800" spc="9" dirty="0" smtClean="0">
                <a:latin typeface="Times New Roman"/>
                <a:cs typeface="Times New Roman"/>
              </a:rPr>
              <a:t> </a:t>
            </a:r>
            <a:r>
              <a:rPr sz="1800" spc="-9" dirty="0" smtClean="0">
                <a:latin typeface="Times New Roman"/>
                <a:cs typeface="Times New Roman"/>
              </a:rPr>
              <a:t>s</a:t>
            </a:r>
            <a:r>
              <a:rPr sz="1800" spc="9" dirty="0" smtClean="0">
                <a:latin typeface="Times New Roman"/>
                <a:cs typeface="Times New Roman"/>
              </a:rPr>
              <a:t>e</a:t>
            </a:r>
            <a:r>
              <a:rPr sz="1800" spc="0" dirty="0" smtClean="0">
                <a:latin typeface="Times New Roman"/>
                <a:cs typeface="Times New Roman"/>
              </a:rPr>
              <a:t>t</a:t>
            </a:r>
            <a:r>
              <a:rPr sz="1800" spc="9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to au</a:t>
            </a:r>
            <a:r>
              <a:rPr sz="1800" spc="9" dirty="0" smtClean="0">
                <a:latin typeface="Times New Roman"/>
                <a:cs typeface="Times New Roman"/>
              </a:rPr>
              <a:t>t</a:t>
            </a:r>
            <a:r>
              <a:rPr sz="1800" spc="0" dirty="0" smtClean="0">
                <a:latin typeface="Times New Roman"/>
                <a:cs typeface="Times New Roman"/>
              </a:rPr>
              <a:t>o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90600" y="2286000"/>
            <a:ext cx="7315200" cy="14744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00"/>
              </a:lnSpc>
              <a:spcBef>
                <a:spcPts val="28"/>
              </a:spcBef>
            </a:pPr>
            <a:endParaRPr sz="700"/>
          </a:p>
          <a:p>
            <a:pPr marL="2478087" marR="2478087" algn="ctr">
              <a:lnSpc>
                <a:spcPct val="94401"/>
              </a:lnSpc>
              <a:spcBef>
                <a:spcPts val="4000"/>
              </a:spcBef>
            </a:pPr>
            <a:r>
              <a:rPr sz="2500" spc="0" dirty="0" smtClean="0">
                <a:latin typeface="Courier New"/>
                <a:cs typeface="Courier New"/>
              </a:rPr>
              <a:t>div id=“box”</a:t>
            </a:r>
            <a:endParaRPr sz="2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14400" y="2743200"/>
            <a:ext cx="7543800" cy="2057400"/>
          </a:xfrm>
          <a:custGeom>
            <a:avLst/>
            <a:gdLst/>
            <a:ahLst/>
            <a:cxnLst/>
            <a:rect l="l" t="t" r="r" b="b"/>
            <a:pathLst>
              <a:path w="7543800" h="2057400">
                <a:moveTo>
                  <a:pt x="3771900" y="2057400"/>
                </a:moveTo>
                <a:lnTo>
                  <a:pt x="7543800" y="2057400"/>
                </a:lnTo>
                <a:lnTo>
                  <a:pt x="7543800" y="0"/>
                </a:lnTo>
                <a:lnTo>
                  <a:pt x="0" y="0"/>
                </a:lnTo>
                <a:lnTo>
                  <a:pt x="0" y="2057400"/>
                </a:lnTo>
                <a:lnTo>
                  <a:pt x="3771900" y="2057400"/>
                </a:lnTo>
                <a:close/>
              </a:path>
            </a:pathLst>
          </a:custGeom>
          <a:solidFill>
            <a:srgbClr val="D247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43000" y="2994660"/>
            <a:ext cx="3886200" cy="1343659"/>
          </a:xfrm>
          <a:custGeom>
            <a:avLst/>
            <a:gdLst/>
            <a:ahLst/>
            <a:cxnLst/>
            <a:rect l="l" t="t" r="r" b="b"/>
            <a:pathLst>
              <a:path w="3886200" h="1343660">
                <a:moveTo>
                  <a:pt x="0" y="0"/>
                </a:moveTo>
                <a:lnTo>
                  <a:pt x="0" y="1343659"/>
                </a:lnTo>
                <a:lnTo>
                  <a:pt x="3886200" y="1343659"/>
                </a:lnTo>
                <a:lnTo>
                  <a:pt x="3886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43000" y="2994660"/>
            <a:ext cx="3886200" cy="1343659"/>
          </a:xfrm>
          <a:custGeom>
            <a:avLst/>
            <a:gdLst/>
            <a:ahLst/>
            <a:cxnLst/>
            <a:rect l="l" t="t" r="r" b="b"/>
            <a:pathLst>
              <a:path w="3886200" h="1343660">
                <a:moveTo>
                  <a:pt x="0" y="0"/>
                </a:moveTo>
                <a:lnTo>
                  <a:pt x="3886200" y="0"/>
                </a:lnTo>
                <a:lnTo>
                  <a:pt x="3886200" y="1343659"/>
                </a:lnTo>
                <a:lnTo>
                  <a:pt x="0" y="1343659"/>
                </a:lnTo>
                <a:lnTo>
                  <a:pt x="0" y="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15669" y="443158"/>
            <a:ext cx="7229858" cy="12468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970" marR="53340">
              <a:lnSpc>
                <a:spcPts val="4590"/>
              </a:lnSpc>
              <a:spcBef>
                <a:spcPts val="229"/>
              </a:spcBef>
            </a:pPr>
            <a:r>
              <a:rPr sz="4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F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l</a:t>
            </a:r>
            <a:r>
              <a:rPr sz="4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o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a</a:t>
            </a:r>
            <a:r>
              <a:rPr sz="4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t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: </a:t>
            </a:r>
            <a:r>
              <a:rPr sz="4400" spc="-4" dirty="0" smtClean="0">
                <a:solidFill>
                  <a:srgbClr val="732016"/>
                </a:solidFill>
                <a:latin typeface="Times New Roman"/>
                <a:cs typeface="Times New Roman"/>
              </a:rPr>
              <a:t>(</a:t>
            </a:r>
            <a:r>
              <a:rPr sz="4400" spc="9" dirty="0" smtClean="0">
                <a:solidFill>
                  <a:srgbClr val="732016"/>
                </a:solidFill>
                <a:latin typeface="Times New Roman"/>
                <a:cs typeface="Times New Roman"/>
              </a:rPr>
              <a:t>l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e</a:t>
            </a:r>
            <a:r>
              <a:rPr sz="4400" spc="-9" dirty="0" smtClean="0">
                <a:solidFill>
                  <a:srgbClr val="732016"/>
                </a:solidFill>
                <a:latin typeface="Times New Roman"/>
                <a:cs typeface="Times New Roman"/>
              </a:rPr>
              <a:t>f</a:t>
            </a:r>
            <a:r>
              <a:rPr sz="4400" spc="9" dirty="0" smtClean="0">
                <a:solidFill>
                  <a:srgbClr val="732016"/>
                </a:solidFill>
                <a:latin typeface="Times New Roman"/>
                <a:cs typeface="Times New Roman"/>
              </a:rPr>
              <a:t>t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, </a:t>
            </a:r>
            <a:r>
              <a:rPr sz="4400" spc="-4" dirty="0" smtClean="0">
                <a:solidFill>
                  <a:srgbClr val="732016"/>
                </a:solidFill>
                <a:latin typeface="Times New Roman"/>
                <a:cs typeface="Times New Roman"/>
              </a:rPr>
              <a:t>r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i</a:t>
            </a:r>
            <a:r>
              <a:rPr sz="4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g</a:t>
            </a:r>
            <a:r>
              <a:rPr sz="4400" spc="9" dirty="0" smtClean="0">
                <a:solidFill>
                  <a:srgbClr val="732016"/>
                </a:solidFill>
                <a:latin typeface="Times New Roman"/>
                <a:cs typeface="Times New Roman"/>
              </a:rPr>
              <a:t>ht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)</a:t>
            </a:r>
            <a:endParaRPr sz="44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734"/>
              </a:spcBef>
            </a:pPr>
            <a:r>
              <a:rPr sz="2800" spc="0" dirty="0" smtClean="0">
                <a:latin typeface="Times New Roman"/>
                <a:cs typeface="Times New Roman"/>
              </a:rPr>
              <a:t>F</a:t>
            </a:r>
            <a:r>
              <a:rPr sz="2800" spc="4" dirty="0" smtClean="0">
                <a:latin typeface="Times New Roman"/>
                <a:cs typeface="Times New Roman"/>
              </a:rPr>
              <a:t>l</a:t>
            </a:r>
            <a:r>
              <a:rPr sz="2800" spc="9" dirty="0" smtClean="0">
                <a:latin typeface="Times New Roman"/>
                <a:cs typeface="Times New Roman"/>
              </a:rPr>
              <a:t>o</a:t>
            </a:r>
            <a:r>
              <a:rPr sz="2800" spc="-14" dirty="0" smtClean="0">
                <a:latin typeface="Times New Roman"/>
                <a:cs typeface="Times New Roman"/>
              </a:rPr>
              <a:t>a</a:t>
            </a:r>
            <a:r>
              <a:rPr sz="2800" spc="0" dirty="0" smtClean="0">
                <a:latin typeface="Times New Roman"/>
                <a:cs typeface="Times New Roman"/>
              </a:rPr>
              <a:t>t p</a:t>
            </a:r>
            <a:r>
              <a:rPr sz="2800" spc="9" dirty="0" smtClean="0">
                <a:latin typeface="Times New Roman"/>
                <a:cs typeface="Times New Roman"/>
              </a:rPr>
              <a:t>r</a:t>
            </a:r>
            <a:r>
              <a:rPr sz="2800" spc="0" dirty="0" smtClean="0">
                <a:latin typeface="Times New Roman"/>
                <a:cs typeface="Times New Roman"/>
              </a:rPr>
              <a:t>o</a:t>
            </a:r>
            <a:r>
              <a:rPr sz="2800" spc="9" dirty="0" smtClean="0">
                <a:latin typeface="Times New Roman"/>
                <a:cs typeface="Times New Roman"/>
              </a:rPr>
              <a:t>p</a:t>
            </a:r>
            <a:r>
              <a:rPr sz="2800" spc="-14" dirty="0" smtClean="0">
                <a:latin typeface="Times New Roman"/>
                <a:cs typeface="Times New Roman"/>
              </a:rPr>
              <a:t>e</a:t>
            </a:r>
            <a:r>
              <a:rPr sz="2800" spc="9" dirty="0" smtClean="0">
                <a:latin typeface="Times New Roman"/>
                <a:cs typeface="Times New Roman"/>
              </a:rPr>
              <a:t>r</a:t>
            </a:r>
            <a:r>
              <a:rPr sz="2800" spc="4" dirty="0" smtClean="0">
                <a:latin typeface="Times New Roman"/>
                <a:cs typeface="Times New Roman"/>
              </a:rPr>
              <a:t>t</a:t>
            </a:r>
            <a:r>
              <a:rPr sz="2800" spc="0" dirty="0" smtClean="0">
                <a:latin typeface="Times New Roman"/>
                <a:cs typeface="Times New Roman"/>
              </a:rPr>
              <a:t>y </a:t>
            </a:r>
            <a:r>
              <a:rPr sz="2800" spc="-9" dirty="0" smtClean="0">
                <a:latin typeface="Times New Roman"/>
                <a:cs typeface="Times New Roman"/>
              </a:rPr>
              <a:t>m</a:t>
            </a:r>
            <a:r>
              <a:rPr sz="2800" spc="-14" dirty="0" smtClean="0">
                <a:latin typeface="Times New Roman"/>
                <a:cs typeface="Times New Roman"/>
              </a:rPr>
              <a:t>a</a:t>
            </a:r>
            <a:r>
              <a:rPr sz="2800" spc="9" dirty="0" smtClean="0">
                <a:latin typeface="Times New Roman"/>
                <a:cs typeface="Times New Roman"/>
              </a:rPr>
              <a:t>k</a:t>
            </a:r>
            <a:r>
              <a:rPr sz="2800" spc="-14" dirty="0" smtClean="0">
                <a:latin typeface="Times New Roman"/>
                <a:cs typeface="Times New Roman"/>
              </a:rPr>
              <a:t>e</a:t>
            </a:r>
            <a:r>
              <a:rPr sz="2800" spc="0" dirty="0" smtClean="0">
                <a:latin typeface="Times New Roman"/>
                <a:cs typeface="Times New Roman"/>
              </a:rPr>
              <a:t>s el</a:t>
            </a:r>
            <a:r>
              <a:rPr sz="2800" spc="-14" dirty="0" smtClean="0">
                <a:latin typeface="Times New Roman"/>
                <a:cs typeface="Times New Roman"/>
              </a:rPr>
              <a:t>e</a:t>
            </a:r>
            <a:r>
              <a:rPr sz="2800" spc="4" dirty="0" smtClean="0">
                <a:latin typeface="Times New Roman"/>
                <a:cs typeface="Times New Roman"/>
              </a:rPr>
              <a:t>m</a:t>
            </a:r>
            <a:r>
              <a:rPr sz="2800" spc="-14" dirty="0" smtClean="0">
                <a:latin typeface="Times New Roman"/>
                <a:cs typeface="Times New Roman"/>
              </a:rPr>
              <a:t>e</a:t>
            </a:r>
            <a:r>
              <a:rPr sz="2800" spc="9" dirty="0" smtClean="0">
                <a:latin typeface="Times New Roman"/>
                <a:cs typeface="Times New Roman"/>
              </a:rPr>
              <a:t>n</a:t>
            </a:r>
            <a:r>
              <a:rPr sz="2800" spc="4" dirty="0" smtClean="0">
                <a:latin typeface="Times New Roman"/>
                <a:cs typeface="Times New Roman"/>
              </a:rPr>
              <a:t>t</a:t>
            </a:r>
            <a:r>
              <a:rPr sz="2800" spc="0" dirty="0" smtClean="0">
                <a:latin typeface="Times New Roman"/>
                <a:cs typeface="Times New Roman"/>
              </a:rPr>
              <a:t>s</a:t>
            </a:r>
            <a:r>
              <a:rPr sz="2800" spc="-9" dirty="0" smtClean="0">
                <a:latin typeface="Times New Roman"/>
                <a:cs typeface="Times New Roman"/>
              </a:rPr>
              <a:t> </a:t>
            </a:r>
            <a:r>
              <a:rPr sz="2800" spc="9" dirty="0" smtClean="0">
                <a:latin typeface="Times New Roman"/>
                <a:cs typeface="Times New Roman"/>
              </a:rPr>
              <a:t>f</a:t>
            </a:r>
            <a:r>
              <a:rPr sz="2800" spc="4" dirty="0" smtClean="0">
                <a:latin typeface="Times New Roman"/>
                <a:cs typeface="Times New Roman"/>
              </a:rPr>
              <a:t>l</a:t>
            </a:r>
            <a:r>
              <a:rPr sz="2800" spc="9" dirty="0" smtClean="0">
                <a:latin typeface="Times New Roman"/>
                <a:cs typeface="Times New Roman"/>
              </a:rPr>
              <a:t>o</a:t>
            </a:r>
            <a:r>
              <a:rPr sz="2800" spc="-14" dirty="0" smtClean="0">
                <a:latin typeface="Times New Roman"/>
                <a:cs typeface="Times New Roman"/>
              </a:rPr>
              <a:t>a</a:t>
            </a:r>
            <a:r>
              <a:rPr sz="2800" spc="0" dirty="0" smtClean="0">
                <a:latin typeface="Times New Roman"/>
                <a:cs typeface="Times New Roman"/>
              </a:rPr>
              <a:t>t </a:t>
            </a:r>
            <a:r>
              <a:rPr sz="2800" spc="4" dirty="0" smtClean="0">
                <a:latin typeface="Times New Roman"/>
                <a:cs typeface="Times New Roman"/>
              </a:rPr>
              <a:t>t</a:t>
            </a:r>
            <a:r>
              <a:rPr sz="2800" spc="0" dirty="0" smtClean="0">
                <a:latin typeface="Times New Roman"/>
                <a:cs typeface="Times New Roman"/>
              </a:rPr>
              <a:t>o </a:t>
            </a:r>
            <a:r>
              <a:rPr sz="2800" spc="4" dirty="0" smtClean="0">
                <a:latin typeface="Times New Roman"/>
                <a:cs typeface="Times New Roman"/>
              </a:rPr>
              <a:t>t</a:t>
            </a:r>
            <a:r>
              <a:rPr sz="2800" spc="0" dirty="0" smtClean="0">
                <a:latin typeface="Times New Roman"/>
                <a:cs typeface="Times New Roman"/>
              </a:rPr>
              <a:t>he</a:t>
            </a:r>
            <a:r>
              <a:rPr sz="2800" spc="-14" dirty="0" smtClean="0">
                <a:latin typeface="Times New Roman"/>
                <a:cs typeface="Times New Roman"/>
              </a:rPr>
              <a:t> </a:t>
            </a:r>
            <a:r>
              <a:rPr sz="2800" spc="9" dirty="0" smtClean="0">
                <a:latin typeface="Times New Roman"/>
                <a:cs typeface="Times New Roman"/>
              </a:rPr>
              <a:t>r</a:t>
            </a:r>
            <a:r>
              <a:rPr sz="2800" spc="4" dirty="0" smtClean="0">
                <a:latin typeface="Times New Roman"/>
                <a:cs typeface="Times New Roman"/>
              </a:rPr>
              <a:t>i</a:t>
            </a:r>
            <a:r>
              <a:rPr sz="2800" spc="0" dirty="0" smtClean="0">
                <a:latin typeface="Times New Roman"/>
                <a:cs typeface="Times New Roman"/>
              </a:rPr>
              <a:t>g</a:t>
            </a:r>
            <a:r>
              <a:rPr sz="2800" spc="9" dirty="0" smtClean="0">
                <a:latin typeface="Times New Roman"/>
                <a:cs typeface="Times New Roman"/>
              </a:rPr>
              <a:t>h</a:t>
            </a:r>
            <a:r>
              <a:rPr sz="2800" spc="0" dirty="0" smtClean="0">
                <a:latin typeface="Times New Roman"/>
                <a:cs typeface="Times New Roman"/>
              </a:rPr>
              <a:t>t</a:t>
            </a:r>
            <a:r>
              <a:rPr sz="2800" spc="-9" dirty="0" smtClean="0">
                <a:latin typeface="Times New Roman"/>
                <a:cs typeface="Times New Roman"/>
              </a:rPr>
              <a:t> </a:t>
            </a:r>
            <a:r>
              <a:rPr sz="2800" spc="9" dirty="0" smtClean="0">
                <a:latin typeface="Times New Roman"/>
                <a:cs typeface="Times New Roman"/>
              </a:rPr>
              <a:t>o</a:t>
            </a:r>
            <a:r>
              <a:rPr sz="2800" spc="0" dirty="0" smtClean="0">
                <a:latin typeface="Times New Roman"/>
                <a:cs typeface="Times New Roman"/>
              </a:rPr>
              <a:t>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15669" y="1735698"/>
            <a:ext cx="2545838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4" dirty="0" smtClean="0">
                <a:latin typeface="Times New Roman"/>
                <a:cs typeface="Times New Roman"/>
              </a:rPr>
              <a:t>l</a:t>
            </a:r>
            <a:r>
              <a:rPr sz="2800" spc="0" dirty="0" smtClean="0">
                <a:latin typeface="Times New Roman"/>
                <a:cs typeface="Times New Roman"/>
              </a:rPr>
              <a:t>e</a:t>
            </a:r>
            <a:r>
              <a:rPr sz="2800" spc="-4" dirty="0" smtClean="0">
                <a:latin typeface="Times New Roman"/>
                <a:cs typeface="Times New Roman"/>
              </a:rPr>
              <a:t>f</a:t>
            </a:r>
            <a:r>
              <a:rPr sz="2800" spc="0" dirty="0" smtClean="0">
                <a:latin typeface="Times New Roman"/>
                <a:cs typeface="Times New Roman"/>
              </a:rPr>
              <a:t>t of </a:t>
            </a:r>
            <a:r>
              <a:rPr sz="2800" spc="4" dirty="0" smtClean="0">
                <a:latin typeface="Times New Roman"/>
                <a:cs typeface="Times New Roman"/>
              </a:rPr>
              <a:t>t</a:t>
            </a:r>
            <a:r>
              <a:rPr sz="2800" spc="9" dirty="0" smtClean="0">
                <a:latin typeface="Times New Roman"/>
                <a:cs typeface="Times New Roman"/>
              </a:rPr>
              <a:t>h</a:t>
            </a:r>
            <a:r>
              <a:rPr sz="2800" spc="0" dirty="0" smtClean="0">
                <a:latin typeface="Times New Roman"/>
                <a:cs typeface="Times New Roman"/>
              </a:rPr>
              <a:t>e</a:t>
            </a:r>
            <a:r>
              <a:rPr sz="2800" spc="-14" dirty="0" smtClean="0">
                <a:latin typeface="Times New Roman"/>
                <a:cs typeface="Times New Roman"/>
              </a:rPr>
              <a:t> </a:t>
            </a:r>
            <a:r>
              <a:rPr sz="2800" spc="0" dirty="0" smtClean="0">
                <a:latin typeface="Times New Roman"/>
                <a:cs typeface="Times New Roman"/>
              </a:rPr>
              <a:t>sc</a:t>
            </a:r>
            <a:r>
              <a:rPr sz="2800" spc="4" dirty="0" smtClean="0">
                <a:latin typeface="Times New Roman"/>
                <a:cs typeface="Times New Roman"/>
              </a:rPr>
              <a:t>r</a:t>
            </a:r>
            <a:r>
              <a:rPr sz="2800" spc="-14" dirty="0" smtClean="0">
                <a:latin typeface="Times New Roman"/>
                <a:cs typeface="Times New Roman"/>
              </a:rPr>
              <a:t>e</a:t>
            </a:r>
            <a:r>
              <a:rPr sz="2800" spc="0" dirty="0" smtClean="0">
                <a:latin typeface="Times New Roman"/>
                <a:cs typeface="Times New Roman"/>
              </a:rPr>
              <a:t>en,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69944" y="1735698"/>
            <a:ext cx="4106976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9" dirty="0" smtClean="0">
                <a:latin typeface="Times New Roman"/>
                <a:cs typeface="Times New Roman"/>
              </a:rPr>
              <a:t>p</a:t>
            </a:r>
            <a:r>
              <a:rPr sz="2800" spc="0" dirty="0" smtClean="0">
                <a:latin typeface="Times New Roman"/>
                <a:cs typeface="Times New Roman"/>
              </a:rPr>
              <a:t>os</a:t>
            </a:r>
            <a:r>
              <a:rPr sz="2800" spc="4" dirty="0" smtClean="0">
                <a:latin typeface="Times New Roman"/>
                <a:cs typeface="Times New Roman"/>
              </a:rPr>
              <a:t>iti</a:t>
            </a:r>
            <a:r>
              <a:rPr sz="2800" spc="9" dirty="0" smtClean="0">
                <a:latin typeface="Times New Roman"/>
                <a:cs typeface="Times New Roman"/>
              </a:rPr>
              <a:t>o</a:t>
            </a:r>
            <a:r>
              <a:rPr sz="2800" spc="0" dirty="0" smtClean="0">
                <a:latin typeface="Times New Roman"/>
                <a:cs typeface="Times New Roman"/>
              </a:rPr>
              <a:t>ned </a:t>
            </a:r>
            <a:r>
              <a:rPr sz="2800" spc="-9" dirty="0" smtClean="0">
                <a:latin typeface="Times New Roman"/>
                <a:cs typeface="Times New Roman"/>
              </a:rPr>
              <a:t>w</a:t>
            </a:r>
            <a:r>
              <a:rPr sz="2800" spc="9" dirty="0" smtClean="0">
                <a:latin typeface="Times New Roman"/>
                <a:cs typeface="Times New Roman"/>
              </a:rPr>
              <a:t>h</a:t>
            </a:r>
            <a:r>
              <a:rPr sz="2800" spc="-14" dirty="0" smtClean="0">
                <a:latin typeface="Times New Roman"/>
                <a:cs typeface="Times New Roman"/>
              </a:rPr>
              <a:t>e</a:t>
            </a:r>
            <a:r>
              <a:rPr sz="2800" spc="9" dirty="0" smtClean="0">
                <a:latin typeface="Times New Roman"/>
                <a:cs typeface="Times New Roman"/>
              </a:rPr>
              <a:t>r</a:t>
            </a:r>
            <a:r>
              <a:rPr sz="2800" spc="0" dirty="0" smtClean="0">
                <a:latin typeface="Times New Roman"/>
                <a:cs typeface="Times New Roman"/>
              </a:rPr>
              <a:t>e</a:t>
            </a:r>
            <a:r>
              <a:rPr sz="2800" spc="-14" dirty="0" smtClean="0">
                <a:latin typeface="Times New Roman"/>
                <a:cs typeface="Times New Roman"/>
              </a:rPr>
              <a:t> </a:t>
            </a:r>
            <a:r>
              <a:rPr sz="2800" spc="4" dirty="0" smtClean="0">
                <a:latin typeface="Times New Roman"/>
                <a:cs typeface="Times New Roman"/>
              </a:rPr>
              <a:t>t</a:t>
            </a:r>
            <a:r>
              <a:rPr sz="2800" spc="9" dirty="0" smtClean="0">
                <a:latin typeface="Times New Roman"/>
                <a:cs typeface="Times New Roman"/>
              </a:rPr>
              <a:t>h</a:t>
            </a:r>
            <a:r>
              <a:rPr sz="2800" spc="-14" dirty="0" smtClean="0">
                <a:latin typeface="Times New Roman"/>
                <a:cs typeface="Times New Roman"/>
              </a:rPr>
              <a:t>e</a:t>
            </a:r>
            <a:r>
              <a:rPr sz="2800" spc="0" dirty="0" smtClean="0">
                <a:latin typeface="Times New Roman"/>
                <a:cs typeface="Times New Roman"/>
              </a:rPr>
              <a:t>y a</a:t>
            </a:r>
            <a:r>
              <a:rPr sz="2800" spc="-4" dirty="0" smtClean="0">
                <a:latin typeface="Times New Roman"/>
                <a:cs typeface="Times New Roman"/>
              </a:rPr>
              <a:t>r</a:t>
            </a:r>
            <a:r>
              <a:rPr sz="2800" spc="0" dirty="0" smtClean="0">
                <a:latin typeface="Times New Roman"/>
                <a:cs typeface="Times New Roman"/>
              </a:rPr>
              <a:t>e</a:t>
            </a:r>
            <a:r>
              <a:rPr sz="2800" spc="-14" dirty="0" smtClean="0">
                <a:latin typeface="Times New Roman"/>
                <a:cs typeface="Times New Roman"/>
              </a:rPr>
              <a:t> </a:t>
            </a:r>
            <a:r>
              <a:rPr sz="2800" spc="4" dirty="0" smtClean="0">
                <a:latin typeface="Times New Roman"/>
                <a:cs typeface="Times New Roman"/>
              </a:rPr>
              <a:t>i</a:t>
            </a:r>
            <a:r>
              <a:rPr sz="2800" spc="0" dirty="0" smtClean="0"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587081" y="1735698"/>
            <a:ext cx="515007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4" dirty="0" smtClean="0">
                <a:latin typeface="Times New Roman"/>
                <a:cs typeface="Times New Roman"/>
              </a:rPr>
              <a:t>t</a:t>
            </a:r>
            <a:r>
              <a:rPr sz="2800" spc="9" dirty="0" smtClean="0">
                <a:latin typeface="Times New Roman"/>
                <a:cs typeface="Times New Roman"/>
              </a:rPr>
              <a:t>h</a:t>
            </a:r>
            <a:r>
              <a:rPr sz="2800" spc="0" dirty="0" smtClean="0">
                <a:latin typeface="Times New Roman"/>
                <a:cs typeface="Times New Roman"/>
              </a:rPr>
              <a:t>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15669" y="2162418"/>
            <a:ext cx="1171854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-4" dirty="0" smtClean="0">
                <a:latin typeface="Times New Roman"/>
                <a:cs typeface="Times New Roman"/>
              </a:rPr>
              <a:t>H</a:t>
            </a:r>
            <a:r>
              <a:rPr sz="2800" spc="-9" dirty="0" smtClean="0">
                <a:latin typeface="Times New Roman"/>
                <a:cs typeface="Times New Roman"/>
              </a:rPr>
              <a:t>T</a:t>
            </a:r>
            <a:r>
              <a:rPr sz="2800" spc="0" dirty="0" smtClean="0">
                <a:latin typeface="Times New Roman"/>
                <a:cs typeface="Times New Roman"/>
              </a:rPr>
              <a:t>M</a:t>
            </a:r>
            <a:r>
              <a:rPr sz="2800" spc="-9" dirty="0" smtClean="0">
                <a:latin typeface="Times New Roman"/>
                <a:cs typeface="Times New Roman"/>
              </a:rPr>
              <a:t>L</a:t>
            </a:r>
            <a:r>
              <a:rPr sz="2800" spc="0" dirty="0" smtClean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85161" y="2162418"/>
            <a:ext cx="1265377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0" dirty="0" smtClean="0">
                <a:latin typeface="Times New Roman"/>
                <a:cs typeface="Times New Roman"/>
              </a:rPr>
              <a:t>F</a:t>
            </a:r>
            <a:r>
              <a:rPr sz="2800" spc="4" dirty="0" smtClean="0">
                <a:latin typeface="Times New Roman"/>
                <a:cs typeface="Times New Roman"/>
              </a:rPr>
              <a:t>l</a:t>
            </a:r>
            <a:r>
              <a:rPr sz="2800" spc="0" dirty="0" smtClean="0">
                <a:latin typeface="Times New Roman"/>
                <a:cs typeface="Times New Roman"/>
              </a:rPr>
              <a:t>oat</a:t>
            </a:r>
            <a:r>
              <a:rPr sz="2800" spc="4" dirty="0" smtClean="0">
                <a:latin typeface="Times New Roman"/>
                <a:cs typeface="Times New Roman"/>
              </a:rPr>
              <a:t>i</a:t>
            </a:r>
            <a:r>
              <a:rPr sz="2800" spc="0" dirty="0" smtClean="0">
                <a:latin typeface="Times New Roman"/>
                <a:cs typeface="Times New Roman"/>
              </a:rPr>
              <a:t>ng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60699" y="2162418"/>
            <a:ext cx="1007268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0" dirty="0" smtClean="0">
                <a:latin typeface="Times New Roman"/>
                <a:cs typeface="Times New Roman"/>
              </a:rPr>
              <a:t>al</a:t>
            </a:r>
            <a:r>
              <a:rPr sz="2800" spc="4" dirty="0" smtClean="0">
                <a:latin typeface="Times New Roman"/>
                <a:cs typeface="Times New Roman"/>
              </a:rPr>
              <a:t>l</a:t>
            </a:r>
            <a:r>
              <a:rPr sz="2800" spc="0" dirty="0" smtClean="0">
                <a:latin typeface="Times New Roman"/>
                <a:cs typeface="Times New Roman"/>
              </a:rPr>
              <a:t>o</a:t>
            </a:r>
            <a:r>
              <a:rPr sz="2800" spc="-4" dirty="0" smtClean="0">
                <a:latin typeface="Times New Roman"/>
                <a:cs typeface="Times New Roman"/>
              </a:rPr>
              <a:t>w</a:t>
            </a:r>
            <a:r>
              <a:rPr sz="2800" spc="0" dirty="0" smtClean="0"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76648" y="2162418"/>
            <a:ext cx="2333243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-4" dirty="0" smtClean="0">
                <a:latin typeface="Times New Roman"/>
                <a:cs typeface="Times New Roman"/>
              </a:rPr>
              <a:t>w</a:t>
            </a:r>
            <a:r>
              <a:rPr sz="2800" spc="9" dirty="0" smtClean="0">
                <a:latin typeface="Times New Roman"/>
                <a:cs typeface="Times New Roman"/>
              </a:rPr>
              <a:t>o</a:t>
            </a:r>
            <a:r>
              <a:rPr sz="2800" spc="-4" dirty="0" smtClean="0">
                <a:latin typeface="Times New Roman"/>
                <a:cs typeface="Times New Roman"/>
              </a:rPr>
              <a:t>r</a:t>
            </a:r>
            <a:r>
              <a:rPr sz="2800" spc="0" dirty="0" smtClean="0">
                <a:latin typeface="Times New Roman"/>
                <a:cs typeface="Times New Roman"/>
              </a:rPr>
              <a:t>d </a:t>
            </a:r>
            <a:r>
              <a:rPr sz="2800" spc="-4" dirty="0" smtClean="0">
                <a:latin typeface="Times New Roman"/>
                <a:cs typeface="Times New Roman"/>
              </a:rPr>
              <a:t>wr</a:t>
            </a:r>
            <a:r>
              <a:rPr sz="2800" spc="0" dirty="0" smtClean="0">
                <a:latin typeface="Times New Roman"/>
                <a:cs typeface="Times New Roman"/>
              </a:rPr>
              <a:t>ap</a:t>
            </a:r>
            <a:r>
              <a:rPr sz="2800" spc="9" dirty="0" smtClean="0">
                <a:latin typeface="Times New Roman"/>
                <a:cs typeface="Times New Roman"/>
              </a:rPr>
              <a:t>p</a:t>
            </a:r>
            <a:r>
              <a:rPr sz="2800" spc="4" dirty="0" smtClean="0">
                <a:latin typeface="Times New Roman"/>
                <a:cs typeface="Times New Roman"/>
              </a:rPr>
              <a:t>i</a:t>
            </a:r>
            <a:r>
              <a:rPr sz="2800" spc="0" dirty="0" smtClean="0">
                <a:latin typeface="Times New Roman"/>
                <a:cs typeface="Times New Roman"/>
              </a:rPr>
              <a:t>n</a:t>
            </a:r>
            <a:r>
              <a:rPr sz="2800" spc="9" dirty="0" smtClean="0">
                <a:latin typeface="Times New Roman"/>
                <a:cs typeface="Times New Roman"/>
              </a:rPr>
              <a:t>g</a:t>
            </a:r>
            <a:r>
              <a:rPr sz="2800" spc="0" dirty="0" smtClean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59070" y="3698085"/>
            <a:ext cx="168346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9" dirty="0" smtClean="0">
                <a:latin typeface="Times New Roman"/>
                <a:cs typeface="Times New Roman"/>
              </a:rPr>
              <a:t>f</a:t>
            </a:r>
            <a:r>
              <a:rPr sz="2400" spc="4" dirty="0" smtClean="0">
                <a:latin typeface="Times New Roman"/>
                <a:cs typeface="Times New Roman"/>
              </a:rPr>
              <a:t>l</a:t>
            </a:r>
            <a:r>
              <a:rPr sz="2400" spc="0" dirty="0" smtClean="0">
                <a:latin typeface="Times New Roman"/>
                <a:cs typeface="Times New Roman"/>
              </a:rPr>
              <a:t>o</a:t>
            </a:r>
            <a:r>
              <a:rPr sz="2400" spc="4" dirty="0" smtClean="0">
                <a:latin typeface="Times New Roman"/>
                <a:cs typeface="Times New Roman"/>
              </a:rPr>
              <a:t>ate</a:t>
            </a:r>
            <a:r>
              <a:rPr sz="2400" spc="0" dirty="0" smtClean="0">
                <a:latin typeface="Times New Roman"/>
                <a:cs typeface="Times New Roman"/>
              </a:rPr>
              <a:t>d 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o 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he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48271" y="3698085"/>
            <a:ext cx="55483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4" dirty="0" smtClean="0">
                <a:latin typeface="Times New Roman"/>
                <a:cs typeface="Times New Roman"/>
              </a:rPr>
              <a:t>le</a:t>
            </a:r>
            <a:r>
              <a:rPr sz="2400" spc="0" dirty="0" smtClean="0">
                <a:latin typeface="Times New Roman"/>
                <a:cs typeface="Times New Roman"/>
              </a:rPr>
              <a:t>f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5669" y="5430038"/>
            <a:ext cx="80275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sz="3600" spc="0" baseline="4904" dirty="0" smtClean="0">
                <a:latin typeface="Courier New"/>
                <a:cs typeface="Courier New"/>
              </a:rPr>
              <a:t>#box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30070" y="5430038"/>
            <a:ext cx="226603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sz="3600" spc="0" baseline="4904" dirty="0" smtClean="0">
                <a:latin typeface="Courier New"/>
                <a:cs typeface="Courier New"/>
              </a:rPr>
              <a:t>{float:left;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07510" y="5430038"/>
            <a:ext cx="244894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sz="3600" spc="0" baseline="4904" dirty="0" smtClean="0">
                <a:latin typeface="Courier New"/>
                <a:cs typeface="Courier New"/>
              </a:rPr>
              <a:t>margin-right: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67830" y="5430038"/>
            <a:ext cx="116857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sz="3600" spc="0" baseline="4904" dirty="0" smtClean="0">
                <a:latin typeface="Courier New"/>
                <a:cs typeface="Courier New"/>
              </a:rPr>
              <a:t>10px;}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3000" y="2994660"/>
            <a:ext cx="3886200" cy="13436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845819">
              <a:lnSpc>
                <a:spcPct val="94401"/>
              </a:lnSpc>
              <a:spcBef>
                <a:spcPts val="3251"/>
              </a:spcBef>
            </a:pPr>
            <a:r>
              <a:rPr sz="2400" spc="0" dirty="0" smtClean="0">
                <a:latin typeface="Courier New"/>
                <a:cs typeface="Courier New"/>
              </a:rPr>
              <a:t>div id=“box”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14400" y="2743200"/>
            <a:ext cx="7543800" cy="205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49"/>
              </a:spcBef>
            </a:pPr>
            <a:endParaRPr sz="500"/>
          </a:p>
          <a:p>
            <a:pPr marL="4357370" marR="183392">
              <a:lnSpc>
                <a:spcPct val="100041"/>
              </a:lnSpc>
              <a:spcBef>
                <a:spcPts val="1000"/>
              </a:spcBef>
            </a:pPr>
            <a:r>
              <a:rPr sz="2400" spc="-4" dirty="0" smtClean="0">
                <a:latin typeface="Times New Roman"/>
                <a:cs typeface="Times New Roman"/>
              </a:rPr>
              <a:t>H</a:t>
            </a:r>
            <a:r>
              <a:rPr sz="2400" spc="4" dirty="0" smtClean="0"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re </a:t>
            </a:r>
            <a:r>
              <a:rPr sz="2400" spc="4" dirty="0" smtClean="0">
                <a:latin typeface="Times New Roman"/>
                <a:cs typeface="Times New Roman"/>
              </a:rPr>
              <a:t>i</a:t>
            </a:r>
            <a:r>
              <a:rPr sz="2400" spc="0" dirty="0" smtClean="0">
                <a:latin typeface="Times New Roman"/>
                <a:cs typeface="Times New Roman"/>
              </a:rPr>
              <a:t>s</a:t>
            </a:r>
            <a:r>
              <a:rPr sz="2400" spc="4" dirty="0" smtClean="0">
                <a:latin typeface="Times New Roman"/>
                <a:cs typeface="Times New Roman"/>
              </a:rPr>
              <a:t> </a:t>
            </a:r>
            <a:r>
              <a:rPr sz="2400" spc="-4" dirty="0" smtClean="0">
                <a:latin typeface="Times New Roman"/>
                <a:cs typeface="Times New Roman"/>
              </a:rPr>
              <a:t>s</a:t>
            </a:r>
            <a:r>
              <a:rPr sz="2400" spc="0" dirty="0" smtClean="0">
                <a:latin typeface="Times New Roman"/>
                <a:cs typeface="Times New Roman"/>
              </a:rPr>
              <a:t>o</a:t>
            </a:r>
            <a:r>
              <a:rPr sz="2400" spc="4" dirty="0" smtClean="0">
                <a:latin typeface="Times New Roman"/>
                <a:cs typeface="Times New Roman"/>
              </a:rPr>
              <a:t>m</a:t>
            </a:r>
            <a:r>
              <a:rPr sz="2400" spc="0" dirty="0" smtClean="0">
                <a:latin typeface="Times New Roman"/>
                <a:cs typeface="Times New Roman"/>
              </a:rPr>
              <a:t>e </a:t>
            </a:r>
            <a:r>
              <a:rPr sz="2400" spc="9" dirty="0" smtClean="0">
                <a:latin typeface="Times New Roman"/>
                <a:cs typeface="Times New Roman"/>
              </a:rPr>
              <a:t>t</a:t>
            </a:r>
            <a:r>
              <a:rPr sz="2400" spc="-4" dirty="0" smtClean="0"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xt</a:t>
            </a:r>
            <a:r>
              <a:rPr sz="2400" spc="9" dirty="0" smtClean="0">
                <a:latin typeface="Times New Roman"/>
                <a:cs typeface="Times New Roman"/>
              </a:rPr>
              <a:t> </a:t>
            </a:r>
            <a:r>
              <a:rPr sz="2400" spc="-9" dirty="0" smtClean="0">
                <a:latin typeface="Times New Roman"/>
                <a:cs typeface="Times New Roman"/>
              </a:rPr>
              <a:t>w</a:t>
            </a:r>
            <a:r>
              <a:rPr sz="2400" spc="0" dirty="0" smtClean="0">
                <a:latin typeface="Times New Roman"/>
                <a:cs typeface="Times New Roman"/>
              </a:rPr>
              <a:t>h</a:t>
            </a:r>
            <a:r>
              <a:rPr sz="2400" spc="9" dirty="0" smtClean="0">
                <a:latin typeface="Times New Roman"/>
                <a:cs typeface="Times New Roman"/>
              </a:rPr>
              <a:t>i</a:t>
            </a:r>
            <a:r>
              <a:rPr sz="2400" spc="-4" dirty="0" smtClean="0">
                <a:latin typeface="Times New Roman"/>
                <a:cs typeface="Times New Roman"/>
              </a:rPr>
              <a:t>c</a:t>
            </a:r>
            <a:r>
              <a:rPr sz="2400" spc="0" dirty="0" smtClean="0">
                <a:latin typeface="Times New Roman"/>
                <a:cs typeface="Times New Roman"/>
              </a:rPr>
              <a:t>h </a:t>
            </a:r>
            <a:r>
              <a:rPr sz="2400" spc="-4" dirty="0" smtClean="0">
                <a:latin typeface="Times New Roman"/>
                <a:cs typeface="Times New Roman"/>
              </a:rPr>
              <a:t>w</a:t>
            </a:r>
            <a:r>
              <a:rPr sz="2400" spc="0" dirty="0" smtClean="0">
                <a:latin typeface="Times New Roman"/>
                <a:cs typeface="Times New Roman"/>
              </a:rPr>
              <a:t>r</a:t>
            </a:r>
            <a:r>
              <a:rPr sz="2400" spc="4" dirty="0" smtClean="0">
                <a:latin typeface="Times New Roman"/>
                <a:cs typeface="Times New Roman"/>
              </a:rPr>
              <a:t>a</a:t>
            </a:r>
            <a:r>
              <a:rPr sz="2400" spc="0" dirty="0" smtClean="0">
                <a:latin typeface="Times New Roman"/>
                <a:cs typeface="Times New Roman"/>
              </a:rPr>
              <a:t>ps</a:t>
            </a:r>
            <a:r>
              <a:rPr sz="2400" spc="4" dirty="0" smtClean="0">
                <a:latin typeface="Times New Roman"/>
                <a:cs typeface="Times New Roman"/>
              </a:rPr>
              <a:t> </a:t>
            </a:r>
            <a:r>
              <a:rPr sz="2400" spc="-4" dirty="0" smtClean="0">
                <a:latin typeface="Times New Roman"/>
                <a:cs typeface="Times New Roman"/>
              </a:rPr>
              <a:t>a</a:t>
            </a:r>
            <a:r>
              <a:rPr sz="2400" spc="9" dirty="0" smtClean="0">
                <a:latin typeface="Times New Roman"/>
                <a:cs typeface="Times New Roman"/>
              </a:rPr>
              <a:t>r</a:t>
            </a:r>
            <a:r>
              <a:rPr sz="2400" spc="0" dirty="0" smtClean="0">
                <a:latin typeface="Times New Roman"/>
                <a:cs typeface="Times New Roman"/>
              </a:rPr>
              <a:t>ound 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he box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14400" y="2522220"/>
            <a:ext cx="7543800" cy="2666999"/>
          </a:xfrm>
          <a:custGeom>
            <a:avLst/>
            <a:gdLst/>
            <a:ahLst/>
            <a:cxnLst/>
            <a:rect l="l" t="t" r="r" b="b"/>
            <a:pathLst>
              <a:path w="7543800" h="2667000">
                <a:moveTo>
                  <a:pt x="3771900" y="2666999"/>
                </a:moveTo>
                <a:lnTo>
                  <a:pt x="7543800" y="2666999"/>
                </a:lnTo>
                <a:lnTo>
                  <a:pt x="7543800" y="0"/>
                </a:lnTo>
                <a:lnTo>
                  <a:pt x="0" y="0"/>
                </a:lnTo>
                <a:lnTo>
                  <a:pt x="0" y="2666999"/>
                </a:lnTo>
                <a:lnTo>
                  <a:pt x="3771900" y="2666999"/>
                </a:lnTo>
                <a:close/>
              </a:path>
            </a:pathLst>
          </a:custGeom>
          <a:solidFill>
            <a:srgbClr val="D247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66800" y="2851150"/>
            <a:ext cx="2667000" cy="1343660"/>
          </a:xfrm>
          <a:custGeom>
            <a:avLst/>
            <a:gdLst/>
            <a:ahLst/>
            <a:cxnLst/>
            <a:rect l="l" t="t" r="r" b="b"/>
            <a:pathLst>
              <a:path w="2667000" h="1343660">
                <a:moveTo>
                  <a:pt x="0" y="0"/>
                </a:moveTo>
                <a:lnTo>
                  <a:pt x="0" y="1343660"/>
                </a:lnTo>
                <a:lnTo>
                  <a:pt x="2667000" y="1343660"/>
                </a:lnTo>
                <a:lnTo>
                  <a:pt x="2667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66800" y="2851150"/>
            <a:ext cx="2667000" cy="1343660"/>
          </a:xfrm>
          <a:custGeom>
            <a:avLst/>
            <a:gdLst/>
            <a:ahLst/>
            <a:cxnLst/>
            <a:rect l="l" t="t" r="r" b="b"/>
            <a:pathLst>
              <a:path w="2667000" h="1343660">
                <a:moveTo>
                  <a:pt x="0" y="0"/>
                </a:moveTo>
                <a:lnTo>
                  <a:pt x="2667000" y="0"/>
                </a:lnTo>
                <a:lnTo>
                  <a:pt x="2667000" y="1343660"/>
                </a:lnTo>
                <a:lnTo>
                  <a:pt x="0" y="1343660"/>
                </a:lnTo>
                <a:lnTo>
                  <a:pt x="0" y="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962400" y="2851150"/>
            <a:ext cx="2667000" cy="1343660"/>
          </a:xfrm>
          <a:custGeom>
            <a:avLst/>
            <a:gdLst/>
            <a:ahLst/>
            <a:cxnLst/>
            <a:rect l="l" t="t" r="r" b="b"/>
            <a:pathLst>
              <a:path w="2667000" h="1343660">
                <a:moveTo>
                  <a:pt x="0" y="0"/>
                </a:moveTo>
                <a:lnTo>
                  <a:pt x="0" y="1343660"/>
                </a:lnTo>
                <a:lnTo>
                  <a:pt x="2667000" y="1343660"/>
                </a:lnTo>
                <a:lnTo>
                  <a:pt x="2667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962400" y="2851150"/>
            <a:ext cx="2667000" cy="1343660"/>
          </a:xfrm>
          <a:custGeom>
            <a:avLst/>
            <a:gdLst/>
            <a:ahLst/>
            <a:cxnLst/>
            <a:rect l="l" t="t" r="r" b="b"/>
            <a:pathLst>
              <a:path w="2667000" h="1343660">
                <a:moveTo>
                  <a:pt x="0" y="0"/>
                </a:moveTo>
                <a:lnTo>
                  <a:pt x="2667000" y="0"/>
                </a:lnTo>
                <a:lnTo>
                  <a:pt x="2667000" y="1343660"/>
                </a:lnTo>
                <a:lnTo>
                  <a:pt x="0" y="1343660"/>
                </a:lnTo>
                <a:lnTo>
                  <a:pt x="0" y="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66800" y="4422140"/>
            <a:ext cx="2667000" cy="459740"/>
          </a:xfrm>
          <a:custGeom>
            <a:avLst/>
            <a:gdLst/>
            <a:ahLst/>
            <a:cxnLst/>
            <a:rect l="l" t="t" r="r" b="b"/>
            <a:pathLst>
              <a:path w="2667000" h="459739">
                <a:moveTo>
                  <a:pt x="0" y="0"/>
                </a:moveTo>
                <a:lnTo>
                  <a:pt x="0" y="459740"/>
                </a:lnTo>
                <a:lnTo>
                  <a:pt x="2667000" y="459740"/>
                </a:lnTo>
                <a:lnTo>
                  <a:pt x="2667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66800" y="4422140"/>
            <a:ext cx="2667000" cy="459740"/>
          </a:xfrm>
          <a:custGeom>
            <a:avLst/>
            <a:gdLst/>
            <a:ahLst/>
            <a:cxnLst/>
            <a:rect l="l" t="t" r="r" b="b"/>
            <a:pathLst>
              <a:path w="2667000" h="459739">
                <a:moveTo>
                  <a:pt x="0" y="0"/>
                </a:moveTo>
                <a:lnTo>
                  <a:pt x="2667000" y="0"/>
                </a:lnTo>
                <a:lnTo>
                  <a:pt x="2667000" y="459740"/>
                </a:lnTo>
                <a:lnTo>
                  <a:pt x="0" y="459740"/>
                </a:lnTo>
                <a:lnTo>
                  <a:pt x="0" y="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915669" y="457128"/>
            <a:ext cx="7279944" cy="11289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970" marR="45720">
              <a:lnSpc>
                <a:spcPts val="4590"/>
              </a:lnSpc>
              <a:spcBef>
                <a:spcPts val="229"/>
              </a:spcBef>
            </a:pPr>
            <a:r>
              <a:rPr sz="4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C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lear: </a:t>
            </a:r>
            <a:r>
              <a:rPr sz="4400" spc="-4" dirty="0" smtClean="0">
                <a:solidFill>
                  <a:srgbClr val="732016"/>
                </a:solidFill>
                <a:latin typeface="Times New Roman"/>
                <a:cs typeface="Times New Roman"/>
              </a:rPr>
              <a:t>(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le</a:t>
            </a:r>
            <a:r>
              <a:rPr sz="4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f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t, </a:t>
            </a:r>
            <a:r>
              <a:rPr sz="4400" spc="-4" dirty="0" smtClean="0">
                <a:solidFill>
                  <a:srgbClr val="732016"/>
                </a:solidFill>
                <a:latin typeface="Times New Roman"/>
                <a:cs typeface="Times New Roman"/>
              </a:rPr>
              <a:t>r</a:t>
            </a:r>
            <a:r>
              <a:rPr sz="4400" spc="9" dirty="0" smtClean="0">
                <a:solidFill>
                  <a:srgbClr val="732016"/>
                </a:solidFill>
                <a:latin typeface="Times New Roman"/>
                <a:cs typeface="Times New Roman"/>
              </a:rPr>
              <a:t>i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g</a:t>
            </a:r>
            <a:r>
              <a:rPr sz="4400" spc="9" dirty="0" smtClean="0">
                <a:solidFill>
                  <a:srgbClr val="732016"/>
                </a:solidFill>
                <a:latin typeface="Times New Roman"/>
                <a:cs typeface="Times New Roman"/>
              </a:rPr>
              <a:t>h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t, </a:t>
            </a:r>
            <a:r>
              <a:rPr sz="4400" spc="9" dirty="0" smtClean="0">
                <a:solidFill>
                  <a:srgbClr val="732016"/>
                </a:solidFill>
                <a:latin typeface="Times New Roman"/>
                <a:cs typeface="Times New Roman"/>
              </a:rPr>
              <a:t>bo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t</a:t>
            </a:r>
            <a:r>
              <a:rPr sz="4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h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)</a:t>
            </a:r>
            <a:endParaRPr sz="44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258"/>
              </a:spcBef>
            </a:pPr>
            <a:r>
              <a:rPr sz="2400" spc="4" dirty="0" smtClean="0">
                <a:latin typeface="Times New Roman"/>
                <a:cs typeface="Times New Roman"/>
              </a:rPr>
              <a:t>W</a:t>
            </a:r>
            <a:r>
              <a:rPr sz="2400" spc="0" dirty="0" smtClean="0">
                <a:latin typeface="Times New Roman"/>
                <a:cs typeface="Times New Roman"/>
              </a:rPr>
              <a:t>h</a:t>
            </a:r>
            <a:r>
              <a:rPr sz="2400" spc="4" dirty="0" smtClean="0"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n </a:t>
            </a:r>
            <a:r>
              <a:rPr sz="2400" spc="-4" dirty="0" smtClean="0">
                <a:latin typeface="Times New Roman"/>
                <a:cs typeface="Times New Roman"/>
              </a:rPr>
              <a:t>e</a:t>
            </a:r>
            <a:r>
              <a:rPr sz="2400" spc="9" dirty="0" smtClean="0">
                <a:latin typeface="Times New Roman"/>
                <a:cs typeface="Times New Roman"/>
              </a:rPr>
              <a:t>l</a:t>
            </a:r>
            <a:r>
              <a:rPr sz="2400" spc="4" dirty="0" smtClean="0">
                <a:latin typeface="Times New Roman"/>
                <a:cs typeface="Times New Roman"/>
              </a:rPr>
              <a:t>em</a:t>
            </a:r>
            <a:r>
              <a:rPr sz="2400" spc="-4" dirty="0" smtClean="0"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n</a:t>
            </a:r>
            <a:r>
              <a:rPr sz="2400" spc="9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s </a:t>
            </a:r>
            <a:r>
              <a:rPr sz="2400" spc="4" dirty="0" smtClean="0">
                <a:latin typeface="Times New Roman"/>
                <a:cs typeface="Times New Roman"/>
              </a:rPr>
              <a:t>a</a:t>
            </a:r>
            <a:r>
              <a:rPr sz="2400" spc="9" dirty="0" smtClean="0">
                <a:latin typeface="Times New Roman"/>
                <a:cs typeface="Times New Roman"/>
              </a:rPr>
              <a:t>r</a:t>
            </a:r>
            <a:r>
              <a:rPr sz="2400" spc="0" dirty="0" smtClean="0">
                <a:latin typeface="Times New Roman"/>
                <a:cs typeface="Times New Roman"/>
              </a:rPr>
              <a:t>e </a:t>
            </a:r>
            <a:r>
              <a:rPr sz="2400" spc="9" dirty="0" smtClean="0">
                <a:latin typeface="Times New Roman"/>
                <a:cs typeface="Times New Roman"/>
              </a:rPr>
              <a:t>f</a:t>
            </a:r>
            <a:r>
              <a:rPr sz="2400" spc="4" dirty="0" smtClean="0">
                <a:latin typeface="Times New Roman"/>
                <a:cs typeface="Times New Roman"/>
              </a:rPr>
              <a:t>l</a:t>
            </a:r>
            <a:r>
              <a:rPr sz="2400" spc="0" dirty="0" smtClean="0">
                <a:latin typeface="Times New Roman"/>
                <a:cs typeface="Times New Roman"/>
              </a:rPr>
              <a:t>o</a:t>
            </a:r>
            <a:r>
              <a:rPr sz="2400" spc="4" dirty="0" smtClean="0">
                <a:latin typeface="Times New Roman"/>
                <a:cs typeface="Times New Roman"/>
              </a:rPr>
              <a:t>ate</a:t>
            </a:r>
            <a:r>
              <a:rPr sz="2400" spc="0" dirty="0" smtClean="0">
                <a:latin typeface="Times New Roman"/>
                <a:cs typeface="Times New Roman"/>
              </a:rPr>
              <a:t>d, 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h</a:t>
            </a:r>
            <a:r>
              <a:rPr sz="2400" spc="4" dirty="0" smtClean="0"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y </a:t>
            </a:r>
            <a:r>
              <a:rPr sz="2400" spc="-9" dirty="0" smtClean="0">
                <a:latin typeface="Times New Roman"/>
                <a:cs typeface="Times New Roman"/>
              </a:rPr>
              <a:t>w</a:t>
            </a:r>
            <a:r>
              <a:rPr sz="2400" spc="9" dirty="0" smtClean="0">
                <a:latin typeface="Times New Roman"/>
                <a:cs typeface="Times New Roman"/>
              </a:rPr>
              <a:t>r</a:t>
            </a:r>
            <a:r>
              <a:rPr sz="2400" spc="4" dirty="0" smtClean="0">
                <a:latin typeface="Times New Roman"/>
                <a:cs typeface="Times New Roman"/>
              </a:rPr>
              <a:t>a</a:t>
            </a:r>
            <a:r>
              <a:rPr sz="2400" spc="0" dirty="0" smtClean="0">
                <a:latin typeface="Times New Roman"/>
                <a:cs typeface="Times New Roman"/>
              </a:rPr>
              <a:t>p </a:t>
            </a:r>
            <a:r>
              <a:rPr sz="2400" spc="-4" dirty="0" smtClean="0">
                <a:latin typeface="Times New Roman"/>
                <a:cs typeface="Times New Roman"/>
              </a:rPr>
              <a:t>a</a:t>
            </a:r>
            <a:r>
              <a:rPr sz="2400" spc="9" dirty="0" smtClean="0">
                <a:latin typeface="Times New Roman"/>
                <a:cs typeface="Times New Roman"/>
              </a:rPr>
              <a:t>r</a:t>
            </a:r>
            <a:r>
              <a:rPr sz="2400" spc="0" dirty="0" smtClean="0">
                <a:latin typeface="Times New Roman"/>
                <a:cs typeface="Times New Roman"/>
              </a:rPr>
              <a:t>ound </a:t>
            </a:r>
            <a:r>
              <a:rPr sz="2400" spc="4" dirty="0" smtClean="0">
                <a:latin typeface="Times New Roman"/>
                <a:cs typeface="Times New Roman"/>
              </a:rPr>
              <a:t>e</a:t>
            </a:r>
            <a:r>
              <a:rPr sz="2400" spc="-4" dirty="0" smtClean="0">
                <a:latin typeface="Times New Roman"/>
                <a:cs typeface="Times New Roman"/>
              </a:rPr>
              <a:t>a</a:t>
            </a:r>
            <a:r>
              <a:rPr sz="2400" spc="4" dirty="0" smtClean="0">
                <a:latin typeface="Times New Roman"/>
                <a:cs typeface="Times New Roman"/>
              </a:rPr>
              <a:t>c</a:t>
            </a:r>
            <a:r>
              <a:rPr sz="2400" spc="0" dirty="0" smtClean="0">
                <a:latin typeface="Times New Roman"/>
                <a:cs typeface="Times New Roman"/>
              </a:rPr>
              <a:t>h o</a:t>
            </a:r>
            <a:r>
              <a:rPr sz="2400" spc="9" dirty="0" smtClean="0">
                <a:latin typeface="Times New Roman"/>
                <a:cs typeface="Times New Roman"/>
              </a:rPr>
              <a:t>t</a:t>
            </a:r>
            <a:r>
              <a:rPr sz="2400" spc="-9" dirty="0" smtClean="0">
                <a:latin typeface="Times New Roman"/>
                <a:cs typeface="Times New Roman"/>
              </a:rPr>
              <a:t>h</a:t>
            </a:r>
            <a:r>
              <a:rPr sz="2400" spc="4" dirty="0" smtClean="0"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r</a:t>
            </a:r>
            <a:r>
              <a:rPr sz="2400" spc="9" dirty="0" smtClean="0">
                <a:latin typeface="Times New Roman"/>
                <a:cs typeface="Times New Roman"/>
              </a:rPr>
              <a:t> 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15669" y="1621635"/>
            <a:ext cx="665428" cy="695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9" dirty="0" smtClean="0">
                <a:latin typeface="Times New Roman"/>
                <a:cs typeface="Times New Roman"/>
              </a:rPr>
              <a:t>f</a:t>
            </a:r>
            <a:r>
              <a:rPr sz="2400" spc="-9" dirty="0" smtClean="0">
                <a:latin typeface="Times New Roman"/>
                <a:cs typeface="Times New Roman"/>
              </a:rPr>
              <a:t>o</a:t>
            </a:r>
            <a:r>
              <a:rPr sz="2400" spc="9" dirty="0" smtClean="0">
                <a:latin typeface="Times New Roman"/>
                <a:cs typeface="Times New Roman"/>
              </a:rPr>
              <a:t>r</a:t>
            </a:r>
            <a:r>
              <a:rPr sz="2400" spc="0" dirty="0" smtClean="0">
                <a:latin typeface="Times New Roman"/>
                <a:cs typeface="Times New Roman"/>
              </a:rPr>
              <a:t>m</a:t>
            </a:r>
            <a:endParaRPr sz="2400">
              <a:latin typeface="Times New Roman"/>
              <a:cs typeface="Times New Roman"/>
            </a:endParaRPr>
          </a:p>
          <a:p>
            <a:pPr marL="12700" marR="302">
              <a:lnSpc>
                <a:spcPct val="95825"/>
              </a:lnSpc>
            </a:pPr>
            <a:r>
              <a:rPr sz="2400" spc="9" dirty="0" smtClean="0">
                <a:latin typeface="Times New Roman"/>
                <a:cs typeface="Times New Roman"/>
              </a:rPr>
              <a:t>f</a:t>
            </a:r>
            <a:r>
              <a:rPr sz="2400" spc="0" dirty="0" smtClean="0">
                <a:latin typeface="Times New Roman"/>
                <a:cs typeface="Times New Roman"/>
              </a:rPr>
              <a:t>rom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586534" y="1621635"/>
            <a:ext cx="649742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a </a:t>
            </a:r>
            <a:r>
              <a:rPr sz="2400" spc="4" dirty="0" smtClean="0">
                <a:latin typeface="Times New Roman"/>
                <a:cs typeface="Times New Roman"/>
              </a:rPr>
              <a:t>“c</a:t>
            </a:r>
            <a:r>
              <a:rPr sz="2400" spc="-4" dirty="0" smtClean="0">
                <a:latin typeface="Times New Roman"/>
                <a:cs typeface="Times New Roman"/>
              </a:rPr>
              <a:t>a</a:t>
            </a:r>
            <a:r>
              <a:rPr sz="2400" spc="9" dirty="0" smtClean="0">
                <a:latin typeface="Times New Roman"/>
                <a:cs typeface="Times New Roman"/>
              </a:rPr>
              <a:t>r</a:t>
            </a:r>
            <a:r>
              <a:rPr sz="2400" spc="4" dirty="0" smtClean="0">
                <a:latin typeface="Times New Roman"/>
                <a:cs typeface="Times New Roman"/>
              </a:rPr>
              <a:t>a</a:t>
            </a:r>
            <a:r>
              <a:rPr sz="2400" spc="-9" dirty="0" smtClean="0">
                <a:latin typeface="Times New Roman"/>
                <a:cs typeface="Times New Roman"/>
              </a:rPr>
              <a:t>v</a:t>
            </a:r>
            <a:r>
              <a:rPr sz="2400" spc="4" dirty="0" smtClean="0">
                <a:latin typeface="Times New Roman"/>
                <a:cs typeface="Times New Roman"/>
              </a:rPr>
              <a:t>a</a:t>
            </a:r>
            <a:r>
              <a:rPr sz="2400" spc="0" dirty="0" smtClean="0">
                <a:latin typeface="Times New Roman"/>
                <a:cs typeface="Times New Roman"/>
              </a:rPr>
              <a:t>n.” 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-9" dirty="0" smtClean="0">
                <a:latin typeface="Times New Roman"/>
                <a:cs typeface="Times New Roman"/>
              </a:rPr>
              <a:t>h</a:t>
            </a:r>
            <a:r>
              <a:rPr sz="2400" spc="0" dirty="0" smtClean="0">
                <a:latin typeface="Times New Roman"/>
                <a:cs typeface="Times New Roman"/>
              </a:rPr>
              <a:t>e </a:t>
            </a:r>
            <a:r>
              <a:rPr sz="2400" b="1" spc="4" dirty="0" smtClean="0">
                <a:latin typeface="Times New Roman"/>
                <a:cs typeface="Times New Roman"/>
              </a:rPr>
              <a:t>cle</a:t>
            </a:r>
            <a:r>
              <a:rPr sz="2400" b="1" spc="0" dirty="0" smtClean="0">
                <a:latin typeface="Times New Roman"/>
                <a:cs typeface="Times New Roman"/>
              </a:rPr>
              <a:t>ar </a:t>
            </a:r>
            <a:r>
              <a:rPr sz="2400" spc="0" dirty="0" smtClean="0">
                <a:latin typeface="Times New Roman"/>
                <a:cs typeface="Times New Roman"/>
              </a:rPr>
              <a:t>p</a:t>
            </a:r>
            <a:r>
              <a:rPr sz="2400" spc="9" dirty="0" smtClean="0">
                <a:latin typeface="Times New Roman"/>
                <a:cs typeface="Times New Roman"/>
              </a:rPr>
              <a:t>r</a:t>
            </a:r>
            <a:r>
              <a:rPr sz="2400" spc="-9" dirty="0" smtClean="0">
                <a:latin typeface="Times New Roman"/>
                <a:cs typeface="Times New Roman"/>
              </a:rPr>
              <a:t>o</a:t>
            </a:r>
            <a:r>
              <a:rPr sz="2400" spc="0" dirty="0" smtClean="0">
                <a:latin typeface="Times New Roman"/>
                <a:cs typeface="Times New Roman"/>
              </a:rPr>
              <a:t>p</a:t>
            </a:r>
            <a:r>
              <a:rPr sz="2400" spc="4" dirty="0" smtClean="0">
                <a:latin typeface="Times New Roman"/>
                <a:cs typeface="Times New Roman"/>
              </a:rPr>
              <a:t>e</a:t>
            </a:r>
            <a:r>
              <a:rPr sz="2400" spc="9" dirty="0" smtClean="0">
                <a:latin typeface="Times New Roman"/>
                <a:cs typeface="Times New Roman"/>
              </a:rPr>
              <a:t>r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y d</a:t>
            </a:r>
            <a:r>
              <a:rPr sz="2400" spc="4" dirty="0" smtClean="0">
                <a:latin typeface="Times New Roman"/>
                <a:cs typeface="Times New Roman"/>
              </a:rPr>
              <a:t>eta</a:t>
            </a:r>
            <a:r>
              <a:rPr sz="2400" spc="-4" dirty="0" smtClean="0">
                <a:latin typeface="Times New Roman"/>
                <a:cs typeface="Times New Roman"/>
              </a:rPr>
              <a:t>c</a:t>
            </a:r>
            <a:r>
              <a:rPr sz="2400" spc="9" dirty="0" smtClean="0">
                <a:latin typeface="Times New Roman"/>
                <a:cs typeface="Times New Roman"/>
              </a:rPr>
              <a:t>h</a:t>
            </a:r>
            <a:r>
              <a:rPr sz="2400" spc="-4" dirty="0" smtClean="0"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s</a:t>
            </a:r>
            <a:r>
              <a:rPr sz="2400" spc="4" dirty="0" smtClean="0">
                <a:latin typeface="Times New Roman"/>
                <a:cs typeface="Times New Roman"/>
              </a:rPr>
              <a:t> a</a:t>
            </a:r>
            <a:r>
              <a:rPr sz="2400" spc="0" dirty="0" smtClean="0">
                <a:latin typeface="Times New Roman"/>
                <a:cs typeface="Times New Roman"/>
              </a:rPr>
              <a:t>n </a:t>
            </a:r>
            <a:r>
              <a:rPr sz="2400" spc="-4" dirty="0" smtClean="0">
                <a:latin typeface="Times New Roman"/>
                <a:cs typeface="Times New Roman"/>
              </a:rPr>
              <a:t>e</a:t>
            </a:r>
            <a:r>
              <a:rPr sz="2400" spc="9" dirty="0" smtClean="0">
                <a:latin typeface="Times New Roman"/>
                <a:cs typeface="Times New Roman"/>
              </a:rPr>
              <a:t>l</a:t>
            </a:r>
            <a:r>
              <a:rPr sz="2400" spc="4" dirty="0" smtClean="0">
                <a:latin typeface="Times New Roman"/>
                <a:cs typeface="Times New Roman"/>
              </a:rPr>
              <a:t>em</a:t>
            </a:r>
            <a:r>
              <a:rPr sz="2400" spc="-4" dirty="0" smtClean="0"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nt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586230" y="1987395"/>
            <a:ext cx="44384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he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035810" y="1987395"/>
            <a:ext cx="129240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4" dirty="0" smtClean="0">
                <a:latin typeface="Times New Roman"/>
                <a:cs typeface="Times New Roman"/>
              </a:rPr>
              <a:t>“ca</a:t>
            </a:r>
            <a:r>
              <a:rPr sz="2400" spc="0" dirty="0" smtClean="0">
                <a:latin typeface="Times New Roman"/>
                <a:cs typeface="Times New Roman"/>
              </a:rPr>
              <a:t>r</a:t>
            </a:r>
            <a:r>
              <a:rPr sz="2400" spc="4" dirty="0" smtClean="0">
                <a:latin typeface="Times New Roman"/>
                <a:cs typeface="Times New Roman"/>
              </a:rPr>
              <a:t>a</a:t>
            </a:r>
            <a:r>
              <a:rPr sz="2400" spc="0" dirty="0" smtClean="0">
                <a:latin typeface="Times New Roman"/>
                <a:cs typeface="Times New Roman"/>
              </a:rPr>
              <a:t>v</a:t>
            </a:r>
            <a:r>
              <a:rPr sz="2400" spc="-4" dirty="0" smtClean="0">
                <a:latin typeface="Times New Roman"/>
                <a:cs typeface="Times New Roman"/>
              </a:rPr>
              <a:t>a</a:t>
            </a:r>
            <a:r>
              <a:rPr sz="2400" spc="9" dirty="0" smtClean="0">
                <a:latin typeface="Times New Roman"/>
                <a:cs typeface="Times New Roman"/>
              </a:rPr>
              <a:t>n</a:t>
            </a:r>
            <a:r>
              <a:rPr sz="2400" spc="0" dirty="0" smtClean="0">
                <a:latin typeface="Times New Roman"/>
                <a:cs typeface="Times New Roman"/>
              </a:rPr>
              <a:t>”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332734" y="1987395"/>
            <a:ext cx="51186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4" dirty="0" smtClean="0">
                <a:latin typeface="Times New Roman"/>
                <a:cs typeface="Times New Roman"/>
              </a:rPr>
              <a:t>a</a:t>
            </a:r>
            <a:r>
              <a:rPr sz="2400" spc="0" dirty="0" smtClean="0">
                <a:latin typeface="Times New Roman"/>
                <a:cs typeface="Times New Roman"/>
              </a:rPr>
              <a:t>nd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849674" y="1987395"/>
            <a:ext cx="86791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4" dirty="0" smtClean="0">
                <a:latin typeface="Times New Roman"/>
                <a:cs typeface="Times New Roman"/>
              </a:rPr>
              <a:t>all</a:t>
            </a:r>
            <a:r>
              <a:rPr sz="2400" spc="0" dirty="0" smtClean="0">
                <a:latin typeface="Times New Roman"/>
                <a:cs typeface="Times New Roman"/>
              </a:rPr>
              <a:t>o</a:t>
            </a:r>
            <a:r>
              <a:rPr sz="2400" spc="-4" dirty="0" smtClean="0">
                <a:latin typeface="Times New Roman"/>
                <a:cs typeface="Times New Roman"/>
              </a:rPr>
              <a:t>w</a:t>
            </a:r>
            <a:r>
              <a:rPr sz="2400" spc="0" dirty="0" smtClean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723536" y="1987395"/>
            <a:ext cx="24084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4" dirty="0" smtClean="0">
                <a:latin typeface="Times New Roman"/>
                <a:cs typeface="Times New Roman"/>
              </a:rPr>
              <a:t>i</a:t>
            </a:r>
            <a:r>
              <a:rPr sz="2400" spc="0" dirty="0" smtClean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69814" y="1987395"/>
            <a:ext cx="30855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83454" y="1987395"/>
            <a:ext cx="59776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4" dirty="0" smtClean="0">
                <a:latin typeface="Times New Roman"/>
                <a:cs typeface="Times New Roman"/>
              </a:rPr>
              <a:t>sta</a:t>
            </a:r>
            <a:r>
              <a:rPr sz="2400" spc="0" dirty="0" smtClean="0">
                <a:latin typeface="Times New Roman"/>
                <a:cs typeface="Times New Roman"/>
              </a:rPr>
              <a:t>rt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886653" y="1987395"/>
            <a:ext cx="3759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267653" y="1987395"/>
            <a:ext cx="20640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79794" y="1987395"/>
            <a:ext cx="57957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n</a:t>
            </a:r>
            <a:r>
              <a:rPr sz="2400" spc="4" dirty="0" smtClean="0"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w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64095" y="1987395"/>
            <a:ext cx="60573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4" dirty="0" smtClean="0">
                <a:latin typeface="Times New Roman"/>
                <a:cs typeface="Times New Roman"/>
              </a:rPr>
              <a:t>li</a:t>
            </a:r>
            <a:r>
              <a:rPr sz="2400" spc="0" dirty="0" smtClean="0">
                <a:latin typeface="Times New Roman"/>
                <a:cs typeface="Times New Roman"/>
              </a:rPr>
              <a:t>n</a:t>
            </a:r>
            <a:r>
              <a:rPr sz="2400" spc="4" dirty="0" smtClean="0"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15669" y="5609108"/>
            <a:ext cx="98551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sz="3600" spc="0" baseline="4904" dirty="0" smtClean="0">
                <a:latin typeface="Courier New"/>
                <a:cs typeface="Courier New"/>
              </a:rPr>
              <a:t>#box3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12950" y="5609108"/>
            <a:ext cx="2540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sz="3600" spc="0" baseline="4904" dirty="0" smtClean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78710" y="5609108"/>
            <a:ext cx="318008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sz="3600" spc="0" baseline="4904" dirty="0" smtClean="0">
                <a:latin typeface="Courier New"/>
                <a:cs typeface="Courier New"/>
              </a:rPr>
              <a:t>background-color: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70550" y="5609108"/>
            <a:ext cx="11684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sz="3600" spc="0" baseline="4904" dirty="0" smtClean="0">
                <a:latin typeface="Courier New"/>
                <a:cs typeface="Courier New"/>
              </a:rPr>
              <a:t>white;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50710" y="5609108"/>
            <a:ext cx="135128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sz="3600" spc="0" baseline="4904" dirty="0" smtClean="0">
                <a:latin typeface="Courier New"/>
                <a:cs typeface="Courier New"/>
              </a:rPr>
              <a:t>border: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12950" y="5974868"/>
            <a:ext cx="619759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sz="3600" spc="0" baseline="4904" dirty="0" smtClean="0">
                <a:latin typeface="Courier New"/>
                <a:cs typeface="Courier New"/>
              </a:rPr>
              <a:t>1px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44470" y="5974868"/>
            <a:ext cx="985520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sz="3600" spc="0" baseline="4904" dirty="0" smtClean="0">
                <a:latin typeface="Courier New"/>
                <a:cs typeface="Courier New"/>
              </a:rPr>
              <a:t>solid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41750" y="5974868"/>
            <a:ext cx="985520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sz="3600" spc="0" baseline="4904" dirty="0" smtClean="0">
                <a:latin typeface="Courier New"/>
                <a:cs typeface="Courier New"/>
              </a:rPr>
              <a:t>#000;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39030" y="5974868"/>
            <a:ext cx="1168400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sz="3600" spc="0" baseline="4904" dirty="0" smtClean="0">
                <a:latin typeface="Courier New"/>
                <a:cs typeface="Courier New"/>
              </a:rPr>
              <a:t>clear: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19189" y="5974868"/>
            <a:ext cx="1168400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sz="3600" spc="0" baseline="4904" dirty="0" smtClean="0">
                <a:latin typeface="Courier New"/>
                <a:cs typeface="Courier New"/>
              </a:rPr>
              <a:t>both;}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6800" y="4422140"/>
            <a:ext cx="2667000" cy="4597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3962400" y="2851150"/>
            <a:ext cx="2667000" cy="13436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1066800" y="2851150"/>
            <a:ext cx="2667000" cy="13436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914400" y="2522220"/>
            <a:ext cx="7543800" cy="2667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00"/>
              </a:lnSpc>
              <a:spcBef>
                <a:spcPts val="41"/>
              </a:spcBef>
            </a:pPr>
            <a:endParaRPr sz="800"/>
          </a:p>
          <a:p>
            <a:pPr marL="295909">
              <a:lnSpc>
                <a:spcPct val="94401"/>
              </a:lnSpc>
              <a:spcBef>
                <a:spcPts val="6000"/>
              </a:spcBef>
            </a:pPr>
            <a:r>
              <a:rPr sz="2400" spc="0" dirty="0" smtClean="0">
                <a:latin typeface="Courier New"/>
                <a:cs typeface="Courier New"/>
              </a:rPr>
              <a:t>div id=“box1” </a:t>
            </a:r>
            <a:r>
              <a:rPr sz="2400" spc="1209" dirty="0" smtClean="0">
                <a:latin typeface="Courier New"/>
                <a:cs typeface="Courier New"/>
              </a:rPr>
              <a:t> </a:t>
            </a:r>
            <a:r>
              <a:rPr sz="2400" spc="0" dirty="0" smtClean="0">
                <a:latin typeface="Courier New"/>
                <a:cs typeface="Courier New"/>
              </a:rPr>
              <a:t>div id=“box2”</a:t>
            </a:r>
            <a:endParaRPr sz="2400">
              <a:latin typeface="Courier New"/>
              <a:cs typeface="Courier New"/>
            </a:endParaRPr>
          </a:p>
          <a:p>
            <a:pPr marL="295909">
              <a:lnSpc>
                <a:spcPct val="94401"/>
              </a:lnSpc>
              <a:spcBef>
                <a:spcPts val="6171"/>
              </a:spcBef>
            </a:pPr>
            <a:r>
              <a:rPr sz="2400" spc="0" dirty="0" smtClean="0">
                <a:latin typeface="Courier New"/>
                <a:cs typeface="Courier New"/>
              </a:rPr>
              <a:t>div id=“box3”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14400" y="1295400"/>
            <a:ext cx="7315200" cy="1343660"/>
          </a:xfrm>
          <a:custGeom>
            <a:avLst/>
            <a:gdLst/>
            <a:ahLst/>
            <a:cxnLst/>
            <a:rect l="l" t="t" r="r" b="b"/>
            <a:pathLst>
              <a:path w="7315200" h="1343660">
                <a:moveTo>
                  <a:pt x="0" y="0"/>
                </a:moveTo>
                <a:lnTo>
                  <a:pt x="0" y="1343660"/>
                </a:lnTo>
                <a:lnTo>
                  <a:pt x="7315200" y="1343660"/>
                </a:lnTo>
                <a:lnTo>
                  <a:pt x="7315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71550" y="1295400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0" y="0"/>
                </a:moveTo>
                <a:lnTo>
                  <a:pt x="27940" y="0"/>
                </a:lnTo>
              </a:path>
            </a:pathLst>
          </a:custGeom>
          <a:ln w="2921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00" y="1295400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0" y="0"/>
                </a:moveTo>
                <a:lnTo>
                  <a:pt x="27940" y="0"/>
                </a:lnTo>
              </a:path>
            </a:pathLst>
          </a:custGeom>
          <a:ln w="2921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84580" y="1295400"/>
            <a:ext cx="29209" cy="0"/>
          </a:xfrm>
          <a:custGeom>
            <a:avLst/>
            <a:gdLst/>
            <a:ahLst/>
            <a:cxnLst/>
            <a:rect l="l" t="t" r="r" b="b"/>
            <a:pathLst>
              <a:path w="29209">
                <a:moveTo>
                  <a:pt x="0" y="0"/>
                </a:moveTo>
                <a:lnTo>
                  <a:pt x="29209" y="0"/>
                </a:lnTo>
              </a:path>
            </a:pathLst>
          </a:custGeom>
          <a:ln w="2921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41730" y="1295400"/>
            <a:ext cx="29209" cy="0"/>
          </a:xfrm>
          <a:custGeom>
            <a:avLst/>
            <a:gdLst/>
            <a:ahLst/>
            <a:cxnLst/>
            <a:rect l="l" t="t" r="r" b="b"/>
            <a:pathLst>
              <a:path w="29209">
                <a:moveTo>
                  <a:pt x="0" y="0"/>
                </a:moveTo>
                <a:lnTo>
                  <a:pt x="29209" y="0"/>
                </a:lnTo>
              </a:path>
            </a:pathLst>
          </a:custGeom>
          <a:ln w="2921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98880" y="1295400"/>
            <a:ext cx="27939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2921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56030" y="1295400"/>
            <a:ext cx="27939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2921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13180" y="1295400"/>
            <a:ext cx="27939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2921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69060" y="1295400"/>
            <a:ext cx="29209" cy="0"/>
          </a:xfrm>
          <a:custGeom>
            <a:avLst/>
            <a:gdLst/>
            <a:ahLst/>
            <a:cxnLst/>
            <a:rect l="l" t="t" r="r" b="b"/>
            <a:pathLst>
              <a:path w="29209">
                <a:moveTo>
                  <a:pt x="0" y="0"/>
                </a:moveTo>
                <a:lnTo>
                  <a:pt x="29209" y="0"/>
                </a:lnTo>
              </a:path>
            </a:pathLst>
          </a:custGeom>
          <a:ln w="2921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26210" y="1295400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0" y="0"/>
                </a:moveTo>
                <a:lnTo>
                  <a:pt x="27940" y="0"/>
                </a:lnTo>
              </a:path>
            </a:pathLst>
          </a:custGeom>
          <a:ln w="2921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83360" y="1295400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0" y="0"/>
                </a:moveTo>
                <a:lnTo>
                  <a:pt x="27940" y="0"/>
                </a:lnTo>
              </a:path>
            </a:pathLst>
          </a:custGeom>
          <a:ln w="2921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40510" y="1295400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0" y="0"/>
                </a:moveTo>
                <a:lnTo>
                  <a:pt x="27940" y="0"/>
                </a:lnTo>
              </a:path>
            </a:pathLst>
          </a:custGeom>
          <a:ln w="2921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96390" y="1295400"/>
            <a:ext cx="29209" cy="0"/>
          </a:xfrm>
          <a:custGeom>
            <a:avLst/>
            <a:gdLst/>
            <a:ahLst/>
            <a:cxnLst/>
            <a:rect l="l" t="t" r="r" b="b"/>
            <a:pathLst>
              <a:path w="29209">
                <a:moveTo>
                  <a:pt x="0" y="0"/>
                </a:moveTo>
                <a:lnTo>
                  <a:pt x="29209" y="0"/>
                </a:lnTo>
              </a:path>
            </a:pathLst>
          </a:custGeom>
          <a:ln w="2921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653539" y="1295400"/>
            <a:ext cx="29210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9210" y="0"/>
                </a:lnTo>
              </a:path>
            </a:pathLst>
          </a:custGeom>
          <a:ln w="2921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710689" y="1295400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0" y="0"/>
                </a:moveTo>
                <a:lnTo>
                  <a:pt x="27940" y="0"/>
                </a:lnTo>
              </a:path>
            </a:pathLst>
          </a:custGeom>
          <a:ln w="2921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67839" y="1295400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0" y="0"/>
                </a:moveTo>
                <a:lnTo>
                  <a:pt x="27940" y="0"/>
                </a:lnTo>
              </a:path>
            </a:pathLst>
          </a:custGeom>
          <a:ln w="2921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4989" y="1295400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0" y="0"/>
                </a:moveTo>
                <a:lnTo>
                  <a:pt x="27940" y="0"/>
                </a:lnTo>
              </a:path>
            </a:pathLst>
          </a:custGeom>
          <a:ln w="2921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80870" y="1295400"/>
            <a:ext cx="29210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9210" y="0"/>
                </a:lnTo>
              </a:path>
            </a:pathLst>
          </a:custGeom>
          <a:ln w="2921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938020" y="1295400"/>
            <a:ext cx="29210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9210" y="0"/>
                </a:lnTo>
              </a:path>
            </a:pathLst>
          </a:custGeom>
          <a:ln w="2921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95170" y="1295400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0" y="0"/>
                </a:moveTo>
                <a:lnTo>
                  <a:pt x="27940" y="0"/>
                </a:lnTo>
              </a:path>
            </a:pathLst>
          </a:custGeom>
          <a:ln w="2921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052320" y="1295400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0" y="0"/>
                </a:moveTo>
                <a:lnTo>
                  <a:pt x="27940" y="0"/>
                </a:lnTo>
              </a:path>
            </a:pathLst>
          </a:custGeom>
          <a:ln w="2921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109470" y="1295400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0" y="0"/>
                </a:moveTo>
                <a:lnTo>
                  <a:pt x="27940" y="0"/>
                </a:lnTo>
              </a:path>
            </a:pathLst>
          </a:custGeom>
          <a:ln w="2921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165350" y="1295400"/>
            <a:ext cx="29210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9210" y="0"/>
                </a:lnTo>
              </a:path>
            </a:pathLst>
          </a:custGeom>
          <a:ln w="2921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222500" y="1295400"/>
            <a:ext cx="29210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9210" y="0"/>
                </a:lnTo>
              </a:path>
            </a:pathLst>
          </a:custGeom>
          <a:ln w="2921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279650" y="1295400"/>
            <a:ext cx="27939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2921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336800" y="1295400"/>
            <a:ext cx="27939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2921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392680" y="1295400"/>
            <a:ext cx="29209" cy="0"/>
          </a:xfrm>
          <a:custGeom>
            <a:avLst/>
            <a:gdLst/>
            <a:ahLst/>
            <a:cxnLst/>
            <a:rect l="l" t="t" r="r" b="b"/>
            <a:pathLst>
              <a:path w="29209">
                <a:moveTo>
                  <a:pt x="0" y="0"/>
                </a:moveTo>
                <a:lnTo>
                  <a:pt x="29209" y="0"/>
                </a:lnTo>
              </a:path>
            </a:pathLst>
          </a:custGeom>
          <a:ln w="2921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449830" y="1295400"/>
            <a:ext cx="29209" cy="0"/>
          </a:xfrm>
          <a:custGeom>
            <a:avLst/>
            <a:gdLst/>
            <a:ahLst/>
            <a:cxnLst/>
            <a:rect l="l" t="t" r="r" b="b"/>
            <a:pathLst>
              <a:path w="29209">
                <a:moveTo>
                  <a:pt x="0" y="0"/>
                </a:moveTo>
                <a:lnTo>
                  <a:pt x="29209" y="0"/>
                </a:lnTo>
              </a:path>
            </a:pathLst>
          </a:custGeom>
          <a:ln w="2921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506980" y="1295400"/>
            <a:ext cx="27939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2921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564130" y="1295400"/>
            <a:ext cx="27939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2921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621280" y="1295400"/>
            <a:ext cx="27939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2921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677160" y="1295400"/>
            <a:ext cx="29209" cy="0"/>
          </a:xfrm>
          <a:custGeom>
            <a:avLst/>
            <a:gdLst/>
            <a:ahLst/>
            <a:cxnLst/>
            <a:rect l="l" t="t" r="r" b="b"/>
            <a:pathLst>
              <a:path w="29209">
                <a:moveTo>
                  <a:pt x="0" y="0"/>
                </a:moveTo>
                <a:lnTo>
                  <a:pt x="29209" y="0"/>
                </a:lnTo>
              </a:path>
            </a:pathLst>
          </a:custGeom>
          <a:ln w="2921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734310" y="1295400"/>
            <a:ext cx="29209" cy="0"/>
          </a:xfrm>
          <a:custGeom>
            <a:avLst/>
            <a:gdLst/>
            <a:ahLst/>
            <a:cxnLst/>
            <a:rect l="l" t="t" r="r" b="b"/>
            <a:pathLst>
              <a:path w="29209">
                <a:moveTo>
                  <a:pt x="0" y="0"/>
                </a:moveTo>
                <a:lnTo>
                  <a:pt x="29209" y="0"/>
                </a:lnTo>
              </a:path>
            </a:pathLst>
          </a:custGeom>
          <a:ln w="2921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791460" y="1295400"/>
            <a:ext cx="27939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2921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848610" y="1295400"/>
            <a:ext cx="27939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2921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905760" y="1295400"/>
            <a:ext cx="27939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2921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961640" y="1295400"/>
            <a:ext cx="29210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9210" y="0"/>
                </a:lnTo>
              </a:path>
            </a:pathLst>
          </a:custGeom>
          <a:ln w="2921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018790" y="1295400"/>
            <a:ext cx="29210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9210" y="0"/>
                </a:lnTo>
              </a:path>
            </a:pathLst>
          </a:custGeom>
          <a:ln w="2921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075940" y="1295400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0" y="0"/>
                </a:moveTo>
                <a:lnTo>
                  <a:pt x="27940" y="0"/>
                </a:lnTo>
              </a:path>
            </a:pathLst>
          </a:custGeom>
          <a:ln w="2921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133090" y="1295400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0" y="0"/>
                </a:moveTo>
                <a:lnTo>
                  <a:pt x="27940" y="0"/>
                </a:lnTo>
              </a:path>
            </a:pathLst>
          </a:custGeom>
          <a:ln w="2921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188970" y="1295400"/>
            <a:ext cx="29210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9210" y="0"/>
                </a:lnTo>
              </a:path>
            </a:pathLst>
          </a:custGeom>
          <a:ln w="2921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246120" y="1295400"/>
            <a:ext cx="29209" cy="0"/>
          </a:xfrm>
          <a:custGeom>
            <a:avLst/>
            <a:gdLst/>
            <a:ahLst/>
            <a:cxnLst/>
            <a:rect l="l" t="t" r="r" b="b"/>
            <a:pathLst>
              <a:path w="29209">
                <a:moveTo>
                  <a:pt x="0" y="0"/>
                </a:moveTo>
                <a:lnTo>
                  <a:pt x="29209" y="0"/>
                </a:lnTo>
              </a:path>
            </a:pathLst>
          </a:custGeom>
          <a:ln w="2921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303270" y="1295400"/>
            <a:ext cx="27939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2921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360420" y="1295400"/>
            <a:ext cx="27939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2921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417570" y="1295400"/>
            <a:ext cx="27939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2921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473450" y="1295400"/>
            <a:ext cx="29210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9210" y="0"/>
                </a:lnTo>
              </a:path>
            </a:pathLst>
          </a:custGeom>
          <a:ln w="2921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530600" y="1295400"/>
            <a:ext cx="29210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9210" y="0"/>
                </a:lnTo>
              </a:path>
            </a:pathLst>
          </a:custGeom>
          <a:ln w="2921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587750" y="1295400"/>
            <a:ext cx="27939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2921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644900" y="1295400"/>
            <a:ext cx="27939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2921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702050" y="1295400"/>
            <a:ext cx="27939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2921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757929" y="1295400"/>
            <a:ext cx="29210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9210" y="0"/>
                </a:lnTo>
              </a:path>
            </a:pathLst>
          </a:custGeom>
          <a:ln w="2921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815079" y="1295400"/>
            <a:ext cx="29210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9210" y="0"/>
                </a:lnTo>
              </a:path>
            </a:pathLst>
          </a:custGeom>
          <a:ln w="2921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872229" y="1295400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0" y="0"/>
                </a:moveTo>
                <a:lnTo>
                  <a:pt x="27940" y="0"/>
                </a:lnTo>
              </a:path>
            </a:pathLst>
          </a:custGeom>
          <a:ln w="2921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929379" y="1295400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0" y="0"/>
                </a:moveTo>
                <a:lnTo>
                  <a:pt x="27940" y="0"/>
                </a:lnTo>
              </a:path>
            </a:pathLst>
          </a:custGeom>
          <a:ln w="2921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986529" y="1295400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0" y="0"/>
                </a:moveTo>
                <a:lnTo>
                  <a:pt x="27940" y="0"/>
                </a:lnTo>
              </a:path>
            </a:pathLst>
          </a:custGeom>
          <a:ln w="2921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042410" y="1295400"/>
            <a:ext cx="29210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9210" y="0"/>
                </a:lnTo>
              </a:path>
            </a:pathLst>
          </a:custGeom>
          <a:ln w="2921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099560" y="1295400"/>
            <a:ext cx="27939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2921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156710" y="1295400"/>
            <a:ext cx="27939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2921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213860" y="1295400"/>
            <a:ext cx="27939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2921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269740" y="1295400"/>
            <a:ext cx="29210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9210" y="0"/>
                </a:lnTo>
              </a:path>
            </a:pathLst>
          </a:custGeom>
          <a:ln w="2921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326890" y="1295400"/>
            <a:ext cx="29210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9210" y="0"/>
                </a:lnTo>
              </a:path>
            </a:pathLst>
          </a:custGeom>
          <a:ln w="2921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384040" y="1295400"/>
            <a:ext cx="27939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2921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441190" y="1295400"/>
            <a:ext cx="27939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2921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498340" y="1295400"/>
            <a:ext cx="27939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2921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554220" y="1295400"/>
            <a:ext cx="29209" cy="0"/>
          </a:xfrm>
          <a:custGeom>
            <a:avLst/>
            <a:gdLst/>
            <a:ahLst/>
            <a:cxnLst/>
            <a:rect l="l" t="t" r="r" b="b"/>
            <a:pathLst>
              <a:path w="29209">
                <a:moveTo>
                  <a:pt x="0" y="0"/>
                </a:moveTo>
                <a:lnTo>
                  <a:pt x="29209" y="0"/>
                </a:lnTo>
              </a:path>
            </a:pathLst>
          </a:custGeom>
          <a:ln w="2921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611370" y="1295400"/>
            <a:ext cx="29209" cy="0"/>
          </a:xfrm>
          <a:custGeom>
            <a:avLst/>
            <a:gdLst/>
            <a:ahLst/>
            <a:cxnLst/>
            <a:rect l="l" t="t" r="r" b="b"/>
            <a:pathLst>
              <a:path w="29209">
                <a:moveTo>
                  <a:pt x="0" y="0"/>
                </a:moveTo>
                <a:lnTo>
                  <a:pt x="29209" y="0"/>
                </a:lnTo>
              </a:path>
            </a:pathLst>
          </a:custGeom>
          <a:ln w="2921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668520" y="1295400"/>
            <a:ext cx="27939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2921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725670" y="1295400"/>
            <a:ext cx="27939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2921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782820" y="1295400"/>
            <a:ext cx="27939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2921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838700" y="1295400"/>
            <a:ext cx="29210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9210" y="0"/>
                </a:lnTo>
              </a:path>
            </a:pathLst>
          </a:custGeom>
          <a:ln w="2921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895850" y="1295400"/>
            <a:ext cx="29210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9210" y="0"/>
                </a:lnTo>
              </a:path>
            </a:pathLst>
          </a:custGeom>
          <a:ln w="2921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953000" y="1295400"/>
            <a:ext cx="27939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2921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010150" y="1295400"/>
            <a:ext cx="27939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2921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066030" y="1295400"/>
            <a:ext cx="29210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9210" y="0"/>
                </a:lnTo>
              </a:path>
            </a:pathLst>
          </a:custGeom>
          <a:ln w="2921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123180" y="1295400"/>
            <a:ext cx="29210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9210" y="0"/>
                </a:lnTo>
              </a:path>
            </a:pathLst>
          </a:custGeom>
          <a:ln w="2921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180330" y="1295400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0" y="0"/>
                </a:moveTo>
                <a:lnTo>
                  <a:pt x="27940" y="0"/>
                </a:lnTo>
              </a:path>
            </a:pathLst>
          </a:custGeom>
          <a:ln w="2921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237480" y="1295400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0" y="0"/>
                </a:moveTo>
                <a:lnTo>
                  <a:pt x="27940" y="0"/>
                </a:lnTo>
              </a:path>
            </a:pathLst>
          </a:custGeom>
          <a:ln w="2921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294630" y="1295400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0" y="0"/>
                </a:moveTo>
                <a:lnTo>
                  <a:pt x="27940" y="0"/>
                </a:lnTo>
              </a:path>
            </a:pathLst>
          </a:custGeom>
          <a:ln w="2921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350510" y="1295400"/>
            <a:ext cx="29210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9210" y="0"/>
                </a:lnTo>
              </a:path>
            </a:pathLst>
          </a:custGeom>
          <a:ln w="2921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407660" y="1295400"/>
            <a:ext cx="29210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9210" y="0"/>
                </a:lnTo>
              </a:path>
            </a:pathLst>
          </a:custGeom>
          <a:ln w="2921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464810" y="1295400"/>
            <a:ext cx="27939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2921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521960" y="1295400"/>
            <a:ext cx="27939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2921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579110" y="1295400"/>
            <a:ext cx="27939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2921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634990" y="1295400"/>
            <a:ext cx="29210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9210" y="0"/>
                </a:lnTo>
              </a:path>
            </a:pathLst>
          </a:custGeom>
          <a:ln w="2921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692140" y="1295400"/>
            <a:ext cx="29210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9210" y="0"/>
                </a:lnTo>
              </a:path>
            </a:pathLst>
          </a:custGeom>
          <a:ln w="2921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749290" y="1295400"/>
            <a:ext cx="27939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2921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806440" y="1295400"/>
            <a:ext cx="27939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2921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863590" y="1295400"/>
            <a:ext cx="27939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2921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919470" y="1295400"/>
            <a:ext cx="29209" cy="0"/>
          </a:xfrm>
          <a:custGeom>
            <a:avLst/>
            <a:gdLst/>
            <a:ahLst/>
            <a:cxnLst/>
            <a:rect l="l" t="t" r="r" b="b"/>
            <a:pathLst>
              <a:path w="29209">
                <a:moveTo>
                  <a:pt x="0" y="0"/>
                </a:moveTo>
                <a:lnTo>
                  <a:pt x="29209" y="0"/>
                </a:lnTo>
              </a:path>
            </a:pathLst>
          </a:custGeom>
          <a:ln w="2921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976620" y="1295400"/>
            <a:ext cx="27939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2921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033770" y="1295400"/>
            <a:ext cx="27939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2921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090920" y="1295400"/>
            <a:ext cx="27939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2921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146800" y="1295400"/>
            <a:ext cx="29210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9210" y="0"/>
                </a:lnTo>
              </a:path>
            </a:pathLst>
          </a:custGeom>
          <a:ln w="2921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203950" y="1295400"/>
            <a:ext cx="29210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9210" y="0"/>
                </a:lnTo>
              </a:path>
            </a:pathLst>
          </a:custGeom>
          <a:ln w="2921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261100" y="1295400"/>
            <a:ext cx="27939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2921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318250" y="1295400"/>
            <a:ext cx="27939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2921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375400" y="1295400"/>
            <a:ext cx="27939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2921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431280" y="1295400"/>
            <a:ext cx="29210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9210" y="0"/>
                </a:lnTo>
              </a:path>
            </a:pathLst>
          </a:custGeom>
          <a:ln w="2921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488430" y="1295400"/>
            <a:ext cx="29210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9210" y="0"/>
                </a:lnTo>
              </a:path>
            </a:pathLst>
          </a:custGeom>
          <a:ln w="2921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545580" y="1295400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0" y="0"/>
                </a:moveTo>
                <a:lnTo>
                  <a:pt x="27940" y="0"/>
                </a:lnTo>
              </a:path>
            </a:pathLst>
          </a:custGeom>
          <a:ln w="2921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602730" y="1295400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0" y="0"/>
                </a:moveTo>
                <a:lnTo>
                  <a:pt x="27940" y="0"/>
                </a:lnTo>
              </a:path>
            </a:pathLst>
          </a:custGeom>
          <a:ln w="2921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659880" y="1295400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0" y="0"/>
                </a:moveTo>
                <a:lnTo>
                  <a:pt x="27940" y="0"/>
                </a:lnTo>
              </a:path>
            </a:pathLst>
          </a:custGeom>
          <a:ln w="2921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715759" y="1295400"/>
            <a:ext cx="29210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9210" y="0"/>
                </a:lnTo>
              </a:path>
            </a:pathLst>
          </a:custGeom>
          <a:ln w="2921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772909" y="1295400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0" y="0"/>
                </a:moveTo>
                <a:lnTo>
                  <a:pt x="27940" y="0"/>
                </a:lnTo>
              </a:path>
            </a:pathLst>
          </a:custGeom>
          <a:ln w="2921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830059" y="1295400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0" y="0"/>
                </a:moveTo>
                <a:lnTo>
                  <a:pt x="27940" y="0"/>
                </a:lnTo>
              </a:path>
            </a:pathLst>
          </a:custGeom>
          <a:ln w="2921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887209" y="1295400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0" y="0"/>
                </a:moveTo>
                <a:lnTo>
                  <a:pt x="27940" y="0"/>
                </a:lnTo>
              </a:path>
            </a:pathLst>
          </a:custGeom>
          <a:ln w="2921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943090" y="1295400"/>
            <a:ext cx="29209" cy="0"/>
          </a:xfrm>
          <a:custGeom>
            <a:avLst/>
            <a:gdLst/>
            <a:ahLst/>
            <a:cxnLst/>
            <a:rect l="l" t="t" r="r" b="b"/>
            <a:pathLst>
              <a:path w="29209">
                <a:moveTo>
                  <a:pt x="0" y="0"/>
                </a:moveTo>
                <a:lnTo>
                  <a:pt x="29209" y="0"/>
                </a:lnTo>
              </a:path>
            </a:pathLst>
          </a:custGeom>
          <a:ln w="2921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7000240" y="1295400"/>
            <a:ext cx="29209" cy="0"/>
          </a:xfrm>
          <a:custGeom>
            <a:avLst/>
            <a:gdLst/>
            <a:ahLst/>
            <a:cxnLst/>
            <a:rect l="l" t="t" r="r" b="b"/>
            <a:pathLst>
              <a:path w="29209">
                <a:moveTo>
                  <a:pt x="0" y="0"/>
                </a:moveTo>
                <a:lnTo>
                  <a:pt x="29209" y="0"/>
                </a:lnTo>
              </a:path>
            </a:pathLst>
          </a:custGeom>
          <a:ln w="2921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7057390" y="1295400"/>
            <a:ext cx="27939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2921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7114540" y="1295400"/>
            <a:ext cx="27939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2921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7171690" y="1295400"/>
            <a:ext cx="27939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2921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7227570" y="1295400"/>
            <a:ext cx="29209" cy="0"/>
          </a:xfrm>
          <a:custGeom>
            <a:avLst/>
            <a:gdLst/>
            <a:ahLst/>
            <a:cxnLst/>
            <a:rect l="l" t="t" r="r" b="b"/>
            <a:pathLst>
              <a:path w="29209">
                <a:moveTo>
                  <a:pt x="0" y="0"/>
                </a:moveTo>
                <a:lnTo>
                  <a:pt x="29209" y="0"/>
                </a:lnTo>
              </a:path>
            </a:pathLst>
          </a:custGeom>
          <a:ln w="2921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7284720" y="1295400"/>
            <a:ext cx="29209" cy="0"/>
          </a:xfrm>
          <a:custGeom>
            <a:avLst/>
            <a:gdLst/>
            <a:ahLst/>
            <a:cxnLst/>
            <a:rect l="l" t="t" r="r" b="b"/>
            <a:pathLst>
              <a:path w="29209">
                <a:moveTo>
                  <a:pt x="0" y="0"/>
                </a:moveTo>
                <a:lnTo>
                  <a:pt x="29209" y="0"/>
                </a:lnTo>
              </a:path>
            </a:pathLst>
          </a:custGeom>
          <a:ln w="2921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7341870" y="1295400"/>
            <a:ext cx="27939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2921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7399020" y="1295400"/>
            <a:ext cx="27939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2921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7456170" y="1295400"/>
            <a:ext cx="27939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2921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7512050" y="1295400"/>
            <a:ext cx="29209" cy="0"/>
          </a:xfrm>
          <a:custGeom>
            <a:avLst/>
            <a:gdLst/>
            <a:ahLst/>
            <a:cxnLst/>
            <a:rect l="l" t="t" r="r" b="b"/>
            <a:pathLst>
              <a:path w="29209">
                <a:moveTo>
                  <a:pt x="0" y="0"/>
                </a:moveTo>
                <a:lnTo>
                  <a:pt x="29209" y="0"/>
                </a:lnTo>
              </a:path>
            </a:pathLst>
          </a:custGeom>
          <a:ln w="2921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7569200" y="1295400"/>
            <a:ext cx="29209" cy="0"/>
          </a:xfrm>
          <a:custGeom>
            <a:avLst/>
            <a:gdLst/>
            <a:ahLst/>
            <a:cxnLst/>
            <a:rect l="l" t="t" r="r" b="b"/>
            <a:pathLst>
              <a:path w="29209">
                <a:moveTo>
                  <a:pt x="0" y="0"/>
                </a:moveTo>
                <a:lnTo>
                  <a:pt x="29209" y="0"/>
                </a:lnTo>
              </a:path>
            </a:pathLst>
          </a:custGeom>
          <a:ln w="2921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7626350" y="1295400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0" y="0"/>
                </a:moveTo>
                <a:lnTo>
                  <a:pt x="27940" y="0"/>
                </a:lnTo>
              </a:path>
            </a:pathLst>
          </a:custGeom>
          <a:ln w="2921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7683500" y="1295400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0" y="0"/>
                </a:moveTo>
                <a:lnTo>
                  <a:pt x="27940" y="0"/>
                </a:lnTo>
              </a:path>
            </a:pathLst>
          </a:custGeom>
          <a:ln w="2921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739380" y="1295400"/>
            <a:ext cx="29210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9210" y="0"/>
                </a:lnTo>
              </a:path>
            </a:pathLst>
          </a:custGeom>
          <a:ln w="2921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7796530" y="1295400"/>
            <a:ext cx="29210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9210" y="0"/>
                </a:lnTo>
              </a:path>
            </a:pathLst>
          </a:custGeom>
          <a:ln w="2921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7853680" y="1295400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0" y="0"/>
                </a:moveTo>
                <a:lnTo>
                  <a:pt x="27940" y="0"/>
                </a:lnTo>
              </a:path>
            </a:pathLst>
          </a:custGeom>
          <a:ln w="2921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910830" y="1295400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0" y="0"/>
                </a:moveTo>
                <a:lnTo>
                  <a:pt x="27940" y="0"/>
                </a:lnTo>
              </a:path>
            </a:pathLst>
          </a:custGeom>
          <a:ln w="2921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7967980" y="1295400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0" y="0"/>
                </a:moveTo>
                <a:lnTo>
                  <a:pt x="27940" y="0"/>
                </a:lnTo>
              </a:path>
            </a:pathLst>
          </a:custGeom>
          <a:ln w="2921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8023859" y="1295400"/>
            <a:ext cx="29210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9210" y="0"/>
                </a:lnTo>
              </a:path>
            </a:pathLst>
          </a:custGeom>
          <a:ln w="2921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8081009" y="1295400"/>
            <a:ext cx="29210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9210" y="0"/>
                </a:lnTo>
              </a:path>
            </a:pathLst>
          </a:custGeom>
          <a:ln w="2921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8138159" y="1295400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0" y="0"/>
                </a:moveTo>
                <a:lnTo>
                  <a:pt x="27940" y="0"/>
                </a:lnTo>
              </a:path>
            </a:pathLst>
          </a:custGeom>
          <a:ln w="2921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8195309" y="1295400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0" y="0"/>
                </a:moveTo>
                <a:lnTo>
                  <a:pt x="27940" y="0"/>
                </a:lnTo>
              </a:path>
            </a:pathLst>
          </a:custGeom>
          <a:ln w="2921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8215630" y="1330959"/>
            <a:ext cx="29210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9210" y="0"/>
                </a:lnTo>
              </a:path>
            </a:pathLst>
          </a:custGeom>
          <a:ln w="2920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8215630" y="1388109"/>
            <a:ext cx="29210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9210" y="0"/>
                </a:lnTo>
              </a:path>
            </a:pathLst>
          </a:custGeom>
          <a:ln w="2920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8215630" y="1444625"/>
            <a:ext cx="29210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9210" y="0"/>
                </a:lnTo>
              </a:path>
            </a:pathLst>
          </a:custGeom>
          <a:ln w="3047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8215630" y="1501775"/>
            <a:ext cx="29210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9210" y="0"/>
                </a:lnTo>
              </a:path>
            </a:pathLst>
          </a:custGeom>
          <a:ln w="3047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8215630" y="1558290"/>
            <a:ext cx="29210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9210" y="0"/>
                </a:lnTo>
              </a:path>
            </a:pathLst>
          </a:custGeom>
          <a:ln w="2920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8215630" y="1615440"/>
            <a:ext cx="29210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9210" y="0"/>
                </a:lnTo>
              </a:path>
            </a:pathLst>
          </a:custGeom>
          <a:ln w="2920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8215630" y="1672590"/>
            <a:ext cx="29210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9210" y="0"/>
                </a:lnTo>
              </a:path>
            </a:pathLst>
          </a:custGeom>
          <a:ln w="2920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8215630" y="1729104"/>
            <a:ext cx="29210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9210" y="0"/>
                </a:lnTo>
              </a:path>
            </a:pathLst>
          </a:custGeom>
          <a:ln w="3048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8215630" y="1786254"/>
            <a:ext cx="29210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9210" y="0"/>
                </a:lnTo>
              </a:path>
            </a:pathLst>
          </a:custGeom>
          <a:ln w="3048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8215630" y="1842770"/>
            <a:ext cx="29210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9210" y="0"/>
                </a:lnTo>
              </a:path>
            </a:pathLst>
          </a:custGeom>
          <a:ln w="2920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8215630" y="1899920"/>
            <a:ext cx="29210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9210" y="0"/>
                </a:lnTo>
              </a:path>
            </a:pathLst>
          </a:custGeom>
          <a:ln w="2920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8215630" y="1957070"/>
            <a:ext cx="29210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9210" y="0"/>
                </a:lnTo>
              </a:path>
            </a:pathLst>
          </a:custGeom>
          <a:ln w="2920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8215630" y="2013584"/>
            <a:ext cx="29210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9210" y="0"/>
                </a:lnTo>
              </a:path>
            </a:pathLst>
          </a:custGeom>
          <a:ln w="3048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8215630" y="2070734"/>
            <a:ext cx="29210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9210" y="0"/>
                </a:lnTo>
              </a:path>
            </a:pathLst>
          </a:custGeom>
          <a:ln w="3048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8215630" y="2127250"/>
            <a:ext cx="29210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9210" y="0"/>
                </a:lnTo>
              </a:path>
            </a:pathLst>
          </a:custGeom>
          <a:ln w="2921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8215630" y="2184400"/>
            <a:ext cx="29210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9210" y="0"/>
                </a:lnTo>
              </a:path>
            </a:pathLst>
          </a:custGeom>
          <a:ln w="2921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8215630" y="2241550"/>
            <a:ext cx="29210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9210" y="0"/>
                </a:lnTo>
              </a:path>
            </a:pathLst>
          </a:custGeom>
          <a:ln w="2921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8215630" y="2298065"/>
            <a:ext cx="29210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9210" y="0"/>
                </a:lnTo>
              </a:path>
            </a:pathLst>
          </a:custGeom>
          <a:ln w="3048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8215630" y="2354579"/>
            <a:ext cx="29210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9210" y="0"/>
                </a:lnTo>
              </a:path>
            </a:pathLst>
          </a:custGeom>
          <a:ln w="2920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8215630" y="2411729"/>
            <a:ext cx="29210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9210" y="0"/>
                </a:lnTo>
              </a:path>
            </a:pathLst>
          </a:custGeom>
          <a:ln w="2920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8215630" y="2468879"/>
            <a:ext cx="29210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9210" y="0"/>
                </a:lnTo>
              </a:path>
            </a:pathLst>
          </a:custGeom>
          <a:ln w="2920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8215630" y="2525395"/>
            <a:ext cx="29210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9210" y="0"/>
                </a:lnTo>
              </a:path>
            </a:pathLst>
          </a:custGeom>
          <a:ln w="3048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8215630" y="2582545"/>
            <a:ext cx="29210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9210" y="0"/>
                </a:lnTo>
              </a:path>
            </a:pathLst>
          </a:custGeom>
          <a:ln w="3048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8215630" y="2632075"/>
            <a:ext cx="29210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9210" y="0"/>
                </a:lnTo>
              </a:path>
            </a:pathLst>
          </a:custGeom>
          <a:ln w="1524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8229600" y="2646045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>
                <a:moveTo>
                  <a:pt x="0" y="0"/>
                </a:moveTo>
                <a:lnTo>
                  <a:pt x="15240" y="0"/>
                </a:lnTo>
              </a:path>
            </a:pathLst>
          </a:custGeom>
          <a:ln w="1523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8214359" y="2638425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>
                <a:moveTo>
                  <a:pt x="0" y="0"/>
                </a:moveTo>
                <a:lnTo>
                  <a:pt x="15240" y="0"/>
                </a:lnTo>
              </a:path>
            </a:pathLst>
          </a:custGeom>
          <a:ln w="3047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8158480" y="2638425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0" y="0"/>
                </a:moveTo>
                <a:lnTo>
                  <a:pt x="27940" y="0"/>
                </a:lnTo>
              </a:path>
            </a:pathLst>
          </a:custGeom>
          <a:ln w="3047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8101330" y="2638425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0" y="0"/>
                </a:moveTo>
                <a:lnTo>
                  <a:pt x="27940" y="0"/>
                </a:lnTo>
              </a:path>
            </a:pathLst>
          </a:custGeom>
          <a:ln w="3047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8044180" y="2638425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0" y="0"/>
                </a:moveTo>
                <a:lnTo>
                  <a:pt x="27940" y="0"/>
                </a:lnTo>
              </a:path>
            </a:pathLst>
          </a:custGeom>
          <a:ln w="3047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7987030" y="2638425"/>
            <a:ext cx="29210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9210" y="0"/>
                </a:lnTo>
              </a:path>
            </a:pathLst>
          </a:custGeom>
          <a:ln w="3047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7929880" y="2638425"/>
            <a:ext cx="29210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9210" y="0"/>
                </a:lnTo>
              </a:path>
            </a:pathLst>
          </a:custGeom>
          <a:ln w="3047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7874000" y="2638425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0" y="0"/>
                </a:moveTo>
                <a:lnTo>
                  <a:pt x="27940" y="0"/>
                </a:lnTo>
              </a:path>
            </a:pathLst>
          </a:custGeom>
          <a:ln w="3047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7816850" y="2638425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0" y="0"/>
                </a:moveTo>
                <a:lnTo>
                  <a:pt x="27940" y="0"/>
                </a:lnTo>
              </a:path>
            </a:pathLst>
          </a:custGeom>
          <a:ln w="3047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7759700" y="2638425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0" y="0"/>
                </a:moveTo>
                <a:lnTo>
                  <a:pt x="27940" y="0"/>
                </a:lnTo>
              </a:path>
            </a:pathLst>
          </a:custGeom>
          <a:ln w="3047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7702550" y="2638425"/>
            <a:ext cx="29209" cy="0"/>
          </a:xfrm>
          <a:custGeom>
            <a:avLst/>
            <a:gdLst/>
            <a:ahLst/>
            <a:cxnLst/>
            <a:rect l="l" t="t" r="r" b="b"/>
            <a:pathLst>
              <a:path w="29209">
                <a:moveTo>
                  <a:pt x="0" y="0"/>
                </a:moveTo>
                <a:lnTo>
                  <a:pt x="29209" y="0"/>
                </a:lnTo>
              </a:path>
            </a:pathLst>
          </a:custGeom>
          <a:ln w="3047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7646670" y="2638425"/>
            <a:ext cx="27939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3047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7589520" y="2638425"/>
            <a:ext cx="27939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3047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7532370" y="2638425"/>
            <a:ext cx="27939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3047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7475220" y="2638425"/>
            <a:ext cx="29209" cy="0"/>
          </a:xfrm>
          <a:custGeom>
            <a:avLst/>
            <a:gdLst/>
            <a:ahLst/>
            <a:cxnLst/>
            <a:rect l="l" t="t" r="r" b="b"/>
            <a:pathLst>
              <a:path w="29209">
                <a:moveTo>
                  <a:pt x="0" y="0"/>
                </a:moveTo>
                <a:lnTo>
                  <a:pt x="29209" y="0"/>
                </a:lnTo>
              </a:path>
            </a:pathLst>
          </a:custGeom>
          <a:ln w="3047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7418070" y="2638425"/>
            <a:ext cx="29209" cy="0"/>
          </a:xfrm>
          <a:custGeom>
            <a:avLst/>
            <a:gdLst/>
            <a:ahLst/>
            <a:cxnLst/>
            <a:rect l="l" t="t" r="r" b="b"/>
            <a:pathLst>
              <a:path w="29209">
                <a:moveTo>
                  <a:pt x="0" y="0"/>
                </a:moveTo>
                <a:lnTo>
                  <a:pt x="29209" y="0"/>
                </a:lnTo>
              </a:path>
            </a:pathLst>
          </a:custGeom>
          <a:ln w="3047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7362190" y="2638425"/>
            <a:ext cx="27939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3047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7305040" y="2638425"/>
            <a:ext cx="27939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3047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7247890" y="2638425"/>
            <a:ext cx="27939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3047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7190740" y="2638425"/>
            <a:ext cx="29209" cy="0"/>
          </a:xfrm>
          <a:custGeom>
            <a:avLst/>
            <a:gdLst/>
            <a:ahLst/>
            <a:cxnLst/>
            <a:rect l="l" t="t" r="r" b="b"/>
            <a:pathLst>
              <a:path w="29209">
                <a:moveTo>
                  <a:pt x="0" y="0"/>
                </a:moveTo>
                <a:lnTo>
                  <a:pt x="29209" y="0"/>
                </a:lnTo>
              </a:path>
            </a:pathLst>
          </a:custGeom>
          <a:ln w="3047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7133590" y="2638425"/>
            <a:ext cx="29209" cy="0"/>
          </a:xfrm>
          <a:custGeom>
            <a:avLst/>
            <a:gdLst/>
            <a:ahLst/>
            <a:cxnLst/>
            <a:rect l="l" t="t" r="r" b="b"/>
            <a:pathLst>
              <a:path w="29209">
                <a:moveTo>
                  <a:pt x="0" y="0"/>
                </a:moveTo>
                <a:lnTo>
                  <a:pt x="29209" y="0"/>
                </a:lnTo>
              </a:path>
            </a:pathLst>
          </a:custGeom>
          <a:ln w="3047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7077709" y="2638425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0" y="0"/>
                </a:moveTo>
                <a:lnTo>
                  <a:pt x="27940" y="0"/>
                </a:lnTo>
              </a:path>
            </a:pathLst>
          </a:custGeom>
          <a:ln w="3047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7020559" y="2638425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0" y="0"/>
                </a:moveTo>
                <a:lnTo>
                  <a:pt x="27940" y="0"/>
                </a:lnTo>
              </a:path>
            </a:pathLst>
          </a:custGeom>
          <a:ln w="3047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6963409" y="2638425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0" y="0"/>
                </a:moveTo>
                <a:lnTo>
                  <a:pt x="27940" y="0"/>
                </a:lnTo>
              </a:path>
            </a:pathLst>
          </a:custGeom>
          <a:ln w="3047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6906259" y="2638425"/>
            <a:ext cx="29210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9210" y="0"/>
                </a:lnTo>
              </a:path>
            </a:pathLst>
          </a:custGeom>
          <a:ln w="3047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6849109" y="2638425"/>
            <a:ext cx="29210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9210" y="0"/>
                </a:lnTo>
              </a:path>
            </a:pathLst>
          </a:custGeom>
          <a:ln w="3047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6793230" y="2638425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0" y="0"/>
                </a:moveTo>
                <a:lnTo>
                  <a:pt x="27940" y="0"/>
                </a:lnTo>
              </a:path>
            </a:pathLst>
          </a:custGeom>
          <a:ln w="3047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6736080" y="2638425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0" y="0"/>
                </a:moveTo>
                <a:lnTo>
                  <a:pt x="27940" y="0"/>
                </a:lnTo>
              </a:path>
            </a:pathLst>
          </a:custGeom>
          <a:ln w="3047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6678930" y="2638425"/>
            <a:ext cx="29210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9210" y="0"/>
                </a:lnTo>
              </a:path>
            </a:pathLst>
          </a:custGeom>
          <a:ln w="3047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6621780" y="2638425"/>
            <a:ext cx="29210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9210" y="0"/>
                </a:lnTo>
              </a:path>
            </a:pathLst>
          </a:custGeom>
          <a:ln w="3047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6565900" y="2638425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0" y="0"/>
                </a:moveTo>
                <a:lnTo>
                  <a:pt x="27940" y="0"/>
                </a:lnTo>
              </a:path>
            </a:pathLst>
          </a:custGeom>
          <a:ln w="3047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6508750" y="2638425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0" y="0"/>
                </a:moveTo>
                <a:lnTo>
                  <a:pt x="27940" y="0"/>
                </a:lnTo>
              </a:path>
            </a:pathLst>
          </a:custGeom>
          <a:ln w="3047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6451600" y="2638425"/>
            <a:ext cx="27939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3047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6394450" y="2638425"/>
            <a:ext cx="29210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9210" y="0"/>
                </a:lnTo>
              </a:path>
            </a:pathLst>
          </a:custGeom>
          <a:ln w="3047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6337300" y="2638425"/>
            <a:ext cx="29210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9210" y="0"/>
                </a:lnTo>
              </a:path>
            </a:pathLst>
          </a:custGeom>
          <a:ln w="3047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6281420" y="2638425"/>
            <a:ext cx="27939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3047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6224270" y="2638425"/>
            <a:ext cx="27939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3047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6167120" y="2638425"/>
            <a:ext cx="27939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3047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6109970" y="2638425"/>
            <a:ext cx="29209" cy="0"/>
          </a:xfrm>
          <a:custGeom>
            <a:avLst/>
            <a:gdLst/>
            <a:ahLst/>
            <a:cxnLst/>
            <a:rect l="l" t="t" r="r" b="b"/>
            <a:pathLst>
              <a:path w="29209">
                <a:moveTo>
                  <a:pt x="0" y="0"/>
                </a:moveTo>
                <a:lnTo>
                  <a:pt x="29209" y="0"/>
                </a:lnTo>
              </a:path>
            </a:pathLst>
          </a:custGeom>
          <a:ln w="3047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6052820" y="2638425"/>
            <a:ext cx="29209" cy="0"/>
          </a:xfrm>
          <a:custGeom>
            <a:avLst/>
            <a:gdLst/>
            <a:ahLst/>
            <a:cxnLst/>
            <a:rect l="l" t="t" r="r" b="b"/>
            <a:pathLst>
              <a:path w="29209">
                <a:moveTo>
                  <a:pt x="0" y="0"/>
                </a:moveTo>
                <a:lnTo>
                  <a:pt x="29209" y="0"/>
                </a:lnTo>
              </a:path>
            </a:pathLst>
          </a:custGeom>
          <a:ln w="3047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5996940" y="2638425"/>
            <a:ext cx="27939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3047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5939790" y="2638425"/>
            <a:ext cx="27939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3047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5882640" y="2638425"/>
            <a:ext cx="27939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3047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5825490" y="2638425"/>
            <a:ext cx="29210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9210" y="0"/>
                </a:lnTo>
              </a:path>
            </a:pathLst>
          </a:custGeom>
          <a:ln w="3047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5769610" y="2638425"/>
            <a:ext cx="27939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3047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5712460" y="2638425"/>
            <a:ext cx="27939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3047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5655310" y="2638425"/>
            <a:ext cx="27939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3047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5598160" y="2638425"/>
            <a:ext cx="29210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9210" y="0"/>
                </a:lnTo>
              </a:path>
            </a:pathLst>
          </a:custGeom>
          <a:ln w="3047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5541010" y="2638425"/>
            <a:ext cx="29210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9210" y="0"/>
                </a:lnTo>
              </a:path>
            </a:pathLst>
          </a:custGeom>
          <a:ln w="3047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5485130" y="2638425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0" y="0"/>
                </a:moveTo>
                <a:lnTo>
                  <a:pt x="27940" y="0"/>
                </a:lnTo>
              </a:path>
            </a:pathLst>
          </a:custGeom>
          <a:ln w="3047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5427980" y="2638425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0" y="0"/>
                </a:moveTo>
                <a:lnTo>
                  <a:pt x="27940" y="0"/>
                </a:lnTo>
              </a:path>
            </a:pathLst>
          </a:custGeom>
          <a:ln w="3047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5370830" y="2638425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0" y="0"/>
                </a:moveTo>
                <a:lnTo>
                  <a:pt x="27940" y="0"/>
                </a:lnTo>
              </a:path>
            </a:pathLst>
          </a:custGeom>
          <a:ln w="3047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5313680" y="2638425"/>
            <a:ext cx="29210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9210" y="0"/>
                </a:lnTo>
              </a:path>
            </a:pathLst>
          </a:custGeom>
          <a:ln w="3047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5256530" y="2638425"/>
            <a:ext cx="29210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9210" y="0"/>
                </a:lnTo>
              </a:path>
            </a:pathLst>
          </a:custGeom>
          <a:ln w="3047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5200650" y="2638425"/>
            <a:ext cx="27939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3047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5143500" y="2638425"/>
            <a:ext cx="27939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3047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5086350" y="2638425"/>
            <a:ext cx="27939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3047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5029200" y="2638425"/>
            <a:ext cx="29210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9210" y="0"/>
                </a:lnTo>
              </a:path>
            </a:pathLst>
          </a:custGeom>
          <a:ln w="3047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4972050" y="2638425"/>
            <a:ext cx="29210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9210" y="0"/>
                </a:lnTo>
              </a:path>
            </a:pathLst>
          </a:custGeom>
          <a:ln w="3047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4916170" y="2638425"/>
            <a:ext cx="27939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3047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4859020" y="2638425"/>
            <a:ext cx="27939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3047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4801870" y="2638425"/>
            <a:ext cx="29209" cy="0"/>
          </a:xfrm>
          <a:custGeom>
            <a:avLst/>
            <a:gdLst/>
            <a:ahLst/>
            <a:cxnLst/>
            <a:rect l="l" t="t" r="r" b="b"/>
            <a:pathLst>
              <a:path w="29209">
                <a:moveTo>
                  <a:pt x="0" y="0"/>
                </a:moveTo>
                <a:lnTo>
                  <a:pt x="29209" y="0"/>
                </a:lnTo>
              </a:path>
            </a:pathLst>
          </a:custGeom>
          <a:ln w="3047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4744720" y="2638425"/>
            <a:ext cx="29209" cy="0"/>
          </a:xfrm>
          <a:custGeom>
            <a:avLst/>
            <a:gdLst/>
            <a:ahLst/>
            <a:cxnLst/>
            <a:rect l="l" t="t" r="r" b="b"/>
            <a:pathLst>
              <a:path w="29209">
                <a:moveTo>
                  <a:pt x="0" y="0"/>
                </a:moveTo>
                <a:lnTo>
                  <a:pt x="29209" y="0"/>
                </a:lnTo>
              </a:path>
            </a:pathLst>
          </a:custGeom>
          <a:ln w="3047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4688840" y="2638425"/>
            <a:ext cx="27939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3047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4631690" y="2638425"/>
            <a:ext cx="27939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3047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4574540" y="2638425"/>
            <a:ext cx="27939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3047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4517390" y="2638425"/>
            <a:ext cx="29210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9210" y="0"/>
                </a:lnTo>
              </a:path>
            </a:pathLst>
          </a:custGeom>
          <a:ln w="3047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4460240" y="2638425"/>
            <a:ext cx="29210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9210" y="0"/>
                </a:lnTo>
              </a:path>
            </a:pathLst>
          </a:custGeom>
          <a:ln w="3047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4404360" y="2638425"/>
            <a:ext cx="27939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3047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4347210" y="2638425"/>
            <a:ext cx="27939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3047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4290060" y="2638425"/>
            <a:ext cx="27939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3047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4232910" y="2638425"/>
            <a:ext cx="29210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9210" y="0"/>
                </a:lnTo>
              </a:path>
            </a:pathLst>
          </a:custGeom>
          <a:ln w="3047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4175760" y="2638425"/>
            <a:ext cx="29210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9210" y="0"/>
                </a:lnTo>
              </a:path>
            </a:pathLst>
          </a:custGeom>
          <a:ln w="3047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4119879" y="2638425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0" y="0"/>
                </a:moveTo>
                <a:lnTo>
                  <a:pt x="27940" y="0"/>
                </a:lnTo>
              </a:path>
            </a:pathLst>
          </a:custGeom>
          <a:ln w="3047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4062729" y="2638425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0" y="0"/>
                </a:moveTo>
                <a:lnTo>
                  <a:pt x="27940" y="0"/>
                </a:lnTo>
              </a:path>
            </a:pathLst>
          </a:custGeom>
          <a:ln w="3047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4005579" y="2638425"/>
            <a:ext cx="29210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9210" y="0"/>
                </a:lnTo>
              </a:path>
            </a:pathLst>
          </a:custGeom>
          <a:ln w="3047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3948429" y="2638425"/>
            <a:ext cx="29210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9210" y="0"/>
                </a:lnTo>
              </a:path>
            </a:pathLst>
          </a:custGeom>
          <a:ln w="3047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3892550" y="2638425"/>
            <a:ext cx="27939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3047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3835400" y="2638425"/>
            <a:ext cx="27939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3047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3778250" y="2638425"/>
            <a:ext cx="27939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3047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3721100" y="2638425"/>
            <a:ext cx="29210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9210" y="0"/>
                </a:lnTo>
              </a:path>
            </a:pathLst>
          </a:custGeom>
          <a:ln w="3047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3663950" y="2638425"/>
            <a:ext cx="29210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9210" y="0"/>
                </a:lnTo>
              </a:path>
            </a:pathLst>
          </a:custGeom>
          <a:ln w="3047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3608070" y="2638425"/>
            <a:ext cx="27939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3047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3550920" y="2638425"/>
            <a:ext cx="27939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3047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3493770" y="2638425"/>
            <a:ext cx="27939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3047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3436620" y="2638425"/>
            <a:ext cx="29209" cy="0"/>
          </a:xfrm>
          <a:custGeom>
            <a:avLst/>
            <a:gdLst/>
            <a:ahLst/>
            <a:cxnLst/>
            <a:rect l="l" t="t" r="r" b="b"/>
            <a:pathLst>
              <a:path w="29209">
                <a:moveTo>
                  <a:pt x="0" y="0"/>
                </a:moveTo>
                <a:lnTo>
                  <a:pt x="29209" y="0"/>
                </a:lnTo>
              </a:path>
            </a:pathLst>
          </a:custGeom>
          <a:ln w="3047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3379470" y="2638425"/>
            <a:ext cx="29209" cy="0"/>
          </a:xfrm>
          <a:custGeom>
            <a:avLst/>
            <a:gdLst/>
            <a:ahLst/>
            <a:cxnLst/>
            <a:rect l="l" t="t" r="r" b="b"/>
            <a:pathLst>
              <a:path w="29209">
                <a:moveTo>
                  <a:pt x="0" y="0"/>
                </a:moveTo>
                <a:lnTo>
                  <a:pt x="29209" y="0"/>
                </a:lnTo>
              </a:path>
            </a:pathLst>
          </a:custGeom>
          <a:ln w="3047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3323590" y="2638425"/>
            <a:ext cx="27939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3047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3266440" y="2638425"/>
            <a:ext cx="27939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3047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3209290" y="2638425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0" y="0"/>
                </a:moveTo>
                <a:lnTo>
                  <a:pt x="27940" y="0"/>
                </a:lnTo>
              </a:path>
            </a:pathLst>
          </a:custGeom>
          <a:ln w="3047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3152140" y="2638425"/>
            <a:ext cx="29210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9210" y="0"/>
                </a:lnTo>
              </a:path>
            </a:pathLst>
          </a:custGeom>
          <a:ln w="3047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3096260" y="2638425"/>
            <a:ext cx="27939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3047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3039110" y="2638425"/>
            <a:ext cx="27939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3047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2981960" y="2638425"/>
            <a:ext cx="27939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3047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2924810" y="2638425"/>
            <a:ext cx="29209" cy="0"/>
          </a:xfrm>
          <a:custGeom>
            <a:avLst/>
            <a:gdLst/>
            <a:ahLst/>
            <a:cxnLst/>
            <a:rect l="l" t="t" r="r" b="b"/>
            <a:pathLst>
              <a:path w="29209">
                <a:moveTo>
                  <a:pt x="0" y="0"/>
                </a:moveTo>
                <a:lnTo>
                  <a:pt x="29209" y="0"/>
                </a:lnTo>
              </a:path>
            </a:pathLst>
          </a:custGeom>
          <a:ln w="3047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2867660" y="2638425"/>
            <a:ext cx="29209" cy="0"/>
          </a:xfrm>
          <a:custGeom>
            <a:avLst/>
            <a:gdLst/>
            <a:ahLst/>
            <a:cxnLst/>
            <a:rect l="l" t="t" r="r" b="b"/>
            <a:pathLst>
              <a:path w="29209">
                <a:moveTo>
                  <a:pt x="0" y="0"/>
                </a:moveTo>
                <a:lnTo>
                  <a:pt x="29209" y="0"/>
                </a:lnTo>
              </a:path>
            </a:pathLst>
          </a:custGeom>
          <a:ln w="3047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2811780" y="2638425"/>
            <a:ext cx="27939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3047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2754630" y="2638425"/>
            <a:ext cx="27939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3047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2697480" y="2638425"/>
            <a:ext cx="27939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3047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2640330" y="2638425"/>
            <a:ext cx="29209" cy="0"/>
          </a:xfrm>
          <a:custGeom>
            <a:avLst/>
            <a:gdLst/>
            <a:ahLst/>
            <a:cxnLst/>
            <a:rect l="l" t="t" r="r" b="b"/>
            <a:pathLst>
              <a:path w="29209">
                <a:moveTo>
                  <a:pt x="0" y="0"/>
                </a:moveTo>
                <a:lnTo>
                  <a:pt x="29209" y="0"/>
                </a:lnTo>
              </a:path>
            </a:pathLst>
          </a:custGeom>
          <a:ln w="3047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2583180" y="2638425"/>
            <a:ext cx="29209" cy="0"/>
          </a:xfrm>
          <a:custGeom>
            <a:avLst/>
            <a:gdLst/>
            <a:ahLst/>
            <a:cxnLst/>
            <a:rect l="l" t="t" r="r" b="b"/>
            <a:pathLst>
              <a:path w="29209">
                <a:moveTo>
                  <a:pt x="0" y="0"/>
                </a:moveTo>
                <a:lnTo>
                  <a:pt x="29209" y="0"/>
                </a:lnTo>
              </a:path>
            </a:pathLst>
          </a:custGeom>
          <a:ln w="3047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2527300" y="2638425"/>
            <a:ext cx="27939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3047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2470150" y="2638425"/>
            <a:ext cx="27939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3047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2413000" y="2638425"/>
            <a:ext cx="27939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3047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2355850" y="2638425"/>
            <a:ext cx="29210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9210" y="0"/>
                </a:lnTo>
              </a:path>
            </a:pathLst>
          </a:custGeom>
          <a:ln w="3047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2298700" y="2638425"/>
            <a:ext cx="29210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9210" y="0"/>
                </a:lnTo>
              </a:path>
            </a:pathLst>
          </a:custGeom>
          <a:ln w="3047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2242820" y="2638425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0" y="0"/>
                </a:moveTo>
                <a:lnTo>
                  <a:pt x="27940" y="0"/>
                </a:lnTo>
              </a:path>
            </a:pathLst>
          </a:custGeom>
          <a:ln w="3047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2185670" y="2638425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0" y="0"/>
                </a:moveTo>
                <a:lnTo>
                  <a:pt x="27940" y="0"/>
                </a:lnTo>
              </a:path>
            </a:pathLst>
          </a:custGeom>
          <a:ln w="3047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2128520" y="2638425"/>
            <a:ext cx="29210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9210" y="0"/>
                </a:lnTo>
              </a:path>
            </a:pathLst>
          </a:custGeom>
          <a:ln w="3047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2071370" y="2638425"/>
            <a:ext cx="29210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9210" y="0"/>
                </a:lnTo>
              </a:path>
            </a:pathLst>
          </a:custGeom>
          <a:ln w="3047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2015489" y="2638425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0" y="0"/>
                </a:moveTo>
                <a:lnTo>
                  <a:pt x="27940" y="0"/>
                </a:lnTo>
              </a:path>
            </a:pathLst>
          </a:custGeom>
          <a:ln w="3047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1958339" y="2638425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0" y="0"/>
                </a:moveTo>
                <a:lnTo>
                  <a:pt x="27940" y="0"/>
                </a:lnTo>
              </a:path>
            </a:pathLst>
          </a:custGeom>
          <a:ln w="3047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1901189" y="2638425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0" y="0"/>
                </a:moveTo>
                <a:lnTo>
                  <a:pt x="27940" y="0"/>
                </a:lnTo>
              </a:path>
            </a:pathLst>
          </a:custGeom>
          <a:ln w="3047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1844039" y="2638425"/>
            <a:ext cx="29210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9210" y="0"/>
                </a:lnTo>
              </a:path>
            </a:pathLst>
          </a:custGeom>
          <a:ln w="3047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1786889" y="2638425"/>
            <a:ext cx="29210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9210" y="0"/>
                </a:lnTo>
              </a:path>
            </a:pathLst>
          </a:custGeom>
          <a:ln w="3047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1731010" y="2638425"/>
            <a:ext cx="27939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3047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1673860" y="2638425"/>
            <a:ext cx="27939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3047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1616710" y="2638425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0" y="0"/>
                </a:moveTo>
                <a:lnTo>
                  <a:pt x="27940" y="0"/>
                </a:lnTo>
              </a:path>
            </a:pathLst>
          </a:custGeom>
          <a:ln w="3047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1559560" y="2638425"/>
            <a:ext cx="29209" cy="0"/>
          </a:xfrm>
          <a:custGeom>
            <a:avLst/>
            <a:gdLst/>
            <a:ahLst/>
            <a:cxnLst/>
            <a:rect l="l" t="t" r="r" b="b"/>
            <a:pathLst>
              <a:path w="29209">
                <a:moveTo>
                  <a:pt x="0" y="0"/>
                </a:moveTo>
                <a:lnTo>
                  <a:pt x="29209" y="0"/>
                </a:lnTo>
              </a:path>
            </a:pathLst>
          </a:custGeom>
          <a:ln w="3047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1502410" y="2638425"/>
            <a:ext cx="29209" cy="0"/>
          </a:xfrm>
          <a:custGeom>
            <a:avLst/>
            <a:gdLst/>
            <a:ahLst/>
            <a:cxnLst/>
            <a:rect l="l" t="t" r="r" b="b"/>
            <a:pathLst>
              <a:path w="29209">
                <a:moveTo>
                  <a:pt x="0" y="0"/>
                </a:moveTo>
                <a:lnTo>
                  <a:pt x="29209" y="0"/>
                </a:lnTo>
              </a:path>
            </a:pathLst>
          </a:custGeom>
          <a:ln w="3047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1446530" y="2638425"/>
            <a:ext cx="27939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3047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1389380" y="2638425"/>
            <a:ext cx="27939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3047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1332230" y="2638425"/>
            <a:ext cx="27939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3047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1275080" y="2638425"/>
            <a:ext cx="29209" cy="0"/>
          </a:xfrm>
          <a:custGeom>
            <a:avLst/>
            <a:gdLst/>
            <a:ahLst/>
            <a:cxnLst/>
            <a:rect l="l" t="t" r="r" b="b"/>
            <a:pathLst>
              <a:path w="29209">
                <a:moveTo>
                  <a:pt x="0" y="0"/>
                </a:moveTo>
                <a:lnTo>
                  <a:pt x="29209" y="0"/>
                </a:lnTo>
              </a:path>
            </a:pathLst>
          </a:custGeom>
          <a:ln w="3047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1219200" y="2638425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0" y="0"/>
                </a:moveTo>
                <a:lnTo>
                  <a:pt x="27940" y="0"/>
                </a:lnTo>
              </a:path>
            </a:pathLst>
          </a:custGeom>
          <a:ln w="3047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1162050" y="2638425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0" y="0"/>
                </a:moveTo>
                <a:lnTo>
                  <a:pt x="27940" y="0"/>
                </a:lnTo>
              </a:path>
            </a:pathLst>
          </a:custGeom>
          <a:ln w="3047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1104900" y="2638425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0" y="0"/>
                </a:moveTo>
                <a:lnTo>
                  <a:pt x="27940" y="0"/>
                </a:lnTo>
              </a:path>
            </a:pathLst>
          </a:custGeom>
          <a:ln w="3047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1047750" y="2638425"/>
            <a:ext cx="29209" cy="0"/>
          </a:xfrm>
          <a:custGeom>
            <a:avLst/>
            <a:gdLst/>
            <a:ahLst/>
            <a:cxnLst/>
            <a:rect l="l" t="t" r="r" b="b"/>
            <a:pathLst>
              <a:path w="29209">
                <a:moveTo>
                  <a:pt x="0" y="0"/>
                </a:moveTo>
                <a:lnTo>
                  <a:pt x="29209" y="0"/>
                </a:lnTo>
              </a:path>
            </a:pathLst>
          </a:custGeom>
          <a:ln w="3047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990600" y="2638425"/>
            <a:ext cx="29209" cy="0"/>
          </a:xfrm>
          <a:custGeom>
            <a:avLst/>
            <a:gdLst/>
            <a:ahLst/>
            <a:cxnLst/>
            <a:rect l="l" t="t" r="r" b="b"/>
            <a:pathLst>
              <a:path w="29209">
                <a:moveTo>
                  <a:pt x="0" y="0"/>
                </a:moveTo>
                <a:lnTo>
                  <a:pt x="29209" y="0"/>
                </a:lnTo>
              </a:path>
            </a:pathLst>
          </a:custGeom>
          <a:ln w="3047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934719" y="2638425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0" y="0"/>
                </a:moveTo>
                <a:lnTo>
                  <a:pt x="27940" y="0"/>
                </a:lnTo>
              </a:path>
            </a:pathLst>
          </a:custGeom>
          <a:ln w="3047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900430" y="2615565"/>
            <a:ext cx="27939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3048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900430" y="2559050"/>
            <a:ext cx="27939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2921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900430" y="2501900"/>
            <a:ext cx="27939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2921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900430" y="2444750"/>
            <a:ext cx="27939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2921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900430" y="2388234"/>
            <a:ext cx="27939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3048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900430" y="2331084"/>
            <a:ext cx="27939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3048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900430" y="2274570"/>
            <a:ext cx="27939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2920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900430" y="2217420"/>
            <a:ext cx="27939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2920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900430" y="2160270"/>
            <a:ext cx="27939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2920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900430" y="2103754"/>
            <a:ext cx="27939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3048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900430" y="2046604"/>
            <a:ext cx="27939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3048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900430" y="1990090"/>
            <a:ext cx="27939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2920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900430" y="1932940"/>
            <a:ext cx="27939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2920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900430" y="1875790"/>
            <a:ext cx="27939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2920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900430" y="1819275"/>
            <a:ext cx="27939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3047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900430" y="1762759"/>
            <a:ext cx="27939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2920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900430" y="1705609"/>
            <a:ext cx="27939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2920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900430" y="1648459"/>
            <a:ext cx="27939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2920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900430" y="1591945"/>
            <a:ext cx="27939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3048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900430" y="1534795"/>
            <a:ext cx="27939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3048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900430" y="1478279"/>
            <a:ext cx="27939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2920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900430" y="1421129"/>
            <a:ext cx="27939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2920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900430" y="1363979"/>
            <a:ext cx="27939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29209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900430" y="1308735"/>
            <a:ext cx="27939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2794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900430" y="1288414"/>
            <a:ext cx="13969" cy="0"/>
          </a:xfrm>
          <a:custGeom>
            <a:avLst/>
            <a:gdLst/>
            <a:ahLst/>
            <a:cxnLst/>
            <a:rect l="l" t="t" r="r" b="b"/>
            <a:pathLst>
              <a:path w="13969">
                <a:moveTo>
                  <a:pt x="0" y="0"/>
                </a:moveTo>
                <a:lnTo>
                  <a:pt x="13969" y="0"/>
                </a:lnTo>
              </a:path>
            </a:pathLst>
          </a:custGeom>
          <a:ln w="1524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914400" y="1295400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0" y="0"/>
                </a:moveTo>
                <a:lnTo>
                  <a:pt x="27940" y="0"/>
                </a:lnTo>
              </a:path>
            </a:pathLst>
          </a:custGeom>
          <a:ln w="29210">
            <a:solidFill>
              <a:srgbClr val="B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16940" y="443158"/>
            <a:ext cx="1663805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0"/>
              </a:lnSpc>
              <a:spcBef>
                <a:spcPts val="229"/>
              </a:spcBef>
            </a:pPr>
            <a:r>
              <a:rPr sz="4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B</a:t>
            </a:r>
            <a:r>
              <a:rPr sz="4400" spc="9" dirty="0" smtClean="0">
                <a:solidFill>
                  <a:srgbClr val="732016"/>
                </a:solidFill>
                <a:latin typeface="Times New Roman"/>
                <a:cs typeface="Times New Roman"/>
              </a:rPr>
              <a:t>o</a:t>
            </a:r>
            <a:r>
              <a:rPr sz="4400" spc="-4" dirty="0" smtClean="0">
                <a:solidFill>
                  <a:srgbClr val="732016"/>
                </a:solidFill>
                <a:latin typeface="Times New Roman"/>
                <a:cs typeface="Times New Roman"/>
              </a:rPr>
              <a:t>r</a:t>
            </a:r>
            <a:r>
              <a:rPr sz="4400" spc="9" dirty="0" smtClean="0">
                <a:solidFill>
                  <a:srgbClr val="732016"/>
                </a:solidFill>
                <a:latin typeface="Times New Roman"/>
                <a:cs typeface="Times New Roman"/>
              </a:rPr>
              <a:t>d</a:t>
            </a:r>
            <a:r>
              <a:rPr sz="4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e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r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10662" y="443158"/>
            <a:ext cx="4354888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0"/>
              </a:lnSpc>
              <a:spcBef>
                <a:spcPts val="229"/>
              </a:spcBef>
            </a:pPr>
            <a:r>
              <a:rPr sz="4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(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t</a:t>
            </a:r>
            <a:r>
              <a:rPr sz="4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o</a:t>
            </a:r>
            <a:r>
              <a:rPr sz="4400" spc="9" dirty="0" smtClean="0">
                <a:solidFill>
                  <a:srgbClr val="732016"/>
                </a:solidFill>
                <a:latin typeface="Times New Roman"/>
                <a:cs typeface="Times New Roman"/>
              </a:rPr>
              <a:t>p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, </a:t>
            </a:r>
            <a:r>
              <a:rPr sz="4400" spc="-4" dirty="0" smtClean="0">
                <a:solidFill>
                  <a:srgbClr val="732016"/>
                </a:solidFill>
                <a:latin typeface="Times New Roman"/>
                <a:cs typeface="Times New Roman"/>
              </a:rPr>
              <a:t>r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i</a:t>
            </a:r>
            <a:r>
              <a:rPr sz="4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g</a:t>
            </a:r>
            <a:r>
              <a:rPr sz="4400" spc="9" dirty="0" smtClean="0">
                <a:solidFill>
                  <a:srgbClr val="732016"/>
                </a:solidFill>
                <a:latin typeface="Times New Roman"/>
                <a:cs typeface="Times New Roman"/>
              </a:rPr>
              <a:t>h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t, </a:t>
            </a:r>
            <a:r>
              <a:rPr sz="4400" spc="9" dirty="0" smtClean="0">
                <a:solidFill>
                  <a:srgbClr val="732016"/>
                </a:solidFill>
                <a:latin typeface="Times New Roman"/>
                <a:cs typeface="Times New Roman"/>
              </a:rPr>
              <a:t>bo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t</a:t>
            </a:r>
            <a:r>
              <a:rPr sz="4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t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om,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96684" y="443158"/>
            <a:ext cx="1040650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0"/>
              </a:lnSpc>
              <a:spcBef>
                <a:spcPts val="229"/>
              </a:spcBef>
            </a:pP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le</a:t>
            </a:r>
            <a:r>
              <a:rPr sz="4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f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t)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62020" y="1851178"/>
            <a:ext cx="61976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sz="3600" spc="0" baseline="4904" dirty="0" smtClean="0">
                <a:latin typeface="Courier New"/>
                <a:cs typeface="Courier New"/>
              </a:rPr>
              <a:t>div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93540" y="1851178"/>
            <a:ext cx="153416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sz="3600" spc="0" baseline="4904" dirty="0" smtClean="0">
                <a:latin typeface="Courier New"/>
                <a:cs typeface="Courier New"/>
              </a:rPr>
              <a:t>id=“box”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5669" y="2978232"/>
            <a:ext cx="1622767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2000" spc="4" dirty="0" smtClean="0">
                <a:latin typeface="Times New Roman"/>
                <a:cs typeface="Times New Roman"/>
              </a:rPr>
              <a:t>Y</a:t>
            </a:r>
            <a:r>
              <a:rPr sz="2000" spc="9" dirty="0" smtClean="0">
                <a:latin typeface="Times New Roman"/>
                <a:cs typeface="Times New Roman"/>
              </a:rPr>
              <a:t>o</a:t>
            </a:r>
            <a:r>
              <a:rPr sz="2000" spc="0" dirty="0" smtClean="0">
                <a:latin typeface="Times New Roman"/>
                <a:cs typeface="Times New Roman"/>
              </a:rPr>
              <a:t>u</a:t>
            </a:r>
            <a:r>
              <a:rPr sz="2000" spc="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can</a:t>
            </a:r>
            <a:r>
              <a:rPr sz="2000" spc="9" dirty="0" smtClean="0">
                <a:latin typeface="Times New Roman"/>
                <a:cs typeface="Times New Roman"/>
              </a:rPr>
              <a:t> d</a:t>
            </a:r>
            <a:r>
              <a:rPr sz="2000" spc="0" dirty="0" smtClean="0">
                <a:latin typeface="Times New Roman"/>
                <a:cs typeface="Times New Roman"/>
              </a:rPr>
              <a:t>e</a:t>
            </a:r>
            <a:r>
              <a:rPr sz="2000" spc="4" dirty="0" smtClean="0">
                <a:latin typeface="Times New Roman"/>
                <a:cs typeface="Times New Roman"/>
              </a:rPr>
              <a:t>f</a:t>
            </a:r>
            <a:r>
              <a:rPr sz="2000" spc="-4" dirty="0" smtClean="0">
                <a:latin typeface="Times New Roman"/>
                <a:cs typeface="Times New Roman"/>
              </a:rPr>
              <a:t>i</a:t>
            </a:r>
            <a:r>
              <a:rPr sz="2000" spc="9" dirty="0" smtClean="0">
                <a:latin typeface="Times New Roman"/>
                <a:cs typeface="Times New Roman"/>
              </a:rPr>
              <a:t>n</a:t>
            </a:r>
            <a:r>
              <a:rPr sz="2000" spc="0" dirty="0" smtClean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38729" y="2978232"/>
            <a:ext cx="2025143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2000" spc="-4" dirty="0" smtClean="0">
                <a:latin typeface="Times New Roman"/>
                <a:cs typeface="Times New Roman"/>
              </a:rPr>
              <a:t>t</a:t>
            </a:r>
            <a:r>
              <a:rPr sz="2000" spc="9" dirty="0" smtClean="0">
                <a:latin typeface="Times New Roman"/>
                <a:cs typeface="Times New Roman"/>
              </a:rPr>
              <a:t>h</a:t>
            </a:r>
            <a:r>
              <a:rPr sz="2000" spc="0" dirty="0" smtClean="0">
                <a:latin typeface="Times New Roman"/>
                <a:cs typeface="Times New Roman"/>
              </a:rPr>
              <a:t>e e</a:t>
            </a:r>
            <a:r>
              <a:rPr sz="2000" spc="9" dirty="0" smtClean="0">
                <a:latin typeface="Times New Roman"/>
                <a:cs typeface="Times New Roman"/>
              </a:rPr>
              <a:t>n</a:t>
            </a:r>
            <a:r>
              <a:rPr sz="2000" spc="-4" dirty="0" smtClean="0">
                <a:latin typeface="Times New Roman"/>
                <a:cs typeface="Times New Roman"/>
              </a:rPr>
              <a:t>ti</a:t>
            </a:r>
            <a:r>
              <a:rPr sz="2000" spc="4" dirty="0" smtClean="0">
                <a:latin typeface="Times New Roman"/>
                <a:cs typeface="Times New Roman"/>
              </a:rPr>
              <a:t>r</a:t>
            </a:r>
            <a:r>
              <a:rPr sz="2000" spc="0" dirty="0" smtClean="0">
                <a:latin typeface="Times New Roman"/>
                <a:cs typeface="Times New Roman"/>
              </a:rPr>
              <a:t>e</a:t>
            </a:r>
            <a:r>
              <a:rPr sz="2000" spc="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b</a:t>
            </a:r>
            <a:r>
              <a:rPr sz="2000" spc="9" dirty="0" smtClean="0">
                <a:latin typeface="Times New Roman"/>
                <a:cs typeface="Times New Roman"/>
              </a:rPr>
              <a:t>o</a:t>
            </a:r>
            <a:r>
              <a:rPr sz="2000" spc="14" dirty="0" smtClean="0">
                <a:latin typeface="Times New Roman"/>
                <a:cs typeface="Times New Roman"/>
              </a:rPr>
              <a:t>r</a:t>
            </a:r>
            <a:r>
              <a:rPr sz="2000" spc="0" dirty="0" smtClean="0">
                <a:latin typeface="Times New Roman"/>
                <a:cs typeface="Times New Roman"/>
              </a:rPr>
              <a:t>der</a:t>
            </a:r>
            <a:r>
              <a:rPr sz="2000" spc="1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or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35270" y="3043828"/>
            <a:ext cx="1568450" cy="5854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90">
              <a:lnSpc>
                <a:spcPts val="1964"/>
              </a:lnSpc>
              <a:spcBef>
                <a:spcPts val="98"/>
              </a:spcBef>
            </a:pPr>
            <a:r>
              <a:rPr sz="2700" spc="0" baseline="4904" dirty="0" smtClean="0">
                <a:latin typeface="Courier New"/>
                <a:cs typeface="Courier New"/>
              </a:rPr>
              <a:t>#box {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472"/>
              </a:spcBef>
            </a:pPr>
            <a:r>
              <a:rPr sz="1800" spc="0" dirty="0" smtClean="0">
                <a:latin typeface="Courier New"/>
                <a:cs typeface="Courier New"/>
              </a:rPr>
              <a:t>border: red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5669" y="3283032"/>
            <a:ext cx="4053840" cy="1193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2000" spc="9" dirty="0" smtClean="0">
                <a:latin typeface="Times New Roman"/>
                <a:cs typeface="Times New Roman"/>
              </a:rPr>
              <a:t>on</a:t>
            </a:r>
            <a:r>
              <a:rPr sz="2000" spc="-4" dirty="0" smtClean="0">
                <a:latin typeface="Times New Roman"/>
                <a:cs typeface="Times New Roman"/>
              </a:rPr>
              <a:t>l</a:t>
            </a:r>
            <a:r>
              <a:rPr sz="2000" spc="0" dirty="0" smtClean="0">
                <a:latin typeface="Times New Roman"/>
                <a:cs typeface="Times New Roman"/>
              </a:rPr>
              <a:t>y</a:t>
            </a:r>
            <a:r>
              <a:rPr sz="2000" spc="9" dirty="0" smtClean="0">
                <a:latin typeface="Times New Roman"/>
                <a:cs typeface="Times New Roman"/>
              </a:rPr>
              <a:t> </a:t>
            </a:r>
            <a:r>
              <a:rPr sz="2000" spc="-4" dirty="0" smtClean="0">
                <a:latin typeface="Times New Roman"/>
                <a:cs typeface="Times New Roman"/>
              </a:rPr>
              <a:t>t</a:t>
            </a:r>
            <a:r>
              <a:rPr sz="2000" spc="9" dirty="0" smtClean="0">
                <a:latin typeface="Times New Roman"/>
                <a:cs typeface="Times New Roman"/>
              </a:rPr>
              <a:t>h</a:t>
            </a:r>
            <a:r>
              <a:rPr sz="2000" spc="0" dirty="0" smtClean="0">
                <a:latin typeface="Times New Roman"/>
                <a:cs typeface="Times New Roman"/>
              </a:rPr>
              <a:t>e </a:t>
            </a:r>
            <a:r>
              <a:rPr sz="2000" spc="-4" dirty="0" smtClean="0">
                <a:latin typeface="Times New Roman"/>
                <a:cs typeface="Times New Roman"/>
              </a:rPr>
              <a:t>t</a:t>
            </a:r>
            <a:r>
              <a:rPr sz="2000" spc="9" dirty="0" smtClean="0">
                <a:latin typeface="Times New Roman"/>
                <a:cs typeface="Times New Roman"/>
              </a:rPr>
              <a:t>op</a:t>
            </a:r>
            <a:r>
              <a:rPr sz="2000" spc="0" dirty="0" smtClean="0">
                <a:latin typeface="Times New Roman"/>
                <a:cs typeface="Times New Roman"/>
              </a:rPr>
              <a:t>,</a:t>
            </a:r>
            <a:r>
              <a:rPr sz="2000" spc="9" dirty="0" smtClean="0">
                <a:latin typeface="Times New Roman"/>
                <a:cs typeface="Times New Roman"/>
              </a:rPr>
              <a:t> b</a:t>
            </a:r>
            <a:r>
              <a:rPr sz="2000" spc="0" dirty="0" smtClean="0">
                <a:latin typeface="Times New Roman"/>
                <a:cs typeface="Times New Roman"/>
              </a:rPr>
              <a:t>o</a:t>
            </a:r>
            <a:r>
              <a:rPr sz="2000" spc="4" dirty="0" smtClean="0">
                <a:latin typeface="Times New Roman"/>
                <a:cs typeface="Times New Roman"/>
              </a:rPr>
              <a:t>t</a:t>
            </a:r>
            <a:r>
              <a:rPr sz="2000" spc="-4" dirty="0" smtClean="0">
                <a:latin typeface="Times New Roman"/>
                <a:cs typeface="Times New Roman"/>
              </a:rPr>
              <a:t>t</a:t>
            </a:r>
            <a:r>
              <a:rPr sz="2000" spc="9" dirty="0" smtClean="0">
                <a:latin typeface="Times New Roman"/>
                <a:cs typeface="Times New Roman"/>
              </a:rPr>
              <a:t>o</a:t>
            </a:r>
            <a:r>
              <a:rPr sz="2000" spc="4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, </a:t>
            </a:r>
            <a:r>
              <a:rPr sz="2000" spc="4" dirty="0" smtClean="0">
                <a:latin typeface="Times New Roman"/>
                <a:cs typeface="Times New Roman"/>
              </a:rPr>
              <a:t>l</a:t>
            </a:r>
            <a:r>
              <a:rPr sz="2000" spc="-9" dirty="0" smtClean="0">
                <a:latin typeface="Times New Roman"/>
                <a:cs typeface="Times New Roman"/>
              </a:rPr>
              <a:t>e</a:t>
            </a:r>
            <a:r>
              <a:rPr sz="2000" spc="14" dirty="0" smtClean="0">
                <a:latin typeface="Times New Roman"/>
                <a:cs typeface="Times New Roman"/>
              </a:rPr>
              <a:t>f</a:t>
            </a:r>
            <a:r>
              <a:rPr sz="2000" spc="-4" dirty="0" smtClean="0">
                <a:latin typeface="Times New Roman"/>
                <a:cs typeface="Times New Roman"/>
              </a:rPr>
              <a:t>t</a:t>
            </a:r>
            <a:r>
              <a:rPr sz="2000" spc="0" dirty="0" smtClean="0">
                <a:latin typeface="Times New Roman"/>
                <a:cs typeface="Times New Roman"/>
              </a:rPr>
              <a:t>,</a:t>
            </a:r>
            <a:r>
              <a:rPr sz="2000" spc="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or</a:t>
            </a:r>
            <a:r>
              <a:rPr sz="2000" spc="14" dirty="0" smtClean="0">
                <a:latin typeface="Times New Roman"/>
                <a:cs typeface="Times New Roman"/>
              </a:rPr>
              <a:t> </a:t>
            </a:r>
            <a:r>
              <a:rPr sz="2000" spc="4" dirty="0" smtClean="0">
                <a:latin typeface="Times New Roman"/>
                <a:cs typeface="Times New Roman"/>
              </a:rPr>
              <a:t>r</a:t>
            </a:r>
            <a:r>
              <a:rPr sz="2000" spc="-4" dirty="0" smtClean="0">
                <a:latin typeface="Times New Roman"/>
                <a:cs typeface="Times New Roman"/>
              </a:rPr>
              <a:t>i</a:t>
            </a:r>
            <a:r>
              <a:rPr sz="2000" spc="9" dirty="0" smtClean="0">
                <a:latin typeface="Times New Roman"/>
                <a:cs typeface="Times New Roman"/>
              </a:rPr>
              <a:t>gh</a:t>
            </a:r>
            <a:r>
              <a:rPr sz="2000" spc="-4" dirty="0" smtClean="0">
                <a:latin typeface="Times New Roman"/>
                <a:cs typeface="Times New Roman"/>
              </a:rPr>
              <a:t>t</a:t>
            </a:r>
            <a:r>
              <a:rPr sz="2000" spc="0" dirty="0" smtClean="0">
                <a:latin typeface="Times New Roman"/>
                <a:cs typeface="Times New Roman"/>
              </a:rPr>
              <a:t>.</a:t>
            </a:r>
            <a:r>
              <a:rPr sz="2000" spc="9" dirty="0" smtClean="0">
                <a:latin typeface="Times New Roman"/>
                <a:cs typeface="Times New Roman"/>
              </a:rPr>
              <a:t> </a:t>
            </a:r>
            <a:r>
              <a:rPr sz="2000" spc="4" dirty="0" smtClean="0">
                <a:latin typeface="Times New Roman"/>
                <a:cs typeface="Times New Roman"/>
              </a:rPr>
              <a:t>Y</a:t>
            </a:r>
            <a:r>
              <a:rPr sz="2000" spc="9" dirty="0" smtClean="0">
                <a:latin typeface="Times New Roman"/>
                <a:cs typeface="Times New Roman"/>
              </a:rPr>
              <a:t>o</a:t>
            </a:r>
            <a:r>
              <a:rPr sz="2000" spc="0" dirty="0" smtClean="0">
                <a:latin typeface="Times New Roman"/>
                <a:cs typeface="Times New Roman"/>
              </a:rPr>
              <a:t>u</a:t>
            </a:r>
            <a:endParaRPr sz="2000">
              <a:latin typeface="Times New Roman"/>
              <a:cs typeface="Times New Roman"/>
            </a:endParaRPr>
          </a:p>
          <a:p>
            <a:pPr marL="12700" marR="151004">
              <a:lnSpc>
                <a:spcPct val="100041"/>
              </a:lnSpc>
            </a:pPr>
            <a:r>
              <a:rPr sz="2000" spc="0" dirty="0" smtClean="0">
                <a:latin typeface="Times New Roman"/>
                <a:cs typeface="Times New Roman"/>
              </a:rPr>
              <a:t>can</a:t>
            </a:r>
            <a:r>
              <a:rPr sz="2000" spc="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a</a:t>
            </a:r>
            <a:r>
              <a:rPr sz="2000" spc="-4" dirty="0" smtClean="0">
                <a:latin typeface="Times New Roman"/>
                <a:cs typeface="Times New Roman"/>
              </a:rPr>
              <a:t>l</a:t>
            </a:r>
            <a:r>
              <a:rPr sz="2000" spc="0" dirty="0" smtClean="0">
                <a:latin typeface="Times New Roman"/>
                <a:cs typeface="Times New Roman"/>
              </a:rPr>
              <a:t>so</a:t>
            </a:r>
            <a:r>
              <a:rPr sz="2000" spc="9" dirty="0" smtClean="0">
                <a:latin typeface="Times New Roman"/>
                <a:cs typeface="Times New Roman"/>
              </a:rPr>
              <a:t> d</a:t>
            </a:r>
            <a:r>
              <a:rPr sz="2000" spc="0" dirty="0" smtClean="0">
                <a:latin typeface="Times New Roman"/>
                <a:cs typeface="Times New Roman"/>
              </a:rPr>
              <a:t>e</a:t>
            </a:r>
            <a:r>
              <a:rPr sz="2000" spc="4" dirty="0" smtClean="0">
                <a:latin typeface="Times New Roman"/>
                <a:cs typeface="Times New Roman"/>
              </a:rPr>
              <a:t>f</a:t>
            </a:r>
            <a:r>
              <a:rPr sz="2000" spc="-4" dirty="0" smtClean="0">
                <a:latin typeface="Times New Roman"/>
                <a:cs typeface="Times New Roman"/>
              </a:rPr>
              <a:t>i</a:t>
            </a:r>
            <a:r>
              <a:rPr sz="2000" spc="9" dirty="0" smtClean="0">
                <a:latin typeface="Times New Roman"/>
                <a:cs typeface="Times New Roman"/>
              </a:rPr>
              <a:t>n</a:t>
            </a:r>
            <a:r>
              <a:rPr sz="2000" spc="0" dirty="0" smtClean="0">
                <a:latin typeface="Times New Roman"/>
                <a:cs typeface="Times New Roman"/>
              </a:rPr>
              <a:t>e </a:t>
            </a:r>
            <a:r>
              <a:rPr sz="2000" spc="-4" dirty="0" smtClean="0">
                <a:latin typeface="Times New Roman"/>
                <a:cs typeface="Times New Roman"/>
              </a:rPr>
              <a:t>t</a:t>
            </a:r>
            <a:r>
              <a:rPr sz="2000" spc="9" dirty="0" smtClean="0">
                <a:latin typeface="Times New Roman"/>
                <a:cs typeface="Times New Roman"/>
              </a:rPr>
              <a:t>h</a:t>
            </a:r>
            <a:r>
              <a:rPr sz="2000" spc="0" dirty="0" smtClean="0">
                <a:latin typeface="Times New Roman"/>
                <a:cs typeface="Times New Roman"/>
              </a:rPr>
              <a:t>e </a:t>
            </a:r>
            <a:r>
              <a:rPr sz="2000" spc="9" dirty="0" smtClean="0">
                <a:latin typeface="Times New Roman"/>
                <a:cs typeface="Times New Roman"/>
              </a:rPr>
              <a:t>bo</a:t>
            </a:r>
            <a:r>
              <a:rPr sz="2000" spc="4" dirty="0" smtClean="0">
                <a:latin typeface="Times New Roman"/>
                <a:cs typeface="Times New Roman"/>
              </a:rPr>
              <a:t>r</a:t>
            </a:r>
            <a:r>
              <a:rPr sz="2000" spc="9" dirty="0" smtClean="0">
                <a:latin typeface="Times New Roman"/>
                <a:cs typeface="Times New Roman"/>
              </a:rPr>
              <a:t>d</a:t>
            </a:r>
            <a:r>
              <a:rPr sz="2000" spc="0" dirty="0" smtClean="0">
                <a:latin typeface="Times New Roman"/>
                <a:cs typeface="Times New Roman"/>
              </a:rPr>
              <a:t>er </a:t>
            </a:r>
            <a:r>
              <a:rPr sz="2000" spc="9" dirty="0" smtClean="0">
                <a:latin typeface="Times New Roman"/>
                <a:cs typeface="Times New Roman"/>
              </a:rPr>
              <a:t>u</a:t>
            </a:r>
            <a:r>
              <a:rPr sz="2000" spc="0" dirty="0" smtClean="0">
                <a:latin typeface="Times New Roman"/>
                <a:cs typeface="Times New Roman"/>
              </a:rPr>
              <a:t>s</a:t>
            </a:r>
            <a:r>
              <a:rPr sz="2000" spc="-4" dirty="0" smtClean="0">
                <a:latin typeface="Times New Roman"/>
                <a:cs typeface="Times New Roman"/>
              </a:rPr>
              <a:t>i</a:t>
            </a:r>
            <a:r>
              <a:rPr sz="2000" spc="9" dirty="0" smtClean="0">
                <a:latin typeface="Times New Roman"/>
                <a:cs typeface="Times New Roman"/>
              </a:rPr>
              <a:t>n</a:t>
            </a:r>
            <a:r>
              <a:rPr sz="2000" spc="0" dirty="0" smtClean="0">
                <a:latin typeface="Times New Roman"/>
                <a:cs typeface="Times New Roman"/>
              </a:rPr>
              <a:t>g</a:t>
            </a:r>
            <a:r>
              <a:rPr sz="2000" spc="9" dirty="0" smtClean="0">
                <a:latin typeface="Times New Roman"/>
                <a:cs typeface="Times New Roman"/>
              </a:rPr>
              <a:t> on</a:t>
            </a:r>
            <a:r>
              <a:rPr sz="2000" spc="0" dirty="0" smtClean="0">
                <a:latin typeface="Times New Roman"/>
                <a:cs typeface="Times New Roman"/>
              </a:rPr>
              <a:t>e </a:t>
            </a:r>
            <a:r>
              <a:rPr sz="2000" spc="9" dirty="0" smtClean="0">
                <a:latin typeface="Times New Roman"/>
                <a:cs typeface="Times New Roman"/>
              </a:rPr>
              <a:t>d</a:t>
            </a:r>
            <a:r>
              <a:rPr sz="2000" spc="0" dirty="0" smtClean="0">
                <a:latin typeface="Times New Roman"/>
                <a:cs typeface="Times New Roman"/>
              </a:rPr>
              <a:t>e</a:t>
            </a:r>
            <a:r>
              <a:rPr sz="2000" spc="-9" dirty="0" smtClean="0">
                <a:latin typeface="Times New Roman"/>
                <a:cs typeface="Times New Roman"/>
              </a:rPr>
              <a:t>c</a:t>
            </a:r>
            <a:r>
              <a:rPr sz="2000" spc="4" dirty="0" smtClean="0">
                <a:latin typeface="Times New Roman"/>
                <a:cs typeface="Times New Roman"/>
              </a:rPr>
              <a:t>l</a:t>
            </a:r>
            <a:r>
              <a:rPr sz="2000" spc="-9" dirty="0" smtClean="0">
                <a:latin typeface="Times New Roman"/>
                <a:cs typeface="Times New Roman"/>
              </a:rPr>
              <a:t>a</a:t>
            </a:r>
            <a:r>
              <a:rPr sz="2000" spc="14" dirty="0" smtClean="0">
                <a:latin typeface="Times New Roman"/>
                <a:cs typeface="Times New Roman"/>
              </a:rPr>
              <a:t>r</a:t>
            </a:r>
            <a:r>
              <a:rPr sz="2000" spc="-9" dirty="0" smtClean="0">
                <a:latin typeface="Times New Roman"/>
                <a:cs typeface="Times New Roman"/>
              </a:rPr>
              <a:t>a</a:t>
            </a:r>
            <a:r>
              <a:rPr sz="2000" spc="4" dirty="0" smtClean="0">
                <a:latin typeface="Times New Roman"/>
                <a:cs typeface="Times New Roman"/>
              </a:rPr>
              <a:t>t</a:t>
            </a:r>
            <a:r>
              <a:rPr sz="2000" spc="-4" dirty="0" smtClean="0">
                <a:latin typeface="Times New Roman"/>
                <a:cs typeface="Times New Roman"/>
              </a:rPr>
              <a:t>i</a:t>
            </a:r>
            <a:r>
              <a:rPr sz="2000" spc="9" dirty="0" smtClean="0">
                <a:latin typeface="Times New Roman"/>
                <a:cs typeface="Times New Roman"/>
              </a:rPr>
              <a:t>o</a:t>
            </a:r>
            <a:r>
              <a:rPr sz="2000" spc="0" dirty="0" smtClean="0">
                <a:latin typeface="Times New Roman"/>
                <a:cs typeface="Times New Roman"/>
              </a:rPr>
              <a:t>n.</a:t>
            </a:r>
            <a:r>
              <a:rPr sz="2000" spc="9" dirty="0" smtClean="0">
                <a:latin typeface="Times New Roman"/>
                <a:cs typeface="Times New Roman"/>
              </a:rPr>
              <a:t> T</a:t>
            </a:r>
            <a:r>
              <a:rPr sz="2000" spc="0" dirty="0" smtClean="0">
                <a:latin typeface="Times New Roman"/>
                <a:cs typeface="Times New Roman"/>
              </a:rPr>
              <a:t>he</a:t>
            </a:r>
            <a:r>
              <a:rPr sz="2000" spc="9" dirty="0" smtClean="0">
                <a:latin typeface="Times New Roman"/>
                <a:cs typeface="Times New Roman"/>
              </a:rPr>
              <a:t> </a:t>
            </a:r>
            <a:r>
              <a:rPr sz="2000" spc="-9" dirty="0" smtClean="0">
                <a:latin typeface="Times New Roman"/>
                <a:cs typeface="Times New Roman"/>
              </a:rPr>
              <a:t>c</a:t>
            </a:r>
            <a:r>
              <a:rPr sz="2000" spc="9" dirty="0" smtClean="0">
                <a:latin typeface="Times New Roman"/>
                <a:cs typeface="Times New Roman"/>
              </a:rPr>
              <a:t>od</a:t>
            </a:r>
            <a:r>
              <a:rPr sz="2000" spc="0" dirty="0" smtClean="0">
                <a:latin typeface="Times New Roman"/>
                <a:cs typeface="Times New Roman"/>
              </a:rPr>
              <a:t>e c</a:t>
            </a:r>
            <a:r>
              <a:rPr sz="2000" spc="9" dirty="0" smtClean="0">
                <a:latin typeface="Times New Roman"/>
                <a:cs typeface="Times New Roman"/>
              </a:rPr>
              <a:t>ou</a:t>
            </a:r>
            <a:r>
              <a:rPr sz="2000" spc="-4" dirty="0" smtClean="0">
                <a:latin typeface="Times New Roman"/>
                <a:cs typeface="Times New Roman"/>
              </a:rPr>
              <a:t>l</a:t>
            </a:r>
            <a:r>
              <a:rPr sz="2000" spc="0" dirty="0" smtClean="0">
                <a:latin typeface="Times New Roman"/>
                <a:cs typeface="Times New Roman"/>
              </a:rPr>
              <a:t>d</a:t>
            </a:r>
            <a:r>
              <a:rPr sz="2000" spc="9" dirty="0" smtClean="0">
                <a:latin typeface="Times New Roman"/>
                <a:cs typeface="Times New Roman"/>
              </a:rPr>
              <a:t> b</a:t>
            </a:r>
            <a:r>
              <a:rPr sz="2000" spc="0" dirty="0" smtClean="0">
                <a:latin typeface="Times New Roman"/>
                <a:cs typeface="Times New Roman"/>
              </a:rPr>
              <a:t>e a</a:t>
            </a:r>
            <a:r>
              <a:rPr sz="2000" spc="9" dirty="0" smtClean="0">
                <a:latin typeface="Times New Roman"/>
                <a:cs typeface="Times New Roman"/>
              </a:rPr>
              <a:t>n</a:t>
            </a:r>
            <a:r>
              <a:rPr sz="2000" spc="0" dirty="0" smtClean="0">
                <a:latin typeface="Times New Roman"/>
                <a:cs typeface="Times New Roman"/>
              </a:rPr>
              <a:t>y</a:t>
            </a:r>
            <a:r>
              <a:rPr sz="2000" spc="9" dirty="0" smtClean="0">
                <a:latin typeface="Times New Roman"/>
                <a:cs typeface="Times New Roman"/>
              </a:rPr>
              <a:t> o</a:t>
            </a:r>
            <a:r>
              <a:rPr sz="2000" spc="0" dirty="0" smtClean="0">
                <a:latin typeface="Times New Roman"/>
                <a:cs typeface="Times New Roman"/>
              </a:rPr>
              <a:t>f </a:t>
            </a:r>
            <a:r>
              <a:rPr sz="2000" spc="-4" dirty="0" smtClean="0">
                <a:latin typeface="Times New Roman"/>
                <a:cs typeface="Times New Roman"/>
              </a:rPr>
              <a:t>t</a:t>
            </a:r>
            <a:r>
              <a:rPr sz="2000" spc="9" dirty="0" smtClean="0">
                <a:latin typeface="Times New Roman"/>
                <a:cs typeface="Times New Roman"/>
              </a:rPr>
              <a:t>h</a:t>
            </a:r>
            <a:r>
              <a:rPr sz="2000" spc="0" dirty="0" smtClean="0">
                <a:latin typeface="Times New Roman"/>
                <a:cs typeface="Times New Roman"/>
              </a:rPr>
              <a:t>e </a:t>
            </a:r>
            <a:r>
              <a:rPr sz="2000" spc="4" dirty="0" smtClean="0">
                <a:latin typeface="Times New Roman"/>
                <a:cs typeface="Times New Roman"/>
              </a:rPr>
              <a:t>f</a:t>
            </a:r>
            <a:r>
              <a:rPr sz="2000" spc="9" dirty="0" smtClean="0">
                <a:latin typeface="Times New Roman"/>
                <a:cs typeface="Times New Roman"/>
              </a:rPr>
              <a:t>o</a:t>
            </a:r>
            <a:r>
              <a:rPr sz="2000" spc="4" dirty="0" smtClean="0">
                <a:latin typeface="Times New Roman"/>
                <a:cs typeface="Times New Roman"/>
              </a:rPr>
              <a:t>l</a:t>
            </a:r>
            <a:r>
              <a:rPr sz="2000" spc="-4" dirty="0" smtClean="0">
                <a:latin typeface="Times New Roman"/>
                <a:cs typeface="Times New Roman"/>
              </a:rPr>
              <a:t>l</a:t>
            </a:r>
            <a:r>
              <a:rPr sz="2000" spc="0" dirty="0" smtClean="0">
                <a:latin typeface="Times New Roman"/>
                <a:cs typeface="Times New Roman"/>
              </a:rPr>
              <a:t>o</a:t>
            </a:r>
            <a:r>
              <a:rPr sz="2000" spc="14" dirty="0" smtClean="0">
                <a:latin typeface="Times New Roman"/>
                <a:cs typeface="Times New Roman"/>
              </a:rPr>
              <a:t>w</a:t>
            </a:r>
            <a:r>
              <a:rPr sz="2000" spc="-4" dirty="0" smtClean="0">
                <a:latin typeface="Times New Roman"/>
                <a:cs typeface="Times New Roman"/>
              </a:rPr>
              <a:t>i</a:t>
            </a:r>
            <a:r>
              <a:rPr sz="2000" spc="9" dirty="0" smtClean="0">
                <a:latin typeface="Times New Roman"/>
                <a:cs typeface="Times New Roman"/>
              </a:rPr>
              <a:t>n</a:t>
            </a:r>
            <a:r>
              <a:rPr sz="2000" spc="0" dirty="0" smtClean="0">
                <a:latin typeface="Times New Roman"/>
                <a:cs typeface="Times New Roman"/>
              </a:rPr>
              <a:t>g: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81190" y="3375298"/>
            <a:ext cx="156845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spc="0" baseline="4904" dirty="0" smtClean="0">
                <a:latin typeface="Courier New"/>
                <a:cs typeface="Courier New"/>
              </a:rPr>
              <a:t>dotted 1px;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35270" y="4034428"/>
            <a:ext cx="1847324" cy="12471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844">
              <a:lnSpc>
                <a:spcPts val="1964"/>
              </a:lnSpc>
              <a:spcBef>
                <a:spcPts val="98"/>
              </a:spcBef>
            </a:pPr>
            <a:r>
              <a:rPr sz="2700" spc="0" baseline="4904" dirty="0" smtClean="0">
                <a:latin typeface="Courier New"/>
                <a:cs typeface="Courier New"/>
              </a:rPr>
              <a:t>#box {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472"/>
              </a:spcBef>
            </a:pPr>
            <a:r>
              <a:rPr sz="1800" spc="0" dirty="0" smtClean="0">
                <a:latin typeface="Courier New"/>
                <a:cs typeface="Courier New"/>
              </a:rPr>
              <a:t>border-color: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570"/>
              </a:spcBef>
            </a:pPr>
            <a:r>
              <a:rPr sz="1800" spc="0" dirty="0" smtClean="0">
                <a:latin typeface="Courier New"/>
                <a:cs typeface="Courier New"/>
              </a:rPr>
              <a:t>border-style:</a:t>
            </a:r>
            <a:endParaRPr sz="1800">
              <a:latin typeface="Courier New"/>
              <a:cs typeface="Courier New"/>
            </a:endParaRPr>
          </a:p>
          <a:p>
            <a:pPr marL="12700" marR="4554">
              <a:lnSpc>
                <a:spcPct val="94401"/>
              </a:lnSpc>
              <a:spcBef>
                <a:spcPts val="560"/>
              </a:spcBef>
            </a:pPr>
            <a:r>
              <a:rPr sz="1800" spc="0" dirty="0" smtClean="0">
                <a:latin typeface="Courier New"/>
                <a:cs typeface="Courier New"/>
              </a:rPr>
              <a:t>border-width: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55509" y="4365898"/>
            <a:ext cx="1019810" cy="915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90">
              <a:lnSpc>
                <a:spcPts val="1964"/>
              </a:lnSpc>
              <a:spcBef>
                <a:spcPts val="98"/>
              </a:spcBef>
            </a:pPr>
            <a:r>
              <a:rPr sz="2700" spc="0" baseline="4904" dirty="0" smtClean="0">
                <a:latin typeface="Courier New"/>
                <a:cs typeface="Courier New"/>
              </a:rPr>
              <a:t>red;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472"/>
              </a:spcBef>
            </a:pPr>
            <a:r>
              <a:rPr sz="1800" spc="0" dirty="0" smtClean="0">
                <a:latin typeface="Courier New"/>
                <a:cs typeface="Courier New"/>
              </a:rPr>
              <a:t>dotted;</a:t>
            </a:r>
            <a:endParaRPr sz="1800">
              <a:latin typeface="Courier New"/>
              <a:cs typeface="Courier New"/>
            </a:endParaRPr>
          </a:p>
          <a:p>
            <a:pPr marL="12700" marR="34290">
              <a:lnSpc>
                <a:spcPct val="94401"/>
              </a:lnSpc>
              <a:spcBef>
                <a:spcPts val="560"/>
              </a:spcBef>
            </a:pPr>
            <a:r>
              <a:rPr sz="1800" spc="0" dirty="0" smtClean="0">
                <a:latin typeface="Courier New"/>
                <a:cs typeface="Courier New"/>
              </a:rPr>
              <a:t>2px;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14400" y="4743088"/>
            <a:ext cx="4166344" cy="19100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144">
              <a:lnSpc>
                <a:spcPts val="1964"/>
              </a:lnSpc>
              <a:spcBef>
                <a:spcPts val="98"/>
              </a:spcBef>
            </a:pPr>
            <a:r>
              <a:rPr sz="2700" spc="0" baseline="4904" dirty="0" smtClean="0">
                <a:latin typeface="Courier New"/>
                <a:cs typeface="Courier New"/>
              </a:rPr>
              <a:t>#box {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039"/>
              </a:lnSpc>
              <a:spcBef>
                <a:spcPts val="472"/>
              </a:spcBef>
            </a:pPr>
            <a:r>
              <a:rPr sz="1800" spc="0" dirty="0" smtClean="0">
                <a:latin typeface="Courier New"/>
                <a:cs typeface="Courier New"/>
              </a:rPr>
              <a:t>border-top: red dotted 1px; 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039"/>
              </a:lnSpc>
              <a:spcBef>
                <a:spcPts val="566"/>
              </a:spcBef>
            </a:pPr>
            <a:r>
              <a:rPr sz="1800" spc="0" dirty="0" smtClean="0">
                <a:latin typeface="Courier New"/>
                <a:cs typeface="Courier New"/>
              </a:rPr>
              <a:t>border-bottom: red dotted 1px; 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039"/>
              </a:lnSpc>
              <a:spcBef>
                <a:spcPts val="566"/>
              </a:spcBef>
            </a:pPr>
            <a:r>
              <a:rPr sz="1800" spc="0" dirty="0" smtClean="0">
                <a:latin typeface="Courier New"/>
                <a:cs typeface="Courier New"/>
              </a:rPr>
              <a:t>border-left: red dotted 1px; 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039"/>
              </a:lnSpc>
              <a:spcBef>
                <a:spcPts val="566"/>
              </a:spcBef>
            </a:pPr>
            <a:r>
              <a:rPr sz="1800" spc="0" dirty="0" smtClean="0">
                <a:latin typeface="Courier New"/>
                <a:cs typeface="Courier New"/>
              </a:rPr>
              <a:t>border-right: red dotted 1px;</a:t>
            </a:r>
            <a:endParaRPr sz="1800">
              <a:latin typeface="Courier New"/>
              <a:cs typeface="Courier New"/>
            </a:endParaRPr>
          </a:p>
          <a:p>
            <a:pPr marL="12700" marR="26144">
              <a:lnSpc>
                <a:spcPct val="94401"/>
              </a:lnSpc>
              <a:spcBef>
                <a:spcPts val="571"/>
              </a:spcBef>
            </a:pPr>
            <a:r>
              <a:rPr sz="1800" spc="0" dirty="0" smtClean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90600" y="3067050"/>
            <a:ext cx="3352800" cy="2590800"/>
          </a:xfrm>
          <a:custGeom>
            <a:avLst/>
            <a:gdLst/>
            <a:ahLst/>
            <a:cxnLst/>
            <a:rect l="l" t="t" r="r" b="b"/>
            <a:pathLst>
              <a:path w="3352800" h="2590800">
                <a:moveTo>
                  <a:pt x="1676400" y="2590800"/>
                </a:moveTo>
                <a:lnTo>
                  <a:pt x="3352800" y="2590800"/>
                </a:lnTo>
                <a:lnTo>
                  <a:pt x="3352800" y="0"/>
                </a:lnTo>
                <a:lnTo>
                  <a:pt x="0" y="0"/>
                </a:lnTo>
                <a:lnTo>
                  <a:pt x="0" y="2590800"/>
                </a:lnTo>
                <a:lnTo>
                  <a:pt x="1676400" y="2590800"/>
                </a:lnTo>
                <a:close/>
              </a:path>
            </a:pathLst>
          </a:custGeom>
          <a:solidFill>
            <a:srgbClr val="F3B2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90600" y="3067050"/>
            <a:ext cx="3352800" cy="2590800"/>
          </a:xfrm>
          <a:custGeom>
            <a:avLst/>
            <a:gdLst/>
            <a:ahLst/>
            <a:cxnLst/>
            <a:rect l="l" t="t" r="r" b="b"/>
            <a:pathLst>
              <a:path w="3352800" h="2590800">
                <a:moveTo>
                  <a:pt x="1676400" y="2590800"/>
                </a:moveTo>
                <a:lnTo>
                  <a:pt x="0" y="2590800"/>
                </a:lnTo>
                <a:lnTo>
                  <a:pt x="0" y="0"/>
                </a:lnTo>
                <a:lnTo>
                  <a:pt x="3352800" y="0"/>
                </a:lnTo>
                <a:lnTo>
                  <a:pt x="3352800" y="2590800"/>
                </a:lnTo>
                <a:lnTo>
                  <a:pt x="1676400" y="2590800"/>
                </a:lnTo>
                <a:close/>
              </a:path>
            </a:pathLst>
          </a:custGeom>
          <a:ln w="4780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219200" y="3295650"/>
            <a:ext cx="2895600" cy="2133600"/>
          </a:xfrm>
          <a:custGeom>
            <a:avLst/>
            <a:gdLst/>
            <a:ahLst/>
            <a:cxnLst/>
            <a:rect l="l" t="t" r="r" b="b"/>
            <a:pathLst>
              <a:path w="2895600" h="2133600">
                <a:moveTo>
                  <a:pt x="1447800" y="2133600"/>
                </a:moveTo>
                <a:lnTo>
                  <a:pt x="2895600" y="2133600"/>
                </a:lnTo>
                <a:lnTo>
                  <a:pt x="2895600" y="0"/>
                </a:lnTo>
                <a:lnTo>
                  <a:pt x="0" y="0"/>
                </a:lnTo>
                <a:lnTo>
                  <a:pt x="0" y="2133600"/>
                </a:lnTo>
                <a:lnTo>
                  <a:pt x="1447800" y="2133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916940" y="450778"/>
            <a:ext cx="7401470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0"/>
              </a:lnSpc>
              <a:spcBef>
                <a:spcPts val="229"/>
              </a:spcBef>
            </a:pPr>
            <a:r>
              <a:rPr sz="4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P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a</a:t>
            </a:r>
            <a:r>
              <a:rPr sz="4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d</a:t>
            </a:r>
            <a:r>
              <a:rPr sz="4400" spc="9" dirty="0" smtClean="0">
                <a:solidFill>
                  <a:srgbClr val="732016"/>
                </a:solidFill>
                <a:latin typeface="Times New Roman"/>
                <a:cs typeface="Times New Roman"/>
              </a:rPr>
              <a:t>d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i</a:t>
            </a:r>
            <a:r>
              <a:rPr sz="4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n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g </a:t>
            </a:r>
            <a:r>
              <a:rPr sz="4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(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t</a:t>
            </a:r>
            <a:r>
              <a:rPr sz="4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o</a:t>
            </a:r>
            <a:r>
              <a:rPr sz="4400" spc="9" dirty="0" smtClean="0">
                <a:solidFill>
                  <a:srgbClr val="732016"/>
                </a:solidFill>
                <a:latin typeface="Times New Roman"/>
                <a:cs typeface="Times New Roman"/>
              </a:rPr>
              <a:t>p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, </a:t>
            </a:r>
            <a:r>
              <a:rPr sz="4400" spc="-4" dirty="0" smtClean="0">
                <a:solidFill>
                  <a:srgbClr val="732016"/>
                </a:solidFill>
                <a:latin typeface="Times New Roman"/>
                <a:cs typeface="Times New Roman"/>
              </a:rPr>
              <a:t>r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i</a:t>
            </a:r>
            <a:r>
              <a:rPr sz="4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g</a:t>
            </a:r>
            <a:r>
              <a:rPr sz="4400" spc="9" dirty="0" smtClean="0">
                <a:solidFill>
                  <a:srgbClr val="732016"/>
                </a:solidFill>
                <a:latin typeface="Times New Roman"/>
                <a:cs typeface="Times New Roman"/>
              </a:rPr>
              <a:t>h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t, </a:t>
            </a:r>
            <a:r>
              <a:rPr sz="4400" spc="9" dirty="0" smtClean="0">
                <a:solidFill>
                  <a:srgbClr val="732016"/>
                </a:solidFill>
                <a:latin typeface="Times New Roman"/>
                <a:cs typeface="Times New Roman"/>
              </a:rPr>
              <a:t>bo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ttom, le</a:t>
            </a:r>
            <a:r>
              <a:rPr sz="4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f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t)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14400" y="1348822"/>
            <a:ext cx="6797040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2000" spc="9" dirty="0" smtClean="0">
                <a:latin typeface="Times New Roman"/>
                <a:cs typeface="Times New Roman"/>
              </a:rPr>
              <a:t>P</a:t>
            </a:r>
            <a:r>
              <a:rPr sz="2000" spc="-9" dirty="0" smtClean="0">
                <a:latin typeface="Times New Roman"/>
                <a:cs typeface="Times New Roman"/>
              </a:rPr>
              <a:t>a</a:t>
            </a:r>
            <a:r>
              <a:rPr sz="2000" spc="9" dirty="0" smtClean="0">
                <a:latin typeface="Times New Roman"/>
                <a:cs typeface="Times New Roman"/>
              </a:rPr>
              <a:t>dd</a:t>
            </a:r>
            <a:r>
              <a:rPr sz="2000" spc="-4" dirty="0" smtClean="0">
                <a:latin typeface="Times New Roman"/>
                <a:cs typeface="Times New Roman"/>
              </a:rPr>
              <a:t>i</a:t>
            </a:r>
            <a:r>
              <a:rPr sz="2000" spc="9" dirty="0" smtClean="0">
                <a:latin typeface="Times New Roman"/>
                <a:cs typeface="Times New Roman"/>
              </a:rPr>
              <a:t>n</a:t>
            </a:r>
            <a:r>
              <a:rPr sz="2000" spc="0" dirty="0" smtClean="0">
                <a:latin typeface="Times New Roman"/>
                <a:cs typeface="Times New Roman"/>
              </a:rPr>
              <a:t>g</a:t>
            </a:r>
            <a:r>
              <a:rPr sz="2000" spc="9" dirty="0" smtClean="0">
                <a:latin typeface="Times New Roman"/>
                <a:cs typeface="Times New Roman"/>
              </a:rPr>
              <a:t> </a:t>
            </a:r>
            <a:r>
              <a:rPr sz="2000" spc="-4" dirty="0" smtClean="0">
                <a:latin typeface="Times New Roman"/>
                <a:cs typeface="Times New Roman"/>
              </a:rPr>
              <a:t>i</a:t>
            </a:r>
            <a:r>
              <a:rPr sz="2000" spc="0" dirty="0" smtClean="0">
                <a:latin typeface="Times New Roman"/>
                <a:cs typeface="Times New Roman"/>
              </a:rPr>
              <a:t>s</a:t>
            </a:r>
            <a:r>
              <a:rPr sz="2000" spc="9" dirty="0" smtClean="0">
                <a:latin typeface="Times New Roman"/>
                <a:cs typeface="Times New Roman"/>
              </a:rPr>
              <a:t> </a:t>
            </a:r>
            <a:r>
              <a:rPr sz="2000" spc="-4" dirty="0" smtClean="0">
                <a:latin typeface="Times New Roman"/>
                <a:cs typeface="Times New Roman"/>
              </a:rPr>
              <a:t>t</a:t>
            </a:r>
            <a:r>
              <a:rPr sz="2000" spc="9" dirty="0" smtClean="0">
                <a:latin typeface="Times New Roman"/>
                <a:cs typeface="Times New Roman"/>
              </a:rPr>
              <a:t>h</a:t>
            </a:r>
            <a:r>
              <a:rPr sz="2000" spc="0" dirty="0" smtClean="0">
                <a:latin typeface="Times New Roman"/>
                <a:cs typeface="Times New Roman"/>
              </a:rPr>
              <a:t>e s</a:t>
            </a:r>
            <a:r>
              <a:rPr sz="2000" spc="9" dirty="0" smtClean="0">
                <a:latin typeface="Times New Roman"/>
                <a:cs typeface="Times New Roman"/>
              </a:rPr>
              <a:t>p</a:t>
            </a:r>
            <a:r>
              <a:rPr sz="2000" spc="0" dirty="0" smtClean="0">
                <a:latin typeface="Times New Roman"/>
                <a:cs typeface="Times New Roman"/>
              </a:rPr>
              <a:t>a</a:t>
            </a:r>
            <a:r>
              <a:rPr sz="2000" spc="-9" dirty="0" smtClean="0">
                <a:latin typeface="Times New Roman"/>
                <a:cs typeface="Times New Roman"/>
              </a:rPr>
              <a:t>c</a:t>
            </a:r>
            <a:r>
              <a:rPr sz="2000" spc="0" dirty="0" smtClean="0">
                <a:latin typeface="Times New Roman"/>
                <a:cs typeface="Times New Roman"/>
              </a:rPr>
              <a:t>e </a:t>
            </a:r>
            <a:r>
              <a:rPr sz="2000" spc="9" dirty="0" smtClean="0">
                <a:latin typeface="Times New Roman"/>
                <a:cs typeface="Times New Roman"/>
              </a:rPr>
              <a:t>b</a:t>
            </a:r>
            <a:r>
              <a:rPr sz="2000" spc="0" dirty="0" smtClean="0">
                <a:latin typeface="Times New Roman"/>
                <a:cs typeface="Times New Roman"/>
              </a:rPr>
              <a:t>e</a:t>
            </a:r>
            <a:r>
              <a:rPr sz="2000" spc="-4" dirty="0" smtClean="0">
                <a:latin typeface="Times New Roman"/>
                <a:cs typeface="Times New Roman"/>
              </a:rPr>
              <a:t>t</a:t>
            </a:r>
            <a:r>
              <a:rPr sz="2000" spc="4" dirty="0" smtClean="0">
                <a:latin typeface="Times New Roman"/>
                <a:cs typeface="Times New Roman"/>
              </a:rPr>
              <a:t>w</a:t>
            </a:r>
            <a:r>
              <a:rPr sz="2000" spc="0" dirty="0" smtClean="0">
                <a:latin typeface="Times New Roman"/>
                <a:cs typeface="Times New Roman"/>
              </a:rPr>
              <a:t>een</a:t>
            </a:r>
            <a:r>
              <a:rPr sz="2000" spc="9" dirty="0" smtClean="0">
                <a:latin typeface="Times New Roman"/>
                <a:cs typeface="Times New Roman"/>
              </a:rPr>
              <a:t> </a:t>
            </a:r>
            <a:r>
              <a:rPr sz="2000" spc="4" dirty="0" smtClean="0">
                <a:latin typeface="Times New Roman"/>
                <a:cs typeface="Times New Roman"/>
              </a:rPr>
              <a:t>t</a:t>
            </a:r>
            <a:r>
              <a:rPr sz="2000" spc="0" dirty="0" smtClean="0">
                <a:latin typeface="Times New Roman"/>
                <a:cs typeface="Times New Roman"/>
              </a:rPr>
              <a:t>he</a:t>
            </a:r>
            <a:r>
              <a:rPr sz="2000" spc="9" dirty="0" smtClean="0">
                <a:latin typeface="Times New Roman"/>
                <a:cs typeface="Times New Roman"/>
              </a:rPr>
              <a:t> </a:t>
            </a:r>
            <a:r>
              <a:rPr sz="2000" spc="-4" dirty="0" smtClean="0">
                <a:latin typeface="Times New Roman"/>
                <a:cs typeface="Times New Roman"/>
              </a:rPr>
              <a:t>t</a:t>
            </a:r>
            <a:r>
              <a:rPr sz="2000" spc="0" dirty="0" smtClean="0">
                <a:latin typeface="Times New Roman"/>
                <a:cs typeface="Times New Roman"/>
              </a:rPr>
              <a:t>ex</a:t>
            </a:r>
            <a:r>
              <a:rPr sz="2000" spc="4" dirty="0" smtClean="0">
                <a:latin typeface="Times New Roman"/>
                <a:cs typeface="Times New Roman"/>
              </a:rPr>
              <a:t>t</a:t>
            </a:r>
            <a:r>
              <a:rPr sz="2000" spc="-4" dirty="0" smtClean="0">
                <a:latin typeface="Times New Roman"/>
                <a:cs typeface="Times New Roman"/>
              </a:rPr>
              <a:t>/</a:t>
            </a:r>
            <a:r>
              <a:rPr sz="2000" spc="0" dirty="0" smtClean="0">
                <a:latin typeface="Times New Roman"/>
                <a:cs typeface="Times New Roman"/>
              </a:rPr>
              <a:t>co</a:t>
            </a:r>
            <a:r>
              <a:rPr sz="2000" spc="9" dirty="0" smtClean="0">
                <a:latin typeface="Times New Roman"/>
                <a:cs typeface="Times New Roman"/>
              </a:rPr>
              <a:t>n</a:t>
            </a:r>
            <a:r>
              <a:rPr sz="2000" spc="-4" dirty="0" smtClean="0">
                <a:latin typeface="Times New Roman"/>
                <a:cs typeface="Times New Roman"/>
              </a:rPr>
              <a:t>t</a:t>
            </a:r>
            <a:r>
              <a:rPr sz="2000" spc="0" dirty="0" smtClean="0">
                <a:latin typeface="Times New Roman"/>
                <a:cs typeface="Times New Roman"/>
              </a:rPr>
              <a:t>e</a:t>
            </a:r>
            <a:r>
              <a:rPr sz="2000" spc="9" dirty="0" smtClean="0">
                <a:latin typeface="Times New Roman"/>
                <a:cs typeface="Times New Roman"/>
              </a:rPr>
              <a:t>n</a:t>
            </a:r>
            <a:r>
              <a:rPr sz="2000" spc="0" dirty="0" smtClean="0">
                <a:latin typeface="Times New Roman"/>
                <a:cs typeface="Times New Roman"/>
              </a:rPr>
              <a:t>t</a:t>
            </a:r>
            <a:r>
              <a:rPr sz="2000" spc="-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a</a:t>
            </a:r>
            <a:r>
              <a:rPr sz="2000" spc="9" dirty="0" smtClean="0">
                <a:latin typeface="Times New Roman"/>
                <a:cs typeface="Times New Roman"/>
              </a:rPr>
              <a:t>n</a:t>
            </a:r>
            <a:r>
              <a:rPr sz="2000" spc="0" dirty="0" smtClean="0">
                <a:latin typeface="Times New Roman"/>
                <a:cs typeface="Times New Roman"/>
              </a:rPr>
              <a:t>d</a:t>
            </a:r>
            <a:r>
              <a:rPr sz="2000" spc="9" dirty="0" smtClean="0">
                <a:latin typeface="Times New Roman"/>
                <a:cs typeface="Times New Roman"/>
              </a:rPr>
              <a:t> </a:t>
            </a:r>
            <a:r>
              <a:rPr sz="2000" spc="-4" dirty="0" smtClean="0">
                <a:latin typeface="Times New Roman"/>
                <a:cs typeface="Times New Roman"/>
              </a:rPr>
              <a:t>t</a:t>
            </a:r>
            <a:r>
              <a:rPr sz="2000" spc="9" dirty="0" smtClean="0">
                <a:latin typeface="Times New Roman"/>
                <a:cs typeface="Times New Roman"/>
              </a:rPr>
              <a:t>h</a:t>
            </a:r>
            <a:r>
              <a:rPr sz="2000" spc="0" dirty="0" smtClean="0">
                <a:latin typeface="Times New Roman"/>
                <a:cs typeface="Times New Roman"/>
              </a:rPr>
              <a:t>e</a:t>
            </a:r>
            <a:r>
              <a:rPr sz="2000" spc="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b</a:t>
            </a:r>
            <a:r>
              <a:rPr sz="2000" spc="9" dirty="0" smtClean="0">
                <a:latin typeface="Times New Roman"/>
                <a:cs typeface="Times New Roman"/>
              </a:rPr>
              <a:t>o</a:t>
            </a:r>
            <a:r>
              <a:rPr sz="2000" spc="4" dirty="0" smtClean="0">
                <a:latin typeface="Times New Roman"/>
                <a:cs typeface="Times New Roman"/>
              </a:rPr>
              <a:t>r</a:t>
            </a:r>
            <a:r>
              <a:rPr sz="2000" spc="9" dirty="0" smtClean="0">
                <a:latin typeface="Times New Roman"/>
                <a:cs typeface="Times New Roman"/>
              </a:rPr>
              <a:t>d</a:t>
            </a:r>
            <a:r>
              <a:rPr sz="2000" spc="0" dirty="0" smtClean="0">
                <a:latin typeface="Times New Roman"/>
                <a:cs typeface="Times New Roman"/>
              </a:rPr>
              <a:t>e</a:t>
            </a:r>
            <a:r>
              <a:rPr sz="2000" spc="4" dirty="0" smtClean="0">
                <a:latin typeface="Times New Roman"/>
                <a:cs typeface="Times New Roman"/>
              </a:rPr>
              <a:t>r</a:t>
            </a:r>
            <a:r>
              <a:rPr sz="2000" spc="0" dirty="0" smtClean="0">
                <a:latin typeface="Times New Roman"/>
                <a:cs typeface="Times New Roman"/>
              </a:rPr>
              <a:t>.</a:t>
            </a:r>
            <a:r>
              <a:rPr sz="2000" spc="9" dirty="0" smtClean="0">
                <a:latin typeface="Times New Roman"/>
                <a:cs typeface="Times New Roman"/>
              </a:rPr>
              <a:t> </a:t>
            </a:r>
            <a:r>
              <a:rPr sz="2000" spc="4" dirty="0" smtClean="0">
                <a:latin typeface="Times New Roman"/>
                <a:cs typeface="Times New Roman"/>
              </a:rPr>
              <a:t>Y</a:t>
            </a:r>
            <a:r>
              <a:rPr sz="2000" spc="9" dirty="0" smtClean="0">
                <a:latin typeface="Times New Roman"/>
                <a:cs typeface="Times New Roman"/>
              </a:rPr>
              <a:t>o</a:t>
            </a:r>
            <a:r>
              <a:rPr sz="2000" spc="0" dirty="0" smtClean="0">
                <a:latin typeface="Times New Roman"/>
                <a:cs typeface="Times New Roman"/>
              </a:rPr>
              <a:t>u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712710" y="1348822"/>
            <a:ext cx="416559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can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14400" y="1653622"/>
            <a:ext cx="6345683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2000" spc="9" dirty="0" smtClean="0">
                <a:latin typeface="Times New Roman"/>
                <a:cs typeface="Times New Roman"/>
              </a:rPr>
              <a:t>u</a:t>
            </a:r>
            <a:r>
              <a:rPr sz="2000" spc="0" dirty="0" smtClean="0">
                <a:latin typeface="Times New Roman"/>
                <a:cs typeface="Times New Roman"/>
              </a:rPr>
              <a:t>se </a:t>
            </a:r>
            <a:r>
              <a:rPr sz="2000" spc="9" dirty="0" smtClean="0">
                <a:latin typeface="Times New Roman"/>
                <a:cs typeface="Times New Roman"/>
              </a:rPr>
              <a:t>p</a:t>
            </a:r>
            <a:r>
              <a:rPr sz="2000" spc="0" dirty="0" smtClean="0">
                <a:latin typeface="Times New Roman"/>
                <a:cs typeface="Times New Roman"/>
              </a:rPr>
              <a:t>ad</a:t>
            </a:r>
            <a:r>
              <a:rPr sz="2000" spc="9" dirty="0" smtClean="0">
                <a:latin typeface="Times New Roman"/>
                <a:cs typeface="Times New Roman"/>
              </a:rPr>
              <a:t>d</a:t>
            </a:r>
            <a:r>
              <a:rPr sz="2000" spc="-4" dirty="0" smtClean="0">
                <a:latin typeface="Times New Roman"/>
                <a:cs typeface="Times New Roman"/>
              </a:rPr>
              <a:t>i</a:t>
            </a:r>
            <a:r>
              <a:rPr sz="2000" spc="9" dirty="0" smtClean="0">
                <a:latin typeface="Times New Roman"/>
                <a:cs typeface="Times New Roman"/>
              </a:rPr>
              <a:t>n</a:t>
            </a:r>
            <a:r>
              <a:rPr sz="2000" spc="0" dirty="0" smtClean="0">
                <a:latin typeface="Times New Roman"/>
                <a:cs typeface="Times New Roman"/>
              </a:rPr>
              <a:t>g</a:t>
            </a:r>
            <a:r>
              <a:rPr sz="2000" spc="9" dirty="0" smtClean="0">
                <a:latin typeface="Times New Roman"/>
                <a:cs typeface="Times New Roman"/>
              </a:rPr>
              <a:t> </a:t>
            </a:r>
            <a:r>
              <a:rPr sz="2000" spc="14" dirty="0" smtClean="0">
                <a:latin typeface="Times New Roman"/>
                <a:cs typeface="Times New Roman"/>
              </a:rPr>
              <a:t>f</a:t>
            </a:r>
            <a:r>
              <a:rPr sz="2000" spc="0" dirty="0" smtClean="0">
                <a:latin typeface="Times New Roman"/>
                <a:cs typeface="Times New Roman"/>
              </a:rPr>
              <a:t>or</a:t>
            </a:r>
            <a:r>
              <a:rPr sz="2000" spc="1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a</a:t>
            </a:r>
            <a:r>
              <a:rPr sz="2000" spc="-4" dirty="0" smtClean="0">
                <a:latin typeface="Times New Roman"/>
                <a:cs typeface="Times New Roman"/>
              </a:rPr>
              <a:t>l</a:t>
            </a:r>
            <a:r>
              <a:rPr sz="2000" spc="0" dirty="0" smtClean="0">
                <a:latin typeface="Times New Roman"/>
                <a:cs typeface="Times New Roman"/>
              </a:rPr>
              <a:t>l </a:t>
            </a:r>
            <a:r>
              <a:rPr sz="2000" spc="-9" dirty="0" smtClean="0">
                <a:latin typeface="Times New Roman"/>
                <a:cs typeface="Times New Roman"/>
              </a:rPr>
              <a:t>a</a:t>
            </a:r>
            <a:r>
              <a:rPr sz="2000" spc="14" dirty="0" smtClean="0">
                <a:latin typeface="Times New Roman"/>
                <a:cs typeface="Times New Roman"/>
              </a:rPr>
              <a:t>r</a:t>
            </a:r>
            <a:r>
              <a:rPr sz="2000" spc="0" dirty="0" smtClean="0">
                <a:latin typeface="Times New Roman"/>
                <a:cs typeface="Times New Roman"/>
              </a:rPr>
              <a:t>o</a:t>
            </a:r>
            <a:r>
              <a:rPr sz="2000" spc="9" dirty="0" smtClean="0">
                <a:latin typeface="Times New Roman"/>
                <a:cs typeface="Times New Roman"/>
              </a:rPr>
              <a:t>un</a:t>
            </a:r>
            <a:r>
              <a:rPr sz="2000" spc="0" dirty="0" smtClean="0">
                <a:latin typeface="Times New Roman"/>
                <a:cs typeface="Times New Roman"/>
              </a:rPr>
              <a:t>d</a:t>
            </a:r>
            <a:r>
              <a:rPr sz="2000" spc="9" dirty="0" smtClean="0">
                <a:latin typeface="Times New Roman"/>
                <a:cs typeface="Times New Roman"/>
              </a:rPr>
              <a:t> </a:t>
            </a:r>
            <a:r>
              <a:rPr sz="2000" spc="-4" dirty="0" smtClean="0">
                <a:latin typeface="Times New Roman"/>
                <a:cs typeface="Times New Roman"/>
              </a:rPr>
              <a:t>t</a:t>
            </a:r>
            <a:r>
              <a:rPr sz="2000" spc="9" dirty="0" smtClean="0">
                <a:latin typeface="Times New Roman"/>
                <a:cs typeface="Times New Roman"/>
              </a:rPr>
              <a:t>h</a:t>
            </a:r>
            <a:r>
              <a:rPr sz="2000" spc="0" dirty="0" smtClean="0">
                <a:latin typeface="Times New Roman"/>
                <a:cs typeface="Times New Roman"/>
              </a:rPr>
              <a:t>e e</a:t>
            </a:r>
            <a:r>
              <a:rPr sz="2000" spc="-4" dirty="0" smtClean="0">
                <a:latin typeface="Times New Roman"/>
                <a:cs typeface="Times New Roman"/>
              </a:rPr>
              <a:t>l</a:t>
            </a:r>
            <a:r>
              <a:rPr sz="2000" spc="0" dirty="0" smtClean="0">
                <a:latin typeface="Times New Roman"/>
                <a:cs typeface="Times New Roman"/>
              </a:rPr>
              <a:t>e</a:t>
            </a:r>
            <a:r>
              <a:rPr sz="2000" spc="4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e</a:t>
            </a:r>
            <a:r>
              <a:rPr sz="2000" spc="9" dirty="0" smtClean="0">
                <a:latin typeface="Times New Roman"/>
                <a:cs typeface="Times New Roman"/>
              </a:rPr>
              <a:t>n</a:t>
            </a:r>
            <a:r>
              <a:rPr sz="2000" spc="0" dirty="0" smtClean="0">
                <a:latin typeface="Times New Roman"/>
                <a:cs typeface="Times New Roman"/>
              </a:rPr>
              <a:t>t</a:t>
            </a:r>
            <a:r>
              <a:rPr sz="2000" spc="-4" dirty="0" smtClean="0">
                <a:latin typeface="Times New Roman"/>
                <a:cs typeface="Times New Roman"/>
              </a:rPr>
              <a:t> </a:t>
            </a:r>
            <a:r>
              <a:rPr sz="2000" spc="9" dirty="0" smtClean="0">
                <a:latin typeface="Times New Roman"/>
                <a:cs typeface="Times New Roman"/>
              </a:rPr>
              <a:t>o</a:t>
            </a:r>
            <a:r>
              <a:rPr sz="2000" spc="0" dirty="0" smtClean="0">
                <a:latin typeface="Times New Roman"/>
                <a:cs typeface="Times New Roman"/>
              </a:rPr>
              <a:t>r</a:t>
            </a:r>
            <a:r>
              <a:rPr sz="2000" spc="1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s</a:t>
            </a:r>
            <a:r>
              <a:rPr sz="2000" spc="9" dirty="0" smtClean="0">
                <a:latin typeface="Times New Roman"/>
                <a:cs typeface="Times New Roman"/>
              </a:rPr>
              <a:t>p</a:t>
            </a:r>
            <a:r>
              <a:rPr sz="2000" spc="-9" dirty="0" smtClean="0">
                <a:latin typeface="Times New Roman"/>
                <a:cs typeface="Times New Roman"/>
              </a:rPr>
              <a:t>e</a:t>
            </a:r>
            <a:r>
              <a:rPr sz="2000" spc="0" dirty="0" smtClean="0">
                <a:latin typeface="Times New Roman"/>
                <a:cs typeface="Times New Roman"/>
              </a:rPr>
              <a:t>c</a:t>
            </a:r>
            <a:r>
              <a:rPr sz="2000" spc="-4" dirty="0" smtClean="0">
                <a:latin typeface="Times New Roman"/>
                <a:cs typeface="Times New Roman"/>
              </a:rPr>
              <a:t>i</a:t>
            </a:r>
            <a:r>
              <a:rPr sz="2000" spc="4" dirty="0" smtClean="0">
                <a:latin typeface="Times New Roman"/>
                <a:cs typeface="Times New Roman"/>
              </a:rPr>
              <a:t>f</a:t>
            </a:r>
            <a:r>
              <a:rPr sz="2000" spc="0" dirty="0" smtClean="0">
                <a:latin typeface="Times New Roman"/>
                <a:cs typeface="Times New Roman"/>
              </a:rPr>
              <a:t>y</a:t>
            </a:r>
            <a:r>
              <a:rPr sz="2000" spc="1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e</a:t>
            </a:r>
            <a:r>
              <a:rPr sz="2000" spc="-9" dirty="0" smtClean="0">
                <a:latin typeface="Times New Roman"/>
                <a:cs typeface="Times New Roman"/>
              </a:rPr>
              <a:t>a</a:t>
            </a:r>
            <a:r>
              <a:rPr sz="2000" spc="0" dirty="0" smtClean="0">
                <a:latin typeface="Times New Roman"/>
                <a:cs typeface="Times New Roman"/>
              </a:rPr>
              <a:t>ch</a:t>
            </a:r>
            <a:r>
              <a:rPr sz="2000" spc="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s</a:t>
            </a:r>
            <a:r>
              <a:rPr sz="2000" spc="4" dirty="0" smtClean="0">
                <a:latin typeface="Times New Roman"/>
                <a:cs typeface="Times New Roman"/>
              </a:rPr>
              <a:t>i</a:t>
            </a:r>
            <a:r>
              <a:rPr sz="2000" spc="0" dirty="0" smtClean="0">
                <a:latin typeface="Times New Roman"/>
                <a:cs typeface="Times New Roman"/>
              </a:rPr>
              <a:t>de </a:t>
            </a:r>
            <a:r>
              <a:rPr sz="2000" spc="9" dirty="0" smtClean="0">
                <a:latin typeface="Times New Roman"/>
                <a:cs typeface="Times New Roman"/>
              </a:rPr>
              <a:t>o</a:t>
            </a:r>
            <a:r>
              <a:rPr sz="2000" spc="0" dirty="0" smtClean="0">
                <a:latin typeface="Times New Roman"/>
                <a:cs typeface="Times New Roman"/>
              </a:rPr>
              <a:t>f</a:t>
            </a:r>
            <a:endParaRPr sz="2000">
              <a:latin typeface="Times New Roman"/>
              <a:cs typeface="Times New Roman"/>
            </a:endParaRPr>
          </a:p>
          <a:p>
            <a:pPr marL="12700" marR="38100">
              <a:lnSpc>
                <a:spcPct val="95825"/>
              </a:lnSpc>
            </a:pPr>
            <a:r>
              <a:rPr sz="2000" spc="4" dirty="0" smtClean="0">
                <a:latin typeface="Times New Roman"/>
                <a:cs typeface="Times New Roman"/>
              </a:rPr>
              <a:t>r</a:t>
            </a:r>
            <a:r>
              <a:rPr sz="2000" spc="0" dirty="0" smtClean="0">
                <a:latin typeface="Times New Roman"/>
                <a:cs typeface="Times New Roman"/>
              </a:rPr>
              <a:t>ec</a:t>
            </a:r>
            <a:r>
              <a:rPr sz="2000" spc="-4" dirty="0" smtClean="0">
                <a:latin typeface="Times New Roman"/>
                <a:cs typeface="Times New Roman"/>
              </a:rPr>
              <a:t>t</a:t>
            </a:r>
            <a:r>
              <a:rPr sz="2000" spc="0" dirty="0" smtClean="0">
                <a:latin typeface="Times New Roman"/>
                <a:cs typeface="Times New Roman"/>
              </a:rPr>
              <a:t>an</a:t>
            </a:r>
            <a:r>
              <a:rPr sz="2000" spc="9" dirty="0" smtClean="0">
                <a:latin typeface="Times New Roman"/>
                <a:cs typeface="Times New Roman"/>
              </a:rPr>
              <a:t>g</a:t>
            </a:r>
            <a:r>
              <a:rPr sz="2000" spc="4" dirty="0" smtClean="0">
                <a:latin typeface="Times New Roman"/>
                <a:cs typeface="Times New Roman"/>
              </a:rPr>
              <a:t>l</a:t>
            </a:r>
            <a:r>
              <a:rPr sz="2000" spc="0" dirty="0" smtClean="0">
                <a:latin typeface="Times New Roman"/>
                <a:cs typeface="Times New Roman"/>
              </a:rPr>
              <a:t>e sepa</a:t>
            </a:r>
            <a:r>
              <a:rPr sz="2000" spc="4" dirty="0" smtClean="0">
                <a:latin typeface="Times New Roman"/>
                <a:cs typeface="Times New Roman"/>
              </a:rPr>
              <a:t>r</a:t>
            </a:r>
            <a:r>
              <a:rPr sz="2000" spc="0" dirty="0" smtClean="0">
                <a:latin typeface="Times New Roman"/>
                <a:cs typeface="Times New Roman"/>
              </a:rPr>
              <a:t>a</a:t>
            </a:r>
            <a:r>
              <a:rPr sz="2000" spc="-4" dirty="0" smtClean="0">
                <a:latin typeface="Times New Roman"/>
                <a:cs typeface="Times New Roman"/>
              </a:rPr>
              <a:t>t</a:t>
            </a:r>
            <a:r>
              <a:rPr sz="2000" spc="0" dirty="0" smtClean="0">
                <a:latin typeface="Times New Roman"/>
                <a:cs typeface="Times New Roman"/>
              </a:rPr>
              <a:t>e</a:t>
            </a:r>
            <a:r>
              <a:rPr sz="2000" spc="-4" dirty="0" smtClean="0">
                <a:latin typeface="Times New Roman"/>
                <a:cs typeface="Times New Roman"/>
              </a:rPr>
              <a:t>l</a:t>
            </a:r>
            <a:r>
              <a:rPr sz="2000" spc="9" dirty="0" smtClean="0">
                <a:latin typeface="Times New Roman"/>
                <a:cs typeface="Times New Roman"/>
              </a:rPr>
              <a:t>y</a:t>
            </a:r>
            <a:r>
              <a:rPr sz="2000" spc="0" dirty="0" smtClean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261860" y="1653622"/>
            <a:ext cx="374357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2000" spc="-4" dirty="0" smtClean="0">
                <a:latin typeface="Times New Roman"/>
                <a:cs typeface="Times New Roman"/>
              </a:rPr>
              <a:t>t</a:t>
            </a:r>
            <a:r>
              <a:rPr sz="2000" spc="9" dirty="0" smtClean="0">
                <a:latin typeface="Times New Roman"/>
                <a:cs typeface="Times New Roman"/>
              </a:rPr>
              <a:t>h</a:t>
            </a:r>
            <a:r>
              <a:rPr sz="2000" spc="0" dirty="0" smtClean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14400" y="2421972"/>
            <a:ext cx="459447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T</a:t>
            </a:r>
            <a:r>
              <a:rPr sz="2000" spc="9" dirty="0" smtClean="0">
                <a:latin typeface="Times New Roman"/>
                <a:cs typeface="Times New Roman"/>
              </a:rPr>
              <a:t>h</a:t>
            </a:r>
            <a:r>
              <a:rPr sz="2000" spc="0" dirty="0" smtClean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74140" y="2421972"/>
            <a:ext cx="545807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c</a:t>
            </a:r>
            <a:r>
              <a:rPr sz="2000" spc="9" dirty="0" smtClean="0">
                <a:latin typeface="Times New Roman"/>
                <a:cs typeface="Times New Roman"/>
              </a:rPr>
              <a:t>od</a:t>
            </a:r>
            <a:r>
              <a:rPr sz="2000" spc="0" dirty="0" smtClean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920240" y="2421972"/>
            <a:ext cx="628649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c</a:t>
            </a:r>
            <a:r>
              <a:rPr sz="2000" spc="9" dirty="0" smtClean="0">
                <a:latin typeface="Times New Roman"/>
                <a:cs typeface="Times New Roman"/>
              </a:rPr>
              <a:t>o</a:t>
            </a:r>
            <a:r>
              <a:rPr sz="2000" spc="0" dirty="0" smtClean="0">
                <a:latin typeface="Times New Roman"/>
                <a:cs typeface="Times New Roman"/>
              </a:rPr>
              <a:t>u</a:t>
            </a:r>
            <a:r>
              <a:rPr sz="2000" spc="-4" dirty="0" smtClean="0">
                <a:latin typeface="Times New Roman"/>
                <a:cs typeface="Times New Roman"/>
              </a:rPr>
              <a:t>l</a:t>
            </a:r>
            <a:r>
              <a:rPr sz="2000" spc="0" dirty="0" smtClean="0"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551429" y="2421972"/>
            <a:ext cx="303237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be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856229" y="2421972"/>
            <a:ext cx="430529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any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89300" y="2421972"/>
            <a:ext cx="275083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of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66160" y="2421972"/>
            <a:ext cx="374357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2000" spc="-4" dirty="0" smtClean="0">
                <a:latin typeface="Times New Roman"/>
                <a:cs typeface="Times New Roman"/>
              </a:rPr>
              <a:t>t</a:t>
            </a:r>
            <a:r>
              <a:rPr sz="2000" spc="9" dirty="0" smtClean="0">
                <a:latin typeface="Times New Roman"/>
                <a:cs typeface="Times New Roman"/>
              </a:rPr>
              <a:t>h</a:t>
            </a:r>
            <a:r>
              <a:rPr sz="2000" spc="0" dirty="0" smtClean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40810" y="2421972"/>
            <a:ext cx="1125939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2000" spc="4" dirty="0" smtClean="0">
                <a:latin typeface="Times New Roman"/>
                <a:cs typeface="Times New Roman"/>
              </a:rPr>
              <a:t>f</a:t>
            </a:r>
            <a:r>
              <a:rPr sz="2000" spc="9" dirty="0" smtClean="0">
                <a:latin typeface="Times New Roman"/>
                <a:cs typeface="Times New Roman"/>
              </a:rPr>
              <a:t>o</a:t>
            </a:r>
            <a:r>
              <a:rPr sz="2000" spc="-4" dirty="0" smtClean="0">
                <a:latin typeface="Times New Roman"/>
                <a:cs typeface="Times New Roman"/>
              </a:rPr>
              <a:t>l</a:t>
            </a:r>
            <a:r>
              <a:rPr sz="2000" spc="4" dirty="0" smtClean="0">
                <a:latin typeface="Times New Roman"/>
                <a:cs typeface="Times New Roman"/>
              </a:rPr>
              <a:t>l</a:t>
            </a:r>
            <a:r>
              <a:rPr sz="2000" spc="0" dirty="0" smtClean="0">
                <a:latin typeface="Times New Roman"/>
                <a:cs typeface="Times New Roman"/>
              </a:rPr>
              <a:t>o</a:t>
            </a:r>
            <a:r>
              <a:rPr sz="2000" spc="4" dirty="0" smtClean="0">
                <a:latin typeface="Times New Roman"/>
                <a:cs typeface="Times New Roman"/>
              </a:rPr>
              <a:t>wi</a:t>
            </a:r>
            <a:r>
              <a:rPr sz="2000" spc="9" dirty="0" smtClean="0">
                <a:latin typeface="Times New Roman"/>
                <a:cs typeface="Times New Roman"/>
              </a:rPr>
              <a:t>n</a:t>
            </a:r>
            <a:r>
              <a:rPr sz="2000" spc="0" dirty="0" smtClean="0">
                <a:latin typeface="Times New Roman"/>
                <a:cs typeface="Times New Roman"/>
              </a:rPr>
              <a:t>g: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49470" y="3066688"/>
            <a:ext cx="115714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spc="0" baseline="4904" dirty="0" smtClean="0">
                <a:latin typeface="Courier New"/>
                <a:cs typeface="Courier New"/>
              </a:rPr>
              <a:t>padding: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83910" y="3066688"/>
            <a:ext cx="74560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spc="0" baseline="4904" dirty="0" smtClean="0">
                <a:latin typeface="Courier New"/>
                <a:cs typeface="Courier New"/>
              </a:rPr>
              <a:t>10px;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49470" y="3786778"/>
            <a:ext cx="115714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spc="0" baseline="4904" dirty="0" smtClean="0">
                <a:latin typeface="Courier New"/>
                <a:cs typeface="Courier New"/>
              </a:rPr>
              <a:t>Padding: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83910" y="3786778"/>
            <a:ext cx="60841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spc="0" baseline="4904" dirty="0" smtClean="0">
                <a:latin typeface="Courier New"/>
                <a:cs typeface="Courier New"/>
              </a:rPr>
              <a:t>10px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69709" y="3786778"/>
            <a:ext cx="74560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spc="0" baseline="4904" dirty="0" smtClean="0">
                <a:latin typeface="Courier New"/>
                <a:cs typeface="Courier New"/>
              </a:rPr>
              <a:t>10px;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49470" y="4506868"/>
            <a:ext cx="115714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spc="0" baseline="4904" dirty="0" smtClean="0">
                <a:latin typeface="Courier New"/>
                <a:cs typeface="Courier New"/>
              </a:rPr>
              <a:t>padding: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83910" y="4506868"/>
            <a:ext cx="60841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spc="0" baseline="4904" dirty="0" smtClean="0">
                <a:latin typeface="Courier New"/>
                <a:cs typeface="Courier New"/>
              </a:rPr>
              <a:t>10px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69709" y="4506868"/>
            <a:ext cx="129421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spc="0" baseline="4904" dirty="0" smtClean="0">
                <a:latin typeface="Courier New"/>
                <a:cs typeface="Courier New"/>
              </a:rPr>
              <a:t>10px 10px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41309" y="4506868"/>
            <a:ext cx="74560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spc="0" baseline="4904" dirty="0" smtClean="0">
                <a:latin typeface="Courier New"/>
                <a:cs typeface="Courier New"/>
              </a:rPr>
              <a:t>10px;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49470" y="5226958"/>
            <a:ext cx="184306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spc="0" baseline="4904" dirty="0" smtClean="0">
                <a:latin typeface="Courier New"/>
                <a:cs typeface="Courier New"/>
              </a:rPr>
              <a:t>padding-left: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69709" y="5226958"/>
            <a:ext cx="74560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spc="0" baseline="4904" dirty="0" smtClean="0">
                <a:latin typeface="Courier New"/>
                <a:cs typeface="Courier New"/>
              </a:rPr>
              <a:t>10px;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49470" y="5586368"/>
            <a:ext cx="2944715" cy="9740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844">
              <a:lnSpc>
                <a:spcPts val="1964"/>
              </a:lnSpc>
              <a:spcBef>
                <a:spcPts val="98"/>
              </a:spcBef>
            </a:pPr>
            <a:r>
              <a:rPr sz="2700" spc="0" baseline="4904" dirty="0" smtClean="0">
                <a:latin typeface="Courier New"/>
                <a:cs typeface="Courier New"/>
              </a:rPr>
              <a:t>padding-right: 10px;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702"/>
              </a:spcBef>
            </a:pPr>
            <a:r>
              <a:rPr sz="1800" spc="0" dirty="0" smtClean="0">
                <a:latin typeface="Courier New"/>
                <a:cs typeface="Courier New"/>
              </a:rPr>
              <a:t>padding-bottom: 10px;</a:t>
            </a:r>
            <a:endParaRPr sz="1800">
              <a:latin typeface="Courier New"/>
              <a:cs typeface="Courier New"/>
            </a:endParaRPr>
          </a:p>
          <a:p>
            <a:pPr marL="12700" marR="38844">
              <a:lnSpc>
                <a:spcPct val="94401"/>
              </a:lnSpc>
              <a:spcBef>
                <a:spcPts val="790"/>
              </a:spcBef>
            </a:pPr>
            <a:r>
              <a:rPr sz="1800" spc="0" dirty="0" smtClean="0">
                <a:latin typeface="Courier New"/>
                <a:cs typeface="Courier New"/>
              </a:rPr>
              <a:t>padding-top: 10px;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19200" y="3295650"/>
            <a:ext cx="2895600" cy="2133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990600" y="3067050"/>
            <a:ext cx="3352800" cy="2590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071370">
              <a:lnSpc>
                <a:spcPts val="2055"/>
              </a:lnSpc>
              <a:spcBef>
                <a:spcPts val="102"/>
              </a:spcBef>
            </a:pPr>
            <a:r>
              <a:rPr sz="2000" spc="9" dirty="0" smtClean="0">
                <a:latin typeface="Times New Roman"/>
                <a:cs typeface="Times New Roman"/>
              </a:rPr>
              <a:t>p</a:t>
            </a:r>
            <a:r>
              <a:rPr sz="2000" spc="0" dirty="0" smtClean="0">
                <a:latin typeface="Times New Roman"/>
                <a:cs typeface="Times New Roman"/>
              </a:rPr>
              <a:t>ad</a:t>
            </a:r>
            <a:r>
              <a:rPr sz="2000" spc="9" dirty="0" smtClean="0">
                <a:latin typeface="Times New Roman"/>
                <a:cs typeface="Times New Roman"/>
              </a:rPr>
              <a:t>d</a:t>
            </a:r>
            <a:r>
              <a:rPr sz="2000" spc="-4" dirty="0" smtClean="0">
                <a:latin typeface="Times New Roman"/>
                <a:cs typeface="Times New Roman"/>
              </a:rPr>
              <a:t>i</a:t>
            </a:r>
            <a:r>
              <a:rPr sz="2000" spc="9" dirty="0" smtClean="0">
                <a:latin typeface="Times New Roman"/>
                <a:cs typeface="Times New Roman"/>
              </a:rPr>
              <a:t>n</a:t>
            </a:r>
            <a:r>
              <a:rPr sz="2000" spc="0" dirty="0" smtClean="0">
                <a:latin typeface="Times New Roman"/>
                <a:cs typeface="Times New Roman"/>
              </a:rPr>
              <a:t>g</a:t>
            </a:r>
            <a:endParaRPr sz="2000">
              <a:latin typeface="Times New Roman"/>
              <a:cs typeface="Times New Roman"/>
            </a:endParaRPr>
          </a:p>
          <a:p>
            <a:pPr marL="941069">
              <a:lnSpc>
                <a:spcPct val="95825"/>
              </a:lnSpc>
              <a:spcBef>
                <a:spcPts val="6760"/>
              </a:spcBef>
            </a:pPr>
            <a:r>
              <a:rPr sz="2200" spc="0" dirty="0" smtClean="0">
                <a:latin typeface="Times New Roman"/>
                <a:cs typeface="Times New Roman"/>
              </a:rPr>
              <a:t>d</a:t>
            </a:r>
            <a:r>
              <a:rPr sz="2200" spc="9" dirty="0" smtClean="0">
                <a:latin typeface="Times New Roman"/>
                <a:cs typeface="Times New Roman"/>
              </a:rPr>
              <a:t>i</a:t>
            </a:r>
            <a:r>
              <a:rPr sz="2200" spc="0" dirty="0" smtClean="0">
                <a:latin typeface="Times New Roman"/>
                <a:cs typeface="Times New Roman"/>
              </a:rPr>
              <a:t>v i</a:t>
            </a:r>
            <a:r>
              <a:rPr sz="2200" spc="9" dirty="0" smtClean="0">
                <a:latin typeface="Times New Roman"/>
                <a:cs typeface="Times New Roman"/>
              </a:rPr>
              <a:t>d</a:t>
            </a:r>
            <a:r>
              <a:rPr sz="2200" spc="-9" dirty="0" smtClean="0">
                <a:latin typeface="Times New Roman"/>
                <a:cs typeface="Times New Roman"/>
              </a:rPr>
              <a:t>=</a:t>
            </a:r>
            <a:r>
              <a:rPr sz="2200" spc="4" dirty="0" smtClean="0">
                <a:latin typeface="Times New Roman"/>
                <a:cs typeface="Times New Roman"/>
              </a:rPr>
              <a:t>“</a:t>
            </a:r>
            <a:r>
              <a:rPr sz="2200" spc="0" dirty="0" smtClean="0">
                <a:latin typeface="Times New Roman"/>
                <a:cs typeface="Times New Roman"/>
              </a:rPr>
              <a:t>b</a:t>
            </a:r>
            <a:r>
              <a:rPr sz="2200" spc="9" dirty="0" smtClean="0">
                <a:latin typeface="Times New Roman"/>
                <a:cs typeface="Times New Roman"/>
              </a:rPr>
              <a:t>o</a:t>
            </a:r>
            <a:r>
              <a:rPr sz="2200" spc="0" dirty="0" smtClean="0">
                <a:latin typeface="Times New Roman"/>
                <a:cs typeface="Times New Roman"/>
              </a:rPr>
              <a:t>x”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bject 3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14400" y="2971800"/>
            <a:ext cx="3505200" cy="2495550"/>
          </a:xfrm>
          <a:custGeom>
            <a:avLst/>
            <a:gdLst/>
            <a:ahLst/>
            <a:cxnLst/>
            <a:rect l="l" t="t" r="r" b="b"/>
            <a:pathLst>
              <a:path w="3505200" h="2495550">
                <a:moveTo>
                  <a:pt x="1752600" y="2495550"/>
                </a:moveTo>
                <a:lnTo>
                  <a:pt x="3505200" y="2495550"/>
                </a:lnTo>
                <a:lnTo>
                  <a:pt x="3505200" y="0"/>
                </a:lnTo>
                <a:lnTo>
                  <a:pt x="0" y="0"/>
                </a:lnTo>
                <a:lnTo>
                  <a:pt x="0" y="2495550"/>
                </a:lnTo>
                <a:lnTo>
                  <a:pt x="1752600" y="2495550"/>
                </a:lnTo>
                <a:close/>
              </a:path>
            </a:pathLst>
          </a:custGeom>
          <a:solidFill>
            <a:srgbClr val="D247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51890" y="3209290"/>
            <a:ext cx="3028950" cy="2019300"/>
          </a:xfrm>
          <a:custGeom>
            <a:avLst/>
            <a:gdLst/>
            <a:ahLst/>
            <a:cxnLst/>
            <a:rect l="l" t="t" r="r" b="b"/>
            <a:pathLst>
              <a:path w="3028950" h="2019300">
                <a:moveTo>
                  <a:pt x="1515110" y="2019300"/>
                </a:moveTo>
                <a:lnTo>
                  <a:pt x="3028950" y="2019300"/>
                </a:lnTo>
                <a:lnTo>
                  <a:pt x="3028950" y="0"/>
                </a:lnTo>
                <a:lnTo>
                  <a:pt x="0" y="0"/>
                </a:lnTo>
                <a:lnTo>
                  <a:pt x="0" y="2019300"/>
                </a:lnTo>
                <a:lnTo>
                  <a:pt x="1515110" y="2019300"/>
                </a:lnTo>
                <a:close/>
              </a:path>
            </a:pathLst>
          </a:custGeom>
          <a:solidFill>
            <a:srgbClr val="F3B2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151890" y="3209290"/>
            <a:ext cx="3028950" cy="2019300"/>
          </a:xfrm>
          <a:custGeom>
            <a:avLst/>
            <a:gdLst/>
            <a:ahLst/>
            <a:cxnLst/>
            <a:rect l="l" t="t" r="r" b="b"/>
            <a:pathLst>
              <a:path w="3028950" h="2019300">
                <a:moveTo>
                  <a:pt x="1515110" y="2019300"/>
                </a:moveTo>
                <a:lnTo>
                  <a:pt x="0" y="2019300"/>
                </a:lnTo>
                <a:lnTo>
                  <a:pt x="0" y="0"/>
                </a:lnTo>
                <a:lnTo>
                  <a:pt x="3028950" y="0"/>
                </a:lnTo>
                <a:lnTo>
                  <a:pt x="3028950" y="2019300"/>
                </a:lnTo>
                <a:lnTo>
                  <a:pt x="1515110" y="2019300"/>
                </a:lnTo>
                <a:close/>
              </a:path>
            </a:pathLst>
          </a:custGeom>
          <a:ln w="4780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29690" y="3387090"/>
            <a:ext cx="2673350" cy="1664970"/>
          </a:xfrm>
          <a:custGeom>
            <a:avLst/>
            <a:gdLst/>
            <a:ahLst/>
            <a:cxnLst/>
            <a:rect l="l" t="t" r="r" b="b"/>
            <a:pathLst>
              <a:path w="2673350" h="1664970">
                <a:moveTo>
                  <a:pt x="1337310" y="1664970"/>
                </a:moveTo>
                <a:lnTo>
                  <a:pt x="2673350" y="1664970"/>
                </a:lnTo>
                <a:lnTo>
                  <a:pt x="2673350" y="0"/>
                </a:lnTo>
                <a:lnTo>
                  <a:pt x="0" y="0"/>
                </a:lnTo>
                <a:lnTo>
                  <a:pt x="0" y="1664970"/>
                </a:lnTo>
                <a:lnTo>
                  <a:pt x="1337310" y="16649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66800" y="4572000"/>
            <a:ext cx="3124200" cy="0"/>
          </a:xfrm>
          <a:custGeom>
            <a:avLst/>
            <a:gdLst/>
            <a:ahLst/>
            <a:cxnLst/>
            <a:rect l="l" t="t" r="r" b="b"/>
            <a:pathLst>
              <a:path w="3124200">
                <a:moveTo>
                  <a:pt x="0" y="0"/>
                </a:moveTo>
                <a:lnTo>
                  <a:pt x="3124200" y="0"/>
                </a:lnTo>
              </a:path>
            </a:pathLst>
          </a:custGeom>
          <a:ln w="6469">
            <a:solidFill>
              <a:srgbClr val="D243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914400" y="450778"/>
            <a:ext cx="7413328" cy="16562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240" marR="31111">
              <a:lnSpc>
                <a:spcPts val="4590"/>
              </a:lnSpc>
              <a:spcBef>
                <a:spcPts val="229"/>
              </a:spcBef>
            </a:pP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M</a:t>
            </a:r>
            <a:r>
              <a:rPr sz="4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a</a:t>
            </a:r>
            <a:r>
              <a:rPr sz="4400" spc="-84" dirty="0" smtClean="0">
                <a:solidFill>
                  <a:srgbClr val="732016"/>
                </a:solidFill>
                <a:latin typeface="Times New Roman"/>
                <a:cs typeface="Times New Roman"/>
              </a:rPr>
              <a:t>r</a:t>
            </a:r>
            <a:r>
              <a:rPr sz="4400" spc="9" dirty="0" smtClean="0">
                <a:solidFill>
                  <a:srgbClr val="732016"/>
                </a:solidFill>
                <a:latin typeface="Times New Roman"/>
                <a:cs typeface="Times New Roman"/>
              </a:rPr>
              <a:t>g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in </a:t>
            </a:r>
            <a:r>
              <a:rPr sz="4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(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t</a:t>
            </a:r>
            <a:r>
              <a:rPr sz="4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o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p, </a:t>
            </a:r>
            <a:r>
              <a:rPr sz="4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r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i</a:t>
            </a:r>
            <a:r>
              <a:rPr sz="4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g</a:t>
            </a:r>
            <a:r>
              <a:rPr sz="4400" spc="9" dirty="0" smtClean="0">
                <a:solidFill>
                  <a:srgbClr val="732016"/>
                </a:solidFill>
                <a:latin typeface="Times New Roman"/>
                <a:cs typeface="Times New Roman"/>
              </a:rPr>
              <a:t>h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t, </a:t>
            </a:r>
            <a:r>
              <a:rPr sz="4400" spc="9" dirty="0" smtClean="0">
                <a:solidFill>
                  <a:srgbClr val="732016"/>
                </a:solidFill>
                <a:latin typeface="Times New Roman"/>
                <a:cs typeface="Times New Roman"/>
              </a:rPr>
              <a:t>bo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ttom, le</a:t>
            </a:r>
            <a:r>
              <a:rPr sz="4400" spc="-4" dirty="0" smtClean="0">
                <a:solidFill>
                  <a:srgbClr val="732016"/>
                </a:solidFill>
                <a:latin typeface="Times New Roman"/>
                <a:cs typeface="Times New Roman"/>
              </a:rPr>
              <a:t>f</a:t>
            </a:r>
            <a:r>
              <a:rPr sz="4400" spc="9" dirty="0" smtClean="0">
                <a:solidFill>
                  <a:srgbClr val="732016"/>
                </a:solidFill>
                <a:latin typeface="Times New Roman"/>
                <a:cs typeface="Times New Roman"/>
              </a:rPr>
              <a:t>t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)</a:t>
            </a:r>
            <a:endParaRPr sz="4400">
              <a:latin typeface="Times New Roman"/>
              <a:cs typeface="Times New Roman"/>
            </a:endParaRPr>
          </a:p>
          <a:p>
            <a:pPr marL="12700">
              <a:lnSpc>
                <a:spcPct val="100041"/>
              </a:lnSpc>
              <a:spcBef>
                <a:spcPts val="1061"/>
              </a:spcBef>
            </a:pPr>
            <a:r>
              <a:rPr sz="2000" spc="0" dirty="0" smtClean="0">
                <a:latin typeface="Times New Roman"/>
                <a:cs typeface="Times New Roman"/>
              </a:rPr>
              <a:t>M</a:t>
            </a:r>
            <a:r>
              <a:rPr sz="2000" spc="-9" dirty="0" smtClean="0">
                <a:latin typeface="Times New Roman"/>
                <a:cs typeface="Times New Roman"/>
              </a:rPr>
              <a:t>a</a:t>
            </a:r>
            <a:r>
              <a:rPr sz="2000" spc="14" dirty="0" smtClean="0">
                <a:latin typeface="Times New Roman"/>
                <a:cs typeface="Times New Roman"/>
              </a:rPr>
              <a:t>r</a:t>
            </a:r>
            <a:r>
              <a:rPr sz="2000" spc="0" dirty="0" smtClean="0">
                <a:latin typeface="Times New Roman"/>
                <a:cs typeface="Times New Roman"/>
              </a:rPr>
              <a:t>g</a:t>
            </a:r>
            <a:r>
              <a:rPr sz="2000" spc="-4" dirty="0" smtClean="0">
                <a:latin typeface="Times New Roman"/>
                <a:cs typeface="Times New Roman"/>
              </a:rPr>
              <a:t>i</a:t>
            </a:r>
            <a:r>
              <a:rPr sz="2000" spc="0" dirty="0" smtClean="0">
                <a:latin typeface="Times New Roman"/>
                <a:cs typeface="Times New Roman"/>
              </a:rPr>
              <a:t>n</a:t>
            </a:r>
            <a:r>
              <a:rPr sz="2000" spc="19" dirty="0" smtClean="0">
                <a:latin typeface="Times New Roman"/>
                <a:cs typeface="Times New Roman"/>
              </a:rPr>
              <a:t> </a:t>
            </a:r>
            <a:r>
              <a:rPr sz="2000" spc="-4" dirty="0" smtClean="0">
                <a:latin typeface="Times New Roman"/>
                <a:cs typeface="Times New Roman"/>
              </a:rPr>
              <a:t>i</a:t>
            </a:r>
            <a:r>
              <a:rPr sz="2000" spc="0" dirty="0" smtClean="0">
                <a:latin typeface="Times New Roman"/>
                <a:cs typeface="Times New Roman"/>
              </a:rPr>
              <a:t>s </a:t>
            </a:r>
            <a:r>
              <a:rPr sz="2000" spc="4" dirty="0" smtClean="0">
                <a:latin typeface="Times New Roman"/>
                <a:cs typeface="Times New Roman"/>
              </a:rPr>
              <a:t>t</a:t>
            </a:r>
            <a:r>
              <a:rPr sz="2000" spc="0" dirty="0" smtClean="0">
                <a:latin typeface="Times New Roman"/>
                <a:cs typeface="Times New Roman"/>
              </a:rPr>
              <a:t>he</a:t>
            </a:r>
            <a:r>
              <a:rPr sz="2000" spc="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space </a:t>
            </a:r>
            <a:r>
              <a:rPr sz="2000" spc="9" dirty="0" smtClean="0">
                <a:latin typeface="Times New Roman"/>
                <a:cs typeface="Times New Roman"/>
              </a:rPr>
              <a:t>ou</a:t>
            </a:r>
            <a:r>
              <a:rPr sz="2000" spc="-4" dirty="0" smtClean="0">
                <a:latin typeface="Times New Roman"/>
                <a:cs typeface="Times New Roman"/>
              </a:rPr>
              <a:t>t</a:t>
            </a:r>
            <a:r>
              <a:rPr sz="2000" spc="0" dirty="0" smtClean="0">
                <a:latin typeface="Times New Roman"/>
                <a:cs typeface="Times New Roman"/>
              </a:rPr>
              <a:t>s</a:t>
            </a:r>
            <a:r>
              <a:rPr sz="2000" spc="-4" dirty="0" smtClean="0">
                <a:latin typeface="Times New Roman"/>
                <a:cs typeface="Times New Roman"/>
              </a:rPr>
              <a:t>i</a:t>
            </a:r>
            <a:r>
              <a:rPr sz="2000" spc="9" dirty="0" smtClean="0">
                <a:latin typeface="Times New Roman"/>
                <a:cs typeface="Times New Roman"/>
              </a:rPr>
              <a:t>d</a:t>
            </a:r>
            <a:r>
              <a:rPr sz="2000" spc="0" dirty="0" smtClean="0">
                <a:latin typeface="Times New Roman"/>
                <a:cs typeface="Times New Roman"/>
              </a:rPr>
              <a:t>e </a:t>
            </a:r>
            <a:r>
              <a:rPr sz="2000" spc="-4" dirty="0" smtClean="0">
                <a:latin typeface="Times New Roman"/>
                <a:cs typeface="Times New Roman"/>
              </a:rPr>
              <a:t>t</a:t>
            </a:r>
            <a:r>
              <a:rPr sz="2000" spc="9" dirty="0" smtClean="0">
                <a:latin typeface="Times New Roman"/>
                <a:cs typeface="Times New Roman"/>
              </a:rPr>
              <a:t>h</a:t>
            </a:r>
            <a:r>
              <a:rPr sz="2000" spc="0" dirty="0" smtClean="0">
                <a:latin typeface="Times New Roman"/>
                <a:cs typeface="Times New Roman"/>
              </a:rPr>
              <a:t>e </a:t>
            </a:r>
            <a:r>
              <a:rPr sz="2000" spc="4" dirty="0" smtClean="0">
                <a:latin typeface="Times New Roman"/>
                <a:cs typeface="Times New Roman"/>
              </a:rPr>
              <a:t>t</a:t>
            </a:r>
            <a:r>
              <a:rPr sz="2000" spc="-9" dirty="0" smtClean="0">
                <a:latin typeface="Times New Roman"/>
                <a:cs typeface="Times New Roman"/>
              </a:rPr>
              <a:t>e</a:t>
            </a:r>
            <a:r>
              <a:rPr sz="2000" spc="9" dirty="0" smtClean="0">
                <a:latin typeface="Times New Roman"/>
                <a:cs typeface="Times New Roman"/>
              </a:rPr>
              <a:t>x</a:t>
            </a:r>
            <a:r>
              <a:rPr sz="2000" spc="-4" dirty="0" smtClean="0">
                <a:latin typeface="Times New Roman"/>
                <a:cs typeface="Times New Roman"/>
              </a:rPr>
              <a:t>t</a:t>
            </a:r>
            <a:r>
              <a:rPr sz="2000" spc="4" dirty="0" smtClean="0">
                <a:latin typeface="Times New Roman"/>
                <a:cs typeface="Times New Roman"/>
              </a:rPr>
              <a:t>/</a:t>
            </a:r>
            <a:r>
              <a:rPr sz="2000" spc="-9" dirty="0" smtClean="0">
                <a:latin typeface="Times New Roman"/>
                <a:cs typeface="Times New Roman"/>
              </a:rPr>
              <a:t>c</a:t>
            </a:r>
            <a:r>
              <a:rPr sz="2000" spc="9" dirty="0" smtClean="0">
                <a:latin typeface="Times New Roman"/>
                <a:cs typeface="Times New Roman"/>
              </a:rPr>
              <a:t>on</a:t>
            </a:r>
            <a:r>
              <a:rPr sz="2000" spc="-4" dirty="0" smtClean="0">
                <a:latin typeface="Times New Roman"/>
                <a:cs typeface="Times New Roman"/>
              </a:rPr>
              <a:t>t</a:t>
            </a:r>
            <a:r>
              <a:rPr sz="2000" spc="0" dirty="0" smtClean="0">
                <a:latin typeface="Times New Roman"/>
                <a:cs typeface="Times New Roman"/>
              </a:rPr>
              <a:t>e</a:t>
            </a:r>
            <a:r>
              <a:rPr sz="2000" spc="9" dirty="0" smtClean="0">
                <a:latin typeface="Times New Roman"/>
                <a:cs typeface="Times New Roman"/>
              </a:rPr>
              <a:t>n</a:t>
            </a:r>
            <a:r>
              <a:rPr sz="2000" spc="0" dirty="0" smtClean="0">
                <a:latin typeface="Times New Roman"/>
                <a:cs typeface="Times New Roman"/>
              </a:rPr>
              <a:t>t</a:t>
            </a:r>
            <a:r>
              <a:rPr sz="2000" spc="-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a</a:t>
            </a:r>
            <a:r>
              <a:rPr sz="2000" spc="9" dirty="0" smtClean="0">
                <a:latin typeface="Times New Roman"/>
                <a:cs typeface="Times New Roman"/>
              </a:rPr>
              <a:t>n</a:t>
            </a:r>
            <a:r>
              <a:rPr sz="2000" spc="0" dirty="0" smtClean="0">
                <a:latin typeface="Times New Roman"/>
                <a:cs typeface="Times New Roman"/>
              </a:rPr>
              <a:t>d</a:t>
            </a:r>
            <a:r>
              <a:rPr sz="2000" spc="9" dirty="0" smtClean="0">
                <a:latin typeface="Times New Roman"/>
                <a:cs typeface="Times New Roman"/>
              </a:rPr>
              <a:t> </a:t>
            </a:r>
            <a:r>
              <a:rPr sz="2000" spc="-4" dirty="0" smtClean="0">
                <a:latin typeface="Times New Roman"/>
                <a:cs typeface="Times New Roman"/>
              </a:rPr>
              <a:t>t</a:t>
            </a:r>
            <a:r>
              <a:rPr sz="2000" spc="9" dirty="0" smtClean="0">
                <a:latin typeface="Times New Roman"/>
                <a:cs typeface="Times New Roman"/>
              </a:rPr>
              <a:t>h</a:t>
            </a:r>
            <a:r>
              <a:rPr sz="2000" spc="0" dirty="0" smtClean="0">
                <a:latin typeface="Times New Roman"/>
                <a:cs typeface="Times New Roman"/>
              </a:rPr>
              <a:t>e </a:t>
            </a:r>
            <a:r>
              <a:rPr sz="2000" spc="9" dirty="0" smtClean="0">
                <a:latin typeface="Times New Roman"/>
                <a:cs typeface="Times New Roman"/>
              </a:rPr>
              <a:t>bo</a:t>
            </a:r>
            <a:r>
              <a:rPr sz="2000" spc="4" dirty="0" smtClean="0">
                <a:latin typeface="Times New Roman"/>
                <a:cs typeface="Times New Roman"/>
              </a:rPr>
              <a:t>r</a:t>
            </a:r>
            <a:r>
              <a:rPr sz="2000" spc="9" dirty="0" smtClean="0">
                <a:latin typeface="Times New Roman"/>
                <a:cs typeface="Times New Roman"/>
              </a:rPr>
              <a:t>d</a:t>
            </a:r>
            <a:r>
              <a:rPr sz="2000" spc="0" dirty="0" smtClean="0">
                <a:latin typeface="Times New Roman"/>
                <a:cs typeface="Times New Roman"/>
              </a:rPr>
              <a:t>e</a:t>
            </a:r>
            <a:r>
              <a:rPr sz="2000" spc="4" dirty="0" smtClean="0">
                <a:latin typeface="Times New Roman"/>
                <a:cs typeface="Times New Roman"/>
              </a:rPr>
              <a:t>r</a:t>
            </a:r>
            <a:r>
              <a:rPr sz="2000" spc="0" dirty="0" smtClean="0">
                <a:latin typeface="Times New Roman"/>
                <a:cs typeface="Times New Roman"/>
              </a:rPr>
              <a:t>.</a:t>
            </a:r>
            <a:r>
              <a:rPr sz="2000" spc="9" dirty="0" smtClean="0">
                <a:latin typeface="Times New Roman"/>
                <a:cs typeface="Times New Roman"/>
              </a:rPr>
              <a:t> </a:t>
            </a:r>
            <a:r>
              <a:rPr sz="2000" spc="4" dirty="0" smtClean="0">
                <a:latin typeface="Times New Roman"/>
                <a:cs typeface="Times New Roman"/>
              </a:rPr>
              <a:t>Y</a:t>
            </a:r>
            <a:r>
              <a:rPr sz="2000" spc="9" dirty="0" smtClean="0">
                <a:latin typeface="Times New Roman"/>
                <a:cs typeface="Times New Roman"/>
              </a:rPr>
              <a:t>o</a:t>
            </a:r>
            <a:r>
              <a:rPr sz="2000" spc="0" dirty="0" smtClean="0">
                <a:latin typeface="Times New Roman"/>
                <a:cs typeface="Times New Roman"/>
              </a:rPr>
              <a:t>u</a:t>
            </a:r>
            <a:r>
              <a:rPr sz="2000" spc="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can</a:t>
            </a:r>
            <a:r>
              <a:rPr sz="2000" spc="9" dirty="0" smtClean="0">
                <a:latin typeface="Times New Roman"/>
                <a:cs typeface="Times New Roman"/>
              </a:rPr>
              <a:t> u</a:t>
            </a:r>
            <a:r>
              <a:rPr sz="2000" spc="0" dirty="0" smtClean="0">
                <a:latin typeface="Times New Roman"/>
                <a:cs typeface="Times New Roman"/>
              </a:rPr>
              <a:t>se </a:t>
            </a:r>
            <a:r>
              <a:rPr sz="2000" spc="4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a</a:t>
            </a:r>
            <a:r>
              <a:rPr sz="2000" spc="4" dirty="0" smtClean="0">
                <a:latin typeface="Times New Roman"/>
                <a:cs typeface="Times New Roman"/>
              </a:rPr>
              <a:t>r</a:t>
            </a:r>
            <a:r>
              <a:rPr sz="2000" spc="9" dirty="0" smtClean="0">
                <a:latin typeface="Times New Roman"/>
                <a:cs typeface="Times New Roman"/>
              </a:rPr>
              <a:t>g</a:t>
            </a:r>
            <a:r>
              <a:rPr sz="2000" spc="-4" dirty="0" smtClean="0">
                <a:latin typeface="Times New Roman"/>
                <a:cs typeface="Times New Roman"/>
              </a:rPr>
              <a:t>i</a:t>
            </a:r>
            <a:r>
              <a:rPr sz="2000" spc="0" dirty="0" smtClean="0">
                <a:latin typeface="Times New Roman"/>
                <a:cs typeface="Times New Roman"/>
              </a:rPr>
              <a:t>n</a:t>
            </a:r>
            <a:r>
              <a:rPr sz="2000" spc="9" dirty="0" smtClean="0">
                <a:latin typeface="Times New Roman"/>
                <a:cs typeface="Times New Roman"/>
              </a:rPr>
              <a:t> </a:t>
            </a:r>
            <a:r>
              <a:rPr sz="2000" spc="4" dirty="0" smtClean="0">
                <a:latin typeface="Times New Roman"/>
                <a:cs typeface="Times New Roman"/>
              </a:rPr>
              <a:t>f</a:t>
            </a:r>
            <a:r>
              <a:rPr sz="2000" spc="9" dirty="0" smtClean="0">
                <a:latin typeface="Times New Roman"/>
                <a:cs typeface="Times New Roman"/>
              </a:rPr>
              <a:t>o</a:t>
            </a:r>
            <a:r>
              <a:rPr sz="2000" spc="0" dirty="0" smtClean="0">
                <a:latin typeface="Times New Roman"/>
                <a:cs typeface="Times New Roman"/>
              </a:rPr>
              <a:t>r</a:t>
            </a:r>
            <a:r>
              <a:rPr sz="2000" spc="14" dirty="0" smtClean="0">
                <a:latin typeface="Times New Roman"/>
                <a:cs typeface="Times New Roman"/>
              </a:rPr>
              <a:t> </a:t>
            </a:r>
            <a:r>
              <a:rPr sz="2000" spc="-9" dirty="0" smtClean="0">
                <a:latin typeface="Times New Roman"/>
                <a:cs typeface="Times New Roman"/>
              </a:rPr>
              <a:t>a</a:t>
            </a:r>
            <a:r>
              <a:rPr sz="2000" spc="4" dirty="0" smtClean="0">
                <a:latin typeface="Times New Roman"/>
                <a:cs typeface="Times New Roman"/>
              </a:rPr>
              <a:t>l</a:t>
            </a:r>
            <a:r>
              <a:rPr sz="2000" spc="0" dirty="0" smtClean="0">
                <a:latin typeface="Times New Roman"/>
                <a:cs typeface="Times New Roman"/>
              </a:rPr>
              <a:t>l</a:t>
            </a:r>
            <a:r>
              <a:rPr sz="2000" spc="-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a</a:t>
            </a:r>
            <a:r>
              <a:rPr sz="2000" spc="4" dirty="0" smtClean="0">
                <a:latin typeface="Times New Roman"/>
                <a:cs typeface="Times New Roman"/>
              </a:rPr>
              <a:t>r</a:t>
            </a:r>
            <a:r>
              <a:rPr sz="2000" spc="9" dirty="0" smtClean="0">
                <a:latin typeface="Times New Roman"/>
                <a:cs typeface="Times New Roman"/>
              </a:rPr>
              <a:t>oun</a:t>
            </a:r>
            <a:r>
              <a:rPr sz="2000" spc="0" dirty="0" smtClean="0">
                <a:latin typeface="Times New Roman"/>
                <a:cs typeface="Times New Roman"/>
              </a:rPr>
              <a:t>d</a:t>
            </a:r>
            <a:r>
              <a:rPr sz="2000" spc="9" dirty="0" smtClean="0">
                <a:latin typeface="Times New Roman"/>
                <a:cs typeface="Times New Roman"/>
              </a:rPr>
              <a:t> </a:t>
            </a:r>
            <a:r>
              <a:rPr sz="2000" spc="-4" dirty="0" smtClean="0">
                <a:latin typeface="Times New Roman"/>
                <a:cs typeface="Times New Roman"/>
              </a:rPr>
              <a:t>t</a:t>
            </a:r>
            <a:r>
              <a:rPr sz="2000" spc="9" dirty="0" smtClean="0">
                <a:latin typeface="Times New Roman"/>
                <a:cs typeface="Times New Roman"/>
              </a:rPr>
              <a:t>h</a:t>
            </a:r>
            <a:r>
              <a:rPr sz="2000" spc="0" dirty="0" smtClean="0">
                <a:latin typeface="Times New Roman"/>
                <a:cs typeface="Times New Roman"/>
              </a:rPr>
              <a:t>e e</a:t>
            </a:r>
            <a:r>
              <a:rPr sz="2000" spc="-4" dirty="0" smtClean="0">
                <a:latin typeface="Times New Roman"/>
                <a:cs typeface="Times New Roman"/>
              </a:rPr>
              <a:t>l</a:t>
            </a:r>
            <a:r>
              <a:rPr sz="2000" spc="0" dirty="0" smtClean="0">
                <a:latin typeface="Times New Roman"/>
                <a:cs typeface="Times New Roman"/>
              </a:rPr>
              <a:t>e</a:t>
            </a:r>
            <a:r>
              <a:rPr sz="2000" spc="4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e</a:t>
            </a:r>
            <a:r>
              <a:rPr sz="2000" spc="9" dirty="0" smtClean="0">
                <a:latin typeface="Times New Roman"/>
                <a:cs typeface="Times New Roman"/>
              </a:rPr>
              <a:t>n</a:t>
            </a:r>
            <a:r>
              <a:rPr sz="2000" spc="0" dirty="0" smtClean="0">
                <a:latin typeface="Times New Roman"/>
                <a:cs typeface="Times New Roman"/>
              </a:rPr>
              <a:t>t</a:t>
            </a:r>
            <a:r>
              <a:rPr sz="2000" spc="-4" dirty="0" smtClean="0">
                <a:latin typeface="Times New Roman"/>
                <a:cs typeface="Times New Roman"/>
              </a:rPr>
              <a:t> </a:t>
            </a:r>
            <a:r>
              <a:rPr sz="2000" spc="9" dirty="0" smtClean="0">
                <a:latin typeface="Times New Roman"/>
                <a:cs typeface="Times New Roman"/>
              </a:rPr>
              <a:t>o</a:t>
            </a:r>
            <a:r>
              <a:rPr sz="2000" spc="0" dirty="0" smtClean="0">
                <a:latin typeface="Times New Roman"/>
                <a:cs typeface="Times New Roman"/>
              </a:rPr>
              <a:t>r</a:t>
            </a:r>
            <a:r>
              <a:rPr sz="2000" spc="1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spec</a:t>
            </a:r>
            <a:r>
              <a:rPr sz="2000" spc="-4" dirty="0" smtClean="0">
                <a:latin typeface="Times New Roman"/>
                <a:cs typeface="Times New Roman"/>
              </a:rPr>
              <a:t>i</a:t>
            </a:r>
            <a:r>
              <a:rPr sz="2000" spc="4" dirty="0" smtClean="0">
                <a:latin typeface="Times New Roman"/>
                <a:cs typeface="Times New Roman"/>
              </a:rPr>
              <a:t>f</a:t>
            </a:r>
            <a:r>
              <a:rPr sz="2000" spc="0" dirty="0" smtClean="0">
                <a:latin typeface="Times New Roman"/>
                <a:cs typeface="Times New Roman"/>
              </a:rPr>
              <a:t>y</a:t>
            </a:r>
            <a:r>
              <a:rPr sz="2000" spc="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each</a:t>
            </a:r>
            <a:r>
              <a:rPr sz="2000" spc="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s</a:t>
            </a:r>
            <a:r>
              <a:rPr sz="2000" spc="-4" dirty="0" smtClean="0">
                <a:latin typeface="Times New Roman"/>
                <a:cs typeface="Times New Roman"/>
              </a:rPr>
              <a:t>i</a:t>
            </a:r>
            <a:r>
              <a:rPr sz="2000" spc="9" dirty="0" smtClean="0">
                <a:latin typeface="Times New Roman"/>
                <a:cs typeface="Times New Roman"/>
              </a:rPr>
              <a:t>d</a:t>
            </a:r>
            <a:r>
              <a:rPr sz="2000" spc="0" dirty="0" smtClean="0">
                <a:latin typeface="Times New Roman"/>
                <a:cs typeface="Times New Roman"/>
              </a:rPr>
              <a:t>e </a:t>
            </a:r>
            <a:r>
              <a:rPr sz="2000" spc="9" dirty="0" smtClean="0">
                <a:latin typeface="Times New Roman"/>
                <a:cs typeface="Times New Roman"/>
              </a:rPr>
              <a:t>o</a:t>
            </a:r>
            <a:r>
              <a:rPr sz="2000" spc="0" dirty="0" smtClean="0">
                <a:latin typeface="Times New Roman"/>
                <a:cs typeface="Times New Roman"/>
              </a:rPr>
              <a:t>f</a:t>
            </a:r>
            <a:r>
              <a:rPr sz="2000" spc="14" dirty="0" smtClean="0">
                <a:latin typeface="Times New Roman"/>
                <a:cs typeface="Times New Roman"/>
              </a:rPr>
              <a:t> </a:t>
            </a:r>
            <a:r>
              <a:rPr sz="2000" spc="-4" dirty="0" smtClean="0">
                <a:latin typeface="Times New Roman"/>
                <a:cs typeface="Times New Roman"/>
              </a:rPr>
              <a:t>t</a:t>
            </a:r>
            <a:r>
              <a:rPr sz="2000" spc="9" dirty="0" smtClean="0">
                <a:latin typeface="Times New Roman"/>
                <a:cs typeface="Times New Roman"/>
              </a:rPr>
              <a:t>h</a:t>
            </a:r>
            <a:r>
              <a:rPr sz="2000" spc="0" dirty="0" smtClean="0">
                <a:latin typeface="Times New Roman"/>
                <a:cs typeface="Times New Roman"/>
              </a:rPr>
              <a:t>e </a:t>
            </a:r>
            <a:r>
              <a:rPr sz="2000" spc="4" dirty="0" smtClean="0">
                <a:latin typeface="Times New Roman"/>
                <a:cs typeface="Times New Roman"/>
              </a:rPr>
              <a:t>r</a:t>
            </a:r>
            <a:r>
              <a:rPr sz="2000" spc="0" dirty="0" smtClean="0">
                <a:latin typeface="Times New Roman"/>
                <a:cs typeface="Times New Roman"/>
              </a:rPr>
              <a:t>ec</a:t>
            </a:r>
            <a:r>
              <a:rPr sz="2000" spc="-4" dirty="0" smtClean="0">
                <a:latin typeface="Times New Roman"/>
                <a:cs typeface="Times New Roman"/>
              </a:rPr>
              <a:t>t</a:t>
            </a:r>
            <a:r>
              <a:rPr sz="2000" spc="0" dirty="0" smtClean="0">
                <a:latin typeface="Times New Roman"/>
                <a:cs typeface="Times New Roman"/>
              </a:rPr>
              <a:t>an</a:t>
            </a:r>
            <a:r>
              <a:rPr sz="2000" spc="9" dirty="0" smtClean="0">
                <a:latin typeface="Times New Roman"/>
                <a:cs typeface="Times New Roman"/>
              </a:rPr>
              <a:t>g</a:t>
            </a:r>
            <a:r>
              <a:rPr sz="2000" spc="4" dirty="0" smtClean="0">
                <a:latin typeface="Times New Roman"/>
                <a:cs typeface="Times New Roman"/>
              </a:rPr>
              <a:t>l</a:t>
            </a:r>
            <a:r>
              <a:rPr sz="2000" spc="0" dirty="0" smtClean="0">
                <a:latin typeface="Times New Roman"/>
                <a:cs typeface="Times New Roman"/>
              </a:rPr>
              <a:t>e se</a:t>
            </a:r>
            <a:r>
              <a:rPr sz="2000" spc="9" dirty="0" smtClean="0">
                <a:latin typeface="Times New Roman"/>
                <a:cs typeface="Times New Roman"/>
              </a:rPr>
              <a:t>p</a:t>
            </a:r>
            <a:r>
              <a:rPr sz="2000" spc="-9" dirty="0" smtClean="0">
                <a:latin typeface="Times New Roman"/>
                <a:cs typeface="Times New Roman"/>
              </a:rPr>
              <a:t>a</a:t>
            </a:r>
            <a:r>
              <a:rPr sz="2000" spc="4" dirty="0" smtClean="0">
                <a:latin typeface="Times New Roman"/>
                <a:cs typeface="Times New Roman"/>
              </a:rPr>
              <a:t>r</a:t>
            </a:r>
            <a:r>
              <a:rPr sz="2000" spc="0" dirty="0" smtClean="0">
                <a:latin typeface="Times New Roman"/>
                <a:cs typeface="Times New Roman"/>
              </a:rPr>
              <a:t>a</a:t>
            </a:r>
            <a:r>
              <a:rPr sz="2000" spc="-4" dirty="0" smtClean="0">
                <a:latin typeface="Times New Roman"/>
                <a:cs typeface="Times New Roman"/>
              </a:rPr>
              <a:t>t</a:t>
            </a:r>
            <a:r>
              <a:rPr sz="2000" spc="0" dirty="0" smtClean="0">
                <a:latin typeface="Times New Roman"/>
                <a:cs typeface="Times New Roman"/>
              </a:rPr>
              <a:t>e</a:t>
            </a:r>
            <a:r>
              <a:rPr sz="2000" spc="-4" dirty="0" smtClean="0">
                <a:latin typeface="Times New Roman"/>
                <a:cs typeface="Times New Roman"/>
              </a:rPr>
              <a:t>l</a:t>
            </a:r>
            <a:r>
              <a:rPr sz="2000" spc="9" dirty="0" smtClean="0">
                <a:latin typeface="Times New Roman"/>
                <a:cs typeface="Times New Roman"/>
              </a:rPr>
              <a:t>y</a:t>
            </a:r>
            <a:r>
              <a:rPr sz="2000" spc="0" dirty="0" smtClean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14400" y="2291162"/>
            <a:ext cx="459447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T</a:t>
            </a:r>
            <a:r>
              <a:rPr sz="2000" spc="9" dirty="0" smtClean="0">
                <a:latin typeface="Times New Roman"/>
                <a:cs typeface="Times New Roman"/>
              </a:rPr>
              <a:t>h</a:t>
            </a:r>
            <a:r>
              <a:rPr sz="2000" spc="0" dirty="0" smtClean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74140" y="2291162"/>
            <a:ext cx="545807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c</a:t>
            </a:r>
            <a:r>
              <a:rPr sz="2000" spc="9" dirty="0" smtClean="0">
                <a:latin typeface="Times New Roman"/>
                <a:cs typeface="Times New Roman"/>
              </a:rPr>
              <a:t>od</a:t>
            </a:r>
            <a:r>
              <a:rPr sz="2000" spc="0" dirty="0" smtClean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920240" y="2291162"/>
            <a:ext cx="628649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c</a:t>
            </a:r>
            <a:r>
              <a:rPr sz="2000" spc="9" dirty="0" smtClean="0">
                <a:latin typeface="Times New Roman"/>
                <a:cs typeface="Times New Roman"/>
              </a:rPr>
              <a:t>o</a:t>
            </a:r>
            <a:r>
              <a:rPr sz="2000" spc="0" dirty="0" smtClean="0">
                <a:latin typeface="Times New Roman"/>
                <a:cs typeface="Times New Roman"/>
              </a:rPr>
              <a:t>u</a:t>
            </a:r>
            <a:r>
              <a:rPr sz="2000" spc="-4" dirty="0" smtClean="0">
                <a:latin typeface="Times New Roman"/>
                <a:cs typeface="Times New Roman"/>
              </a:rPr>
              <a:t>l</a:t>
            </a:r>
            <a:r>
              <a:rPr sz="2000" spc="0" dirty="0" smtClean="0"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551429" y="2291162"/>
            <a:ext cx="303237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be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856229" y="2291162"/>
            <a:ext cx="430529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any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289300" y="2291162"/>
            <a:ext cx="275083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of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566160" y="2291162"/>
            <a:ext cx="374357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2000" spc="-4" dirty="0" smtClean="0">
                <a:latin typeface="Times New Roman"/>
                <a:cs typeface="Times New Roman"/>
              </a:rPr>
              <a:t>t</a:t>
            </a:r>
            <a:r>
              <a:rPr sz="2000" spc="9" dirty="0" smtClean="0">
                <a:latin typeface="Times New Roman"/>
                <a:cs typeface="Times New Roman"/>
              </a:rPr>
              <a:t>h</a:t>
            </a:r>
            <a:r>
              <a:rPr sz="2000" spc="0" dirty="0" smtClean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940810" y="2291162"/>
            <a:ext cx="1125939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2000" spc="4" dirty="0" smtClean="0">
                <a:latin typeface="Times New Roman"/>
                <a:cs typeface="Times New Roman"/>
              </a:rPr>
              <a:t>f</a:t>
            </a:r>
            <a:r>
              <a:rPr sz="2000" spc="9" dirty="0" smtClean="0">
                <a:latin typeface="Times New Roman"/>
                <a:cs typeface="Times New Roman"/>
              </a:rPr>
              <a:t>o</a:t>
            </a:r>
            <a:r>
              <a:rPr sz="2000" spc="-4" dirty="0" smtClean="0">
                <a:latin typeface="Times New Roman"/>
                <a:cs typeface="Times New Roman"/>
              </a:rPr>
              <a:t>l</a:t>
            </a:r>
            <a:r>
              <a:rPr sz="2000" spc="4" dirty="0" smtClean="0">
                <a:latin typeface="Times New Roman"/>
                <a:cs typeface="Times New Roman"/>
              </a:rPr>
              <a:t>l</a:t>
            </a:r>
            <a:r>
              <a:rPr sz="2000" spc="0" dirty="0" smtClean="0">
                <a:latin typeface="Times New Roman"/>
                <a:cs typeface="Times New Roman"/>
              </a:rPr>
              <a:t>o</a:t>
            </a:r>
            <a:r>
              <a:rPr sz="2000" spc="4" dirty="0" smtClean="0">
                <a:latin typeface="Times New Roman"/>
                <a:cs typeface="Times New Roman"/>
              </a:rPr>
              <a:t>wi</a:t>
            </a:r>
            <a:r>
              <a:rPr sz="2000" spc="9" dirty="0" smtClean="0">
                <a:latin typeface="Times New Roman"/>
                <a:cs typeface="Times New Roman"/>
              </a:rPr>
              <a:t>n</a:t>
            </a:r>
            <a:r>
              <a:rPr sz="2000" spc="0" dirty="0" smtClean="0">
                <a:latin typeface="Times New Roman"/>
                <a:cs typeface="Times New Roman"/>
              </a:rPr>
              <a:t>g: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725670" y="2914288"/>
            <a:ext cx="1019966" cy="20535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spc="0" baseline="4904" dirty="0" smtClean="0">
                <a:latin typeface="Courier New"/>
                <a:cs typeface="Courier New"/>
              </a:rPr>
              <a:t>margin:</a:t>
            </a:r>
            <a:endParaRPr sz="1800">
              <a:latin typeface="Courier New"/>
              <a:cs typeface="Courier New"/>
            </a:endParaRPr>
          </a:p>
          <a:p>
            <a:pPr marL="12700" marR="8145">
              <a:lnSpc>
                <a:spcPts val="2039"/>
              </a:lnSpc>
              <a:spcBef>
                <a:spcPts val="692"/>
              </a:spcBef>
            </a:pPr>
            <a:r>
              <a:rPr sz="1800" b="1" i="1" spc="0" dirty="0" smtClean="0">
                <a:latin typeface="Courier New"/>
                <a:cs typeface="Courier New"/>
              </a:rPr>
              <a:t>or </a:t>
            </a:r>
            <a:endParaRPr sz="1800">
              <a:latin typeface="Courier New"/>
              <a:cs typeface="Courier New"/>
            </a:endParaRPr>
          </a:p>
          <a:p>
            <a:pPr marL="12700" marR="8145">
              <a:lnSpc>
                <a:spcPts val="2039"/>
              </a:lnSpc>
              <a:spcBef>
                <a:spcPts val="797"/>
              </a:spcBef>
            </a:pPr>
            <a:r>
              <a:rPr sz="1800" spc="0" dirty="0" smtClean="0">
                <a:latin typeface="Courier New"/>
                <a:cs typeface="Courier New"/>
              </a:rPr>
              <a:t>margin: </a:t>
            </a:r>
            <a:endParaRPr sz="1800">
              <a:latin typeface="Courier New"/>
              <a:cs typeface="Courier New"/>
            </a:endParaRPr>
          </a:p>
          <a:p>
            <a:pPr marL="12700" marR="8145">
              <a:lnSpc>
                <a:spcPts val="2039"/>
              </a:lnSpc>
              <a:spcBef>
                <a:spcPts val="797"/>
              </a:spcBef>
            </a:pPr>
            <a:r>
              <a:rPr sz="1800" b="1" i="1" spc="0" dirty="0" smtClean="0">
                <a:latin typeface="Courier New"/>
                <a:cs typeface="Courier New"/>
              </a:rPr>
              <a:t>or </a:t>
            </a:r>
            <a:endParaRPr sz="1800">
              <a:latin typeface="Courier New"/>
              <a:cs typeface="Courier New"/>
            </a:endParaRPr>
          </a:p>
          <a:p>
            <a:pPr marL="12700" marR="8145">
              <a:lnSpc>
                <a:spcPts val="2039"/>
              </a:lnSpc>
              <a:spcBef>
                <a:spcPts val="797"/>
              </a:spcBef>
            </a:pPr>
            <a:r>
              <a:rPr sz="1800" spc="0" dirty="0" smtClean="0">
                <a:latin typeface="Courier New"/>
                <a:cs typeface="Courier New"/>
              </a:rPr>
              <a:t>margin:</a:t>
            </a:r>
            <a:endParaRPr sz="1800">
              <a:latin typeface="Courier New"/>
              <a:cs typeface="Courier New"/>
            </a:endParaRPr>
          </a:p>
          <a:p>
            <a:pPr marL="12700" marR="34289">
              <a:lnSpc>
                <a:spcPts val="2035"/>
              </a:lnSpc>
              <a:spcBef>
                <a:spcPts val="899"/>
              </a:spcBef>
            </a:pPr>
            <a:r>
              <a:rPr sz="2700" b="1" i="1" spc="0" baseline="4904" dirty="0" smtClean="0">
                <a:latin typeface="Courier New"/>
                <a:cs typeface="Courier New"/>
              </a:rPr>
              <a:t>or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822950" y="2914288"/>
            <a:ext cx="74560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spc="0" baseline="4904" dirty="0" smtClean="0">
                <a:latin typeface="Courier New"/>
                <a:cs typeface="Courier New"/>
              </a:rPr>
              <a:t>10px;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822950" y="3634378"/>
            <a:ext cx="60841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spc="0" baseline="4904" dirty="0" smtClean="0">
                <a:latin typeface="Courier New"/>
                <a:cs typeface="Courier New"/>
              </a:rPr>
              <a:t>10px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508750" y="3634378"/>
            <a:ext cx="74560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spc="0" baseline="4904" dirty="0" smtClean="0">
                <a:latin typeface="Courier New"/>
                <a:cs typeface="Courier New"/>
              </a:rPr>
              <a:t>10px;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822950" y="4354468"/>
            <a:ext cx="60841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spc="0" baseline="4904" dirty="0" smtClean="0">
                <a:latin typeface="Courier New"/>
                <a:cs typeface="Courier New"/>
              </a:rPr>
              <a:t>10px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508750" y="4354468"/>
            <a:ext cx="129421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spc="0" baseline="4904" dirty="0" smtClean="0">
                <a:latin typeface="Courier New"/>
                <a:cs typeface="Courier New"/>
              </a:rPr>
              <a:t>10px 10px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880350" y="4354468"/>
            <a:ext cx="74560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spc="0" baseline="4904" dirty="0" smtClean="0">
                <a:latin typeface="Courier New"/>
                <a:cs typeface="Courier New"/>
              </a:rPr>
              <a:t>10px;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25670" y="5074558"/>
            <a:ext cx="170587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spc="0" baseline="4904" dirty="0" smtClean="0">
                <a:latin typeface="Courier New"/>
                <a:cs typeface="Courier New"/>
              </a:rPr>
              <a:t>margin-left: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08750" y="5074558"/>
            <a:ext cx="74560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spc="0" baseline="4904" dirty="0" smtClean="0">
                <a:latin typeface="Courier New"/>
                <a:cs typeface="Courier New"/>
              </a:rPr>
              <a:t>10px;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25670" y="5433968"/>
            <a:ext cx="2807555" cy="9740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844">
              <a:lnSpc>
                <a:spcPts val="1964"/>
              </a:lnSpc>
              <a:spcBef>
                <a:spcPts val="98"/>
              </a:spcBef>
            </a:pPr>
            <a:r>
              <a:rPr sz="2700" spc="0" baseline="4904" dirty="0" smtClean="0">
                <a:latin typeface="Courier New"/>
                <a:cs typeface="Courier New"/>
              </a:rPr>
              <a:t>margin-right: 10px;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702"/>
              </a:spcBef>
            </a:pPr>
            <a:r>
              <a:rPr sz="1800" spc="0" dirty="0" smtClean="0">
                <a:latin typeface="Courier New"/>
                <a:cs typeface="Courier New"/>
              </a:rPr>
              <a:t>margin-bottom: 10px;</a:t>
            </a:r>
            <a:endParaRPr sz="1800">
              <a:latin typeface="Courier New"/>
              <a:cs typeface="Courier New"/>
            </a:endParaRPr>
          </a:p>
          <a:p>
            <a:pPr marL="12700" marR="38844">
              <a:lnSpc>
                <a:spcPct val="94401"/>
              </a:lnSpc>
              <a:spcBef>
                <a:spcPts val="790"/>
              </a:spcBef>
            </a:pPr>
            <a:r>
              <a:rPr sz="1800" spc="0" dirty="0" smtClean="0">
                <a:latin typeface="Courier New"/>
                <a:cs typeface="Courier New"/>
              </a:rPr>
              <a:t>margin-top: 10px;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66800" y="3209290"/>
            <a:ext cx="85090" cy="13627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1151890" y="3209290"/>
            <a:ext cx="3028950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1151890" y="3387090"/>
            <a:ext cx="177800" cy="11849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1329690" y="3387090"/>
            <a:ext cx="2673350" cy="11849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4003040" y="3387090"/>
            <a:ext cx="177800" cy="11849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1066800" y="4572000"/>
            <a:ext cx="85090" cy="6565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1151890" y="4572000"/>
            <a:ext cx="177800" cy="4800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1329690" y="4572000"/>
            <a:ext cx="2673350" cy="4800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4003040" y="4572000"/>
            <a:ext cx="177800" cy="4800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1151890" y="5052060"/>
            <a:ext cx="3028950" cy="1765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914400" y="2971800"/>
            <a:ext cx="3505200" cy="24955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99970">
              <a:lnSpc>
                <a:spcPts val="2055"/>
              </a:lnSpc>
              <a:spcBef>
                <a:spcPts val="102"/>
              </a:spcBef>
            </a:pPr>
            <a:r>
              <a:rPr sz="2000" spc="4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a</a:t>
            </a:r>
            <a:r>
              <a:rPr sz="2000" spc="4" dirty="0" smtClean="0">
                <a:latin typeface="Times New Roman"/>
                <a:cs typeface="Times New Roman"/>
              </a:rPr>
              <a:t>r</a:t>
            </a:r>
            <a:r>
              <a:rPr sz="2000" spc="9" dirty="0" smtClean="0">
                <a:latin typeface="Times New Roman"/>
                <a:cs typeface="Times New Roman"/>
              </a:rPr>
              <a:t>g</a:t>
            </a:r>
            <a:r>
              <a:rPr sz="2000" spc="-4" dirty="0" smtClean="0">
                <a:latin typeface="Times New Roman"/>
                <a:cs typeface="Times New Roman"/>
              </a:rPr>
              <a:t>i</a:t>
            </a:r>
            <a:r>
              <a:rPr sz="2000" spc="0" dirty="0" smtClean="0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  <a:p>
            <a:pPr marL="1017269">
              <a:lnSpc>
                <a:spcPct val="95825"/>
              </a:lnSpc>
              <a:spcBef>
                <a:spcPts val="7510"/>
              </a:spcBef>
            </a:pPr>
            <a:r>
              <a:rPr sz="2200" spc="9" dirty="0" smtClean="0">
                <a:latin typeface="Times New Roman"/>
                <a:cs typeface="Times New Roman"/>
              </a:rPr>
              <a:t>d</a:t>
            </a:r>
            <a:r>
              <a:rPr sz="2200" spc="0" dirty="0" smtClean="0">
                <a:latin typeface="Times New Roman"/>
                <a:cs typeface="Times New Roman"/>
              </a:rPr>
              <a:t>iv</a:t>
            </a:r>
            <a:r>
              <a:rPr sz="2200" spc="9" dirty="0" smtClean="0">
                <a:latin typeface="Times New Roman"/>
                <a:cs typeface="Times New Roman"/>
              </a:rPr>
              <a:t> </a:t>
            </a:r>
            <a:r>
              <a:rPr sz="2200" spc="0" dirty="0" smtClean="0">
                <a:latin typeface="Times New Roman"/>
                <a:cs typeface="Times New Roman"/>
              </a:rPr>
              <a:t>id=</a:t>
            </a:r>
            <a:r>
              <a:rPr sz="2200" spc="-4" dirty="0" smtClean="0">
                <a:latin typeface="Times New Roman"/>
                <a:cs typeface="Times New Roman"/>
              </a:rPr>
              <a:t>“</a:t>
            </a:r>
            <a:r>
              <a:rPr sz="2200" spc="0" dirty="0" smtClean="0">
                <a:latin typeface="Times New Roman"/>
                <a:cs typeface="Times New Roman"/>
              </a:rPr>
              <a:t>b</a:t>
            </a:r>
            <a:r>
              <a:rPr sz="2200" spc="9" dirty="0" smtClean="0">
                <a:latin typeface="Times New Roman"/>
                <a:cs typeface="Times New Roman"/>
              </a:rPr>
              <a:t>o</a:t>
            </a:r>
            <a:r>
              <a:rPr sz="2200" spc="0" dirty="0" smtClean="0">
                <a:latin typeface="Times New Roman"/>
                <a:cs typeface="Times New Roman"/>
              </a:rPr>
              <a:t>x”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14400" y="1524000"/>
            <a:ext cx="3733800" cy="2514600"/>
          </a:xfrm>
          <a:custGeom>
            <a:avLst/>
            <a:gdLst/>
            <a:ahLst/>
            <a:cxnLst/>
            <a:rect l="l" t="t" r="r" b="b"/>
            <a:pathLst>
              <a:path w="3733800" h="2514600">
                <a:moveTo>
                  <a:pt x="1866900" y="2514600"/>
                </a:moveTo>
                <a:lnTo>
                  <a:pt x="3733800" y="2514600"/>
                </a:lnTo>
                <a:lnTo>
                  <a:pt x="3733800" y="0"/>
                </a:lnTo>
                <a:lnTo>
                  <a:pt x="0" y="0"/>
                </a:lnTo>
                <a:lnTo>
                  <a:pt x="0" y="2514600"/>
                </a:lnTo>
                <a:lnTo>
                  <a:pt x="1866900" y="2514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16940" y="488878"/>
            <a:ext cx="3502901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0"/>
              </a:lnSpc>
              <a:spcBef>
                <a:spcPts val="229"/>
              </a:spcBef>
            </a:pPr>
            <a:r>
              <a:rPr sz="4400" spc="-309" dirty="0" smtClean="0">
                <a:solidFill>
                  <a:srgbClr val="732016"/>
                </a:solidFill>
                <a:latin typeface="Times New Roman"/>
                <a:cs typeface="Times New Roman"/>
              </a:rPr>
              <a:t>T</a:t>
            </a:r>
            <a:r>
              <a:rPr sz="4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e</a:t>
            </a:r>
            <a:r>
              <a:rPr sz="4400" spc="9" dirty="0" smtClean="0">
                <a:solidFill>
                  <a:srgbClr val="732016"/>
                </a:solidFill>
                <a:latin typeface="Times New Roman"/>
                <a:cs typeface="Times New Roman"/>
              </a:rPr>
              <a:t>x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t </a:t>
            </a:r>
            <a:r>
              <a:rPr sz="4400" spc="-4" dirty="0" smtClean="0">
                <a:solidFill>
                  <a:srgbClr val="732016"/>
                </a:solidFill>
                <a:latin typeface="Times New Roman"/>
                <a:cs typeface="Times New Roman"/>
              </a:rPr>
              <a:t>P</a:t>
            </a:r>
            <a:r>
              <a:rPr sz="4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r</a:t>
            </a:r>
            <a:r>
              <a:rPr sz="4400" spc="9" dirty="0" smtClean="0">
                <a:solidFill>
                  <a:srgbClr val="732016"/>
                </a:solidFill>
                <a:latin typeface="Times New Roman"/>
                <a:cs typeface="Times New Roman"/>
              </a:rPr>
              <a:t>o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p</a:t>
            </a:r>
            <a:r>
              <a:rPr sz="4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er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ties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57800" y="1477918"/>
            <a:ext cx="3767787" cy="32715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844">
              <a:lnSpc>
                <a:spcPts val="1964"/>
              </a:lnSpc>
              <a:spcBef>
                <a:spcPts val="98"/>
              </a:spcBef>
            </a:pPr>
            <a:r>
              <a:rPr sz="2700" spc="0" baseline="4904" dirty="0" smtClean="0">
                <a:latin typeface="Courier New"/>
                <a:cs typeface="Courier New"/>
              </a:rPr>
              <a:t>.mainHeading {</a:t>
            </a:r>
            <a:endParaRPr sz="1800">
              <a:latin typeface="Courier New"/>
              <a:cs typeface="Courier New"/>
            </a:endParaRPr>
          </a:p>
          <a:p>
            <a:pPr marL="12700" marR="38844">
              <a:lnSpc>
                <a:spcPct val="94401"/>
              </a:lnSpc>
              <a:spcBef>
                <a:spcPts val="21"/>
              </a:spcBef>
            </a:pPr>
            <a:r>
              <a:rPr sz="1800" spc="0" dirty="0" smtClean="0">
                <a:latin typeface="Courier New"/>
                <a:cs typeface="Courier New"/>
              </a:rPr>
              <a:t>color: red;</a:t>
            </a:r>
            <a:endParaRPr sz="1800">
              <a:latin typeface="Courier New"/>
              <a:cs typeface="Courier New"/>
            </a:endParaRPr>
          </a:p>
          <a:p>
            <a:pPr marL="12700" marR="38844">
              <a:lnSpc>
                <a:spcPct val="94401"/>
              </a:lnSpc>
              <a:spcBef>
                <a:spcPts val="120"/>
              </a:spcBef>
            </a:pPr>
            <a:r>
              <a:rPr sz="1800" spc="0" dirty="0" smtClean="0">
                <a:latin typeface="Courier New"/>
                <a:cs typeface="Courier New"/>
              </a:rPr>
              <a:t>letter-spacing: 5px;</a:t>
            </a:r>
            <a:endParaRPr sz="1800">
              <a:latin typeface="Courier New"/>
              <a:cs typeface="Courier New"/>
            </a:endParaRPr>
          </a:p>
          <a:p>
            <a:pPr marL="12700" marR="38844">
              <a:lnSpc>
                <a:spcPct val="94401"/>
              </a:lnSpc>
              <a:spcBef>
                <a:spcPts val="120"/>
              </a:spcBef>
            </a:pPr>
            <a:r>
              <a:rPr sz="1800" spc="0" dirty="0" smtClean="0">
                <a:latin typeface="Courier New"/>
                <a:cs typeface="Courier New"/>
              </a:rPr>
              <a:t>text-transform: uppercase;</a:t>
            </a:r>
            <a:endParaRPr sz="1800">
              <a:latin typeface="Courier New"/>
              <a:cs typeface="Courier New"/>
            </a:endParaRPr>
          </a:p>
          <a:p>
            <a:pPr marL="12700" marR="1110069">
              <a:lnSpc>
                <a:spcPts val="2039"/>
              </a:lnSpc>
              <a:spcBef>
                <a:spcPts val="120"/>
              </a:spcBef>
            </a:pPr>
            <a:r>
              <a:rPr sz="1800" spc="0" dirty="0" smtClean="0">
                <a:latin typeface="Courier New"/>
                <a:cs typeface="Courier New"/>
              </a:rPr>
              <a:t>word-spacing: 15px; </a:t>
            </a:r>
            <a:endParaRPr sz="1800">
              <a:latin typeface="Courier New"/>
              <a:cs typeface="Courier New"/>
            </a:endParaRPr>
          </a:p>
          <a:p>
            <a:pPr marL="12700" marR="1110069">
              <a:lnSpc>
                <a:spcPts val="2039"/>
              </a:lnSpc>
              <a:spcBef>
                <a:spcPts val="120"/>
              </a:spcBef>
            </a:pPr>
            <a:r>
              <a:rPr sz="1800" spc="0" dirty="0" smtClean="0">
                <a:latin typeface="Courier New"/>
                <a:cs typeface="Courier New"/>
              </a:rPr>
              <a:t>text-align: left; </a:t>
            </a:r>
            <a:endParaRPr sz="1800">
              <a:latin typeface="Courier New"/>
              <a:cs typeface="Courier New"/>
            </a:endParaRPr>
          </a:p>
          <a:p>
            <a:pPr marL="12700" marR="1110069">
              <a:lnSpc>
                <a:spcPts val="2039"/>
              </a:lnSpc>
              <a:spcBef>
                <a:spcPts val="120"/>
              </a:spcBef>
            </a:pPr>
            <a:r>
              <a:rPr sz="1800" spc="0" dirty="0" smtClean="0">
                <a:latin typeface="Courier New"/>
                <a:cs typeface="Courier New"/>
              </a:rPr>
              <a:t>font-family: Times;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120"/>
              </a:spcBef>
            </a:pPr>
            <a:r>
              <a:rPr sz="1800" spc="0" dirty="0" smtClean="0">
                <a:latin typeface="Courier New"/>
                <a:cs typeface="Courier New"/>
              </a:rPr>
              <a:t>text-decoration: underline;</a:t>
            </a:r>
            <a:endParaRPr sz="1800">
              <a:latin typeface="Courier New"/>
              <a:cs typeface="Courier New"/>
            </a:endParaRPr>
          </a:p>
          <a:p>
            <a:pPr marL="12700" marR="1110046">
              <a:lnSpc>
                <a:spcPts val="2039"/>
              </a:lnSpc>
              <a:spcBef>
                <a:spcPts val="120"/>
              </a:spcBef>
            </a:pPr>
            <a:r>
              <a:rPr sz="1800" spc="0" dirty="0" smtClean="0">
                <a:latin typeface="Courier New"/>
                <a:cs typeface="Courier New"/>
              </a:rPr>
              <a:t>font-size: 12px; </a:t>
            </a:r>
            <a:endParaRPr sz="1800">
              <a:latin typeface="Courier New"/>
              <a:cs typeface="Courier New"/>
            </a:endParaRPr>
          </a:p>
          <a:p>
            <a:pPr marL="12700" marR="1110046">
              <a:lnSpc>
                <a:spcPts val="2039"/>
              </a:lnSpc>
              <a:spcBef>
                <a:spcPts val="120"/>
              </a:spcBef>
            </a:pPr>
            <a:r>
              <a:rPr sz="1800" spc="0" dirty="0" smtClean="0">
                <a:latin typeface="Courier New"/>
                <a:cs typeface="Courier New"/>
              </a:rPr>
              <a:t>font-style: italic; </a:t>
            </a:r>
            <a:endParaRPr sz="1800">
              <a:latin typeface="Courier New"/>
              <a:cs typeface="Courier New"/>
            </a:endParaRPr>
          </a:p>
          <a:p>
            <a:pPr marL="12700" marR="1110046">
              <a:lnSpc>
                <a:spcPts val="2039"/>
              </a:lnSpc>
              <a:spcBef>
                <a:spcPts val="120"/>
              </a:spcBef>
            </a:pPr>
            <a:r>
              <a:rPr sz="1800" spc="0" dirty="0" smtClean="0">
                <a:latin typeface="Courier New"/>
                <a:cs typeface="Courier New"/>
              </a:rPr>
              <a:t>font-weight: bold;</a:t>
            </a:r>
            <a:endParaRPr sz="1800">
              <a:latin typeface="Courier New"/>
              <a:cs typeface="Courier New"/>
            </a:endParaRPr>
          </a:p>
          <a:p>
            <a:pPr marL="12700" marR="38844">
              <a:lnSpc>
                <a:spcPct val="94401"/>
              </a:lnSpc>
              <a:spcBef>
                <a:spcPts val="120"/>
              </a:spcBef>
            </a:pPr>
            <a:r>
              <a:rPr sz="1800" spc="0" dirty="0" smtClean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14170" y="1770225"/>
            <a:ext cx="238125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b="1" i="1" u="heavy" spc="4" dirty="0" smtClean="0">
                <a:solidFill>
                  <a:srgbClr val="D95444"/>
                </a:solidFill>
                <a:latin typeface="Times New Roman"/>
                <a:cs typeface="Times New Roman"/>
              </a:rPr>
              <a:t>M</a:t>
            </a:r>
            <a:r>
              <a:rPr sz="2400" b="1" i="1" u="heavy" spc="-9" dirty="0" smtClean="0">
                <a:solidFill>
                  <a:srgbClr val="D95444"/>
                </a:solidFill>
                <a:latin typeface="Times New Roman"/>
                <a:cs typeface="Times New Roman"/>
              </a:rPr>
              <a:t>A</a:t>
            </a:r>
            <a:r>
              <a:rPr sz="2400" b="1" i="1" u="heavy" spc="4" dirty="0" smtClean="0">
                <a:solidFill>
                  <a:srgbClr val="D95444"/>
                </a:solidFill>
                <a:latin typeface="Times New Roman"/>
                <a:cs typeface="Times New Roman"/>
              </a:rPr>
              <a:t>I</a:t>
            </a:r>
            <a:r>
              <a:rPr sz="2400" b="1" i="1" u="heavy" spc="0" dirty="0" smtClean="0">
                <a:solidFill>
                  <a:srgbClr val="D95444"/>
                </a:solidFill>
                <a:latin typeface="Times New Roman"/>
                <a:cs typeface="Times New Roman"/>
              </a:rPr>
              <a:t>N</a:t>
            </a:r>
            <a:r>
              <a:rPr sz="2400" u="heavy" spc="-4" dirty="0" smtClean="0">
                <a:solidFill>
                  <a:srgbClr val="D95444"/>
                </a:solidFill>
                <a:latin typeface="Times New Roman"/>
                <a:cs typeface="Times New Roman"/>
              </a:rPr>
              <a:t> </a:t>
            </a:r>
            <a:r>
              <a:rPr sz="2400" b="1" i="1" u="heavy" spc="4" dirty="0" smtClean="0">
                <a:solidFill>
                  <a:srgbClr val="D95444"/>
                </a:solidFill>
                <a:latin typeface="Times New Roman"/>
                <a:cs typeface="Times New Roman"/>
              </a:rPr>
              <a:t>H</a:t>
            </a:r>
            <a:r>
              <a:rPr sz="2400" b="1" i="1" u="heavy" spc="-9" dirty="0" smtClean="0">
                <a:solidFill>
                  <a:srgbClr val="D95444"/>
                </a:solidFill>
                <a:latin typeface="Times New Roman"/>
                <a:cs typeface="Times New Roman"/>
              </a:rPr>
              <a:t>E</a:t>
            </a:r>
            <a:r>
              <a:rPr sz="2400" b="1" i="1" u="heavy" spc="0" dirty="0" smtClean="0">
                <a:solidFill>
                  <a:srgbClr val="D95444"/>
                </a:solidFill>
                <a:latin typeface="Times New Roman"/>
                <a:cs typeface="Times New Roman"/>
              </a:rPr>
              <a:t>A</a:t>
            </a:r>
            <a:r>
              <a:rPr sz="2400" b="1" i="1" u="heavy" spc="-4" dirty="0" smtClean="0">
                <a:solidFill>
                  <a:srgbClr val="D95444"/>
                </a:solidFill>
                <a:latin typeface="Times New Roman"/>
                <a:cs typeface="Times New Roman"/>
              </a:rPr>
              <a:t>DIN</a:t>
            </a:r>
            <a:r>
              <a:rPr sz="2400" b="1" i="1" u="heavy" spc="0" dirty="0" smtClean="0">
                <a:solidFill>
                  <a:srgbClr val="D95444"/>
                </a:solidFill>
                <a:latin typeface="Times New Roman"/>
                <a:cs typeface="Times New Roman"/>
              </a:rPr>
              <a:t>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42669" y="2326485"/>
            <a:ext cx="3127857" cy="14274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17830" marR="68529" algn="ctr">
              <a:lnSpc>
                <a:spcPts val="2550"/>
              </a:lnSpc>
              <a:spcBef>
                <a:spcPts val="127"/>
              </a:spcBef>
            </a:pPr>
            <a:r>
              <a:rPr sz="2400" spc="-4" dirty="0" smtClean="0">
                <a:latin typeface="Times New Roman"/>
                <a:cs typeface="Times New Roman"/>
              </a:rPr>
              <a:t>G</a:t>
            </a:r>
            <a:r>
              <a:rPr sz="2400" spc="0" dirty="0" smtClean="0">
                <a:latin typeface="Times New Roman"/>
                <a:cs typeface="Times New Roman"/>
              </a:rPr>
              <a:t>r</a:t>
            </a:r>
            <a:r>
              <a:rPr sz="2400" spc="4" dirty="0" smtClean="0">
                <a:latin typeface="Times New Roman"/>
                <a:cs typeface="Times New Roman"/>
              </a:rPr>
              <a:t>a</a:t>
            </a:r>
            <a:r>
              <a:rPr sz="2400" spc="0" dirty="0" smtClean="0">
                <a:latin typeface="Times New Roman"/>
                <a:cs typeface="Times New Roman"/>
              </a:rPr>
              <a:t>v</a:t>
            </a:r>
            <a:r>
              <a:rPr sz="2400" spc="4" dirty="0" smtClean="0">
                <a:latin typeface="Times New Roman"/>
                <a:cs typeface="Times New Roman"/>
              </a:rPr>
              <a:t>i</a:t>
            </a:r>
            <a:r>
              <a:rPr sz="2400" spc="0" dirty="0" smtClean="0">
                <a:latin typeface="Times New Roman"/>
                <a:cs typeface="Times New Roman"/>
              </a:rPr>
              <a:t>da </a:t>
            </a:r>
            <a:r>
              <a:rPr sz="2400" spc="4" dirty="0" smtClean="0">
                <a:latin typeface="Times New Roman"/>
                <a:cs typeface="Times New Roman"/>
              </a:rPr>
              <a:t>laci</a:t>
            </a:r>
            <a:r>
              <a:rPr sz="2400" spc="0" dirty="0" smtClean="0">
                <a:latin typeface="Times New Roman"/>
                <a:cs typeface="Times New Roman"/>
              </a:rPr>
              <a:t>n</a:t>
            </a:r>
            <a:r>
              <a:rPr sz="2400" spc="4" dirty="0" smtClean="0">
                <a:latin typeface="Times New Roman"/>
                <a:cs typeface="Times New Roman"/>
              </a:rPr>
              <a:t>i</a:t>
            </a:r>
            <a:r>
              <a:rPr sz="2400" spc="0" dirty="0" smtClean="0">
                <a:latin typeface="Times New Roman"/>
                <a:cs typeface="Times New Roman"/>
              </a:rPr>
              <a:t>a v</a:t>
            </a:r>
            <a:r>
              <a:rPr sz="2400" spc="4" dirty="0" smtClean="0">
                <a:latin typeface="Times New Roman"/>
                <a:cs typeface="Times New Roman"/>
              </a:rPr>
              <a:t>elit</a:t>
            </a:r>
            <a:r>
              <a:rPr sz="2400" spc="0" dirty="0" smtClean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2700" indent="415290">
              <a:lnSpc>
                <a:spcPct val="100041"/>
              </a:lnSpc>
            </a:pPr>
            <a:r>
              <a:rPr sz="2400" spc="-4" dirty="0" smtClean="0">
                <a:latin typeface="Times New Roman"/>
                <a:cs typeface="Times New Roman"/>
              </a:rPr>
              <a:t>V</a:t>
            </a:r>
            <a:r>
              <a:rPr sz="2400" spc="4" dirty="0" smtClean="0">
                <a:latin typeface="Times New Roman"/>
                <a:cs typeface="Times New Roman"/>
              </a:rPr>
              <a:t>i</a:t>
            </a:r>
            <a:r>
              <a:rPr sz="2400" spc="0" dirty="0" smtClean="0">
                <a:latin typeface="Times New Roman"/>
                <a:cs typeface="Times New Roman"/>
              </a:rPr>
              <a:t>v</a:t>
            </a:r>
            <a:r>
              <a:rPr sz="2400" spc="4" dirty="0" smtClean="0">
                <a:latin typeface="Times New Roman"/>
                <a:cs typeface="Times New Roman"/>
              </a:rPr>
              <a:t>am</a:t>
            </a:r>
            <a:r>
              <a:rPr sz="2400" spc="0" dirty="0" smtClean="0">
                <a:latin typeface="Times New Roman"/>
                <a:cs typeface="Times New Roman"/>
              </a:rPr>
              <a:t>us</a:t>
            </a:r>
            <a:r>
              <a:rPr sz="2400" spc="4" dirty="0" smtClean="0">
                <a:latin typeface="Times New Roman"/>
                <a:cs typeface="Times New Roman"/>
              </a:rPr>
              <a:t> t</a:t>
            </a:r>
            <a:r>
              <a:rPr sz="2400" spc="0" dirty="0" smtClean="0">
                <a:latin typeface="Times New Roman"/>
                <a:cs typeface="Times New Roman"/>
              </a:rPr>
              <a:t>or</a:t>
            </a:r>
            <a:r>
              <a:rPr sz="2400" spc="9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or </a:t>
            </a:r>
            <a:r>
              <a:rPr sz="2400" spc="4" dirty="0" smtClean="0"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n</a:t>
            </a:r>
            <a:r>
              <a:rPr sz="2400" spc="4" dirty="0" smtClean="0">
                <a:latin typeface="Times New Roman"/>
                <a:cs typeface="Times New Roman"/>
              </a:rPr>
              <a:t>im</a:t>
            </a:r>
            <a:r>
              <a:rPr sz="2400" spc="0" dirty="0" smtClean="0">
                <a:latin typeface="Times New Roman"/>
                <a:cs typeface="Times New Roman"/>
              </a:rPr>
              <a:t>, </a:t>
            </a:r>
            <a:r>
              <a:rPr sz="2400" spc="4" dirty="0" smtClean="0">
                <a:latin typeface="Times New Roman"/>
                <a:cs typeface="Times New Roman"/>
              </a:rPr>
              <a:t>ti</a:t>
            </a:r>
            <a:r>
              <a:rPr sz="2400" spc="0" dirty="0" smtClean="0">
                <a:latin typeface="Times New Roman"/>
                <a:cs typeface="Times New Roman"/>
              </a:rPr>
              <a:t>n</a:t>
            </a:r>
            <a:r>
              <a:rPr sz="2400" spc="4" dirty="0" smtClean="0">
                <a:latin typeface="Times New Roman"/>
                <a:cs typeface="Times New Roman"/>
              </a:rPr>
              <a:t>ci</a:t>
            </a:r>
            <a:r>
              <a:rPr sz="2400" spc="0" dirty="0" smtClean="0">
                <a:latin typeface="Times New Roman"/>
                <a:cs typeface="Times New Roman"/>
              </a:rPr>
              <a:t>dunt </a:t>
            </a:r>
            <a:r>
              <a:rPr sz="2400" spc="4" dirty="0" smtClean="0">
                <a:latin typeface="Times New Roman"/>
                <a:cs typeface="Times New Roman"/>
              </a:rPr>
              <a:t>at</a:t>
            </a:r>
            <a:r>
              <a:rPr sz="2400" spc="0" dirty="0" smtClean="0">
                <a:latin typeface="Times New Roman"/>
                <a:cs typeface="Times New Roman"/>
              </a:rPr>
              <a:t>, p</a:t>
            </a:r>
            <a:r>
              <a:rPr sz="2400" spc="4" dirty="0" smtClean="0">
                <a:latin typeface="Times New Roman"/>
                <a:cs typeface="Times New Roman"/>
              </a:rPr>
              <a:t>elle</a:t>
            </a:r>
            <a:r>
              <a:rPr sz="2400" spc="0" dirty="0" smtClean="0">
                <a:latin typeface="Times New Roman"/>
                <a:cs typeface="Times New Roman"/>
              </a:rPr>
              <a:t>n</a:t>
            </a:r>
            <a:r>
              <a:rPr sz="2400" spc="4" dirty="0" smtClean="0">
                <a:latin typeface="Times New Roman"/>
                <a:cs typeface="Times New Roman"/>
              </a:rPr>
              <a:t>tes</a:t>
            </a:r>
            <a:r>
              <a:rPr sz="2400" spc="0" dirty="0" smtClean="0">
                <a:latin typeface="Times New Roman"/>
                <a:cs typeface="Times New Roman"/>
              </a:rPr>
              <a:t>que</a:t>
            </a:r>
            <a:endParaRPr sz="2400">
              <a:latin typeface="Times New Roman"/>
              <a:cs typeface="Times New Roman"/>
            </a:endParaRPr>
          </a:p>
          <a:p>
            <a:pPr marL="629919" marR="356615" algn="ctr">
              <a:lnSpc>
                <a:spcPct val="95825"/>
              </a:lnSpc>
            </a:pPr>
            <a:r>
              <a:rPr sz="2400" spc="9" dirty="0" smtClean="0">
                <a:latin typeface="Times New Roman"/>
                <a:cs typeface="Times New Roman"/>
              </a:rPr>
              <a:t>i</a:t>
            </a:r>
            <a:r>
              <a:rPr sz="2400" spc="-4" dirty="0" smtClean="0">
                <a:latin typeface="Times New Roman"/>
                <a:cs typeface="Times New Roman"/>
              </a:rPr>
              <a:t>a</a:t>
            </a:r>
            <a:r>
              <a:rPr sz="2400" spc="4" dirty="0" smtClean="0">
                <a:latin typeface="Times New Roman"/>
                <a:cs typeface="Times New Roman"/>
              </a:rPr>
              <a:t>c</a:t>
            </a:r>
            <a:r>
              <a:rPr sz="2400" spc="0" dirty="0" smtClean="0">
                <a:latin typeface="Times New Roman"/>
                <a:cs typeface="Times New Roman"/>
              </a:rPr>
              <a:t>u</a:t>
            </a:r>
            <a:r>
              <a:rPr sz="2400" spc="4" dirty="0" smtClean="0">
                <a:latin typeface="Times New Roman"/>
                <a:cs typeface="Times New Roman"/>
              </a:rPr>
              <a:t>l</a:t>
            </a:r>
            <a:r>
              <a:rPr sz="2400" spc="9" dirty="0" smtClean="0">
                <a:latin typeface="Times New Roman"/>
                <a:cs typeface="Times New Roman"/>
              </a:rPr>
              <a:t>i</a:t>
            </a:r>
            <a:r>
              <a:rPr sz="2400" spc="0" dirty="0" smtClean="0">
                <a:latin typeface="Times New Roman"/>
                <a:cs typeface="Times New Roman"/>
              </a:rPr>
              <a:t>s </a:t>
            </a:r>
            <a:r>
              <a:rPr sz="2400" spc="4" dirty="0" smtClean="0"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u, qu</a:t>
            </a:r>
            <a:r>
              <a:rPr sz="2400" spc="4" dirty="0" smtClean="0">
                <a:latin typeface="Times New Roman"/>
                <a:cs typeface="Times New Roman"/>
              </a:rPr>
              <a:t>am</a:t>
            </a:r>
            <a:r>
              <a:rPr sz="2400" spc="0" dirty="0" smtClean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82110" y="3058005"/>
            <a:ext cx="38475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u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,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5669" y="4351102"/>
            <a:ext cx="3491861" cy="888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111">
              <a:lnSpc>
                <a:spcPts val="2140"/>
              </a:lnSpc>
              <a:spcBef>
                <a:spcPts val="107"/>
              </a:spcBef>
            </a:pPr>
            <a:r>
              <a:rPr sz="2000" spc="9" dirty="0" smtClean="0">
                <a:latin typeface="Times New Roman"/>
                <a:cs typeface="Times New Roman"/>
              </a:rPr>
              <a:t>T</a:t>
            </a:r>
            <a:r>
              <a:rPr sz="2000" spc="0" dirty="0" smtClean="0">
                <a:latin typeface="Times New Roman"/>
                <a:cs typeface="Times New Roman"/>
              </a:rPr>
              <a:t>o</a:t>
            </a:r>
            <a:r>
              <a:rPr sz="2000" spc="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s</a:t>
            </a:r>
            <a:r>
              <a:rPr sz="2000" spc="-4" dirty="0" smtClean="0">
                <a:latin typeface="Times New Roman"/>
                <a:cs typeface="Times New Roman"/>
              </a:rPr>
              <a:t>t</a:t>
            </a:r>
            <a:r>
              <a:rPr sz="2000" spc="9" dirty="0" smtClean="0">
                <a:latin typeface="Times New Roman"/>
                <a:cs typeface="Times New Roman"/>
              </a:rPr>
              <a:t>y</a:t>
            </a:r>
            <a:r>
              <a:rPr sz="2000" spc="-4" dirty="0" smtClean="0">
                <a:latin typeface="Times New Roman"/>
                <a:cs typeface="Times New Roman"/>
              </a:rPr>
              <a:t>l</a:t>
            </a:r>
            <a:r>
              <a:rPr sz="2000" spc="0" dirty="0" smtClean="0">
                <a:latin typeface="Times New Roman"/>
                <a:cs typeface="Times New Roman"/>
              </a:rPr>
              <a:t>e </a:t>
            </a:r>
            <a:r>
              <a:rPr sz="2000" spc="-4" dirty="0" smtClean="0">
                <a:latin typeface="Times New Roman"/>
                <a:cs typeface="Times New Roman"/>
              </a:rPr>
              <a:t>t</a:t>
            </a:r>
            <a:r>
              <a:rPr sz="2000" spc="9" dirty="0" smtClean="0">
                <a:latin typeface="Times New Roman"/>
                <a:cs typeface="Times New Roman"/>
              </a:rPr>
              <a:t>h</a:t>
            </a:r>
            <a:r>
              <a:rPr sz="2000" spc="0" dirty="0" smtClean="0">
                <a:latin typeface="Times New Roman"/>
                <a:cs typeface="Times New Roman"/>
              </a:rPr>
              <a:t>e </a:t>
            </a:r>
            <a:r>
              <a:rPr sz="2000" spc="4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a</a:t>
            </a:r>
            <a:r>
              <a:rPr sz="2000" spc="-4" dirty="0" smtClean="0">
                <a:latin typeface="Times New Roman"/>
                <a:cs typeface="Times New Roman"/>
              </a:rPr>
              <a:t>i</a:t>
            </a:r>
            <a:r>
              <a:rPr sz="2000" spc="0" dirty="0" smtClean="0">
                <a:latin typeface="Times New Roman"/>
                <a:cs typeface="Times New Roman"/>
              </a:rPr>
              <a:t>n</a:t>
            </a:r>
            <a:r>
              <a:rPr sz="2000" spc="1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hea</a:t>
            </a:r>
            <a:r>
              <a:rPr sz="2000" spc="9" dirty="0" smtClean="0">
                <a:latin typeface="Times New Roman"/>
                <a:cs typeface="Times New Roman"/>
              </a:rPr>
              <a:t>d</a:t>
            </a:r>
            <a:r>
              <a:rPr sz="2000" spc="-4" dirty="0" smtClean="0">
                <a:latin typeface="Times New Roman"/>
                <a:cs typeface="Times New Roman"/>
              </a:rPr>
              <a:t>i</a:t>
            </a:r>
            <a:r>
              <a:rPr sz="2000" spc="9" dirty="0" smtClean="0">
                <a:latin typeface="Times New Roman"/>
                <a:cs typeface="Times New Roman"/>
              </a:rPr>
              <a:t>n</a:t>
            </a:r>
            <a:r>
              <a:rPr sz="2000" spc="0" dirty="0" smtClean="0">
                <a:latin typeface="Times New Roman"/>
                <a:cs typeface="Times New Roman"/>
              </a:rPr>
              <a:t>g</a:t>
            </a:r>
            <a:r>
              <a:rPr sz="2000" spc="9" dirty="0" smtClean="0">
                <a:latin typeface="Times New Roman"/>
                <a:cs typeface="Times New Roman"/>
              </a:rPr>
              <a:t> </a:t>
            </a:r>
            <a:r>
              <a:rPr sz="2000" spc="-4" dirty="0" smtClean="0">
                <a:latin typeface="Times New Roman"/>
                <a:cs typeface="Times New Roman"/>
              </a:rPr>
              <a:t>i</a:t>
            </a:r>
            <a:r>
              <a:rPr sz="2000" spc="0" dirty="0" smtClean="0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41"/>
              </a:lnSpc>
            </a:pPr>
            <a:r>
              <a:rPr sz="2000" spc="-4" dirty="0" smtClean="0">
                <a:latin typeface="Times New Roman"/>
                <a:cs typeface="Times New Roman"/>
              </a:rPr>
              <a:t>t</a:t>
            </a:r>
            <a:r>
              <a:rPr sz="2000" spc="9" dirty="0" smtClean="0">
                <a:latin typeface="Times New Roman"/>
                <a:cs typeface="Times New Roman"/>
              </a:rPr>
              <a:t>h</a:t>
            </a:r>
            <a:r>
              <a:rPr sz="2000" spc="0" dirty="0" smtClean="0">
                <a:latin typeface="Times New Roman"/>
                <a:cs typeface="Times New Roman"/>
              </a:rPr>
              <a:t>e </a:t>
            </a:r>
            <a:r>
              <a:rPr sz="2000" spc="9" dirty="0" smtClean="0">
                <a:latin typeface="Times New Roman"/>
                <a:cs typeface="Times New Roman"/>
              </a:rPr>
              <a:t>p</a:t>
            </a:r>
            <a:r>
              <a:rPr sz="2000" spc="0" dirty="0" smtClean="0">
                <a:latin typeface="Times New Roman"/>
                <a:cs typeface="Times New Roman"/>
              </a:rPr>
              <a:t>a</a:t>
            </a:r>
            <a:r>
              <a:rPr sz="2000" spc="4" dirty="0" smtClean="0">
                <a:latin typeface="Times New Roman"/>
                <a:cs typeface="Times New Roman"/>
              </a:rPr>
              <a:t>r</a:t>
            </a:r>
            <a:r>
              <a:rPr sz="2000" spc="0" dirty="0" smtClean="0">
                <a:latin typeface="Times New Roman"/>
                <a:cs typeface="Times New Roman"/>
              </a:rPr>
              <a:t>a</a:t>
            </a:r>
            <a:r>
              <a:rPr sz="2000" spc="9" dirty="0" smtClean="0">
                <a:latin typeface="Times New Roman"/>
                <a:cs typeface="Times New Roman"/>
              </a:rPr>
              <a:t>g</a:t>
            </a:r>
            <a:r>
              <a:rPr sz="2000" spc="4" dirty="0" smtClean="0">
                <a:latin typeface="Times New Roman"/>
                <a:cs typeface="Times New Roman"/>
              </a:rPr>
              <a:t>r</a:t>
            </a:r>
            <a:r>
              <a:rPr sz="2000" spc="0" dirty="0" smtClean="0">
                <a:latin typeface="Times New Roman"/>
                <a:cs typeface="Times New Roman"/>
              </a:rPr>
              <a:t>aph</a:t>
            </a:r>
            <a:r>
              <a:rPr sz="2000" spc="1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ab</a:t>
            </a:r>
            <a:r>
              <a:rPr sz="2000" spc="9" dirty="0" smtClean="0">
                <a:latin typeface="Times New Roman"/>
                <a:cs typeface="Times New Roman"/>
              </a:rPr>
              <a:t>ov</a:t>
            </a:r>
            <a:r>
              <a:rPr sz="2000" spc="0" dirty="0" smtClean="0">
                <a:latin typeface="Times New Roman"/>
                <a:cs typeface="Times New Roman"/>
              </a:rPr>
              <a:t>e, </a:t>
            </a:r>
            <a:r>
              <a:rPr sz="2000" spc="14" dirty="0" smtClean="0">
                <a:latin typeface="Times New Roman"/>
                <a:cs typeface="Times New Roman"/>
              </a:rPr>
              <a:t>w</a:t>
            </a:r>
            <a:r>
              <a:rPr sz="2000" spc="0" dirty="0" smtClean="0">
                <a:latin typeface="Times New Roman"/>
                <a:cs typeface="Times New Roman"/>
              </a:rPr>
              <a:t>e ass</a:t>
            </a:r>
            <a:r>
              <a:rPr sz="2000" spc="-4" dirty="0" smtClean="0">
                <a:latin typeface="Times New Roman"/>
                <a:cs typeface="Times New Roman"/>
              </a:rPr>
              <a:t>i</a:t>
            </a:r>
            <a:r>
              <a:rPr sz="2000" spc="9" dirty="0" smtClean="0">
                <a:latin typeface="Times New Roman"/>
                <a:cs typeface="Times New Roman"/>
              </a:rPr>
              <a:t>g</a:t>
            </a:r>
            <a:r>
              <a:rPr sz="2000" spc="0" dirty="0" smtClean="0">
                <a:latin typeface="Times New Roman"/>
                <a:cs typeface="Times New Roman"/>
              </a:rPr>
              <a:t>ned a c</a:t>
            </a:r>
            <a:r>
              <a:rPr sz="2000" spc="-4" dirty="0" smtClean="0">
                <a:latin typeface="Times New Roman"/>
                <a:cs typeface="Times New Roman"/>
              </a:rPr>
              <a:t>l</a:t>
            </a:r>
            <a:r>
              <a:rPr sz="2000" spc="0" dirty="0" smtClean="0">
                <a:latin typeface="Times New Roman"/>
                <a:cs typeface="Times New Roman"/>
              </a:rPr>
              <a:t>ass </a:t>
            </a:r>
            <a:r>
              <a:rPr sz="2000" spc="4" dirty="0" smtClean="0">
                <a:latin typeface="Times New Roman"/>
                <a:cs typeface="Times New Roman"/>
              </a:rPr>
              <a:t>t</a:t>
            </a:r>
            <a:r>
              <a:rPr sz="2000" spc="9" dirty="0" smtClean="0">
                <a:latin typeface="Times New Roman"/>
                <a:cs typeface="Times New Roman"/>
              </a:rPr>
              <a:t>h</a:t>
            </a:r>
            <a:r>
              <a:rPr sz="2000" spc="0" dirty="0" smtClean="0">
                <a:latin typeface="Times New Roman"/>
                <a:cs typeface="Times New Roman"/>
              </a:rPr>
              <a:t>e </a:t>
            </a:r>
            <a:r>
              <a:rPr sz="2000" spc="4" dirty="0" smtClean="0">
                <a:latin typeface="Times New Roman"/>
                <a:cs typeface="Times New Roman"/>
              </a:rPr>
              <a:t>H</a:t>
            </a:r>
            <a:r>
              <a:rPr sz="2000" spc="0" dirty="0" smtClean="0">
                <a:latin typeface="Times New Roman"/>
                <a:cs typeface="Times New Roman"/>
              </a:rPr>
              <a:t>TML</a:t>
            </a:r>
            <a:r>
              <a:rPr sz="2000" spc="9" dirty="0" smtClean="0">
                <a:latin typeface="Times New Roman"/>
                <a:cs typeface="Times New Roman"/>
              </a:rPr>
              <a:t> </a:t>
            </a:r>
            <a:r>
              <a:rPr sz="2000" spc="-4" dirty="0" smtClean="0">
                <a:latin typeface="Times New Roman"/>
                <a:cs typeface="Times New Roman"/>
              </a:rPr>
              <a:t>t</a:t>
            </a:r>
            <a:r>
              <a:rPr sz="2000" spc="0" dirty="0" smtClean="0">
                <a:latin typeface="Times New Roman"/>
                <a:cs typeface="Times New Roman"/>
              </a:rPr>
              <a:t>a</a:t>
            </a:r>
            <a:r>
              <a:rPr sz="2000" spc="9" dirty="0" smtClean="0">
                <a:latin typeface="Times New Roman"/>
                <a:cs typeface="Times New Roman"/>
              </a:rPr>
              <a:t>g</a:t>
            </a:r>
            <a:r>
              <a:rPr sz="2000" spc="0" dirty="0" smtClean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5669" y="5746771"/>
            <a:ext cx="4331295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0"/>
              </a:lnSpc>
              <a:spcBef>
                <a:spcPts val="108"/>
              </a:spcBef>
            </a:pPr>
            <a:r>
              <a:rPr sz="3000" spc="0" baseline="4413" dirty="0" smtClean="0">
                <a:latin typeface="Courier New"/>
                <a:cs typeface="Courier New"/>
              </a:rPr>
              <a:t>&lt;h3 class=“mainHeading”&gt;Main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5270" y="5746771"/>
            <a:ext cx="1892597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0"/>
              </a:lnSpc>
              <a:spcBef>
                <a:spcPts val="108"/>
              </a:spcBef>
            </a:pPr>
            <a:r>
              <a:rPr sz="3000" spc="0" baseline="4413" dirty="0" smtClean="0">
                <a:latin typeface="Courier New"/>
                <a:cs typeface="Courier New"/>
              </a:rPr>
              <a:t>Heading&lt;/h3&gt;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440432" y="1888489"/>
            <a:ext cx="7584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14400" y="443158"/>
            <a:ext cx="2739327" cy="1367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240">
              <a:lnSpc>
                <a:spcPts val="4590"/>
              </a:lnSpc>
              <a:spcBef>
                <a:spcPts val="229"/>
              </a:spcBef>
            </a:pPr>
            <a:r>
              <a:rPr sz="4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CS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S </a:t>
            </a:r>
            <a:r>
              <a:rPr sz="4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C</a:t>
            </a:r>
            <a:r>
              <a:rPr sz="4400" spc="9" dirty="0" smtClean="0">
                <a:solidFill>
                  <a:srgbClr val="732016"/>
                </a:solidFill>
                <a:latin typeface="Times New Roman"/>
                <a:cs typeface="Times New Roman"/>
              </a:rPr>
              <a:t>o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l</a:t>
            </a:r>
            <a:r>
              <a:rPr sz="4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o</a:t>
            </a:r>
            <a:r>
              <a:rPr sz="4400" spc="-4" dirty="0" smtClean="0">
                <a:solidFill>
                  <a:srgbClr val="732016"/>
                </a:solidFill>
                <a:latin typeface="Times New Roman"/>
                <a:cs typeface="Times New Roman"/>
              </a:rPr>
              <a:t>r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s</a:t>
            </a:r>
            <a:endParaRPr sz="4400">
              <a:latin typeface="Times New Roman"/>
              <a:cs typeface="Times New Roman"/>
            </a:endParaRPr>
          </a:p>
          <a:p>
            <a:pPr marL="12700" marR="83820">
              <a:lnSpc>
                <a:spcPct val="95825"/>
              </a:lnSpc>
              <a:spcBef>
                <a:spcPts val="3138"/>
              </a:spcBef>
            </a:pPr>
            <a:r>
              <a:rPr sz="2400" spc="-4" dirty="0" smtClean="0">
                <a:solidFill>
                  <a:srgbClr val="732016"/>
                </a:solidFill>
                <a:latin typeface="Times New Roman"/>
                <a:cs typeface="Times New Roman"/>
              </a:rPr>
              <a:t>S</a:t>
            </a:r>
            <a:r>
              <a:rPr sz="2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ta</a:t>
            </a:r>
            <a:r>
              <a:rPr sz="2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nd</a:t>
            </a:r>
            <a:r>
              <a:rPr sz="2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a</a:t>
            </a:r>
            <a:r>
              <a:rPr sz="2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rd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92270" y="1480665"/>
            <a:ext cx="168132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4" dirty="0" smtClean="0">
                <a:solidFill>
                  <a:srgbClr val="732016"/>
                </a:solidFill>
                <a:latin typeface="Times New Roman"/>
                <a:cs typeface="Times New Roman"/>
              </a:rPr>
              <a:t>He</a:t>
            </a:r>
            <a:r>
              <a:rPr sz="2400" spc="9" dirty="0" smtClean="0">
                <a:solidFill>
                  <a:srgbClr val="732016"/>
                </a:solidFill>
                <a:latin typeface="Times New Roman"/>
                <a:cs typeface="Times New Roman"/>
              </a:rPr>
              <a:t>x</a:t>
            </a:r>
            <a:r>
              <a:rPr sz="2400" spc="-4" dirty="0" smtClean="0">
                <a:solidFill>
                  <a:srgbClr val="732016"/>
                </a:solidFill>
                <a:latin typeface="Times New Roman"/>
                <a:cs typeface="Times New Roman"/>
              </a:rPr>
              <a:t>a</a:t>
            </a:r>
            <a:r>
              <a:rPr sz="2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d</a:t>
            </a:r>
            <a:r>
              <a:rPr sz="2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ecima</a:t>
            </a:r>
            <a:r>
              <a:rPr sz="2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68470" y="1965746"/>
            <a:ext cx="184181" cy="12623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50"/>
              </a:lnSpc>
              <a:spcBef>
                <a:spcPts val="132"/>
              </a:spcBef>
            </a:pPr>
            <a:r>
              <a:rPr sz="2500" spc="0" dirty="0" smtClean="0">
                <a:latin typeface="Times New Roman"/>
                <a:cs typeface="Times New Roman"/>
              </a:rPr>
              <a:t>•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612"/>
              </a:spcBef>
            </a:pPr>
            <a:r>
              <a:rPr sz="2500" spc="0" dirty="0" smtClean="0">
                <a:latin typeface="Times New Roman"/>
                <a:cs typeface="Times New Roman"/>
              </a:rPr>
              <a:t>•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745"/>
              </a:spcBef>
            </a:pPr>
            <a:r>
              <a:rPr sz="2500" spc="0" dirty="0" smtClean="0">
                <a:latin typeface="Times New Roman"/>
                <a:cs typeface="Times New Roman"/>
              </a:rPr>
              <a:t>•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11370" y="1986066"/>
            <a:ext cx="1179194" cy="12636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7625">
              <a:lnSpc>
                <a:spcPts val="2650"/>
              </a:lnSpc>
              <a:spcBef>
                <a:spcPts val="132"/>
              </a:spcBef>
            </a:pPr>
            <a:r>
              <a:rPr sz="2500" spc="0" dirty="0" smtClean="0">
                <a:latin typeface="Times New Roman"/>
                <a:cs typeface="Times New Roman"/>
              </a:rPr>
              <a:t>#</a:t>
            </a:r>
            <a:r>
              <a:rPr sz="2500" spc="-14" dirty="0" smtClean="0">
                <a:latin typeface="Times New Roman"/>
                <a:cs typeface="Times New Roman"/>
              </a:rPr>
              <a:t>f</a:t>
            </a:r>
            <a:r>
              <a:rPr sz="2500" spc="-4" dirty="0" smtClean="0">
                <a:latin typeface="Times New Roman"/>
                <a:cs typeface="Times New Roman"/>
              </a:rPr>
              <a:t>ffff</a:t>
            </a:r>
            <a:r>
              <a:rPr sz="2500" spc="0" dirty="0" smtClean="0">
                <a:latin typeface="Times New Roman"/>
                <a:cs typeface="Times New Roman"/>
              </a:rPr>
              <a:t>f</a:t>
            </a:r>
            <a:endParaRPr sz="2500">
              <a:latin typeface="Times New Roman"/>
              <a:cs typeface="Times New Roman"/>
            </a:endParaRPr>
          </a:p>
          <a:p>
            <a:pPr marL="12700" marR="47625">
              <a:lnSpc>
                <a:spcPct val="95825"/>
              </a:lnSpc>
              <a:spcBef>
                <a:spcPts val="612"/>
              </a:spcBef>
            </a:pPr>
            <a:r>
              <a:rPr sz="2500" spc="0" dirty="0" smtClean="0">
                <a:latin typeface="Times New Roman"/>
                <a:cs typeface="Times New Roman"/>
              </a:rPr>
              <a:t>#</a:t>
            </a:r>
            <a:r>
              <a:rPr sz="2500" spc="-14" dirty="0" smtClean="0">
                <a:latin typeface="Times New Roman"/>
                <a:cs typeface="Times New Roman"/>
              </a:rPr>
              <a:t>f</a:t>
            </a:r>
            <a:r>
              <a:rPr sz="2500" spc="-4" dirty="0" smtClean="0">
                <a:latin typeface="Times New Roman"/>
                <a:cs typeface="Times New Roman"/>
              </a:rPr>
              <a:t>f</a:t>
            </a:r>
            <a:r>
              <a:rPr sz="2500" spc="0" dirty="0" smtClean="0">
                <a:latin typeface="Times New Roman"/>
                <a:cs typeface="Times New Roman"/>
              </a:rPr>
              <a:t>f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755"/>
              </a:spcBef>
            </a:pPr>
            <a:r>
              <a:rPr sz="2500" spc="0" dirty="0" smtClean="0">
                <a:latin typeface="Times New Roman"/>
                <a:cs typeface="Times New Roman"/>
              </a:rPr>
              <a:t>#</a:t>
            </a:r>
            <a:r>
              <a:rPr sz="2500" spc="-9" dirty="0" smtClean="0">
                <a:latin typeface="Times New Roman"/>
                <a:cs typeface="Times New Roman"/>
              </a:rPr>
              <a:t>cc</a:t>
            </a:r>
            <a:r>
              <a:rPr sz="2500" spc="0" dirty="0" smtClean="0">
                <a:latin typeface="Times New Roman"/>
                <a:cs typeface="Times New Roman"/>
              </a:rPr>
              <a:t>c</a:t>
            </a:r>
            <a:r>
              <a:rPr sz="2500" spc="-4" dirty="0" smtClean="0">
                <a:latin typeface="Times New Roman"/>
                <a:cs typeface="Times New Roman"/>
              </a:rPr>
              <a:t>f</a:t>
            </a:r>
            <a:r>
              <a:rPr sz="2500" spc="-9" dirty="0" smtClean="0">
                <a:latin typeface="Times New Roman"/>
                <a:cs typeface="Times New Roman"/>
              </a:rPr>
              <a:t>0</a:t>
            </a:r>
            <a:r>
              <a:rPr sz="2500" spc="-4" dirty="0" smtClean="0">
                <a:latin typeface="Times New Roman"/>
                <a:cs typeface="Times New Roman"/>
              </a:rPr>
              <a:t>f</a:t>
            </a:r>
            <a:r>
              <a:rPr sz="2500" spc="0" dirty="0" smtClean="0">
                <a:latin typeface="Times New Roman"/>
                <a:cs typeface="Times New Roman"/>
              </a:rPr>
              <a:t>3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5669" y="2102906"/>
            <a:ext cx="184181" cy="3563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50"/>
              </a:lnSpc>
              <a:spcBef>
                <a:spcPts val="132"/>
              </a:spcBef>
            </a:pPr>
            <a:r>
              <a:rPr sz="2500" spc="0" dirty="0" smtClean="0">
                <a:latin typeface="Times New Roman"/>
                <a:cs typeface="Times New Roman"/>
              </a:rPr>
              <a:t>•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612"/>
              </a:spcBef>
            </a:pPr>
            <a:r>
              <a:rPr sz="2500" spc="0" dirty="0" smtClean="0">
                <a:latin typeface="Times New Roman"/>
                <a:cs typeface="Times New Roman"/>
              </a:rPr>
              <a:t>•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745"/>
              </a:spcBef>
            </a:pPr>
            <a:r>
              <a:rPr sz="2500" spc="0" dirty="0" smtClean="0">
                <a:latin typeface="Times New Roman"/>
                <a:cs typeface="Times New Roman"/>
              </a:rPr>
              <a:t>•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755"/>
              </a:spcBef>
            </a:pPr>
            <a:r>
              <a:rPr sz="2500" spc="0" dirty="0" smtClean="0">
                <a:latin typeface="Times New Roman"/>
                <a:cs typeface="Times New Roman"/>
              </a:rPr>
              <a:t>•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745"/>
              </a:spcBef>
            </a:pPr>
            <a:r>
              <a:rPr sz="2500" spc="0" dirty="0" smtClean="0">
                <a:latin typeface="Times New Roman"/>
                <a:cs typeface="Times New Roman"/>
              </a:rPr>
              <a:t>•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745"/>
              </a:spcBef>
            </a:pPr>
            <a:r>
              <a:rPr sz="2500" spc="0" dirty="0" smtClean="0">
                <a:latin typeface="Times New Roman"/>
                <a:cs typeface="Times New Roman"/>
              </a:rPr>
              <a:t>•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745"/>
              </a:spcBef>
            </a:pPr>
            <a:r>
              <a:rPr sz="2500" spc="0" dirty="0" smtClean="0">
                <a:latin typeface="Times New Roman"/>
                <a:cs typeface="Times New Roman"/>
              </a:rPr>
              <a:t>•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755"/>
              </a:spcBef>
            </a:pPr>
            <a:r>
              <a:rPr sz="2500" spc="0" dirty="0" smtClean="0">
                <a:latin typeface="Times New Roman"/>
                <a:cs typeface="Times New Roman"/>
              </a:rPr>
              <a:t>•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58570" y="2123226"/>
            <a:ext cx="1054205" cy="3563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2064">
              <a:lnSpc>
                <a:spcPts val="2650"/>
              </a:lnSpc>
              <a:spcBef>
                <a:spcPts val="132"/>
              </a:spcBef>
            </a:pPr>
            <a:r>
              <a:rPr sz="2500" spc="-9" dirty="0" smtClean="0">
                <a:latin typeface="Times New Roman"/>
                <a:cs typeface="Times New Roman"/>
              </a:rPr>
              <a:t>W</a:t>
            </a:r>
            <a:r>
              <a:rPr sz="2500" spc="0" dirty="0" smtClean="0">
                <a:latin typeface="Times New Roman"/>
                <a:cs typeface="Times New Roman"/>
              </a:rPr>
              <a:t>h</a:t>
            </a:r>
            <a:r>
              <a:rPr sz="2500" spc="4" dirty="0" smtClean="0">
                <a:latin typeface="Times New Roman"/>
                <a:cs typeface="Times New Roman"/>
              </a:rPr>
              <a:t>i</a:t>
            </a:r>
            <a:r>
              <a:rPr sz="2500" spc="-4" dirty="0" smtClean="0">
                <a:latin typeface="Times New Roman"/>
                <a:cs typeface="Times New Roman"/>
              </a:rPr>
              <a:t>t</a:t>
            </a:r>
            <a:r>
              <a:rPr sz="2500" spc="0" dirty="0" smtClean="0">
                <a:latin typeface="Times New Roman"/>
                <a:cs typeface="Times New Roman"/>
              </a:rPr>
              <a:t>e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ts val="2874"/>
              </a:lnSpc>
              <a:spcBef>
                <a:spcPts val="612"/>
              </a:spcBef>
            </a:pPr>
            <a:r>
              <a:rPr sz="2500" spc="4" dirty="0" smtClean="0">
                <a:latin typeface="Times New Roman"/>
                <a:cs typeface="Times New Roman"/>
              </a:rPr>
              <a:t>B</a:t>
            </a:r>
            <a:r>
              <a:rPr sz="2500" spc="-4" dirty="0" smtClean="0">
                <a:latin typeface="Times New Roman"/>
                <a:cs typeface="Times New Roman"/>
              </a:rPr>
              <a:t>l</a:t>
            </a:r>
            <a:r>
              <a:rPr sz="2500" spc="0" dirty="0" smtClean="0">
                <a:latin typeface="Times New Roman"/>
                <a:cs typeface="Times New Roman"/>
              </a:rPr>
              <a:t>a</a:t>
            </a:r>
            <a:r>
              <a:rPr sz="2500" spc="-9" dirty="0" smtClean="0">
                <a:latin typeface="Times New Roman"/>
                <a:cs typeface="Times New Roman"/>
              </a:rPr>
              <a:t>c</a:t>
            </a:r>
            <a:r>
              <a:rPr sz="2500" spc="0" dirty="0" smtClean="0">
                <a:latin typeface="Times New Roman"/>
                <a:cs typeface="Times New Roman"/>
              </a:rPr>
              <a:t>k 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ts val="2874"/>
              </a:lnSpc>
              <a:spcBef>
                <a:spcPts val="750"/>
              </a:spcBef>
            </a:pPr>
            <a:r>
              <a:rPr sz="2500" spc="4" dirty="0" smtClean="0">
                <a:latin typeface="Times New Roman"/>
                <a:cs typeface="Times New Roman"/>
              </a:rPr>
              <a:t>B</a:t>
            </a:r>
            <a:r>
              <a:rPr sz="2500" spc="-4" dirty="0" smtClean="0">
                <a:latin typeface="Times New Roman"/>
                <a:cs typeface="Times New Roman"/>
              </a:rPr>
              <a:t>l</a:t>
            </a:r>
            <a:r>
              <a:rPr sz="2500" spc="0" dirty="0" smtClean="0">
                <a:latin typeface="Times New Roman"/>
                <a:cs typeface="Times New Roman"/>
              </a:rPr>
              <a:t>ue 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ts val="2874"/>
              </a:lnSpc>
              <a:spcBef>
                <a:spcPts val="750"/>
              </a:spcBef>
            </a:pPr>
            <a:r>
              <a:rPr sz="2500" spc="0" dirty="0" smtClean="0">
                <a:latin typeface="Times New Roman"/>
                <a:cs typeface="Times New Roman"/>
              </a:rPr>
              <a:t>Fu</a:t>
            </a:r>
            <a:r>
              <a:rPr sz="2500" spc="-9" dirty="0" smtClean="0">
                <a:latin typeface="Times New Roman"/>
                <a:cs typeface="Times New Roman"/>
              </a:rPr>
              <a:t>c</a:t>
            </a:r>
            <a:r>
              <a:rPr sz="2500" spc="0" dirty="0" smtClean="0">
                <a:latin typeface="Times New Roman"/>
                <a:cs typeface="Times New Roman"/>
              </a:rPr>
              <a:t>h</a:t>
            </a:r>
            <a:r>
              <a:rPr sz="2500" spc="-4" dirty="0" smtClean="0">
                <a:latin typeface="Times New Roman"/>
                <a:cs typeface="Times New Roman"/>
              </a:rPr>
              <a:t>s</a:t>
            </a:r>
            <a:r>
              <a:rPr sz="2500" spc="4" dirty="0" smtClean="0">
                <a:latin typeface="Times New Roman"/>
                <a:cs typeface="Times New Roman"/>
              </a:rPr>
              <a:t>i</a:t>
            </a:r>
            <a:r>
              <a:rPr sz="2500" spc="0" dirty="0" smtClean="0">
                <a:latin typeface="Times New Roman"/>
                <a:cs typeface="Times New Roman"/>
              </a:rPr>
              <a:t>a 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ts val="2874"/>
              </a:lnSpc>
              <a:spcBef>
                <a:spcPts val="750"/>
              </a:spcBef>
            </a:pPr>
            <a:r>
              <a:rPr sz="2500" spc="-4" dirty="0" smtClean="0">
                <a:latin typeface="Times New Roman"/>
                <a:cs typeface="Times New Roman"/>
              </a:rPr>
              <a:t>Gr</a:t>
            </a:r>
            <a:r>
              <a:rPr sz="2500" spc="-9" dirty="0" smtClean="0">
                <a:latin typeface="Times New Roman"/>
                <a:cs typeface="Times New Roman"/>
              </a:rPr>
              <a:t>a</a:t>
            </a:r>
            <a:r>
              <a:rPr sz="2500" spc="0" dirty="0" smtClean="0">
                <a:latin typeface="Times New Roman"/>
                <a:cs typeface="Times New Roman"/>
              </a:rPr>
              <a:t>y 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ts val="2874"/>
              </a:lnSpc>
              <a:spcBef>
                <a:spcPts val="750"/>
              </a:spcBef>
            </a:pPr>
            <a:r>
              <a:rPr sz="2500" spc="-4" dirty="0" smtClean="0">
                <a:latin typeface="Times New Roman"/>
                <a:cs typeface="Times New Roman"/>
              </a:rPr>
              <a:t>Gr</a:t>
            </a:r>
            <a:r>
              <a:rPr sz="2500" spc="-9" dirty="0" smtClean="0">
                <a:latin typeface="Times New Roman"/>
                <a:cs typeface="Times New Roman"/>
              </a:rPr>
              <a:t>e</a:t>
            </a:r>
            <a:r>
              <a:rPr sz="2500" spc="0" dirty="0" smtClean="0">
                <a:latin typeface="Times New Roman"/>
                <a:cs typeface="Times New Roman"/>
              </a:rPr>
              <a:t>en 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ts val="2874"/>
              </a:lnSpc>
              <a:spcBef>
                <a:spcPts val="750"/>
              </a:spcBef>
            </a:pPr>
            <a:r>
              <a:rPr sz="2500" spc="-4" dirty="0" smtClean="0">
                <a:latin typeface="Times New Roman"/>
                <a:cs typeface="Times New Roman"/>
              </a:rPr>
              <a:t>L</a:t>
            </a:r>
            <a:r>
              <a:rPr sz="2500" spc="4" dirty="0" smtClean="0">
                <a:latin typeface="Times New Roman"/>
                <a:cs typeface="Times New Roman"/>
              </a:rPr>
              <a:t>i</a:t>
            </a:r>
            <a:r>
              <a:rPr sz="2500" spc="-4" dirty="0" smtClean="0">
                <a:latin typeface="Times New Roman"/>
                <a:cs typeface="Times New Roman"/>
              </a:rPr>
              <a:t>m</a:t>
            </a:r>
            <a:r>
              <a:rPr sz="2500" spc="0" dirty="0" smtClean="0">
                <a:latin typeface="Times New Roman"/>
                <a:cs typeface="Times New Roman"/>
              </a:rPr>
              <a:t>e</a:t>
            </a:r>
            <a:endParaRPr sz="2500">
              <a:latin typeface="Times New Roman"/>
              <a:cs typeface="Times New Roman"/>
            </a:endParaRPr>
          </a:p>
          <a:p>
            <a:pPr marL="12700" marR="42064">
              <a:lnSpc>
                <a:spcPct val="95825"/>
              </a:lnSpc>
              <a:spcBef>
                <a:spcPts val="770"/>
              </a:spcBef>
            </a:pPr>
            <a:r>
              <a:rPr sz="2500" spc="-4" dirty="0" smtClean="0">
                <a:latin typeface="Times New Roman"/>
                <a:cs typeface="Times New Roman"/>
              </a:rPr>
              <a:t>A</a:t>
            </a:r>
            <a:r>
              <a:rPr sz="2500" spc="0" dirty="0" smtClean="0">
                <a:latin typeface="Times New Roman"/>
                <a:cs typeface="Times New Roman"/>
              </a:rPr>
              <a:t>qua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16940" y="452048"/>
            <a:ext cx="3109412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0"/>
              </a:lnSpc>
              <a:spcBef>
                <a:spcPts val="229"/>
              </a:spcBef>
            </a:pPr>
            <a:r>
              <a:rPr sz="4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CS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S </a:t>
            </a:r>
            <a:r>
              <a:rPr sz="4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B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e</a:t>
            </a:r>
            <a:r>
              <a:rPr sz="4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ne</a:t>
            </a:r>
            <a:r>
              <a:rPr sz="4400" spc="-4" dirty="0" smtClean="0">
                <a:solidFill>
                  <a:srgbClr val="732016"/>
                </a:solidFill>
                <a:latin typeface="Times New Roman"/>
                <a:cs typeface="Times New Roman"/>
              </a:rPr>
              <a:t>f</a:t>
            </a:r>
            <a:r>
              <a:rPr sz="4400" spc="9" dirty="0" smtClean="0">
                <a:solidFill>
                  <a:srgbClr val="732016"/>
                </a:solidFill>
                <a:latin typeface="Times New Roman"/>
                <a:cs typeface="Times New Roman"/>
              </a:rPr>
              <a:t>i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ts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4270" y="1684779"/>
            <a:ext cx="215937" cy="38798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65"/>
              </a:lnSpc>
              <a:spcBef>
                <a:spcPts val="158"/>
              </a:spcBef>
            </a:pPr>
            <a:r>
              <a:rPr sz="3000" spc="0" dirty="0" smtClean="0">
                <a:latin typeface="Times New Roman"/>
                <a:cs typeface="Times New Roman"/>
              </a:rPr>
              <a:t>•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862"/>
              </a:spcBef>
            </a:pPr>
            <a:r>
              <a:rPr sz="3000" spc="0" dirty="0" smtClean="0">
                <a:latin typeface="Times New Roman"/>
                <a:cs typeface="Times New Roman"/>
              </a:rPr>
              <a:t>•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2020"/>
              </a:spcBef>
            </a:pPr>
            <a:r>
              <a:rPr sz="3000" spc="0" dirty="0" smtClean="0">
                <a:latin typeface="Times New Roman"/>
                <a:cs typeface="Times New Roman"/>
              </a:rPr>
              <a:t>•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2020"/>
              </a:spcBef>
            </a:pPr>
            <a:r>
              <a:rPr sz="3000" spc="0" dirty="0" smtClean="0">
                <a:latin typeface="Times New Roman"/>
                <a:cs typeface="Times New Roman"/>
              </a:rPr>
              <a:t>•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2020"/>
              </a:spcBef>
            </a:pPr>
            <a:r>
              <a:rPr sz="3000" spc="0" dirty="0" smtClean="0">
                <a:latin typeface="Times New Roman"/>
                <a:cs typeface="Times New Roman"/>
              </a:rPr>
              <a:t>•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2020"/>
              </a:spcBef>
            </a:pPr>
            <a:r>
              <a:rPr sz="3000" spc="0" dirty="0" smtClean="0">
                <a:latin typeface="Times New Roman"/>
                <a:cs typeface="Times New Roman"/>
              </a:rPr>
              <a:t>•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1470" y="1708909"/>
            <a:ext cx="2968069" cy="11010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65"/>
              </a:lnSpc>
              <a:spcBef>
                <a:spcPts val="158"/>
              </a:spcBef>
            </a:pPr>
            <a:r>
              <a:rPr sz="3000" spc="4" dirty="0" smtClean="0">
                <a:latin typeface="Times New Roman"/>
                <a:cs typeface="Times New Roman"/>
              </a:rPr>
              <a:t>S</a:t>
            </a:r>
            <a:r>
              <a:rPr sz="3000" spc="0" dirty="0" smtClean="0">
                <a:latin typeface="Times New Roman"/>
                <a:cs typeface="Times New Roman"/>
              </a:rPr>
              <a:t>eparates</a:t>
            </a:r>
            <a:r>
              <a:rPr sz="3000" spc="-9" dirty="0" smtClean="0">
                <a:latin typeface="Times New Roman"/>
                <a:cs typeface="Times New Roman"/>
              </a:rPr>
              <a:t> </a:t>
            </a:r>
            <a:r>
              <a:rPr sz="3000" spc="4" dirty="0" smtClean="0">
                <a:latin typeface="Times New Roman"/>
                <a:cs typeface="Times New Roman"/>
              </a:rPr>
              <a:t>s</a:t>
            </a:r>
            <a:r>
              <a:rPr sz="3000" spc="-14" dirty="0" smtClean="0">
                <a:latin typeface="Times New Roman"/>
                <a:cs typeface="Times New Roman"/>
              </a:rPr>
              <a:t>t</a:t>
            </a:r>
            <a:r>
              <a:rPr sz="3000" spc="0" dirty="0" smtClean="0">
                <a:latin typeface="Times New Roman"/>
                <a:cs typeface="Times New Roman"/>
              </a:rPr>
              <a:t>ructure</a:t>
            </a:r>
            <a:endParaRPr sz="3000">
              <a:latin typeface="Times New Roman"/>
              <a:cs typeface="Times New Roman"/>
            </a:endParaRPr>
          </a:p>
          <a:p>
            <a:pPr marL="12700" marR="18346">
              <a:lnSpc>
                <a:spcPct val="95825"/>
              </a:lnSpc>
              <a:spcBef>
                <a:spcPts val="1862"/>
              </a:spcBef>
            </a:pPr>
            <a:r>
              <a:rPr sz="3000" spc="4" dirty="0" smtClean="0">
                <a:latin typeface="Times New Roman"/>
                <a:cs typeface="Times New Roman"/>
              </a:rPr>
              <a:t>P</a:t>
            </a:r>
            <a:r>
              <a:rPr sz="3000" spc="0" dirty="0" smtClean="0">
                <a:latin typeface="Times New Roman"/>
                <a:cs typeface="Times New Roman"/>
              </a:rPr>
              <a:t>r</a:t>
            </a:r>
            <a:r>
              <a:rPr sz="3000" spc="-9" dirty="0" smtClean="0">
                <a:latin typeface="Times New Roman"/>
                <a:cs typeface="Times New Roman"/>
              </a:rPr>
              <a:t>o</a:t>
            </a:r>
            <a:r>
              <a:rPr sz="3000" spc="0" dirty="0" smtClean="0">
                <a:latin typeface="Times New Roman"/>
                <a:cs typeface="Times New Roman"/>
              </a:rPr>
              <a:t>vides advanced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63745" y="1708909"/>
            <a:ext cx="3527869" cy="11010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0225" marR="57150">
              <a:lnSpc>
                <a:spcPts val="3165"/>
              </a:lnSpc>
              <a:spcBef>
                <a:spcPts val="158"/>
              </a:spcBef>
            </a:pPr>
            <a:r>
              <a:rPr sz="3000" spc="0" dirty="0" smtClean="0">
                <a:latin typeface="Times New Roman"/>
                <a:cs typeface="Times New Roman"/>
              </a:rPr>
              <a:t>f</a:t>
            </a:r>
            <a:r>
              <a:rPr sz="3000" spc="-9" dirty="0" smtClean="0">
                <a:latin typeface="Times New Roman"/>
                <a:cs typeface="Times New Roman"/>
              </a:rPr>
              <a:t>r</a:t>
            </a:r>
            <a:r>
              <a:rPr sz="3000" spc="0" dirty="0" smtClean="0">
                <a:latin typeface="Times New Roman"/>
                <a:cs typeface="Times New Roman"/>
              </a:rPr>
              <a:t>om pre</a:t>
            </a:r>
            <a:r>
              <a:rPr sz="3000" spc="-9" dirty="0" smtClean="0">
                <a:latin typeface="Times New Roman"/>
                <a:cs typeface="Times New Roman"/>
              </a:rPr>
              <a:t>s</a:t>
            </a:r>
            <a:r>
              <a:rPr sz="3000" spc="0" dirty="0" smtClean="0">
                <a:latin typeface="Times New Roman"/>
                <a:cs typeface="Times New Roman"/>
              </a:rPr>
              <a:t>entation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862"/>
              </a:spcBef>
            </a:pPr>
            <a:r>
              <a:rPr sz="3000" spc="0" dirty="0" smtClean="0">
                <a:latin typeface="Times New Roman"/>
                <a:cs typeface="Times New Roman"/>
              </a:rPr>
              <a:t>cont</a:t>
            </a:r>
            <a:r>
              <a:rPr sz="3000" spc="-14" dirty="0" smtClean="0">
                <a:latin typeface="Times New Roman"/>
                <a:cs typeface="Times New Roman"/>
              </a:rPr>
              <a:t>r</a:t>
            </a:r>
            <a:r>
              <a:rPr sz="3000" spc="0" dirty="0" smtClean="0">
                <a:latin typeface="Times New Roman"/>
                <a:cs typeface="Times New Roman"/>
              </a:rPr>
              <a:t>ol of pre</a:t>
            </a:r>
            <a:r>
              <a:rPr sz="3000" spc="-9" dirty="0" smtClean="0">
                <a:latin typeface="Times New Roman"/>
                <a:cs typeface="Times New Roman"/>
              </a:rPr>
              <a:t>s</a:t>
            </a:r>
            <a:r>
              <a:rPr sz="3000" spc="0" dirty="0" smtClean="0">
                <a:latin typeface="Times New Roman"/>
                <a:cs typeface="Times New Roman"/>
              </a:rPr>
              <a:t>e</a:t>
            </a:r>
            <a:r>
              <a:rPr sz="3000" spc="4" dirty="0" smtClean="0">
                <a:latin typeface="Times New Roman"/>
                <a:cs typeface="Times New Roman"/>
              </a:rPr>
              <a:t>n</a:t>
            </a:r>
            <a:r>
              <a:rPr sz="3000" spc="-14" dirty="0" smtClean="0">
                <a:latin typeface="Times New Roman"/>
                <a:cs typeface="Times New Roman"/>
              </a:rPr>
              <a:t>t</a:t>
            </a:r>
            <a:r>
              <a:rPr sz="3000" spc="9" dirty="0" smtClean="0">
                <a:latin typeface="Times New Roman"/>
                <a:cs typeface="Times New Roman"/>
              </a:rPr>
              <a:t>a</a:t>
            </a:r>
            <a:r>
              <a:rPr sz="3000" spc="-14" dirty="0" smtClean="0">
                <a:latin typeface="Times New Roman"/>
                <a:cs typeface="Times New Roman"/>
              </a:rPr>
              <a:t>t</a:t>
            </a:r>
            <a:r>
              <a:rPr sz="3000" spc="0" dirty="0" smtClean="0">
                <a:latin typeface="Times New Roman"/>
                <a:cs typeface="Times New Roman"/>
              </a:rPr>
              <a:t>ion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601470" y="3098289"/>
            <a:ext cx="5777547" cy="24904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5716">
              <a:lnSpc>
                <a:spcPts val="3165"/>
              </a:lnSpc>
              <a:spcBef>
                <a:spcPts val="158"/>
              </a:spcBef>
            </a:pPr>
            <a:r>
              <a:rPr sz="3000" spc="4" dirty="0" smtClean="0">
                <a:latin typeface="Times New Roman"/>
                <a:cs typeface="Times New Roman"/>
              </a:rPr>
              <a:t>E</a:t>
            </a:r>
            <a:r>
              <a:rPr sz="3000" spc="0" dirty="0" smtClean="0">
                <a:latin typeface="Times New Roman"/>
                <a:cs typeface="Times New Roman"/>
              </a:rPr>
              <a:t>a</a:t>
            </a:r>
            <a:r>
              <a:rPr sz="3000" spc="-9" dirty="0" smtClean="0">
                <a:latin typeface="Times New Roman"/>
                <a:cs typeface="Times New Roman"/>
              </a:rPr>
              <a:t>s</a:t>
            </a:r>
            <a:r>
              <a:rPr sz="3000" spc="0" dirty="0" smtClean="0">
                <a:latin typeface="Times New Roman"/>
                <a:cs typeface="Times New Roman"/>
              </a:rPr>
              <a:t>y</a:t>
            </a:r>
            <a:r>
              <a:rPr sz="3000" spc="9" dirty="0" smtClean="0">
                <a:latin typeface="Times New Roman"/>
                <a:cs typeface="Times New Roman"/>
              </a:rPr>
              <a:t> </a:t>
            </a:r>
            <a:r>
              <a:rPr sz="3000" spc="0" dirty="0" smtClean="0">
                <a:latin typeface="Times New Roman"/>
                <a:cs typeface="Times New Roman"/>
              </a:rPr>
              <a:t>maintenance</a:t>
            </a:r>
            <a:r>
              <a:rPr sz="3000" spc="-9" dirty="0" smtClean="0">
                <a:latin typeface="Times New Roman"/>
                <a:cs typeface="Times New Roman"/>
              </a:rPr>
              <a:t> </a:t>
            </a:r>
            <a:r>
              <a:rPr sz="3000" spc="0" dirty="0" smtClean="0">
                <a:latin typeface="Times New Roman"/>
                <a:cs typeface="Times New Roman"/>
              </a:rPr>
              <a:t>of mul</a:t>
            </a:r>
            <a:r>
              <a:rPr sz="3000" spc="-19" dirty="0" smtClean="0">
                <a:latin typeface="Times New Roman"/>
                <a:cs typeface="Times New Roman"/>
              </a:rPr>
              <a:t>t</a:t>
            </a:r>
            <a:r>
              <a:rPr sz="3000" spc="0" dirty="0" smtClean="0">
                <a:latin typeface="Times New Roman"/>
                <a:cs typeface="Times New Roman"/>
              </a:rPr>
              <a:t>iple pages</a:t>
            </a:r>
            <a:endParaRPr sz="3000">
              <a:latin typeface="Times New Roman"/>
              <a:cs typeface="Times New Roman"/>
            </a:endParaRPr>
          </a:p>
          <a:p>
            <a:pPr marL="12700" marR="65716">
              <a:lnSpc>
                <a:spcPct val="95825"/>
              </a:lnSpc>
              <a:spcBef>
                <a:spcPts val="1862"/>
              </a:spcBef>
            </a:pPr>
            <a:r>
              <a:rPr sz="3000" spc="4" dirty="0" smtClean="0">
                <a:latin typeface="Times New Roman"/>
                <a:cs typeface="Times New Roman"/>
              </a:rPr>
              <a:t>F</a:t>
            </a:r>
            <a:r>
              <a:rPr sz="3000" spc="0" dirty="0" smtClean="0">
                <a:latin typeface="Times New Roman"/>
                <a:cs typeface="Times New Roman"/>
              </a:rPr>
              <a:t>a</a:t>
            </a:r>
            <a:r>
              <a:rPr sz="3000" spc="-9" dirty="0" smtClean="0">
                <a:latin typeface="Times New Roman"/>
                <a:cs typeface="Times New Roman"/>
              </a:rPr>
              <a:t>s</a:t>
            </a:r>
            <a:r>
              <a:rPr sz="3000" spc="0" dirty="0" smtClean="0">
                <a:latin typeface="Times New Roman"/>
                <a:cs typeface="Times New Roman"/>
              </a:rPr>
              <a:t>ter page </a:t>
            </a:r>
            <a:r>
              <a:rPr sz="3000" spc="-14" dirty="0" smtClean="0">
                <a:latin typeface="Times New Roman"/>
                <a:cs typeface="Times New Roman"/>
              </a:rPr>
              <a:t>l</a:t>
            </a:r>
            <a:r>
              <a:rPr sz="3000" spc="0" dirty="0" smtClean="0">
                <a:latin typeface="Times New Roman"/>
                <a:cs typeface="Times New Roman"/>
              </a:rPr>
              <a:t>o</a:t>
            </a:r>
            <a:r>
              <a:rPr sz="3000" spc="9" dirty="0" smtClean="0">
                <a:latin typeface="Times New Roman"/>
                <a:cs typeface="Times New Roman"/>
              </a:rPr>
              <a:t>a</a:t>
            </a:r>
            <a:r>
              <a:rPr sz="3000" spc="0" dirty="0" smtClean="0">
                <a:latin typeface="Times New Roman"/>
                <a:cs typeface="Times New Roman"/>
              </a:rPr>
              <a:t>d</a:t>
            </a:r>
            <a:r>
              <a:rPr sz="3000" spc="-14" dirty="0" smtClean="0">
                <a:latin typeface="Times New Roman"/>
                <a:cs typeface="Times New Roman"/>
              </a:rPr>
              <a:t>i</a:t>
            </a:r>
            <a:r>
              <a:rPr sz="3000" spc="0" dirty="0" smtClean="0">
                <a:latin typeface="Times New Roman"/>
                <a:cs typeface="Times New Roman"/>
              </a:rPr>
              <a:t>ng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2020"/>
              </a:spcBef>
            </a:pPr>
            <a:r>
              <a:rPr sz="3000" spc="0" dirty="0" smtClean="0">
                <a:latin typeface="Times New Roman"/>
                <a:cs typeface="Times New Roman"/>
              </a:rPr>
              <a:t>B</a:t>
            </a:r>
            <a:r>
              <a:rPr sz="3000" spc="9" dirty="0" smtClean="0">
                <a:latin typeface="Times New Roman"/>
                <a:cs typeface="Times New Roman"/>
              </a:rPr>
              <a:t>e</a:t>
            </a:r>
            <a:r>
              <a:rPr sz="3000" spc="-14" dirty="0" smtClean="0">
                <a:latin typeface="Times New Roman"/>
                <a:cs typeface="Times New Roman"/>
              </a:rPr>
              <a:t>t</a:t>
            </a:r>
            <a:r>
              <a:rPr sz="3000" spc="0" dirty="0" smtClean="0">
                <a:latin typeface="Times New Roman"/>
                <a:cs typeface="Times New Roman"/>
              </a:rPr>
              <a:t>ter acce</a:t>
            </a:r>
            <a:r>
              <a:rPr sz="3000" spc="-4" dirty="0" smtClean="0">
                <a:latin typeface="Times New Roman"/>
                <a:cs typeface="Times New Roman"/>
              </a:rPr>
              <a:t>ss</a:t>
            </a:r>
            <a:r>
              <a:rPr sz="3000" spc="0" dirty="0" smtClean="0">
                <a:latin typeface="Times New Roman"/>
                <a:cs typeface="Times New Roman"/>
              </a:rPr>
              <a:t>ibil</a:t>
            </a:r>
            <a:r>
              <a:rPr sz="3000" spc="-19" dirty="0" smtClean="0">
                <a:latin typeface="Times New Roman"/>
                <a:cs typeface="Times New Roman"/>
              </a:rPr>
              <a:t>i</a:t>
            </a:r>
            <a:r>
              <a:rPr sz="3000" spc="0" dirty="0" smtClean="0">
                <a:latin typeface="Times New Roman"/>
                <a:cs typeface="Times New Roman"/>
              </a:rPr>
              <a:t>ty f</a:t>
            </a:r>
            <a:r>
              <a:rPr sz="3000" spc="-9" dirty="0" smtClean="0">
                <a:latin typeface="Times New Roman"/>
                <a:cs typeface="Times New Roman"/>
              </a:rPr>
              <a:t>o</a:t>
            </a:r>
            <a:r>
              <a:rPr sz="3000" spc="0" dirty="0" smtClean="0">
                <a:latin typeface="Times New Roman"/>
                <a:cs typeface="Times New Roman"/>
              </a:rPr>
              <a:t>r</a:t>
            </a:r>
            <a:r>
              <a:rPr sz="3000" spc="9" dirty="0" smtClean="0">
                <a:latin typeface="Times New Roman"/>
                <a:cs typeface="Times New Roman"/>
              </a:rPr>
              <a:t> </a:t>
            </a:r>
            <a:r>
              <a:rPr sz="3000" spc="0" dirty="0" smtClean="0">
                <a:latin typeface="Times New Roman"/>
                <a:cs typeface="Times New Roman"/>
              </a:rPr>
              <a:t>d</a:t>
            </a:r>
            <a:r>
              <a:rPr sz="3000" spc="-14" dirty="0" smtClean="0">
                <a:latin typeface="Times New Roman"/>
                <a:cs typeface="Times New Roman"/>
              </a:rPr>
              <a:t>i</a:t>
            </a:r>
            <a:r>
              <a:rPr sz="3000" spc="4" dirty="0" smtClean="0">
                <a:latin typeface="Times New Roman"/>
                <a:cs typeface="Times New Roman"/>
              </a:rPr>
              <a:t>s</a:t>
            </a:r>
            <a:r>
              <a:rPr sz="3000" spc="0" dirty="0" smtClean="0">
                <a:latin typeface="Times New Roman"/>
                <a:cs typeface="Times New Roman"/>
              </a:rPr>
              <a:t>abled u</a:t>
            </a:r>
            <a:r>
              <a:rPr sz="3000" spc="-4" dirty="0" smtClean="0">
                <a:latin typeface="Times New Roman"/>
                <a:cs typeface="Times New Roman"/>
              </a:rPr>
              <a:t>s</a:t>
            </a:r>
            <a:r>
              <a:rPr sz="3000" spc="0" dirty="0" smtClean="0">
                <a:latin typeface="Times New Roman"/>
                <a:cs typeface="Times New Roman"/>
              </a:rPr>
              <a:t>ers</a:t>
            </a:r>
            <a:endParaRPr sz="3000">
              <a:latin typeface="Times New Roman"/>
              <a:cs typeface="Times New Roman"/>
            </a:endParaRPr>
          </a:p>
          <a:p>
            <a:pPr marL="12700" marR="65716">
              <a:lnSpc>
                <a:spcPct val="95825"/>
              </a:lnSpc>
              <a:spcBef>
                <a:spcPts val="2020"/>
              </a:spcBef>
            </a:pPr>
            <a:r>
              <a:rPr sz="3000" spc="4" dirty="0" smtClean="0">
                <a:latin typeface="Times New Roman"/>
                <a:cs typeface="Times New Roman"/>
              </a:rPr>
              <a:t>E</a:t>
            </a:r>
            <a:r>
              <a:rPr sz="3000" spc="0" dirty="0" smtClean="0">
                <a:latin typeface="Times New Roman"/>
                <a:cs typeface="Times New Roman"/>
              </a:rPr>
              <a:t>a</a:t>
            </a:r>
            <a:r>
              <a:rPr sz="3000" spc="-9" dirty="0" smtClean="0">
                <a:latin typeface="Times New Roman"/>
                <a:cs typeface="Times New Roman"/>
              </a:rPr>
              <a:t>s</a:t>
            </a:r>
            <a:r>
              <a:rPr sz="3000" spc="0" dirty="0" smtClean="0">
                <a:latin typeface="Times New Roman"/>
                <a:cs typeface="Times New Roman"/>
              </a:rPr>
              <a:t>y</a:t>
            </a:r>
            <a:r>
              <a:rPr sz="3000" spc="9" dirty="0" smtClean="0">
                <a:latin typeface="Times New Roman"/>
                <a:cs typeface="Times New Roman"/>
              </a:rPr>
              <a:t> </a:t>
            </a:r>
            <a:r>
              <a:rPr sz="3000" spc="0" dirty="0" smtClean="0">
                <a:latin typeface="Times New Roman"/>
                <a:cs typeface="Times New Roman"/>
              </a:rPr>
              <a:t>to learn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733800" y="1962150"/>
            <a:ext cx="685800" cy="457200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342900" y="457200"/>
                </a:moveTo>
                <a:lnTo>
                  <a:pt x="685800" y="457200"/>
                </a:lnTo>
                <a:lnTo>
                  <a:pt x="685800" y="0"/>
                </a:lnTo>
                <a:lnTo>
                  <a:pt x="0" y="0"/>
                </a:lnTo>
                <a:lnTo>
                  <a:pt x="0" y="457200"/>
                </a:lnTo>
                <a:lnTo>
                  <a:pt x="34290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810000" y="2343785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7620">
            <a:solidFill>
              <a:srgbClr val="D243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53179" y="2343785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7620">
            <a:solidFill>
              <a:srgbClr val="D243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897629" y="2343785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7620">
            <a:solidFill>
              <a:srgbClr val="D243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942079" y="2343785"/>
            <a:ext cx="24130" cy="0"/>
          </a:xfrm>
          <a:custGeom>
            <a:avLst/>
            <a:gdLst/>
            <a:ahLst/>
            <a:cxnLst/>
            <a:rect l="l" t="t" r="r" b="b"/>
            <a:pathLst>
              <a:path w="24130">
                <a:moveTo>
                  <a:pt x="0" y="0"/>
                </a:moveTo>
                <a:lnTo>
                  <a:pt x="24130" y="0"/>
                </a:lnTo>
              </a:path>
            </a:pathLst>
          </a:custGeom>
          <a:ln w="7620">
            <a:solidFill>
              <a:srgbClr val="D243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985260" y="2343785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7620">
            <a:solidFill>
              <a:srgbClr val="D243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029710" y="2343785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7620">
            <a:solidFill>
              <a:srgbClr val="D243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072890" y="2343785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7620">
            <a:solidFill>
              <a:srgbClr val="D243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117340" y="2343785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7620">
            <a:solidFill>
              <a:srgbClr val="D243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161790" y="2343785"/>
            <a:ext cx="24130" cy="0"/>
          </a:xfrm>
          <a:custGeom>
            <a:avLst/>
            <a:gdLst/>
            <a:ahLst/>
            <a:cxnLst/>
            <a:rect l="l" t="t" r="r" b="b"/>
            <a:pathLst>
              <a:path w="24130">
                <a:moveTo>
                  <a:pt x="0" y="0"/>
                </a:moveTo>
                <a:lnTo>
                  <a:pt x="24130" y="0"/>
                </a:lnTo>
              </a:path>
            </a:pathLst>
          </a:custGeom>
          <a:ln w="7620">
            <a:solidFill>
              <a:srgbClr val="D243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204970" y="2343785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7620">
            <a:solidFill>
              <a:srgbClr val="D243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249420" y="2343785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7620">
            <a:solidFill>
              <a:srgbClr val="D243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292600" y="2343785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7620">
            <a:solidFill>
              <a:srgbClr val="D243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337050" y="2343785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7620">
            <a:solidFill>
              <a:srgbClr val="D243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380230" y="2343785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7620">
            <a:solidFill>
              <a:srgbClr val="D243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915669" y="457128"/>
            <a:ext cx="7656829" cy="14613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970" marR="57150">
              <a:lnSpc>
                <a:spcPts val="4590"/>
              </a:lnSpc>
              <a:spcBef>
                <a:spcPts val="229"/>
              </a:spcBef>
            </a:pPr>
            <a:r>
              <a:rPr sz="4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S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t</a:t>
            </a:r>
            <a:r>
              <a:rPr sz="4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y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l</a:t>
            </a:r>
            <a:r>
              <a:rPr sz="4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i</a:t>
            </a:r>
            <a:r>
              <a:rPr sz="4400" spc="9" dirty="0" smtClean="0">
                <a:solidFill>
                  <a:srgbClr val="732016"/>
                </a:solidFill>
                <a:latin typeface="Times New Roman"/>
                <a:cs typeface="Times New Roman"/>
              </a:rPr>
              <a:t>n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g Li</a:t>
            </a:r>
            <a:r>
              <a:rPr sz="4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n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ks</a:t>
            </a:r>
            <a:endParaRPr sz="44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3197"/>
              </a:spcBef>
            </a:pPr>
            <a:r>
              <a:rPr sz="3000" spc="4" dirty="0" smtClean="0">
                <a:latin typeface="Times New Roman"/>
                <a:cs typeface="Times New Roman"/>
              </a:rPr>
              <a:t>T</a:t>
            </a:r>
            <a:r>
              <a:rPr sz="3000" spc="0" dirty="0" smtClean="0">
                <a:latin typeface="Times New Roman"/>
                <a:cs typeface="Times New Roman"/>
              </a:rPr>
              <a:t>he links prope</a:t>
            </a:r>
            <a:r>
              <a:rPr sz="3000" spc="-9" dirty="0" smtClean="0">
                <a:latin typeface="Times New Roman"/>
                <a:cs typeface="Times New Roman"/>
              </a:rPr>
              <a:t>r</a:t>
            </a:r>
            <a:r>
              <a:rPr sz="3000" spc="0" dirty="0" smtClean="0">
                <a:latin typeface="Times New Roman"/>
                <a:cs typeface="Times New Roman"/>
              </a:rPr>
              <a:t>ty def</a:t>
            </a:r>
            <a:r>
              <a:rPr sz="3000" spc="-14" dirty="0" smtClean="0">
                <a:latin typeface="Times New Roman"/>
                <a:cs typeface="Times New Roman"/>
              </a:rPr>
              <a:t>i</a:t>
            </a:r>
            <a:r>
              <a:rPr sz="3000" spc="0" dirty="0" smtClean="0">
                <a:latin typeface="Times New Roman"/>
                <a:cs typeface="Times New Roman"/>
              </a:rPr>
              <a:t>n</a:t>
            </a:r>
            <a:r>
              <a:rPr sz="3000" spc="9" dirty="0" smtClean="0">
                <a:latin typeface="Times New Roman"/>
                <a:cs typeface="Times New Roman"/>
              </a:rPr>
              <a:t>e</a:t>
            </a:r>
            <a:r>
              <a:rPr sz="3000" spc="0" dirty="0" smtClean="0">
                <a:latin typeface="Times New Roman"/>
                <a:cs typeface="Times New Roman"/>
              </a:rPr>
              <a:t>s how</a:t>
            </a:r>
            <a:r>
              <a:rPr sz="3000" spc="9" dirty="0" smtClean="0">
                <a:latin typeface="Times New Roman"/>
                <a:cs typeface="Times New Roman"/>
              </a:rPr>
              <a:t> </a:t>
            </a:r>
            <a:r>
              <a:rPr sz="3000" spc="-14" dirty="0" smtClean="0">
                <a:latin typeface="Times New Roman"/>
                <a:cs typeface="Times New Roman"/>
              </a:rPr>
              <a:t>i</a:t>
            </a:r>
            <a:r>
              <a:rPr sz="3000" spc="0" dirty="0" smtClean="0">
                <a:latin typeface="Times New Roman"/>
                <a:cs typeface="Times New Roman"/>
              </a:rPr>
              <a:t>n</a:t>
            </a:r>
            <a:r>
              <a:rPr sz="3000" spc="9" dirty="0" smtClean="0">
                <a:latin typeface="Times New Roman"/>
                <a:cs typeface="Times New Roman"/>
              </a:rPr>
              <a:t>a</a:t>
            </a:r>
            <a:r>
              <a:rPr sz="3000" spc="0" dirty="0" smtClean="0">
                <a:latin typeface="Times New Roman"/>
                <a:cs typeface="Times New Roman"/>
              </a:rPr>
              <a:t>ct</a:t>
            </a:r>
            <a:r>
              <a:rPr sz="3000" spc="-19" dirty="0" smtClean="0">
                <a:latin typeface="Times New Roman"/>
                <a:cs typeface="Times New Roman"/>
              </a:rPr>
              <a:t>i</a:t>
            </a:r>
            <a:r>
              <a:rPr sz="3000" spc="0" dirty="0" smtClean="0">
                <a:latin typeface="Times New Roman"/>
                <a:cs typeface="Times New Roman"/>
              </a:rPr>
              <a:t>ve,</a:t>
            </a:r>
            <a:r>
              <a:rPr sz="3000" spc="14" dirty="0" smtClean="0">
                <a:latin typeface="Times New Roman"/>
                <a:cs typeface="Times New Roman"/>
              </a:rPr>
              <a:t> </a:t>
            </a:r>
            <a:r>
              <a:rPr sz="3000" spc="0" dirty="0" smtClean="0">
                <a:latin typeface="Times New Roman"/>
                <a:cs typeface="Times New Roman"/>
              </a:rPr>
              <a:t>hove</a:t>
            </a:r>
            <a:r>
              <a:rPr sz="3000" spc="-9" dirty="0" smtClean="0">
                <a:latin typeface="Times New Roman"/>
                <a:cs typeface="Times New Roman"/>
              </a:rPr>
              <a:t>r</a:t>
            </a:r>
            <a:r>
              <a:rPr sz="3000" spc="9" dirty="0" smtClean="0">
                <a:latin typeface="Times New Roman"/>
                <a:cs typeface="Times New Roman"/>
              </a:rPr>
              <a:t>e</a:t>
            </a:r>
            <a:r>
              <a:rPr sz="3000" spc="0" dirty="0" smtClean="0">
                <a:latin typeface="Times New Roman"/>
                <a:cs typeface="Times New Roman"/>
              </a:rPr>
              <a:t>d,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15669" y="1969259"/>
            <a:ext cx="3529329" cy="406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65"/>
              </a:lnSpc>
              <a:spcBef>
                <a:spcPts val="158"/>
              </a:spcBef>
            </a:pPr>
            <a:r>
              <a:rPr sz="3000" spc="0" dirty="0" smtClean="0">
                <a:latin typeface="Times New Roman"/>
                <a:cs typeface="Times New Roman"/>
              </a:rPr>
              <a:t>a</a:t>
            </a:r>
            <a:r>
              <a:rPr sz="3000" spc="4" dirty="0" smtClean="0">
                <a:latin typeface="Times New Roman"/>
                <a:cs typeface="Times New Roman"/>
              </a:rPr>
              <a:t>c</a:t>
            </a:r>
            <a:r>
              <a:rPr sz="3000" spc="-14" dirty="0" smtClean="0">
                <a:latin typeface="Times New Roman"/>
                <a:cs typeface="Times New Roman"/>
              </a:rPr>
              <a:t>t</a:t>
            </a:r>
            <a:r>
              <a:rPr sz="3000" spc="0" dirty="0" smtClean="0">
                <a:latin typeface="Times New Roman"/>
                <a:cs typeface="Times New Roman"/>
              </a:rPr>
              <a:t>ive, </a:t>
            </a:r>
            <a:r>
              <a:rPr sz="3000" spc="9" dirty="0" smtClean="0">
                <a:latin typeface="Times New Roman"/>
                <a:cs typeface="Times New Roman"/>
              </a:rPr>
              <a:t>a</a:t>
            </a:r>
            <a:r>
              <a:rPr sz="3000" spc="0" dirty="0" smtClean="0">
                <a:latin typeface="Times New Roman"/>
                <a:cs typeface="Times New Roman"/>
              </a:rPr>
              <a:t>nd vi</a:t>
            </a:r>
            <a:r>
              <a:rPr sz="3000" spc="-9" dirty="0" smtClean="0">
                <a:latin typeface="Times New Roman"/>
                <a:cs typeface="Times New Roman"/>
              </a:rPr>
              <a:t>s</a:t>
            </a:r>
            <a:r>
              <a:rPr sz="3000" spc="0" dirty="0" smtClean="0">
                <a:latin typeface="Times New Roman"/>
                <a:cs typeface="Times New Roman"/>
              </a:rPr>
              <a:t>ited </a:t>
            </a:r>
            <a:r>
              <a:rPr sz="3000" spc="0" dirty="0" smtClean="0">
                <a:solidFill>
                  <a:srgbClr val="D95444"/>
                </a:solidFill>
                <a:latin typeface="Times New Roman"/>
                <a:cs typeface="Times New Roman"/>
              </a:rPr>
              <a:t>l</a:t>
            </a:r>
            <a:r>
              <a:rPr sz="3000" spc="-14" dirty="0" smtClean="0">
                <a:solidFill>
                  <a:srgbClr val="D95444"/>
                </a:solidFill>
                <a:latin typeface="Times New Roman"/>
                <a:cs typeface="Times New Roman"/>
              </a:rPr>
              <a:t>i</a:t>
            </a:r>
            <a:r>
              <a:rPr sz="3000" spc="0" dirty="0" smtClean="0">
                <a:solidFill>
                  <a:srgbClr val="D95444"/>
                </a:solidFill>
                <a:latin typeface="Times New Roman"/>
                <a:cs typeface="Times New Roman"/>
              </a:rPr>
              <a:t>nk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458970" y="1969259"/>
            <a:ext cx="3815913" cy="406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65"/>
              </a:lnSpc>
              <a:spcBef>
                <a:spcPts val="158"/>
              </a:spcBef>
            </a:pPr>
            <a:r>
              <a:rPr sz="3000" spc="-4" dirty="0" smtClean="0">
                <a:latin typeface="Times New Roman"/>
                <a:cs typeface="Times New Roman"/>
              </a:rPr>
              <a:t>s</a:t>
            </a:r>
            <a:r>
              <a:rPr sz="3000" spc="0" dirty="0" smtClean="0">
                <a:latin typeface="Times New Roman"/>
                <a:cs typeface="Times New Roman"/>
              </a:rPr>
              <a:t>tates appear</a:t>
            </a:r>
            <a:r>
              <a:rPr sz="3000" spc="-9" dirty="0" smtClean="0">
                <a:latin typeface="Times New Roman"/>
                <a:cs typeface="Times New Roman"/>
              </a:rPr>
              <a:t> </a:t>
            </a:r>
            <a:r>
              <a:rPr sz="3000" spc="0" dirty="0" smtClean="0">
                <a:latin typeface="Times New Roman"/>
                <a:cs typeface="Times New Roman"/>
              </a:rPr>
              <a:t>to the u</a:t>
            </a:r>
            <a:r>
              <a:rPr sz="3000" spc="4" dirty="0" smtClean="0">
                <a:latin typeface="Times New Roman"/>
                <a:cs typeface="Times New Roman"/>
              </a:rPr>
              <a:t>s</a:t>
            </a:r>
            <a:r>
              <a:rPr sz="3000" spc="0" dirty="0" smtClean="0">
                <a:latin typeface="Times New Roman"/>
                <a:cs typeface="Times New Roman"/>
              </a:rPr>
              <a:t>er.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15669" y="2915438"/>
            <a:ext cx="116857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sz="3600" spc="0" baseline="4904" dirty="0" smtClean="0">
                <a:latin typeface="Courier New"/>
                <a:cs typeface="Courier New"/>
              </a:rPr>
              <a:t>a:link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95830" y="2915438"/>
            <a:ext cx="135148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sz="3600" spc="0" baseline="4904" dirty="0" smtClean="0">
                <a:latin typeface="Courier New"/>
                <a:cs typeface="Courier New"/>
              </a:rPr>
              <a:t>{color: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58870" y="2915438"/>
            <a:ext cx="80275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sz="3600" spc="0" baseline="4904" dirty="0" smtClean="0">
                <a:latin typeface="Courier New"/>
                <a:cs typeface="Courier New"/>
              </a:rPr>
              <a:t>red;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73270" y="2915438"/>
            <a:ext cx="299767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sz="3600" spc="0" baseline="4904" dirty="0" smtClean="0">
                <a:latin typeface="Courier New"/>
                <a:cs typeface="Courier New"/>
              </a:rPr>
              <a:t>text-decoration: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15669" y="3281198"/>
            <a:ext cx="354640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sz="3600" spc="0" baseline="4904" dirty="0" smtClean="0">
                <a:latin typeface="Courier New"/>
                <a:cs typeface="Courier New"/>
              </a:rPr>
              <a:t>none;border-bottom: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73270" y="3281198"/>
            <a:ext cx="61984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sz="3600" spc="0" baseline="4904" dirty="0" smtClean="0">
                <a:latin typeface="Courier New"/>
                <a:cs typeface="Courier New"/>
              </a:rPr>
              <a:t>1px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04790" y="3281198"/>
            <a:ext cx="116857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sz="3600" spc="0" baseline="4904" dirty="0" smtClean="0">
                <a:latin typeface="Courier New"/>
                <a:cs typeface="Courier New"/>
              </a:rPr>
              <a:t>dashed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84950" y="3281198"/>
            <a:ext cx="80275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sz="3600" spc="0" baseline="4904" dirty="0" smtClean="0">
                <a:latin typeface="Courier New"/>
                <a:cs typeface="Courier New"/>
              </a:rPr>
              <a:t>red;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5669" y="3646958"/>
            <a:ext cx="208312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sz="3600" spc="0" baseline="4904" dirty="0" smtClean="0">
                <a:latin typeface="Courier New"/>
                <a:cs typeface="Courier New"/>
              </a:rPr>
              <a:t>background: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10230" y="3646958"/>
            <a:ext cx="135148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sz="3600" spc="0" baseline="4904" dirty="0" smtClean="0">
                <a:latin typeface="Courier New"/>
                <a:cs typeface="Courier New"/>
              </a:rPr>
              <a:t>white;}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5669" y="4203218"/>
            <a:ext cx="171730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sz="3600" spc="0" baseline="4904" dirty="0" smtClean="0">
                <a:latin typeface="Courier New"/>
                <a:cs typeface="Courier New"/>
              </a:rPr>
              <a:t>a:visited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44470" y="4203218"/>
            <a:ext cx="135148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sz="3600" spc="0" baseline="4904" dirty="0" smtClean="0">
                <a:latin typeface="Courier New"/>
                <a:cs typeface="Courier New"/>
              </a:rPr>
              <a:t>{color: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07510" y="4203218"/>
            <a:ext cx="153439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sz="3600" spc="0" baseline="4904" dirty="0" smtClean="0">
                <a:latin typeface="Courier New"/>
                <a:cs typeface="Courier New"/>
              </a:rPr>
              <a:t>yellow;}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5669" y="4759478"/>
            <a:ext cx="153439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sz="3600" spc="0" baseline="4904" dirty="0" smtClean="0">
                <a:latin typeface="Courier New"/>
                <a:cs typeface="Courier New"/>
              </a:rPr>
              <a:t>a:active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61590" y="4759478"/>
            <a:ext cx="135148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sz="3600" spc="0" baseline="4904" dirty="0" smtClean="0">
                <a:latin typeface="Courier New"/>
                <a:cs typeface="Courier New"/>
              </a:rPr>
              <a:t>{color: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4629" y="4759478"/>
            <a:ext cx="135148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sz="3600" spc="0" baseline="4904" dirty="0" smtClean="0">
                <a:latin typeface="Courier New"/>
                <a:cs typeface="Courier New"/>
              </a:rPr>
              <a:t>green;}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5669" y="5315738"/>
            <a:ext cx="135148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sz="3600" spc="0" baseline="4904" dirty="0" smtClean="0">
                <a:latin typeface="Courier New"/>
                <a:cs typeface="Courier New"/>
              </a:rPr>
              <a:t>a:hover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78710" y="5315738"/>
            <a:ext cx="135148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sz="3600" spc="0" baseline="4904" dirty="0" smtClean="0">
                <a:latin typeface="Courier New"/>
                <a:cs typeface="Courier New"/>
              </a:rPr>
              <a:t>{color: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841750" y="5315738"/>
            <a:ext cx="153439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sz="3600" spc="0" baseline="4904" dirty="0" smtClean="0">
                <a:latin typeface="Courier New"/>
                <a:cs typeface="Courier New"/>
              </a:rPr>
              <a:t>orange;}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16940" y="443158"/>
            <a:ext cx="4009648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0"/>
              </a:lnSpc>
              <a:spcBef>
                <a:spcPts val="229"/>
              </a:spcBef>
            </a:pPr>
            <a:r>
              <a:rPr sz="4400" spc="-4" dirty="0" smtClean="0">
                <a:solidFill>
                  <a:srgbClr val="732016"/>
                </a:solidFill>
                <a:latin typeface="Times New Roman"/>
                <a:cs typeface="Times New Roman"/>
              </a:rPr>
              <a:t>I</a:t>
            </a:r>
            <a:r>
              <a:rPr sz="4400" spc="9" dirty="0" smtClean="0">
                <a:solidFill>
                  <a:srgbClr val="732016"/>
                </a:solidFill>
                <a:latin typeface="Times New Roman"/>
                <a:cs typeface="Times New Roman"/>
              </a:rPr>
              <a:t>n</a:t>
            </a:r>
            <a:r>
              <a:rPr sz="4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c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l</a:t>
            </a:r>
            <a:r>
              <a:rPr sz="4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u</a:t>
            </a:r>
            <a:r>
              <a:rPr sz="4400" spc="9" dirty="0" smtClean="0">
                <a:solidFill>
                  <a:srgbClr val="732016"/>
                </a:solidFill>
                <a:latin typeface="Times New Roman"/>
                <a:cs typeface="Times New Roman"/>
              </a:rPr>
              <a:t>d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i</a:t>
            </a:r>
            <a:r>
              <a:rPr sz="4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n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g </a:t>
            </a:r>
            <a:r>
              <a:rPr sz="4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I</a:t>
            </a:r>
            <a:r>
              <a:rPr sz="4400" spc="-9" dirty="0" smtClean="0">
                <a:solidFill>
                  <a:srgbClr val="732016"/>
                </a:solidFill>
                <a:latin typeface="Times New Roman"/>
                <a:cs typeface="Times New Roman"/>
              </a:rPr>
              <a:t>m</a:t>
            </a:r>
            <a:r>
              <a:rPr sz="4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a</a:t>
            </a:r>
            <a:r>
              <a:rPr sz="4400" spc="9" dirty="0" smtClean="0">
                <a:solidFill>
                  <a:srgbClr val="732016"/>
                </a:solidFill>
                <a:latin typeface="Times New Roman"/>
                <a:cs typeface="Times New Roman"/>
              </a:rPr>
              <a:t>g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es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5669" y="1623700"/>
            <a:ext cx="3777284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spc="9" dirty="0" smtClean="0">
                <a:latin typeface="Times New Roman"/>
                <a:cs typeface="Times New Roman"/>
              </a:rPr>
              <a:t>P</a:t>
            </a:r>
            <a:r>
              <a:rPr sz="3200" spc="4" dirty="0" smtClean="0">
                <a:latin typeface="Times New Roman"/>
                <a:cs typeface="Times New Roman"/>
              </a:rPr>
              <a:t>r</a:t>
            </a:r>
            <a:r>
              <a:rPr sz="3200" spc="9" dirty="0" smtClean="0">
                <a:latin typeface="Times New Roman"/>
                <a:cs typeface="Times New Roman"/>
              </a:rPr>
              <a:t>o</a:t>
            </a:r>
            <a:r>
              <a:rPr sz="3200" spc="0" dirty="0" smtClean="0">
                <a:latin typeface="Times New Roman"/>
                <a:cs typeface="Times New Roman"/>
              </a:rPr>
              <a:t>p</a:t>
            </a:r>
            <a:r>
              <a:rPr sz="3200" spc="9" dirty="0" smtClean="0">
                <a:latin typeface="Times New Roman"/>
                <a:cs typeface="Times New Roman"/>
              </a:rPr>
              <a:t>e</a:t>
            </a:r>
            <a:r>
              <a:rPr sz="3200" spc="4" dirty="0" smtClean="0">
                <a:latin typeface="Times New Roman"/>
                <a:cs typeface="Times New Roman"/>
              </a:rPr>
              <a:t>r</a:t>
            </a:r>
            <a:r>
              <a:rPr sz="3200" spc="0" dirty="0" smtClean="0">
                <a:latin typeface="Times New Roman"/>
                <a:cs typeface="Times New Roman"/>
              </a:rPr>
              <a:t>t</a:t>
            </a:r>
            <a:r>
              <a:rPr sz="3200" spc="-9" dirty="0" smtClean="0">
                <a:latin typeface="Times New Roman"/>
                <a:cs typeface="Times New Roman"/>
              </a:rPr>
              <a:t>i</a:t>
            </a:r>
            <a:r>
              <a:rPr sz="3200" spc="9" dirty="0" smtClean="0">
                <a:latin typeface="Times New Roman"/>
                <a:cs typeface="Times New Roman"/>
              </a:rPr>
              <a:t>e</a:t>
            </a:r>
            <a:r>
              <a:rPr sz="3200" spc="0" dirty="0" smtClean="0">
                <a:latin typeface="Times New Roman"/>
                <a:cs typeface="Times New Roman"/>
              </a:rPr>
              <a:t>s</a:t>
            </a:r>
            <a:r>
              <a:rPr sz="3200" spc="14" dirty="0" smtClean="0">
                <a:latin typeface="Times New Roman"/>
                <a:cs typeface="Times New Roman"/>
              </a:rPr>
              <a:t> </a:t>
            </a:r>
            <a:r>
              <a:rPr sz="3200" spc="-4" dirty="0" smtClean="0">
                <a:latin typeface="Times New Roman"/>
                <a:cs typeface="Times New Roman"/>
              </a:rPr>
              <a:t>f</a:t>
            </a:r>
            <a:r>
              <a:rPr sz="3200" spc="9" dirty="0" smtClean="0">
                <a:latin typeface="Times New Roman"/>
                <a:cs typeface="Times New Roman"/>
              </a:rPr>
              <a:t>o</a:t>
            </a:r>
            <a:r>
              <a:rPr sz="3200" spc="0" dirty="0" smtClean="0">
                <a:latin typeface="Times New Roman"/>
                <a:cs typeface="Times New Roman"/>
              </a:rPr>
              <a:t>r </a:t>
            </a:r>
            <a:r>
              <a:rPr sz="3200" spc="9" dirty="0" smtClean="0">
                <a:latin typeface="Times New Roman"/>
                <a:cs typeface="Times New Roman"/>
              </a:rPr>
              <a:t>wo</a:t>
            </a:r>
            <a:r>
              <a:rPr sz="3200" spc="-4" dirty="0" smtClean="0">
                <a:latin typeface="Times New Roman"/>
                <a:cs typeface="Times New Roman"/>
              </a:rPr>
              <a:t>r</a:t>
            </a:r>
            <a:r>
              <a:rPr sz="3200" spc="9" dirty="0" smtClean="0">
                <a:latin typeface="Times New Roman"/>
                <a:cs typeface="Times New Roman"/>
              </a:rPr>
              <a:t>k</a:t>
            </a:r>
            <a:r>
              <a:rPr sz="3200" spc="0" dirty="0" smtClean="0">
                <a:latin typeface="Times New Roman"/>
                <a:cs typeface="Times New Roman"/>
              </a:rPr>
              <a:t>i</a:t>
            </a:r>
            <a:r>
              <a:rPr sz="3200" spc="9" dirty="0" smtClean="0">
                <a:latin typeface="Times New Roman"/>
                <a:cs typeface="Times New Roman"/>
              </a:rPr>
              <a:t>n</a:t>
            </a:r>
            <a:r>
              <a:rPr sz="3200" spc="0" dirty="0" smtClean="0">
                <a:latin typeface="Times New Roman"/>
                <a:cs typeface="Times New Roman"/>
              </a:rPr>
              <a:t>g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09414" y="1623700"/>
            <a:ext cx="808939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spc="9" dirty="0" smtClean="0">
                <a:latin typeface="Times New Roman"/>
                <a:cs typeface="Times New Roman"/>
              </a:rPr>
              <a:t>w</a:t>
            </a:r>
            <a:r>
              <a:rPr sz="3200" spc="-9" dirty="0" smtClean="0">
                <a:latin typeface="Times New Roman"/>
                <a:cs typeface="Times New Roman"/>
              </a:rPr>
              <a:t>i</a:t>
            </a:r>
            <a:r>
              <a:rPr sz="3200" spc="0" dirty="0" smtClean="0">
                <a:latin typeface="Times New Roman"/>
                <a:cs typeface="Times New Roman"/>
              </a:rPr>
              <a:t>th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34812" y="1623700"/>
            <a:ext cx="1241413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spc="0" dirty="0" smtClean="0">
                <a:latin typeface="Times New Roman"/>
                <a:cs typeface="Times New Roman"/>
              </a:rPr>
              <a:t>i</a:t>
            </a:r>
            <a:r>
              <a:rPr sz="3200" spc="9" dirty="0" smtClean="0">
                <a:latin typeface="Times New Roman"/>
                <a:cs typeface="Times New Roman"/>
              </a:rPr>
              <a:t>ma</a:t>
            </a:r>
            <a:r>
              <a:rPr sz="3200" spc="0" dirty="0" smtClean="0">
                <a:latin typeface="Times New Roman"/>
                <a:cs typeface="Times New Roman"/>
              </a:rPr>
              <a:t>g</a:t>
            </a:r>
            <a:r>
              <a:rPr sz="3200" spc="9" dirty="0" smtClean="0">
                <a:latin typeface="Times New Roman"/>
                <a:cs typeface="Times New Roman"/>
              </a:rPr>
              <a:t>e</a:t>
            </a:r>
            <a:r>
              <a:rPr sz="3200" spc="0" dirty="0" smtClean="0">
                <a:latin typeface="Times New Roman"/>
                <a:cs typeface="Times New Roman"/>
              </a:rPr>
              <a:t>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92213" y="1623700"/>
            <a:ext cx="1400589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spc="0" dirty="0" smtClean="0">
                <a:latin typeface="Times New Roman"/>
                <a:cs typeface="Times New Roman"/>
              </a:rPr>
              <a:t>i</a:t>
            </a:r>
            <a:r>
              <a:rPr sz="3200" spc="9" dirty="0" smtClean="0">
                <a:latin typeface="Times New Roman"/>
                <a:cs typeface="Times New Roman"/>
              </a:rPr>
              <a:t>nc</a:t>
            </a:r>
            <a:r>
              <a:rPr sz="3200" spc="0" dirty="0" smtClean="0">
                <a:latin typeface="Times New Roman"/>
                <a:cs typeface="Times New Roman"/>
              </a:rPr>
              <a:t>l</a:t>
            </a:r>
            <a:r>
              <a:rPr sz="3200" spc="9" dirty="0" smtClean="0">
                <a:latin typeface="Times New Roman"/>
                <a:cs typeface="Times New Roman"/>
              </a:rPr>
              <a:t>u</a:t>
            </a:r>
            <a:r>
              <a:rPr sz="3200" spc="0" dirty="0" smtClean="0">
                <a:latin typeface="Times New Roman"/>
                <a:cs typeface="Times New Roman"/>
              </a:rPr>
              <a:t>d</a:t>
            </a:r>
            <a:r>
              <a:rPr sz="3200" spc="9" dirty="0" smtClean="0">
                <a:latin typeface="Times New Roman"/>
                <a:cs typeface="Times New Roman"/>
              </a:rPr>
              <a:t>e</a:t>
            </a:r>
            <a:r>
              <a:rPr sz="3200" spc="0" dirty="0" smtClean="0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2870" y="2763128"/>
            <a:ext cx="203234" cy="23266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0" dirty="0" smtClean="0">
                <a:latin typeface="Times New Roman"/>
                <a:cs typeface="Times New Roman"/>
              </a:rPr>
              <a:t>•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742"/>
              </a:spcBef>
            </a:pPr>
            <a:r>
              <a:rPr sz="2800" spc="0" dirty="0" smtClean="0">
                <a:latin typeface="Times New Roman"/>
                <a:cs typeface="Times New Roman"/>
              </a:rPr>
              <a:t>•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880"/>
              </a:spcBef>
            </a:pPr>
            <a:r>
              <a:rPr sz="2800" spc="0" dirty="0" smtClean="0">
                <a:latin typeface="Times New Roman"/>
                <a:cs typeface="Times New Roman"/>
              </a:rPr>
              <a:t>•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890"/>
              </a:spcBef>
            </a:pPr>
            <a:r>
              <a:rPr sz="2800" spc="0" dirty="0" smtClean="0">
                <a:latin typeface="Times New Roman"/>
                <a:cs typeface="Times New Roman"/>
              </a:rPr>
              <a:t>•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586230" y="2787258"/>
            <a:ext cx="3489815" cy="23266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8635">
              <a:lnSpc>
                <a:spcPts val="2960"/>
              </a:lnSpc>
              <a:spcBef>
                <a:spcPts val="148"/>
              </a:spcBef>
            </a:pPr>
            <a:r>
              <a:rPr sz="2800" spc="-9" dirty="0" smtClean="0">
                <a:latin typeface="Times New Roman"/>
                <a:cs typeface="Times New Roman"/>
              </a:rPr>
              <a:t>B</a:t>
            </a:r>
            <a:r>
              <a:rPr sz="2800" spc="-14" dirty="0" smtClean="0">
                <a:latin typeface="Times New Roman"/>
                <a:cs typeface="Times New Roman"/>
              </a:rPr>
              <a:t>a</a:t>
            </a:r>
            <a:r>
              <a:rPr sz="2800" spc="0" dirty="0" smtClean="0">
                <a:latin typeface="Times New Roman"/>
                <a:cs typeface="Times New Roman"/>
              </a:rPr>
              <a:t>c</a:t>
            </a:r>
            <a:r>
              <a:rPr sz="2800" spc="9" dirty="0" smtClean="0">
                <a:latin typeface="Times New Roman"/>
                <a:cs typeface="Times New Roman"/>
              </a:rPr>
              <a:t>k</a:t>
            </a:r>
            <a:r>
              <a:rPr sz="2800" spc="0" dirty="0" smtClean="0">
                <a:latin typeface="Times New Roman"/>
                <a:cs typeface="Times New Roman"/>
              </a:rPr>
              <a:t>g</a:t>
            </a:r>
            <a:r>
              <a:rPr sz="2800" spc="-4" dirty="0" smtClean="0">
                <a:latin typeface="Times New Roman"/>
                <a:cs typeface="Times New Roman"/>
              </a:rPr>
              <a:t>r</a:t>
            </a:r>
            <a:r>
              <a:rPr sz="2800" spc="9" dirty="0" smtClean="0">
                <a:latin typeface="Times New Roman"/>
                <a:cs typeface="Times New Roman"/>
              </a:rPr>
              <a:t>o</a:t>
            </a:r>
            <a:r>
              <a:rPr sz="2800" spc="0" dirty="0" smtClean="0">
                <a:latin typeface="Times New Roman"/>
                <a:cs typeface="Times New Roman"/>
              </a:rPr>
              <a:t>u</a:t>
            </a:r>
            <a:r>
              <a:rPr sz="2800" spc="9" dirty="0" smtClean="0">
                <a:latin typeface="Times New Roman"/>
                <a:cs typeface="Times New Roman"/>
              </a:rPr>
              <a:t>n</a:t>
            </a:r>
            <a:r>
              <a:rPr sz="2800" spc="0" dirty="0" smtClean="0">
                <a:latin typeface="Times New Roman"/>
                <a:cs typeface="Times New Roman"/>
              </a:rPr>
              <a:t>d</a:t>
            </a:r>
            <a:r>
              <a:rPr sz="2800" spc="9" dirty="0" smtClean="0">
                <a:latin typeface="Times New Roman"/>
                <a:cs typeface="Times New Roman"/>
              </a:rPr>
              <a:t>-</a:t>
            </a:r>
            <a:r>
              <a:rPr sz="2800" spc="4" dirty="0" smtClean="0">
                <a:latin typeface="Times New Roman"/>
                <a:cs typeface="Times New Roman"/>
              </a:rPr>
              <a:t>i</a:t>
            </a:r>
            <a:r>
              <a:rPr sz="2800" spc="-9" dirty="0" smtClean="0">
                <a:latin typeface="Times New Roman"/>
                <a:cs typeface="Times New Roman"/>
              </a:rPr>
              <a:t>m</a:t>
            </a:r>
            <a:r>
              <a:rPr sz="2800" spc="0" dirty="0" smtClean="0">
                <a:latin typeface="Times New Roman"/>
                <a:cs typeface="Times New Roman"/>
              </a:rPr>
              <a:t>age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5110"/>
              </a:lnSpc>
              <a:spcBef>
                <a:spcPts val="512"/>
              </a:spcBef>
            </a:pPr>
            <a:r>
              <a:rPr sz="2800" spc="-9" dirty="0" smtClean="0">
                <a:latin typeface="Times New Roman"/>
                <a:cs typeface="Times New Roman"/>
              </a:rPr>
              <a:t>B</a:t>
            </a:r>
            <a:r>
              <a:rPr sz="2800" spc="-14" dirty="0" smtClean="0">
                <a:latin typeface="Times New Roman"/>
                <a:cs typeface="Times New Roman"/>
              </a:rPr>
              <a:t>a</a:t>
            </a:r>
            <a:r>
              <a:rPr sz="2800" spc="0" dirty="0" smtClean="0">
                <a:latin typeface="Times New Roman"/>
                <a:cs typeface="Times New Roman"/>
              </a:rPr>
              <a:t>c</a:t>
            </a:r>
            <a:r>
              <a:rPr sz="2800" spc="9" dirty="0" smtClean="0">
                <a:latin typeface="Times New Roman"/>
                <a:cs typeface="Times New Roman"/>
              </a:rPr>
              <a:t>k</a:t>
            </a:r>
            <a:r>
              <a:rPr sz="2800" spc="0" dirty="0" smtClean="0">
                <a:latin typeface="Times New Roman"/>
                <a:cs typeface="Times New Roman"/>
              </a:rPr>
              <a:t>g</a:t>
            </a:r>
            <a:r>
              <a:rPr sz="2800" spc="-4" dirty="0" smtClean="0">
                <a:latin typeface="Times New Roman"/>
                <a:cs typeface="Times New Roman"/>
              </a:rPr>
              <a:t>r</a:t>
            </a:r>
            <a:r>
              <a:rPr sz="2800" spc="9" dirty="0" smtClean="0">
                <a:latin typeface="Times New Roman"/>
                <a:cs typeface="Times New Roman"/>
              </a:rPr>
              <a:t>o</a:t>
            </a:r>
            <a:r>
              <a:rPr sz="2800" spc="0" dirty="0" smtClean="0">
                <a:latin typeface="Times New Roman"/>
                <a:cs typeface="Times New Roman"/>
              </a:rPr>
              <a:t>u</a:t>
            </a:r>
            <a:r>
              <a:rPr sz="2800" spc="9" dirty="0" smtClean="0">
                <a:latin typeface="Times New Roman"/>
                <a:cs typeface="Times New Roman"/>
              </a:rPr>
              <a:t>n</a:t>
            </a:r>
            <a:r>
              <a:rPr sz="2800" spc="0" dirty="0" smtClean="0">
                <a:latin typeface="Times New Roman"/>
                <a:cs typeface="Times New Roman"/>
              </a:rPr>
              <a:t>d</a:t>
            </a:r>
            <a:r>
              <a:rPr sz="2800" spc="9" dirty="0" smtClean="0">
                <a:latin typeface="Times New Roman"/>
                <a:cs typeface="Times New Roman"/>
              </a:rPr>
              <a:t>-</a:t>
            </a:r>
            <a:r>
              <a:rPr sz="2800" spc="-4" dirty="0" smtClean="0">
                <a:latin typeface="Times New Roman"/>
                <a:cs typeface="Times New Roman"/>
              </a:rPr>
              <a:t>r</a:t>
            </a:r>
            <a:r>
              <a:rPr sz="2800" spc="0" dirty="0" smtClean="0">
                <a:latin typeface="Times New Roman"/>
                <a:cs typeface="Times New Roman"/>
              </a:rPr>
              <a:t>epe</a:t>
            </a:r>
            <a:r>
              <a:rPr sz="2800" spc="-19" dirty="0" smtClean="0">
                <a:latin typeface="Times New Roman"/>
                <a:cs typeface="Times New Roman"/>
              </a:rPr>
              <a:t>a</a:t>
            </a:r>
            <a:r>
              <a:rPr sz="2800" spc="0" dirty="0" smtClean="0">
                <a:latin typeface="Times New Roman"/>
                <a:cs typeface="Times New Roman"/>
              </a:rPr>
              <a:t>t </a:t>
            </a:r>
            <a:r>
              <a:rPr sz="2800" spc="-9" dirty="0" smtClean="0">
                <a:latin typeface="Times New Roman"/>
                <a:cs typeface="Times New Roman"/>
              </a:rPr>
              <a:t>B</a:t>
            </a:r>
            <a:r>
              <a:rPr sz="2800" spc="-14" dirty="0" smtClean="0">
                <a:latin typeface="Times New Roman"/>
                <a:cs typeface="Times New Roman"/>
              </a:rPr>
              <a:t>a</a:t>
            </a:r>
            <a:r>
              <a:rPr sz="2800" spc="0" dirty="0" smtClean="0">
                <a:latin typeface="Times New Roman"/>
                <a:cs typeface="Times New Roman"/>
              </a:rPr>
              <a:t>c</a:t>
            </a:r>
            <a:r>
              <a:rPr sz="2800" spc="9" dirty="0" smtClean="0">
                <a:latin typeface="Times New Roman"/>
                <a:cs typeface="Times New Roman"/>
              </a:rPr>
              <a:t>k</a:t>
            </a:r>
            <a:r>
              <a:rPr sz="2800" spc="0" dirty="0" smtClean="0">
                <a:latin typeface="Times New Roman"/>
                <a:cs typeface="Times New Roman"/>
              </a:rPr>
              <a:t>g</a:t>
            </a:r>
            <a:r>
              <a:rPr sz="2800" spc="-4" dirty="0" smtClean="0">
                <a:latin typeface="Times New Roman"/>
                <a:cs typeface="Times New Roman"/>
              </a:rPr>
              <a:t>r</a:t>
            </a:r>
            <a:r>
              <a:rPr sz="2800" spc="9" dirty="0" smtClean="0">
                <a:latin typeface="Times New Roman"/>
                <a:cs typeface="Times New Roman"/>
              </a:rPr>
              <a:t>o</a:t>
            </a:r>
            <a:r>
              <a:rPr sz="2800" spc="0" dirty="0" smtClean="0">
                <a:latin typeface="Times New Roman"/>
                <a:cs typeface="Times New Roman"/>
              </a:rPr>
              <a:t>u</a:t>
            </a:r>
            <a:r>
              <a:rPr sz="2800" spc="9" dirty="0" smtClean="0">
                <a:latin typeface="Times New Roman"/>
                <a:cs typeface="Times New Roman"/>
              </a:rPr>
              <a:t>n</a:t>
            </a:r>
            <a:r>
              <a:rPr sz="2800" spc="0" dirty="0" smtClean="0">
                <a:latin typeface="Times New Roman"/>
                <a:cs typeface="Times New Roman"/>
              </a:rPr>
              <a:t>d</a:t>
            </a:r>
            <a:r>
              <a:rPr sz="2800" spc="9" dirty="0" smtClean="0">
                <a:latin typeface="Times New Roman"/>
                <a:cs typeface="Times New Roman"/>
              </a:rPr>
              <a:t>-</a:t>
            </a:r>
            <a:r>
              <a:rPr sz="2800" spc="0" dirty="0" smtClean="0">
                <a:latin typeface="Times New Roman"/>
                <a:cs typeface="Times New Roman"/>
              </a:rPr>
              <a:t>po</a:t>
            </a:r>
            <a:r>
              <a:rPr sz="2800" spc="9" dirty="0" smtClean="0">
                <a:latin typeface="Times New Roman"/>
                <a:cs typeface="Times New Roman"/>
              </a:rPr>
              <a:t>s</a:t>
            </a:r>
            <a:r>
              <a:rPr sz="2800" spc="4" dirty="0" smtClean="0">
                <a:latin typeface="Times New Roman"/>
                <a:cs typeface="Times New Roman"/>
              </a:rPr>
              <a:t>iti</a:t>
            </a:r>
            <a:r>
              <a:rPr sz="2800" spc="0" dirty="0" smtClean="0">
                <a:latin typeface="Times New Roman"/>
                <a:cs typeface="Times New Roman"/>
              </a:rPr>
              <a:t>on </a:t>
            </a:r>
            <a:r>
              <a:rPr sz="2800" spc="-9" dirty="0" smtClean="0">
                <a:latin typeface="Times New Roman"/>
                <a:cs typeface="Times New Roman"/>
              </a:rPr>
              <a:t>B</a:t>
            </a:r>
            <a:r>
              <a:rPr sz="2800" spc="-14" dirty="0" smtClean="0">
                <a:latin typeface="Times New Roman"/>
                <a:cs typeface="Times New Roman"/>
              </a:rPr>
              <a:t>a</a:t>
            </a:r>
            <a:r>
              <a:rPr sz="2800" spc="0" dirty="0" smtClean="0">
                <a:latin typeface="Times New Roman"/>
                <a:cs typeface="Times New Roman"/>
              </a:rPr>
              <a:t>c</a:t>
            </a:r>
            <a:r>
              <a:rPr sz="2800" spc="9" dirty="0" smtClean="0">
                <a:latin typeface="Times New Roman"/>
                <a:cs typeface="Times New Roman"/>
              </a:rPr>
              <a:t>k</a:t>
            </a:r>
            <a:r>
              <a:rPr sz="2800" spc="0" dirty="0" smtClean="0">
                <a:latin typeface="Times New Roman"/>
                <a:cs typeface="Times New Roman"/>
              </a:rPr>
              <a:t>g</a:t>
            </a:r>
            <a:r>
              <a:rPr sz="2800" spc="-4" dirty="0" smtClean="0">
                <a:latin typeface="Times New Roman"/>
                <a:cs typeface="Times New Roman"/>
              </a:rPr>
              <a:t>r</a:t>
            </a:r>
            <a:r>
              <a:rPr sz="2800" spc="9" dirty="0" smtClean="0">
                <a:latin typeface="Times New Roman"/>
                <a:cs typeface="Times New Roman"/>
              </a:rPr>
              <a:t>o</a:t>
            </a:r>
            <a:r>
              <a:rPr sz="2800" spc="0" dirty="0" smtClean="0">
                <a:latin typeface="Times New Roman"/>
                <a:cs typeface="Times New Roman"/>
              </a:rPr>
              <a:t>u</a:t>
            </a:r>
            <a:r>
              <a:rPr sz="2800" spc="9" dirty="0" smtClean="0">
                <a:latin typeface="Times New Roman"/>
                <a:cs typeface="Times New Roman"/>
              </a:rPr>
              <a:t>n</a:t>
            </a:r>
            <a:r>
              <a:rPr sz="2800" spc="0" dirty="0" smtClean="0">
                <a:latin typeface="Times New Roman"/>
                <a:cs typeface="Times New Roman"/>
              </a:rPr>
              <a:t>d</a:t>
            </a:r>
            <a:r>
              <a:rPr sz="2800" spc="9" dirty="0" smtClean="0">
                <a:latin typeface="Times New Roman"/>
                <a:cs typeface="Times New Roman"/>
              </a:rPr>
              <a:t>-</a:t>
            </a:r>
            <a:r>
              <a:rPr sz="2800" spc="-14" dirty="0" smtClean="0">
                <a:latin typeface="Times New Roman"/>
                <a:cs typeface="Times New Roman"/>
              </a:rPr>
              <a:t>a</a:t>
            </a:r>
            <a:r>
              <a:rPr sz="2800" spc="4" dirty="0" smtClean="0">
                <a:latin typeface="Times New Roman"/>
                <a:cs typeface="Times New Roman"/>
              </a:rPr>
              <a:t>tt</a:t>
            </a:r>
            <a:r>
              <a:rPr sz="2800" spc="0" dirty="0" smtClean="0">
                <a:latin typeface="Times New Roman"/>
                <a:cs typeface="Times New Roman"/>
              </a:rPr>
              <a:t>ach</a:t>
            </a:r>
            <a:r>
              <a:rPr sz="2800" spc="-14" dirty="0" smtClean="0">
                <a:latin typeface="Times New Roman"/>
                <a:cs typeface="Times New Roman"/>
              </a:rPr>
              <a:t>m</a:t>
            </a:r>
            <a:r>
              <a:rPr sz="2800" spc="0" dirty="0" smtClean="0">
                <a:latin typeface="Times New Roman"/>
                <a:cs typeface="Times New Roman"/>
              </a:rPr>
              <a:t>ent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5181600" y="990599"/>
            <a:ext cx="3657600" cy="2971800"/>
          </a:xfrm>
          <a:custGeom>
            <a:avLst/>
            <a:gdLst/>
            <a:ahLst/>
            <a:cxnLst/>
            <a:rect l="l" t="t" r="r" b="b"/>
            <a:pathLst>
              <a:path w="3657600" h="2971800">
                <a:moveTo>
                  <a:pt x="1828800" y="2971800"/>
                </a:moveTo>
                <a:lnTo>
                  <a:pt x="3657600" y="2971800"/>
                </a:lnTo>
                <a:lnTo>
                  <a:pt x="3657600" y="0"/>
                </a:lnTo>
                <a:lnTo>
                  <a:pt x="0" y="0"/>
                </a:lnTo>
                <a:lnTo>
                  <a:pt x="0" y="2971800"/>
                </a:lnTo>
                <a:lnTo>
                  <a:pt x="1828800" y="2971800"/>
                </a:lnTo>
                <a:close/>
              </a:path>
            </a:pathLst>
          </a:custGeom>
          <a:solidFill>
            <a:srgbClr val="D247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91200" y="1981199"/>
            <a:ext cx="2743200" cy="2133600"/>
          </a:xfrm>
          <a:custGeom>
            <a:avLst/>
            <a:gdLst/>
            <a:ahLst/>
            <a:cxnLst/>
            <a:rect l="l" t="t" r="r" b="b"/>
            <a:pathLst>
              <a:path w="2743200" h="2133600">
                <a:moveTo>
                  <a:pt x="1371600" y="2133600"/>
                </a:moveTo>
                <a:lnTo>
                  <a:pt x="2743200" y="2133600"/>
                </a:lnTo>
                <a:lnTo>
                  <a:pt x="2743200" y="0"/>
                </a:lnTo>
                <a:lnTo>
                  <a:pt x="0" y="0"/>
                </a:lnTo>
                <a:lnTo>
                  <a:pt x="0" y="2133600"/>
                </a:lnTo>
                <a:lnTo>
                  <a:pt x="1371600" y="2133600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15670" y="443158"/>
            <a:ext cx="3042532" cy="31186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970" marR="53016">
              <a:lnSpc>
                <a:spcPts val="4590"/>
              </a:lnSpc>
              <a:spcBef>
                <a:spcPts val="229"/>
              </a:spcBef>
            </a:pP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La</a:t>
            </a:r>
            <a:r>
              <a:rPr sz="4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ye</a:t>
            </a:r>
            <a:r>
              <a:rPr sz="4400" spc="-4" dirty="0" smtClean="0">
                <a:solidFill>
                  <a:srgbClr val="732016"/>
                </a:solidFill>
                <a:latin typeface="Times New Roman"/>
                <a:cs typeface="Times New Roman"/>
              </a:rPr>
              <a:t>r</a:t>
            </a:r>
            <a:r>
              <a:rPr sz="4400" spc="9" dirty="0" smtClean="0">
                <a:solidFill>
                  <a:srgbClr val="732016"/>
                </a:solidFill>
                <a:latin typeface="Times New Roman"/>
                <a:cs typeface="Times New Roman"/>
              </a:rPr>
              <a:t>i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ng</a:t>
            </a:r>
            <a:endParaRPr sz="4400">
              <a:latin typeface="Times New Roman"/>
              <a:cs typeface="Times New Roman"/>
            </a:endParaRPr>
          </a:p>
          <a:p>
            <a:pPr marL="12700">
              <a:lnSpc>
                <a:spcPct val="99945"/>
              </a:lnSpc>
              <a:spcBef>
                <a:spcPts val="1857"/>
              </a:spcBef>
            </a:pPr>
            <a:r>
              <a:rPr sz="3000" spc="0" dirty="0" smtClean="0">
                <a:latin typeface="Times New Roman"/>
                <a:cs typeface="Times New Roman"/>
              </a:rPr>
              <a:t>B</a:t>
            </a:r>
            <a:r>
              <a:rPr sz="3000" spc="9" dirty="0" smtClean="0">
                <a:latin typeface="Times New Roman"/>
                <a:cs typeface="Times New Roman"/>
              </a:rPr>
              <a:t>a</a:t>
            </a:r>
            <a:r>
              <a:rPr sz="3000" spc="0" dirty="0" smtClean="0">
                <a:latin typeface="Times New Roman"/>
                <a:cs typeface="Times New Roman"/>
              </a:rPr>
              <a:t>ckg</a:t>
            </a:r>
            <a:r>
              <a:rPr sz="3000" spc="-9" dirty="0" smtClean="0">
                <a:latin typeface="Times New Roman"/>
                <a:cs typeface="Times New Roman"/>
              </a:rPr>
              <a:t>r</a:t>
            </a:r>
            <a:r>
              <a:rPr sz="3000" spc="9" dirty="0" smtClean="0">
                <a:latin typeface="Times New Roman"/>
                <a:cs typeface="Times New Roman"/>
              </a:rPr>
              <a:t>o</a:t>
            </a:r>
            <a:r>
              <a:rPr sz="3000" spc="0" dirty="0" smtClean="0">
                <a:latin typeface="Times New Roman"/>
                <a:cs typeface="Times New Roman"/>
              </a:rPr>
              <a:t>u</a:t>
            </a:r>
            <a:r>
              <a:rPr sz="3000" spc="-9" dirty="0" smtClean="0">
                <a:latin typeface="Times New Roman"/>
                <a:cs typeface="Times New Roman"/>
              </a:rPr>
              <a:t>n</a:t>
            </a:r>
            <a:r>
              <a:rPr sz="3000" spc="0" dirty="0" smtClean="0">
                <a:latin typeface="Times New Roman"/>
                <a:cs typeface="Times New Roman"/>
              </a:rPr>
              <a:t>d</a:t>
            </a:r>
            <a:r>
              <a:rPr sz="3000" spc="-50" dirty="0" smtClean="0">
                <a:latin typeface="Times New Roman"/>
                <a:cs typeface="Times New Roman"/>
              </a:rPr>
              <a:t> </a:t>
            </a:r>
            <a:r>
              <a:rPr sz="3000" spc="0" dirty="0" smtClean="0">
                <a:latin typeface="Times New Roman"/>
                <a:cs typeface="Times New Roman"/>
              </a:rPr>
              <a:t>colors and i</a:t>
            </a:r>
            <a:r>
              <a:rPr sz="3000" spc="-14" dirty="0" smtClean="0">
                <a:latin typeface="Times New Roman"/>
                <a:cs typeface="Times New Roman"/>
              </a:rPr>
              <a:t>m</a:t>
            </a:r>
            <a:r>
              <a:rPr sz="3000" spc="9" dirty="0" smtClean="0">
                <a:latin typeface="Times New Roman"/>
                <a:cs typeface="Times New Roman"/>
              </a:rPr>
              <a:t>a</a:t>
            </a:r>
            <a:r>
              <a:rPr sz="3000" spc="0" dirty="0" smtClean="0">
                <a:latin typeface="Times New Roman"/>
                <a:cs typeface="Times New Roman"/>
              </a:rPr>
              <a:t>ges are layered </a:t>
            </a:r>
            <a:r>
              <a:rPr sz="3000" spc="-14" dirty="0" smtClean="0">
                <a:latin typeface="Times New Roman"/>
                <a:cs typeface="Times New Roman"/>
              </a:rPr>
              <a:t>l</a:t>
            </a:r>
            <a:r>
              <a:rPr sz="3000" spc="0" dirty="0" smtClean="0">
                <a:latin typeface="Times New Roman"/>
                <a:cs typeface="Times New Roman"/>
              </a:rPr>
              <a:t>ike </a:t>
            </a:r>
            <a:r>
              <a:rPr sz="3000" spc="4" dirty="0" smtClean="0">
                <a:latin typeface="Times New Roman"/>
                <a:cs typeface="Times New Roman"/>
              </a:rPr>
              <a:t>s</a:t>
            </a:r>
            <a:r>
              <a:rPr sz="3000" spc="-9" dirty="0" smtClean="0">
                <a:latin typeface="Times New Roman"/>
                <a:cs typeface="Times New Roman"/>
              </a:rPr>
              <a:t>h</a:t>
            </a:r>
            <a:r>
              <a:rPr sz="3000" spc="9" dirty="0" smtClean="0">
                <a:latin typeface="Times New Roman"/>
                <a:cs typeface="Times New Roman"/>
              </a:rPr>
              <a:t>e</a:t>
            </a:r>
            <a:r>
              <a:rPr sz="3000" spc="0" dirty="0" smtClean="0">
                <a:latin typeface="Times New Roman"/>
                <a:cs typeface="Times New Roman"/>
              </a:rPr>
              <a:t>ets of pap</a:t>
            </a:r>
            <a:r>
              <a:rPr sz="3000" spc="4" dirty="0" smtClean="0">
                <a:latin typeface="Times New Roman"/>
                <a:cs typeface="Times New Roman"/>
              </a:rPr>
              <a:t>e</a:t>
            </a:r>
            <a:r>
              <a:rPr sz="3000" spc="0" dirty="0" smtClean="0">
                <a:latin typeface="Times New Roman"/>
                <a:cs typeface="Times New Roman"/>
              </a:rPr>
              <a:t>r one on</a:t>
            </a:r>
            <a:r>
              <a:rPr sz="3000" spc="-29" dirty="0" smtClean="0">
                <a:latin typeface="Times New Roman"/>
                <a:cs typeface="Times New Roman"/>
              </a:rPr>
              <a:t> </a:t>
            </a:r>
            <a:r>
              <a:rPr sz="3000" spc="0" dirty="0" smtClean="0">
                <a:latin typeface="Times New Roman"/>
                <a:cs typeface="Times New Roman"/>
              </a:rPr>
              <a:t>top of the other.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86600" y="627225"/>
            <a:ext cx="152344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d</a:t>
            </a:r>
            <a:r>
              <a:rPr sz="2400" spc="4" dirty="0" smtClean="0">
                <a:latin typeface="Times New Roman"/>
                <a:cs typeface="Times New Roman"/>
              </a:rPr>
              <a:t>i</a:t>
            </a:r>
            <a:r>
              <a:rPr sz="2400" spc="0" dirty="0" smtClean="0">
                <a:latin typeface="Times New Roman"/>
                <a:cs typeface="Times New Roman"/>
              </a:rPr>
              <a:t>v</a:t>
            </a:r>
            <a:r>
              <a:rPr sz="2400" spc="-11" dirty="0" smtClean="0">
                <a:latin typeface="Times New Roman"/>
                <a:cs typeface="Times New Roman"/>
              </a:rPr>
              <a:t> </a:t>
            </a:r>
            <a:r>
              <a:rPr sz="2400" spc="4" dirty="0" smtClean="0">
                <a:latin typeface="Times New Roman"/>
                <a:cs typeface="Times New Roman"/>
              </a:rPr>
              <a:t>i</a:t>
            </a:r>
            <a:r>
              <a:rPr sz="2400" spc="0" dirty="0" smtClean="0">
                <a:latin typeface="Times New Roman"/>
                <a:cs typeface="Times New Roman"/>
              </a:rPr>
              <a:t>d</a:t>
            </a:r>
            <a:r>
              <a:rPr sz="2400" spc="4" dirty="0" smtClean="0">
                <a:latin typeface="Times New Roman"/>
                <a:cs typeface="Times New Roman"/>
              </a:rPr>
              <a:t>=“</a:t>
            </a:r>
            <a:r>
              <a:rPr sz="2400" spc="0" dirty="0" smtClean="0">
                <a:latin typeface="Times New Roman"/>
                <a:cs typeface="Times New Roman"/>
              </a:rPr>
              <a:t>bg”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83070" y="1384145"/>
            <a:ext cx="46095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d</a:t>
            </a:r>
            <a:r>
              <a:rPr sz="2400" spc="4" dirty="0" smtClean="0">
                <a:latin typeface="Times New Roman"/>
                <a:cs typeface="Times New Roman"/>
              </a:rPr>
              <a:t>i</a:t>
            </a:r>
            <a:r>
              <a:rPr sz="2400" spc="0" dirty="0" smtClean="0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49109" y="1384145"/>
            <a:ext cx="136342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4" dirty="0" smtClean="0">
                <a:latin typeface="Times New Roman"/>
                <a:cs typeface="Times New Roman"/>
              </a:rPr>
              <a:t>i</a:t>
            </a:r>
            <a:r>
              <a:rPr sz="2400" spc="0" dirty="0" smtClean="0">
                <a:latin typeface="Times New Roman"/>
                <a:cs typeface="Times New Roman"/>
              </a:rPr>
              <a:t>d</a:t>
            </a:r>
            <a:r>
              <a:rPr sz="2400" spc="4" dirty="0" smtClean="0">
                <a:latin typeface="Times New Roman"/>
                <a:cs typeface="Times New Roman"/>
              </a:rPr>
              <a:t>=“mai</a:t>
            </a:r>
            <a:r>
              <a:rPr sz="2400" spc="0" dirty="0" smtClean="0">
                <a:latin typeface="Times New Roman"/>
                <a:cs typeface="Times New Roman"/>
              </a:rPr>
              <a:t>n”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84661" y="1937589"/>
            <a:ext cx="194983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i="1" spc="0" dirty="0" smtClean="0">
                <a:latin typeface="Times New Roman"/>
                <a:cs typeface="Times New Roman"/>
              </a:rPr>
              <a:t>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92035" y="2131441"/>
            <a:ext cx="345838" cy="3870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15"/>
              </a:lnSpc>
              <a:spcBef>
                <a:spcPts val="150"/>
              </a:spcBef>
            </a:pPr>
            <a:r>
              <a:rPr sz="2850" spc="-675" baseline="22885" dirty="0" smtClean="0">
                <a:solidFill>
                  <a:srgbClr val="D4B6B5"/>
                </a:solidFill>
                <a:latin typeface="Arial"/>
                <a:cs typeface="Arial"/>
              </a:rPr>
              <a:t>.</a:t>
            </a:r>
            <a:r>
              <a:rPr sz="3000" spc="-69" baseline="-4348" dirty="0" smtClean="0">
                <a:solidFill>
                  <a:srgbClr val="D4B6B5"/>
                </a:solidFill>
                <a:latin typeface="Arial"/>
                <a:cs typeface="Arial"/>
              </a:rPr>
              <a:t>,</a:t>
            </a:r>
            <a:r>
              <a:rPr sz="2850" spc="0" baseline="22885" dirty="0" smtClean="0">
                <a:solidFill>
                  <a:srgbClr val="D4B6B5"/>
                </a:solidFill>
                <a:latin typeface="Arial"/>
                <a:cs typeface="Arial"/>
              </a:rPr>
              <a:t>~</a:t>
            </a:r>
            <a:endParaRPr sz="1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4400" y="4752745"/>
            <a:ext cx="570230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75"/>
              </a:lnSpc>
              <a:spcBef>
                <a:spcPts val="118"/>
              </a:spcBef>
            </a:pPr>
            <a:r>
              <a:rPr sz="3300" spc="0" baseline="5350" dirty="0" smtClean="0">
                <a:latin typeface="Courier New"/>
                <a:cs typeface="Courier New"/>
              </a:rPr>
              <a:t>#bg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84960" y="4752745"/>
            <a:ext cx="4197994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75"/>
              </a:lnSpc>
              <a:spcBef>
                <a:spcPts val="118"/>
              </a:spcBef>
            </a:pPr>
            <a:r>
              <a:rPr sz="3300" spc="0" baseline="5350" dirty="0" smtClean="0">
                <a:latin typeface="Courier New"/>
                <a:cs typeface="Courier New"/>
              </a:rPr>
              <a:t>{</a:t>
            </a:r>
            <a:r>
              <a:rPr sz="3000" spc="0" baseline="5885" dirty="0" smtClean="0">
                <a:latin typeface="Courier New"/>
                <a:cs typeface="Courier New"/>
              </a:rPr>
              <a:t>background:url(leaves.jpg)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67400" y="4771411"/>
            <a:ext cx="2913504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0"/>
              </a:lnSpc>
              <a:spcBef>
                <a:spcPts val="108"/>
              </a:spcBef>
            </a:pPr>
            <a:r>
              <a:rPr sz="3000" spc="0" baseline="4413" dirty="0" smtClean="0">
                <a:latin typeface="Courier New"/>
                <a:cs typeface="Courier New"/>
              </a:rPr>
              <a:t>no-repeat </a:t>
            </a:r>
            <a:r>
              <a:rPr sz="2700" spc="0" baseline="4904" dirty="0" smtClean="0">
                <a:latin typeface="Courier New"/>
                <a:cs typeface="Courier New"/>
              </a:rPr>
              <a:t>top</a:t>
            </a:r>
            <a:r>
              <a:rPr sz="2700" spc="119" baseline="4904" dirty="0" smtClean="0">
                <a:latin typeface="Courier New"/>
                <a:cs typeface="Courier New"/>
              </a:rPr>
              <a:t> </a:t>
            </a:r>
            <a:r>
              <a:rPr sz="3000" spc="0" baseline="4413" dirty="0" smtClean="0">
                <a:latin typeface="Courier New"/>
                <a:cs typeface="Courier New"/>
              </a:rPr>
              <a:t>left}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400" y="5240041"/>
            <a:ext cx="4788073" cy="7429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00">
              <a:lnSpc>
                <a:spcPts val="2170"/>
              </a:lnSpc>
              <a:spcBef>
                <a:spcPts val="108"/>
              </a:spcBef>
            </a:pPr>
            <a:r>
              <a:rPr sz="3000" spc="0" baseline="4413" dirty="0" smtClean="0">
                <a:latin typeface="Courier New"/>
                <a:cs typeface="Courier New"/>
              </a:rPr>
              <a:t>#main {background-color: red}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1275"/>
              </a:spcBef>
            </a:pPr>
            <a:r>
              <a:rPr sz="2000" spc="0" dirty="0" smtClean="0">
                <a:latin typeface="Courier New"/>
                <a:cs typeface="Courier New"/>
              </a:rPr>
              <a:t>#box {background-color: yellow}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81600" y="990599"/>
            <a:ext cx="609600" cy="297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8839200" y="990599"/>
            <a:ext cx="0" cy="297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5181600" y="1981199"/>
            <a:ext cx="609600" cy="1981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5791200" y="1981199"/>
            <a:ext cx="2743200" cy="1981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39"/>
              </a:spcBef>
            </a:pPr>
            <a:endParaRPr sz="650"/>
          </a:p>
          <a:p>
            <a:pPr marL="850900">
              <a:lnSpc>
                <a:spcPct val="95825"/>
              </a:lnSpc>
              <a:spcBef>
                <a:spcPts val="1000"/>
              </a:spcBef>
            </a:pPr>
            <a:r>
              <a:rPr sz="2400" spc="0" dirty="0" smtClean="0">
                <a:latin typeface="Times New Roman"/>
                <a:cs typeface="Times New Roman"/>
              </a:rPr>
              <a:t>d</a:t>
            </a:r>
            <a:r>
              <a:rPr sz="2400" spc="4" dirty="0" smtClean="0">
                <a:latin typeface="Times New Roman"/>
                <a:cs typeface="Times New Roman"/>
              </a:rPr>
              <a:t>i</a:t>
            </a:r>
            <a:r>
              <a:rPr sz="2400" spc="0" dirty="0" smtClean="0">
                <a:latin typeface="Times New Roman"/>
                <a:cs typeface="Times New Roman"/>
              </a:rPr>
              <a:t>v</a:t>
            </a:r>
            <a:r>
              <a:rPr sz="2400" spc="-11" dirty="0" smtClean="0">
                <a:latin typeface="Times New Roman"/>
                <a:cs typeface="Times New Roman"/>
              </a:rPr>
              <a:t> </a:t>
            </a:r>
            <a:r>
              <a:rPr sz="2400" spc="4" dirty="0" smtClean="0">
                <a:latin typeface="Times New Roman"/>
                <a:cs typeface="Times New Roman"/>
              </a:rPr>
              <a:t>i</a:t>
            </a:r>
            <a:r>
              <a:rPr sz="2400" spc="0" dirty="0" smtClean="0">
                <a:latin typeface="Times New Roman"/>
                <a:cs typeface="Times New Roman"/>
              </a:rPr>
              <a:t>d</a:t>
            </a:r>
            <a:r>
              <a:rPr sz="2400" spc="4" dirty="0" smtClean="0">
                <a:latin typeface="Times New Roman"/>
                <a:cs typeface="Times New Roman"/>
              </a:rPr>
              <a:t>=“</a:t>
            </a:r>
            <a:r>
              <a:rPr sz="2400" spc="0" dirty="0" smtClean="0">
                <a:latin typeface="Times New Roman"/>
                <a:cs typeface="Times New Roman"/>
              </a:rPr>
              <a:t>box”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915670" y="443158"/>
            <a:ext cx="7661689" cy="18701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970" marR="57398">
              <a:lnSpc>
                <a:spcPts val="4590"/>
              </a:lnSpc>
              <a:spcBef>
                <a:spcPts val="229"/>
              </a:spcBef>
            </a:pPr>
            <a:r>
              <a:rPr sz="4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B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ac</a:t>
            </a:r>
            <a:r>
              <a:rPr sz="4400" spc="9" dirty="0" smtClean="0">
                <a:solidFill>
                  <a:srgbClr val="732016"/>
                </a:solidFill>
                <a:latin typeface="Times New Roman"/>
                <a:cs typeface="Times New Roman"/>
              </a:rPr>
              <a:t>kg</a:t>
            </a:r>
            <a:r>
              <a:rPr sz="4400" spc="-4" dirty="0" smtClean="0">
                <a:solidFill>
                  <a:srgbClr val="732016"/>
                </a:solidFill>
                <a:latin typeface="Times New Roman"/>
                <a:cs typeface="Times New Roman"/>
              </a:rPr>
              <a:t>r</a:t>
            </a:r>
            <a:r>
              <a:rPr sz="4400" spc="9" dirty="0" smtClean="0">
                <a:solidFill>
                  <a:srgbClr val="732016"/>
                </a:solidFill>
                <a:latin typeface="Times New Roman"/>
                <a:cs typeface="Times New Roman"/>
              </a:rPr>
              <a:t>ou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n</a:t>
            </a:r>
            <a:r>
              <a:rPr sz="4400" spc="9" dirty="0" smtClean="0">
                <a:solidFill>
                  <a:srgbClr val="732016"/>
                </a:solidFill>
                <a:latin typeface="Times New Roman"/>
                <a:cs typeface="Times New Roman"/>
              </a:rPr>
              <a:t>d</a:t>
            </a:r>
            <a:r>
              <a:rPr sz="4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-</a:t>
            </a:r>
            <a:r>
              <a:rPr sz="4400" spc="-4" dirty="0" smtClean="0">
                <a:solidFill>
                  <a:srgbClr val="732016"/>
                </a:solidFill>
                <a:latin typeface="Times New Roman"/>
                <a:cs typeface="Times New Roman"/>
              </a:rPr>
              <a:t>I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ma</a:t>
            </a:r>
            <a:r>
              <a:rPr sz="4400" spc="9" dirty="0" smtClean="0">
                <a:solidFill>
                  <a:srgbClr val="732016"/>
                </a:solidFill>
                <a:latin typeface="Times New Roman"/>
                <a:cs typeface="Times New Roman"/>
              </a:rPr>
              <a:t>g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e</a:t>
            </a:r>
            <a:endParaRPr sz="4400">
              <a:latin typeface="Times New Roman"/>
              <a:cs typeface="Times New Roman"/>
            </a:endParaRPr>
          </a:p>
          <a:p>
            <a:pPr marL="12700">
              <a:lnSpc>
                <a:spcPct val="100041"/>
              </a:lnSpc>
              <a:spcBef>
                <a:spcPts val="2351"/>
              </a:spcBef>
            </a:pPr>
            <a:r>
              <a:rPr sz="3200" spc="4" dirty="0" smtClean="0">
                <a:latin typeface="Times New Roman"/>
                <a:cs typeface="Times New Roman"/>
              </a:rPr>
              <a:t>T</a:t>
            </a:r>
            <a:r>
              <a:rPr sz="3200" spc="0" dirty="0" smtClean="0">
                <a:latin typeface="Times New Roman"/>
                <a:cs typeface="Times New Roman"/>
              </a:rPr>
              <a:t>he</a:t>
            </a:r>
            <a:r>
              <a:rPr sz="3200" spc="19" dirty="0" smtClean="0">
                <a:latin typeface="Times New Roman"/>
                <a:cs typeface="Times New Roman"/>
              </a:rPr>
              <a:t> </a:t>
            </a:r>
            <a:r>
              <a:rPr sz="3200" spc="0" dirty="0" smtClean="0">
                <a:latin typeface="Times New Roman"/>
                <a:cs typeface="Times New Roman"/>
              </a:rPr>
              <a:t>b</a:t>
            </a:r>
            <a:r>
              <a:rPr sz="3200" spc="9" dirty="0" smtClean="0">
                <a:latin typeface="Times New Roman"/>
                <a:cs typeface="Times New Roman"/>
              </a:rPr>
              <a:t>ackg</a:t>
            </a:r>
            <a:r>
              <a:rPr sz="3200" spc="4" dirty="0" smtClean="0">
                <a:latin typeface="Times New Roman"/>
                <a:cs typeface="Times New Roman"/>
              </a:rPr>
              <a:t>r</a:t>
            </a:r>
            <a:r>
              <a:rPr sz="3200" spc="0" dirty="0" smtClean="0">
                <a:latin typeface="Times New Roman"/>
                <a:cs typeface="Times New Roman"/>
              </a:rPr>
              <a:t>o</a:t>
            </a:r>
            <a:r>
              <a:rPr sz="3200" spc="9" dirty="0" smtClean="0">
                <a:latin typeface="Times New Roman"/>
                <a:cs typeface="Times New Roman"/>
              </a:rPr>
              <a:t>und</a:t>
            </a:r>
            <a:r>
              <a:rPr sz="3200" spc="4" dirty="0" smtClean="0">
                <a:latin typeface="Times New Roman"/>
                <a:cs typeface="Times New Roman"/>
              </a:rPr>
              <a:t>-</a:t>
            </a:r>
            <a:r>
              <a:rPr sz="3200" spc="-9" dirty="0" smtClean="0">
                <a:latin typeface="Times New Roman"/>
                <a:cs typeface="Times New Roman"/>
              </a:rPr>
              <a:t>i</a:t>
            </a:r>
            <a:r>
              <a:rPr sz="3200" spc="9" dirty="0" smtClean="0">
                <a:latin typeface="Times New Roman"/>
                <a:cs typeface="Times New Roman"/>
              </a:rPr>
              <a:t>ma</a:t>
            </a:r>
            <a:r>
              <a:rPr sz="3200" spc="0" dirty="0" smtClean="0">
                <a:latin typeface="Times New Roman"/>
                <a:cs typeface="Times New Roman"/>
              </a:rPr>
              <a:t>ge</a:t>
            </a:r>
            <a:r>
              <a:rPr sz="3200" spc="-76" dirty="0" smtClean="0">
                <a:latin typeface="Times New Roman"/>
                <a:cs typeface="Times New Roman"/>
              </a:rPr>
              <a:t> </a:t>
            </a:r>
            <a:r>
              <a:rPr sz="3200" spc="0" dirty="0" smtClean="0">
                <a:latin typeface="Times New Roman"/>
                <a:cs typeface="Times New Roman"/>
              </a:rPr>
              <a:t>p</a:t>
            </a:r>
            <a:r>
              <a:rPr sz="3200" spc="4" dirty="0" smtClean="0">
                <a:latin typeface="Times New Roman"/>
                <a:cs typeface="Times New Roman"/>
              </a:rPr>
              <a:t>r</a:t>
            </a:r>
            <a:r>
              <a:rPr sz="3200" spc="9" dirty="0" smtClean="0">
                <a:latin typeface="Times New Roman"/>
                <a:cs typeface="Times New Roman"/>
              </a:rPr>
              <a:t>ope</a:t>
            </a:r>
            <a:r>
              <a:rPr sz="3200" spc="-4" dirty="0" smtClean="0">
                <a:latin typeface="Times New Roman"/>
                <a:cs typeface="Times New Roman"/>
              </a:rPr>
              <a:t>r</a:t>
            </a:r>
            <a:r>
              <a:rPr sz="3200" spc="0" dirty="0" smtClean="0">
                <a:latin typeface="Times New Roman"/>
                <a:cs typeface="Times New Roman"/>
              </a:rPr>
              <a:t>ty</a:t>
            </a:r>
            <a:r>
              <a:rPr sz="3200" spc="-37" dirty="0" smtClean="0">
                <a:latin typeface="Times New Roman"/>
                <a:cs typeface="Times New Roman"/>
              </a:rPr>
              <a:t> </a:t>
            </a:r>
            <a:r>
              <a:rPr sz="3200" spc="4" dirty="0" smtClean="0">
                <a:latin typeface="Times New Roman"/>
                <a:cs typeface="Times New Roman"/>
              </a:rPr>
              <a:t>s</a:t>
            </a:r>
            <a:r>
              <a:rPr sz="3200" spc="9" dirty="0" smtClean="0">
                <a:latin typeface="Times New Roman"/>
                <a:cs typeface="Times New Roman"/>
              </a:rPr>
              <a:t>e</a:t>
            </a:r>
            <a:r>
              <a:rPr sz="3200" spc="0" dirty="0" smtClean="0">
                <a:latin typeface="Times New Roman"/>
                <a:cs typeface="Times New Roman"/>
              </a:rPr>
              <a:t>ts </a:t>
            </a:r>
            <a:r>
              <a:rPr sz="3200" spc="9" dirty="0" smtClean="0">
                <a:latin typeface="Times New Roman"/>
                <a:cs typeface="Times New Roman"/>
              </a:rPr>
              <a:t>a</a:t>
            </a:r>
            <a:r>
              <a:rPr sz="3200" spc="0" dirty="0" smtClean="0">
                <a:latin typeface="Times New Roman"/>
                <a:cs typeface="Times New Roman"/>
              </a:rPr>
              <a:t>n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0" dirty="0" smtClean="0">
                <a:latin typeface="Times New Roman"/>
                <a:cs typeface="Times New Roman"/>
              </a:rPr>
              <a:t>i</a:t>
            </a:r>
            <a:r>
              <a:rPr sz="3200" spc="9" dirty="0" smtClean="0">
                <a:latin typeface="Times New Roman"/>
                <a:cs typeface="Times New Roman"/>
              </a:rPr>
              <a:t>m</a:t>
            </a:r>
            <a:r>
              <a:rPr sz="3200" spc="0" dirty="0" smtClean="0">
                <a:latin typeface="Times New Roman"/>
                <a:cs typeface="Times New Roman"/>
              </a:rPr>
              <a:t>a</a:t>
            </a:r>
            <a:r>
              <a:rPr sz="3200" spc="9" dirty="0" smtClean="0">
                <a:latin typeface="Times New Roman"/>
                <a:cs typeface="Times New Roman"/>
              </a:rPr>
              <a:t>g</a:t>
            </a:r>
            <a:r>
              <a:rPr sz="3200" spc="0" dirty="0" smtClean="0">
                <a:latin typeface="Times New Roman"/>
                <a:cs typeface="Times New Roman"/>
              </a:rPr>
              <a:t>e in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0" dirty="0" smtClean="0">
                <a:latin typeface="Times New Roman"/>
                <a:cs typeface="Times New Roman"/>
              </a:rPr>
              <a:t>t</a:t>
            </a:r>
            <a:r>
              <a:rPr sz="3200" spc="9" dirty="0" smtClean="0">
                <a:latin typeface="Times New Roman"/>
                <a:cs typeface="Times New Roman"/>
              </a:rPr>
              <a:t>h</a:t>
            </a:r>
            <a:r>
              <a:rPr sz="3200" spc="0" dirty="0" smtClean="0">
                <a:latin typeface="Times New Roman"/>
                <a:cs typeface="Times New Roman"/>
              </a:rPr>
              <a:t>e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9" dirty="0" smtClean="0">
                <a:latin typeface="Times New Roman"/>
                <a:cs typeface="Times New Roman"/>
              </a:rPr>
              <a:t>b</a:t>
            </a:r>
            <a:r>
              <a:rPr sz="3200" spc="0" dirty="0" smtClean="0">
                <a:latin typeface="Times New Roman"/>
                <a:cs typeface="Times New Roman"/>
              </a:rPr>
              <a:t>a</a:t>
            </a:r>
            <a:r>
              <a:rPr sz="3200" spc="9" dirty="0" smtClean="0">
                <a:latin typeface="Times New Roman"/>
                <a:cs typeface="Times New Roman"/>
              </a:rPr>
              <a:t>ckg</a:t>
            </a:r>
            <a:r>
              <a:rPr sz="3200" spc="4" dirty="0" smtClean="0">
                <a:latin typeface="Times New Roman"/>
                <a:cs typeface="Times New Roman"/>
              </a:rPr>
              <a:t>r</a:t>
            </a:r>
            <a:r>
              <a:rPr sz="3200" spc="0" dirty="0" smtClean="0">
                <a:latin typeface="Times New Roman"/>
                <a:cs typeface="Times New Roman"/>
              </a:rPr>
              <a:t>o</a:t>
            </a:r>
            <a:r>
              <a:rPr sz="3200" spc="9" dirty="0" smtClean="0">
                <a:latin typeface="Times New Roman"/>
                <a:cs typeface="Times New Roman"/>
              </a:rPr>
              <a:t>un</a:t>
            </a:r>
            <a:r>
              <a:rPr sz="3200" spc="0" dirty="0" smtClean="0">
                <a:latin typeface="Times New Roman"/>
                <a:cs typeface="Times New Roman"/>
              </a:rPr>
              <a:t>d</a:t>
            </a:r>
            <a:r>
              <a:rPr sz="3200" spc="-101" dirty="0" smtClean="0">
                <a:latin typeface="Times New Roman"/>
                <a:cs typeface="Times New Roman"/>
              </a:rPr>
              <a:t> </a:t>
            </a:r>
            <a:r>
              <a:rPr sz="3200" spc="9" dirty="0" smtClean="0">
                <a:latin typeface="Times New Roman"/>
                <a:cs typeface="Times New Roman"/>
              </a:rPr>
              <a:t>o</a:t>
            </a:r>
            <a:r>
              <a:rPr sz="3200" spc="0" dirty="0" smtClean="0">
                <a:latin typeface="Times New Roman"/>
                <a:cs typeface="Times New Roman"/>
              </a:rPr>
              <a:t>f</a:t>
            </a:r>
            <a:r>
              <a:rPr sz="3200" spc="-15" dirty="0" smtClean="0">
                <a:latin typeface="Times New Roman"/>
                <a:cs typeface="Times New Roman"/>
              </a:rPr>
              <a:t> </a:t>
            </a:r>
            <a:r>
              <a:rPr sz="3200" spc="9" dirty="0" smtClean="0">
                <a:latin typeface="Times New Roman"/>
                <a:cs typeface="Times New Roman"/>
              </a:rPr>
              <a:t>a</a:t>
            </a:r>
            <a:r>
              <a:rPr sz="3200" spc="0" dirty="0" smtClean="0">
                <a:latin typeface="Times New Roman"/>
                <a:cs typeface="Times New Roman"/>
              </a:rPr>
              <a:t>n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9" dirty="0" smtClean="0">
                <a:latin typeface="Times New Roman"/>
                <a:cs typeface="Times New Roman"/>
              </a:rPr>
              <a:t>e</a:t>
            </a:r>
            <a:r>
              <a:rPr sz="3200" spc="0" dirty="0" smtClean="0">
                <a:latin typeface="Times New Roman"/>
                <a:cs typeface="Times New Roman"/>
              </a:rPr>
              <a:t>l</a:t>
            </a:r>
            <a:r>
              <a:rPr sz="3200" spc="9" dirty="0" smtClean="0">
                <a:latin typeface="Times New Roman"/>
                <a:cs typeface="Times New Roman"/>
              </a:rPr>
              <a:t>e</a:t>
            </a:r>
            <a:r>
              <a:rPr sz="3200" spc="0" dirty="0" smtClean="0">
                <a:latin typeface="Times New Roman"/>
                <a:cs typeface="Times New Roman"/>
              </a:rPr>
              <a:t>m</a:t>
            </a:r>
            <a:r>
              <a:rPr sz="3200" spc="9" dirty="0" smtClean="0">
                <a:latin typeface="Times New Roman"/>
                <a:cs typeface="Times New Roman"/>
              </a:rPr>
              <a:t>en</a:t>
            </a:r>
            <a:r>
              <a:rPr sz="3200" spc="0" dirty="0" smtClean="0">
                <a:latin typeface="Times New Roman"/>
                <a:cs typeface="Times New Roman"/>
              </a:rPr>
              <a:t>t.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1700" y="2697817"/>
            <a:ext cx="7276610" cy="850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700"/>
              </a:lnSpc>
              <a:spcBef>
                <a:spcPts val="335"/>
              </a:spcBef>
            </a:pPr>
            <a:r>
              <a:rPr sz="6500" spc="294" dirty="0" smtClean="0">
                <a:latin typeface="Arial"/>
                <a:cs typeface="Arial"/>
              </a:rPr>
              <a:t>a</a:t>
            </a:r>
            <a:r>
              <a:rPr sz="4500" spc="0" baseline="15460" dirty="0" smtClean="0">
                <a:latin typeface="Times New Roman"/>
                <a:cs typeface="Times New Roman"/>
              </a:rPr>
              <a:t>B</a:t>
            </a:r>
            <a:r>
              <a:rPr sz="4500" spc="9" baseline="15460" dirty="0" smtClean="0">
                <a:latin typeface="Times New Roman"/>
                <a:cs typeface="Times New Roman"/>
              </a:rPr>
              <a:t>a</a:t>
            </a:r>
            <a:r>
              <a:rPr sz="4500" spc="0" baseline="15460" dirty="0" smtClean="0">
                <a:latin typeface="Times New Roman"/>
                <a:cs typeface="Times New Roman"/>
              </a:rPr>
              <a:t>ckg</a:t>
            </a:r>
            <a:r>
              <a:rPr sz="4500" spc="-9" baseline="15460" dirty="0" smtClean="0">
                <a:latin typeface="Times New Roman"/>
                <a:cs typeface="Times New Roman"/>
              </a:rPr>
              <a:t>r</a:t>
            </a:r>
            <a:r>
              <a:rPr sz="4500" spc="0" baseline="15460" dirty="0" smtClean="0">
                <a:latin typeface="Times New Roman"/>
                <a:cs typeface="Times New Roman"/>
              </a:rPr>
              <a:t>ound</a:t>
            </a:r>
            <a:r>
              <a:rPr sz="4500" spc="347" baseline="15460" dirty="0" smtClean="0">
                <a:latin typeface="Times New Roman"/>
                <a:cs typeface="Times New Roman"/>
              </a:rPr>
              <a:t> </a:t>
            </a:r>
            <a:r>
              <a:rPr sz="4500" spc="0" baseline="15460" dirty="0" smtClean="0">
                <a:latin typeface="Times New Roman"/>
                <a:cs typeface="Times New Roman"/>
              </a:rPr>
              <a:t>i</a:t>
            </a:r>
            <a:r>
              <a:rPr sz="4500" spc="-14" baseline="15460" dirty="0" smtClean="0">
                <a:latin typeface="Times New Roman"/>
                <a:cs typeface="Times New Roman"/>
              </a:rPr>
              <a:t>m</a:t>
            </a:r>
            <a:r>
              <a:rPr sz="4500" spc="9" baseline="15460" dirty="0" smtClean="0">
                <a:latin typeface="Times New Roman"/>
                <a:cs typeface="Times New Roman"/>
              </a:rPr>
              <a:t>a</a:t>
            </a:r>
            <a:r>
              <a:rPr sz="4500" spc="0" baseline="15460" dirty="0" smtClean="0">
                <a:latin typeface="Times New Roman"/>
                <a:cs typeface="Times New Roman"/>
              </a:rPr>
              <a:t>ges and colo</a:t>
            </a:r>
            <a:r>
              <a:rPr sz="4500" spc="-14" baseline="15460" dirty="0" smtClean="0">
                <a:latin typeface="Times New Roman"/>
                <a:cs typeface="Times New Roman"/>
              </a:rPr>
              <a:t>r</a:t>
            </a:r>
            <a:r>
              <a:rPr sz="4500" spc="0" baseline="15460" dirty="0" smtClean="0">
                <a:latin typeface="Times New Roman"/>
                <a:cs typeface="Times New Roman"/>
              </a:rPr>
              <a:t>s are layered.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700" y="3390990"/>
            <a:ext cx="6163823" cy="11246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50"/>
              </a:lnSpc>
              <a:spcBef>
                <a:spcPts val="312"/>
              </a:spcBef>
            </a:pPr>
            <a:r>
              <a:rPr sz="9750" spc="294" baseline="-3121" dirty="0" smtClean="0">
                <a:latin typeface="Arial"/>
                <a:cs typeface="Arial"/>
              </a:rPr>
              <a:t>a</a:t>
            </a:r>
            <a:r>
              <a:rPr sz="4500" spc="-9" baseline="8696" dirty="0" smtClean="0">
                <a:latin typeface="Times New Roman"/>
                <a:cs typeface="Times New Roman"/>
              </a:rPr>
              <a:t>I</a:t>
            </a:r>
            <a:r>
              <a:rPr sz="4500" spc="0" baseline="8696" dirty="0" smtClean="0">
                <a:latin typeface="Times New Roman"/>
                <a:cs typeface="Times New Roman"/>
              </a:rPr>
              <a:t>f</a:t>
            </a:r>
            <a:r>
              <a:rPr sz="4500" spc="407" baseline="8696" dirty="0" smtClean="0">
                <a:latin typeface="Times New Roman"/>
                <a:cs typeface="Times New Roman"/>
              </a:rPr>
              <a:t> </a:t>
            </a:r>
            <a:r>
              <a:rPr sz="4500" spc="0" baseline="8696" dirty="0" smtClean="0">
                <a:latin typeface="Times New Roman"/>
                <a:cs typeface="Times New Roman"/>
              </a:rPr>
              <a:t>not t</a:t>
            </a:r>
            <a:r>
              <a:rPr sz="4500" spc="-9" baseline="8696" dirty="0" smtClean="0">
                <a:latin typeface="Times New Roman"/>
                <a:cs typeface="Times New Roman"/>
              </a:rPr>
              <a:t>r</a:t>
            </a:r>
            <a:r>
              <a:rPr sz="4500" spc="9" baseline="8696" dirty="0" smtClean="0">
                <a:latin typeface="Times New Roman"/>
                <a:cs typeface="Times New Roman"/>
              </a:rPr>
              <a:t>a</a:t>
            </a:r>
            <a:r>
              <a:rPr sz="4500" spc="0" baseline="8696" dirty="0" smtClean="0">
                <a:latin typeface="Times New Roman"/>
                <a:cs typeface="Times New Roman"/>
              </a:rPr>
              <a:t>n</a:t>
            </a:r>
            <a:r>
              <a:rPr sz="4500" spc="-4" baseline="8696" dirty="0" smtClean="0">
                <a:latin typeface="Times New Roman"/>
                <a:cs typeface="Times New Roman"/>
              </a:rPr>
              <a:t>s</a:t>
            </a:r>
            <a:r>
              <a:rPr sz="4500" spc="0" baseline="8696" dirty="0" smtClean="0">
                <a:latin typeface="Times New Roman"/>
                <a:cs typeface="Times New Roman"/>
              </a:rPr>
              <a:t>parent, the la</a:t>
            </a:r>
            <a:r>
              <a:rPr sz="4500" spc="-9" baseline="8696" dirty="0" smtClean="0">
                <a:latin typeface="Times New Roman"/>
                <a:cs typeface="Times New Roman"/>
              </a:rPr>
              <a:t>s</a:t>
            </a:r>
            <a:r>
              <a:rPr sz="4500" spc="0" baseline="8696" dirty="0" smtClean="0">
                <a:latin typeface="Times New Roman"/>
                <a:cs typeface="Times New Roman"/>
              </a:rPr>
              <a:t>t one</a:t>
            </a:r>
            <a:r>
              <a:rPr sz="4500" spc="9" baseline="8696" dirty="0" smtClean="0">
                <a:latin typeface="Times New Roman"/>
                <a:cs typeface="Times New Roman"/>
              </a:rPr>
              <a:t> </a:t>
            </a:r>
            <a:r>
              <a:rPr sz="4500" spc="0" baseline="8696" dirty="0" smtClean="0">
                <a:latin typeface="Times New Roman"/>
                <a:cs typeface="Times New Roman"/>
              </a:rPr>
              <a:t>li</a:t>
            </a:r>
            <a:r>
              <a:rPr sz="4500" spc="-9" baseline="8696" dirty="0" smtClean="0">
                <a:latin typeface="Times New Roman"/>
                <a:cs typeface="Times New Roman"/>
              </a:rPr>
              <a:t>s</a:t>
            </a:r>
            <a:r>
              <a:rPr sz="4500" spc="0" baseline="8696" dirty="0" smtClean="0">
                <a:latin typeface="Times New Roman"/>
                <a:cs typeface="Times New Roman"/>
              </a:rPr>
              <a:t>ted</a:t>
            </a:r>
            <a:endParaRPr sz="3000">
              <a:latin typeface="Times New Roman"/>
              <a:cs typeface="Times New Roman"/>
            </a:endParaRPr>
          </a:p>
          <a:p>
            <a:pPr marL="560070" marR="123825">
              <a:lnSpc>
                <a:spcPts val="2565"/>
              </a:lnSpc>
            </a:pPr>
            <a:r>
              <a:rPr sz="4500" spc="0" baseline="2898" dirty="0" smtClean="0">
                <a:latin typeface="Times New Roman"/>
                <a:cs typeface="Times New Roman"/>
              </a:rPr>
              <a:t>C</a:t>
            </a:r>
            <a:r>
              <a:rPr sz="4500" spc="4" baseline="2898" dirty="0" smtClean="0">
                <a:latin typeface="Times New Roman"/>
                <a:cs typeface="Times New Roman"/>
              </a:rPr>
              <a:t>S</a:t>
            </a:r>
            <a:r>
              <a:rPr sz="4500" spc="0" baseline="2898" dirty="0" smtClean="0">
                <a:latin typeface="Times New Roman"/>
                <a:cs typeface="Times New Roman"/>
              </a:rPr>
              <a:t>S</a:t>
            </a:r>
            <a:r>
              <a:rPr sz="4500" spc="9" baseline="2898" dirty="0" smtClean="0">
                <a:latin typeface="Times New Roman"/>
                <a:cs typeface="Times New Roman"/>
              </a:rPr>
              <a:t> </a:t>
            </a:r>
            <a:r>
              <a:rPr sz="4500" spc="-9" baseline="2898" dirty="0" smtClean="0">
                <a:latin typeface="Times New Roman"/>
                <a:cs typeface="Times New Roman"/>
              </a:rPr>
              <a:t>f</a:t>
            </a:r>
            <a:r>
              <a:rPr sz="4500" spc="0" baseline="2898" dirty="0" smtClean="0">
                <a:latin typeface="Times New Roman"/>
                <a:cs typeface="Times New Roman"/>
              </a:rPr>
              <a:t>ile </a:t>
            </a:r>
            <a:r>
              <a:rPr sz="4500" spc="-14" baseline="2898" dirty="0" smtClean="0">
                <a:latin typeface="Times New Roman"/>
                <a:cs typeface="Times New Roman"/>
              </a:rPr>
              <a:t>i</a:t>
            </a:r>
            <a:r>
              <a:rPr sz="4500" spc="0" baseline="2898" dirty="0" smtClean="0">
                <a:latin typeface="Times New Roman"/>
                <a:cs typeface="Times New Roman"/>
              </a:rPr>
              <a:t>s vi</a:t>
            </a:r>
            <a:r>
              <a:rPr sz="4500" spc="-9" baseline="2898" dirty="0" smtClean="0">
                <a:latin typeface="Times New Roman"/>
                <a:cs typeface="Times New Roman"/>
              </a:rPr>
              <a:t>s</a:t>
            </a:r>
            <a:r>
              <a:rPr sz="4500" spc="0" baseline="2898" dirty="0" smtClean="0">
                <a:latin typeface="Times New Roman"/>
                <a:cs typeface="Times New Roman"/>
              </a:rPr>
              <a:t>ible.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12051" y="3652009"/>
            <a:ext cx="378904" cy="406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65"/>
              </a:lnSpc>
              <a:spcBef>
                <a:spcPts val="158"/>
              </a:spcBef>
            </a:pPr>
            <a:r>
              <a:rPr sz="3000" spc="0" dirty="0" smtClean="0">
                <a:latin typeface="Times New Roman"/>
                <a:cs typeface="Times New Roman"/>
              </a:rPr>
              <a:t>in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03338" y="3652009"/>
            <a:ext cx="548009" cy="406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65"/>
              </a:lnSpc>
              <a:spcBef>
                <a:spcPts val="158"/>
              </a:spcBef>
            </a:pPr>
            <a:r>
              <a:rPr sz="3000" spc="0" dirty="0" smtClean="0">
                <a:latin typeface="Times New Roman"/>
                <a:cs typeface="Times New Roman"/>
              </a:rPr>
              <a:t>the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449070" y="4886981"/>
            <a:ext cx="5098578" cy="16700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3160">
              <a:lnSpc>
                <a:spcPts val="2170"/>
              </a:lnSpc>
              <a:spcBef>
                <a:spcPts val="108"/>
              </a:spcBef>
            </a:pPr>
            <a:r>
              <a:rPr sz="3000" spc="0" baseline="4413" dirty="0" smtClean="0">
                <a:latin typeface="Courier New"/>
                <a:cs typeface="Courier New"/>
              </a:rPr>
              <a:t>li {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1275"/>
              </a:spcBef>
            </a:pPr>
            <a:r>
              <a:rPr sz="2000" spc="0" dirty="0" smtClean="0">
                <a:latin typeface="Courier New"/>
                <a:cs typeface="Courier New"/>
              </a:rPr>
              <a:t>background-image:url(flower.jpg);</a:t>
            </a:r>
            <a:endParaRPr sz="2000">
              <a:latin typeface="Courier New"/>
              <a:cs typeface="Courier New"/>
            </a:endParaRPr>
          </a:p>
          <a:p>
            <a:pPr marL="12700" marR="43160">
              <a:lnSpc>
                <a:spcPct val="94401"/>
              </a:lnSpc>
              <a:spcBef>
                <a:spcPts val="1384"/>
              </a:spcBef>
            </a:pPr>
            <a:r>
              <a:rPr sz="2000" spc="0" dirty="0" smtClean="0">
                <a:latin typeface="Courier New"/>
                <a:cs typeface="Courier New"/>
              </a:rPr>
              <a:t>padding-left: 10px;</a:t>
            </a:r>
            <a:endParaRPr sz="2000">
              <a:latin typeface="Courier New"/>
              <a:cs typeface="Courier New"/>
            </a:endParaRPr>
          </a:p>
          <a:p>
            <a:pPr marL="12700" marR="43160">
              <a:lnSpc>
                <a:spcPct val="94401"/>
              </a:lnSpc>
              <a:spcBef>
                <a:spcPts val="1384"/>
              </a:spcBef>
            </a:pPr>
            <a:r>
              <a:rPr sz="2000" spc="0" dirty="0" smtClean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14400" y="1416050"/>
            <a:ext cx="457200" cy="457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16940" y="443158"/>
            <a:ext cx="7201407" cy="23249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3016">
              <a:lnSpc>
                <a:spcPts val="4590"/>
              </a:lnSpc>
              <a:spcBef>
                <a:spcPts val="229"/>
              </a:spcBef>
            </a:pPr>
            <a:r>
              <a:rPr sz="4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B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ac</a:t>
            </a:r>
            <a:r>
              <a:rPr sz="4400" spc="9" dirty="0" smtClean="0">
                <a:solidFill>
                  <a:srgbClr val="732016"/>
                </a:solidFill>
                <a:latin typeface="Times New Roman"/>
                <a:cs typeface="Times New Roman"/>
              </a:rPr>
              <a:t>kg</a:t>
            </a:r>
            <a:r>
              <a:rPr sz="4400" spc="-4" dirty="0" smtClean="0">
                <a:solidFill>
                  <a:srgbClr val="732016"/>
                </a:solidFill>
                <a:latin typeface="Times New Roman"/>
                <a:cs typeface="Times New Roman"/>
              </a:rPr>
              <a:t>r</a:t>
            </a:r>
            <a:r>
              <a:rPr sz="4400" spc="9" dirty="0" smtClean="0">
                <a:solidFill>
                  <a:srgbClr val="732016"/>
                </a:solidFill>
                <a:latin typeface="Times New Roman"/>
                <a:cs typeface="Times New Roman"/>
              </a:rPr>
              <a:t>ou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n</a:t>
            </a:r>
            <a:r>
              <a:rPr sz="4400" spc="9" dirty="0" smtClean="0">
                <a:solidFill>
                  <a:srgbClr val="732016"/>
                </a:solidFill>
                <a:latin typeface="Times New Roman"/>
                <a:cs typeface="Times New Roman"/>
              </a:rPr>
              <a:t>d</a:t>
            </a:r>
            <a:r>
              <a:rPr sz="4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-R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e</a:t>
            </a:r>
            <a:r>
              <a:rPr sz="4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pe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at</a:t>
            </a:r>
            <a:endParaRPr sz="4400">
              <a:latin typeface="Times New Roman"/>
              <a:cs typeface="Times New Roman"/>
            </a:endParaRPr>
          </a:p>
          <a:p>
            <a:pPr marL="544829">
              <a:lnSpc>
                <a:spcPct val="99849"/>
              </a:lnSpc>
              <a:spcBef>
                <a:spcPts val="2807"/>
              </a:spcBef>
            </a:pPr>
            <a:r>
              <a:rPr sz="3000" spc="4" dirty="0" smtClean="0">
                <a:latin typeface="Times New Roman"/>
                <a:cs typeface="Times New Roman"/>
              </a:rPr>
              <a:t>T</a:t>
            </a:r>
            <a:r>
              <a:rPr sz="3000" spc="0" dirty="0" smtClean="0">
                <a:latin typeface="Times New Roman"/>
                <a:cs typeface="Times New Roman"/>
              </a:rPr>
              <a:t>he b</a:t>
            </a:r>
            <a:r>
              <a:rPr sz="3000" spc="9" dirty="0" smtClean="0">
                <a:latin typeface="Times New Roman"/>
                <a:cs typeface="Times New Roman"/>
              </a:rPr>
              <a:t>a</a:t>
            </a:r>
            <a:r>
              <a:rPr sz="3000" spc="0" dirty="0" smtClean="0">
                <a:latin typeface="Times New Roman"/>
                <a:cs typeface="Times New Roman"/>
              </a:rPr>
              <a:t>ckg</a:t>
            </a:r>
            <a:r>
              <a:rPr sz="3000" spc="-9" dirty="0" smtClean="0">
                <a:latin typeface="Times New Roman"/>
                <a:cs typeface="Times New Roman"/>
              </a:rPr>
              <a:t>r</a:t>
            </a:r>
            <a:r>
              <a:rPr sz="3000" spc="0" dirty="0" smtClean="0">
                <a:latin typeface="Times New Roman"/>
                <a:cs typeface="Times New Roman"/>
              </a:rPr>
              <a:t>ound-repeat</a:t>
            </a:r>
            <a:r>
              <a:rPr sz="3000" spc="-9" dirty="0" smtClean="0">
                <a:latin typeface="Times New Roman"/>
                <a:cs typeface="Times New Roman"/>
              </a:rPr>
              <a:t> </a:t>
            </a:r>
            <a:r>
              <a:rPr sz="3000" spc="0" dirty="0" smtClean="0">
                <a:latin typeface="Times New Roman"/>
                <a:cs typeface="Times New Roman"/>
              </a:rPr>
              <a:t>property </a:t>
            </a:r>
            <a:r>
              <a:rPr sz="3000" spc="4" dirty="0" smtClean="0">
                <a:latin typeface="Times New Roman"/>
                <a:cs typeface="Times New Roman"/>
              </a:rPr>
              <a:t>s</a:t>
            </a:r>
            <a:r>
              <a:rPr sz="3000" spc="0" dirty="0" smtClean="0">
                <a:latin typeface="Times New Roman"/>
                <a:cs typeface="Times New Roman"/>
              </a:rPr>
              <a:t>ets an i</a:t>
            </a:r>
            <a:r>
              <a:rPr sz="3000" spc="-14" dirty="0" smtClean="0">
                <a:latin typeface="Times New Roman"/>
                <a:cs typeface="Times New Roman"/>
              </a:rPr>
              <a:t>m</a:t>
            </a:r>
            <a:r>
              <a:rPr sz="3000" spc="9" dirty="0" smtClean="0">
                <a:latin typeface="Times New Roman"/>
                <a:cs typeface="Times New Roman"/>
              </a:rPr>
              <a:t>a</a:t>
            </a:r>
            <a:r>
              <a:rPr sz="3000" spc="0" dirty="0" smtClean="0">
                <a:latin typeface="Times New Roman"/>
                <a:cs typeface="Times New Roman"/>
              </a:rPr>
              <a:t>ge in the </a:t>
            </a:r>
            <a:r>
              <a:rPr sz="3000" spc="-9" dirty="0" smtClean="0">
                <a:latin typeface="Times New Roman"/>
                <a:cs typeface="Times New Roman"/>
              </a:rPr>
              <a:t>b</a:t>
            </a:r>
            <a:r>
              <a:rPr sz="3000" spc="9" dirty="0" smtClean="0">
                <a:latin typeface="Times New Roman"/>
                <a:cs typeface="Times New Roman"/>
              </a:rPr>
              <a:t>a</a:t>
            </a:r>
            <a:r>
              <a:rPr sz="3000" spc="0" dirty="0" smtClean="0">
                <a:latin typeface="Times New Roman"/>
                <a:cs typeface="Times New Roman"/>
              </a:rPr>
              <a:t>ckgrou</a:t>
            </a:r>
            <a:r>
              <a:rPr sz="3000" spc="-9" dirty="0" smtClean="0">
                <a:latin typeface="Times New Roman"/>
                <a:cs typeface="Times New Roman"/>
              </a:rPr>
              <a:t>n</a:t>
            </a:r>
            <a:r>
              <a:rPr sz="3000" spc="0" dirty="0" smtClean="0">
                <a:latin typeface="Times New Roman"/>
                <a:cs typeface="Times New Roman"/>
              </a:rPr>
              <a:t>d</a:t>
            </a:r>
            <a:r>
              <a:rPr sz="3000" spc="9" dirty="0" smtClean="0">
                <a:latin typeface="Times New Roman"/>
                <a:cs typeface="Times New Roman"/>
              </a:rPr>
              <a:t> </a:t>
            </a:r>
            <a:r>
              <a:rPr sz="3000" spc="0" dirty="0" smtClean="0">
                <a:latin typeface="Times New Roman"/>
                <a:cs typeface="Times New Roman"/>
              </a:rPr>
              <a:t>of an element and t</a:t>
            </a:r>
            <a:r>
              <a:rPr sz="3000" spc="-14" dirty="0" smtClean="0">
                <a:latin typeface="Times New Roman"/>
                <a:cs typeface="Times New Roman"/>
              </a:rPr>
              <a:t>i</a:t>
            </a:r>
            <a:r>
              <a:rPr sz="3000" spc="0" dirty="0" smtClean="0">
                <a:latin typeface="Times New Roman"/>
                <a:cs typeface="Times New Roman"/>
              </a:rPr>
              <a:t>le</a:t>
            </a:r>
            <a:r>
              <a:rPr sz="3000" spc="-4" dirty="0" smtClean="0">
                <a:latin typeface="Times New Roman"/>
                <a:cs typeface="Times New Roman"/>
              </a:rPr>
              <a:t>s</a:t>
            </a:r>
            <a:r>
              <a:rPr sz="3000" spc="0" dirty="0" smtClean="0">
                <a:latin typeface="Times New Roman"/>
                <a:cs typeface="Times New Roman"/>
              </a:rPr>
              <a:t>,</a:t>
            </a:r>
            <a:r>
              <a:rPr sz="3000" spc="9" dirty="0" smtClean="0">
                <a:latin typeface="Times New Roman"/>
                <a:cs typeface="Times New Roman"/>
              </a:rPr>
              <a:t> </a:t>
            </a:r>
            <a:r>
              <a:rPr sz="3000" spc="0" dirty="0" smtClean="0">
                <a:latin typeface="Times New Roman"/>
                <a:cs typeface="Times New Roman"/>
              </a:rPr>
              <a:t>or repe</a:t>
            </a:r>
            <a:r>
              <a:rPr sz="3000" spc="4" dirty="0" smtClean="0">
                <a:latin typeface="Times New Roman"/>
                <a:cs typeface="Times New Roman"/>
              </a:rPr>
              <a:t>a</a:t>
            </a:r>
            <a:r>
              <a:rPr sz="3000" spc="-14" dirty="0" smtClean="0">
                <a:latin typeface="Times New Roman"/>
                <a:cs typeface="Times New Roman"/>
              </a:rPr>
              <a:t>t</a:t>
            </a:r>
            <a:r>
              <a:rPr sz="3000" spc="4" dirty="0" smtClean="0">
                <a:latin typeface="Times New Roman"/>
                <a:cs typeface="Times New Roman"/>
              </a:rPr>
              <a:t>s</a:t>
            </a:r>
            <a:r>
              <a:rPr sz="3000" spc="0" dirty="0" smtClean="0">
                <a:latin typeface="Times New Roman"/>
                <a:cs typeface="Times New Roman"/>
              </a:rPr>
              <a:t>,</a:t>
            </a:r>
            <a:r>
              <a:rPr sz="3000" spc="9" dirty="0" smtClean="0">
                <a:latin typeface="Times New Roman"/>
                <a:cs typeface="Times New Roman"/>
              </a:rPr>
              <a:t> </a:t>
            </a:r>
            <a:r>
              <a:rPr sz="3000" spc="0" dirty="0" smtClean="0">
                <a:latin typeface="Times New Roman"/>
                <a:cs typeface="Times New Roman"/>
              </a:rPr>
              <a:t>i</a:t>
            </a:r>
            <a:r>
              <a:rPr sz="3000" spc="-14" dirty="0" smtClean="0">
                <a:latin typeface="Times New Roman"/>
                <a:cs typeface="Times New Roman"/>
              </a:rPr>
              <a:t>t</a:t>
            </a:r>
            <a:r>
              <a:rPr sz="3000" spc="0" dirty="0" smtClean="0">
                <a:latin typeface="Times New Roman"/>
                <a:cs typeface="Times New Roman"/>
              </a:rPr>
              <a:t>.</a:t>
            </a:r>
            <a:r>
              <a:rPr sz="3000" spc="19" dirty="0" smtClean="0">
                <a:latin typeface="Times New Roman"/>
                <a:cs typeface="Times New Roman"/>
              </a:rPr>
              <a:t> </a:t>
            </a:r>
            <a:r>
              <a:rPr sz="3000" spc="0" dirty="0" smtClean="0">
                <a:latin typeface="Times New Roman"/>
                <a:cs typeface="Times New Roman"/>
              </a:rPr>
              <a:t>Tiling</a:t>
            </a:r>
            <a:r>
              <a:rPr sz="3000" spc="-9" dirty="0" smtClean="0">
                <a:latin typeface="Times New Roman"/>
                <a:cs typeface="Times New Roman"/>
              </a:rPr>
              <a:t> </a:t>
            </a:r>
            <a:r>
              <a:rPr sz="3000" spc="0" dirty="0" smtClean="0">
                <a:latin typeface="Times New Roman"/>
                <a:cs typeface="Times New Roman"/>
              </a:rPr>
              <a:t>is the de</a:t>
            </a:r>
            <a:r>
              <a:rPr sz="3000" spc="-9" dirty="0" smtClean="0">
                <a:latin typeface="Times New Roman"/>
                <a:cs typeface="Times New Roman"/>
              </a:rPr>
              <a:t>f</a:t>
            </a:r>
            <a:r>
              <a:rPr sz="3000" spc="9" dirty="0" smtClean="0">
                <a:latin typeface="Times New Roman"/>
                <a:cs typeface="Times New Roman"/>
              </a:rPr>
              <a:t>a</a:t>
            </a:r>
            <a:r>
              <a:rPr sz="3000" spc="0" dirty="0" smtClean="0">
                <a:latin typeface="Times New Roman"/>
                <a:cs typeface="Times New Roman"/>
              </a:rPr>
              <a:t>u</a:t>
            </a:r>
            <a:r>
              <a:rPr sz="3000" spc="-14" dirty="0" smtClean="0">
                <a:latin typeface="Times New Roman"/>
                <a:cs typeface="Times New Roman"/>
              </a:rPr>
              <a:t>l</a:t>
            </a:r>
            <a:r>
              <a:rPr sz="3000" spc="0" dirty="0" smtClean="0">
                <a:latin typeface="Times New Roman"/>
                <a:cs typeface="Times New Roman"/>
              </a:rPr>
              <a:t>t.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49070" y="3310025"/>
            <a:ext cx="402644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75"/>
              </a:lnSpc>
              <a:spcBef>
                <a:spcPts val="118"/>
              </a:spcBef>
            </a:pPr>
            <a:r>
              <a:rPr sz="3300" spc="0" baseline="5350" dirty="0" smtClean="0">
                <a:latin typeface="Courier New"/>
                <a:cs typeface="Courier New"/>
              </a:rPr>
              <a:t>li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51989" y="3310025"/>
            <a:ext cx="234977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75"/>
              </a:lnSpc>
              <a:spcBef>
                <a:spcPts val="118"/>
              </a:spcBef>
            </a:pPr>
            <a:r>
              <a:rPr sz="3300" spc="0" baseline="5350" dirty="0" smtClean="0"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49070" y="3645305"/>
            <a:ext cx="5600330" cy="9753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75"/>
              </a:lnSpc>
              <a:spcBef>
                <a:spcPts val="118"/>
              </a:spcBef>
            </a:pPr>
            <a:r>
              <a:rPr sz="3300" spc="0" baseline="5350" dirty="0" smtClean="0">
                <a:latin typeface="Courier New"/>
                <a:cs typeface="Courier New"/>
              </a:rPr>
              <a:t>background-image:url(flower.jpg);</a:t>
            </a:r>
            <a:endParaRPr sz="2200">
              <a:latin typeface="Courier New"/>
              <a:cs typeface="Courier New"/>
            </a:endParaRPr>
          </a:p>
          <a:p>
            <a:pPr marL="12700" marR="41909">
              <a:lnSpc>
                <a:spcPct val="94401"/>
              </a:lnSpc>
              <a:spcBef>
                <a:spcPts val="26"/>
              </a:spcBef>
            </a:pPr>
            <a:r>
              <a:rPr sz="2200" spc="0" dirty="0" smtClean="0">
                <a:latin typeface="Courier New"/>
                <a:cs typeface="Courier New"/>
              </a:rPr>
              <a:t>background-repeat:no-repeat;</a:t>
            </a:r>
            <a:endParaRPr sz="2200">
              <a:latin typeface="Courier New"/>
              <a:cs typeface="Courier New"/>
            </a:endParaRPr>
          </a:p>
          <a:p>
            <a:pPr marL="12700" marR="41909">
              <a:lnSpc>
                <a:spcPct val="94401"/>
              </a:lnSpc>
              <a:spcBef>
                <a:spcPts val="145"/>
              </a:spcBef>
            </a:pPr>
            <a:r>
              <a:rPr sz="2200" spc="0" dirty="0" smtClean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86200" y="4945462"/>
            <a:ext cx="152424" cy="1478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2000" spc="0" dirty="0" smtClean="0">
                <a:latin typeface="Times New Roman"/>
                <a:cs typeface="Times New Roman"/>
              </a:rPr>
              <a:t>•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743"/>
              </a:spcBef>
            </a:pPr>
            <a:r>
              <a:rPr sz="2000" spc="0" dirty="0" smtClean="0">
                <a:latin typeface="Times New Roman"/>
                <a:cs typeface="Times New Roman"/>
              </a:rPr>
              <a:t>•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850"/>
              </a:spcBef>
            </a:pPr>
            <a:r>
              <a:rPr sz="2000" spc="0" dirty="0" smtClean="0">
                <a:latin typeface="Times New Roman"/>
                <a:cs typeface="Times New Roman"/>
              </a:rPr>
              <a:t>•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840"/>
              </a:spcBef>
            </a:pPr>
            <a:r>
              <a:rPr sz="2000" spc="0" dirty="0" smtClean="0">
                <a:latin typeface="Times New Roman"/>
                <a:cs typeface="Times New Roman"/>
              </a:rPr>
              <a:t>•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38600" y="4960702"/>
            <a:ext cx="2171825" cy="14795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3811">
              <a:lnSpc>
                <a:spcPts val="2140"/>
              </a:lnSpc>
              <a:spcBef>
                <a:spcPts val="107"/>
              </a:spcBef>
            </a:pPr>
            <a:r>
              <a:rPr sz="2000" spc="4" dirty="0" smtClean="0">
                <a:latin typeface="Times New Roman"/>
                <a:cs typeface="Times New Roman"/>
              </a:rPr>
              <a:t>r</a:t>
            </a:r>
            <a:r>
              <a:rPr sz="2000" spc="0" dirty="0" smtClean="0">
                <a:latin typeface="Times New Roman"/>
                <a:cs typeface="Times New Roman"/>
              </a:rPr>
              <a:t>e</a:t>
            </a:r>
            <a:r>
              <a:rPr sz="2000" spc="9" dirty="0" smtClean="0">
                <a:latin typeface="Times New Roman"/>
                <a:cs typeface="Times New Roman"/>
              </a:rPr>
              <a:t>p</a:t>
            </a:r>
            <a:r>
              <a:rPr sz="2000" spc="-9" dirty="0" smtClean="0">
                <a:latin typeface="Times New Roman"/>
                <a:cs typeface="Times New Roman"/>
              </a:rPr>
              <a:t>e</a:t>
            </a:r>
            <a:r>
              <a:rPr sz="2000" spc="0" dirty="0" smtClean="0">
                <a:latin typeface="Times New Roman"/>
                <a:cs typeface="Times New Roman"/>
              </a:rPr>
              <a:t>at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743"/>
              </a:spcBef>
            </a:pPr>
            <a:r>
              <a:rPr sz="2000" spc="4" dirty="0" smtClean="0">
                <a:latin typeface="Times New Roman"/>
                <a:cs typeface="Times New Roman"/>
              </a:rPr>
              <a:t>r</a:t>
            </a:r>
            <a:r>
              <a:rPr sz="2000" spc="0" dirty="0" smtClean="0">
                <a:latin typeface="Times New Roman"/>
                <a:cs typeface="Times New Roman"/>
              </a:rPr>
              <a:t>e</a:t>
            </a:r>
            <a:r>
              <a:rPr sz="2000" spc="9" dirty="0" smtClean="0">
                <a:latin typeface="Times New Roman"/>
                <a:cs typeface="Times New Roman"/>
              </a:rPr>
              <a:t>p</a:t>
            </a:r>
            <a:r>
              <a:rPr sz="2000" spc="-9" dirty="0" smtClean="0">
                <a:latin typeface="Times New Roman"/>
                <a:cs typeface="Times New Roman"/>
              </a:rPr>
              <a:t>e</a:t>
            </a:r>
            <a:r>
              <a:rPr sz="2000" spc="0" dirty="0" smtClean="0">
                <a:latin typeface="Times New Roman"/>
                <a:cs typeface="Times New Roman"/>
              </a:rPr>
              <a:t>a</a:t>
            </a:r>
            <a:r>
              <a:rPr sz="2000" spc="-4" dirty="0" smtClean="0">
                <a:latin typeface="Times New Roman"/>
                <a:cs typeface="Times New Roman"/>
              </a:rPr>
              <a:t>t</a:t>
            </a:r>
            <a:r>
              <a:rPr sz="2000" spc="14" dirty="0" smtClean="0">
                <a:latin typeface="Times New Roman"/>
                <a:cs typeface="Times New Roman"/>
              </a:rPr>
              <a:t>-</a:t>
            </a:r>
            <a:r>
              <a:rPr sz="2000" spc="0" dirty="0" smtClean="0">
                <a:latin typeface="Times New Roman"/>
                <a:cs typeface="Times New Roman"/>
              </a:rPr>
              <a:t>x</a:t>
            </a:r>
            <a:r>
              <a:rPr sz="2000" spc="9" dirty="0" smtClean="0">
                <a:latin typeface="Times New Roman"/>
                <a:cs typeface="Times New Roman"/>
              </a:rPr>
              <a:t> </a:t>
            </a:r>
            <a:r>
              <a:rPr sz="2000" spc="4" dirty="0" smtClean="0">
                <a:latin typeface="Times New Roman"/>
                <a:cs typeface="Times New Roman"/>
              </a:rPr>
              <a:t>(</a:t>
            </a:r>
            <a:r>
              <a:rPr sz="2000" spc="9" dirty="0" smtClean="0">
                <a:latin typeface="Times New Roman"/>
                <a:cs typeface="Times New Roman"/>
              </a:rPr>
              <a:t>ho</a:t>
            </a:r>
            <a:r>
              <a:rPr sz="2000" spc="4" dirty="0" smtClean="0">
                <a:latin typeface="Times New Roman"/>
                <a:cs typeface="Times New Roman"/>
              </a:rPr>
              <a:t>r</a:t>
            </a:r>
            <a:r>
              <a:rPr sz="2000" spc="-4" dirty="0" smtClean="0">
                <a:latin typeface="Times New Roman"/>
                <a:cs typeface="Times New Roman"/>
              </a:rPr>
              <a:t>i</a:t>
            </a:r>
            <a:r>
              <a:rPr sz="2000" spc="0" dirty="0" smtClean="0">
                <a:latin typeface="Times New Roman"/>
                <a:cs typeface="Times New Roman"/>
              </a:rPr>
              <a:t>z</a:t>
            </a:r>
            <a:r>
              <a:rPr sz="2000" spc="9" dirty="0" smtClean="0">
                <a:latin typeface="Times New Roman"/>
                <a:cs typeface="Times New Roman"/>
              </a:rPr>
              <a:t>o</a:t>
            </a:r>
            <a:r>
              <a:rPr sz="2000" spc="0" dirty="0" smtClean="0">
                <a:latin typeface="Times New Roman"/>
                <a:cs typeface="Times New Roman"/>
              </a:rPr>
              <a:t>n</a:t>
            </a:r>
            <a:r>
              <a:rPr sz="2000" spc="4" dirty="0" smtClean="0">
                <a:latin typeface="Times New Roman"/>
                <a:cs typeface="Times New Roman"/>
              </a:rPr>
              <a:t>t</a:t>
            </a:r>
            <a:r>
              <a:rPr sz="2000" spc="-9" dirty="0" smtClean="0">
                <a:latin typeface="Times New Roman"/>
                <a:cs typeface="Times New Roman"/>
              </a:rPr>
              <a:t>a</a:t>
            </a:r>
            <a:r>
              <a:rPr sz="2000" spc="4" dirty="0" smtClean="0">
                <a:latin typeface="Times New Roman"/>
                <a:cs typeface="Times New Roman"/>
              </a:rPr>
              <a:t>l</a:t>
            </a:r>
            <a:r>
              <a:rPr sz="2000" spc="0" dirty="0" smtClean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12700" marR="43811">
              <a:lnSpc>
                <a:spcPct val="95825"/>
              </a:lnSpc>
              <a:spcBef>
                <a:spcPts val="850"/>
              </a:spcBef>
            </a:pPr>
            <a:r>
              <a:rPr sz="2000" spc="4" dirty="0" smtClean="0">
                <a:latin typeface="Times New Roman"/>
                <a:cs typeface="Times New Roman"/>
              </a:rPr>
              <a:t>r</a:t>
            </a:r>
            <a:r>
              <a:rPr sz="2000" spc="0" dirty="0" smtClean="0">
                <a:latin typeface="Times New Roman"/>
                <a:cs typeface="Times New Roman"/>
              </a:rPr>
              <a:t>e</a:t>
            </a:r>
            <a:r>
              <a:rPr sz="2000" spc="9" dirty="0" smtClean="0">
                <a:latin typeface="Times New Roman"/>
                <a:cs typeface="Times New Roman"/>
              </a:rPr>
              <a:t>p</a:t>
            </a:r>
            <a:r>
              <a:rPr sz="2000" spc="-9" dirty="0" smtClean="0">
                <a:latin typeface="Times New Roman"/>
                <a:cs typeface="Times New Roman"/>
              </a:rPr>
              <a:t>e</a:t>
            </a:r>
            <a:r>
              <a:rPr sz="2000" spc="0" dirty="0" smtClean="0">
                <a:latin typeface="Times New Roman"/>
                <a:cs typeface="Times New Roman"/>
              </a:rPr>
              <a:t>a</a:t>
            </a:r>
            <a:r>
              <a:rPr sz="2000" spc="-4" dirty="0" smtClean="0">
                <a:latin typeface="Times New Roman"/>
                <a:cs typeface="Times New Roman"/>
              </a:rPr>
              <a:t>t</a:t>
            </a:r>
            <a:r>
              <a:rPr sz="2000" spc="14" dirty="0" smtClean="0">
                <a:latin typeface="Times New Roman"/>
                <a:cs typeface="Times New Roman"/>
              </a:rPr>
              <a:t>-</a:t>
            </a:r>
            <a:r>
              <a:rPr sz="2000" spc="0" dirty="0" smtClean="0">
                <a:latin typeface="Times New Roman"/>
                <a:cs typeface="Times New Roman"/>
              </a:rPr>
              <a:t>y</a:t>
            </a:r>
            <a:r>
              <a:rPr sz="2000" spc="9" dirty="0" smtClean="0">
                <a:latin typeface="Times New Roman"/>
                <a:cs typeface="Times New Roman"/>
              </a:rPr>
              <a:t> </a:t>
            </a:r>
            <a:r>
              <a:rPr sz="2000" spc="4" dirty="0" smtClean="0">
                <a:latin typeface="Times New Roman"/>
                <a:cs typeface="Times New Roman"/>
              </a:rPr>
              <a:t>(</a:t>
            </a:r>
            <a:r>
              <a:rPr sz="2000" spc="9" dirty="0" smtClean="0">
                <a:latin typeface="Times New Roman"/>
                <a:cs typeface="Times New Roman"/>
              </a:rPr>
              <a:t>v</a:t>
            </a:r>
            <a:r>
              <a:rPr sz="2000" spc="0" dirty="0" smtClean="0">
                <a:latin typeface="Times New Roman"/>
                <a:cs typeface="Times New Roman"/>
              </a:rPr>
              <a:t>e</a:t>
            </a:r>
            <a:r>
              <a:rPr sz="2000" spc="4" dirty="0" smtClean="0">
                <a:latin typeface="Times New Roman"/>
                <a:cs typeface="Times New Roman"/>
              </a:rPr>
              <a:t>r</a:t>
            </a:r>
            <a:r>
              <a:rPr sz="2000" spc="-4" dirty="0" smtClean="0">
                <a:latin typeface="Times New Roman"/>
                <a:cs typeface="Times New Roman"/>
              </a:rPr>
              <a:t>ti</a:t>
            </a:r>
            <a:r>
              <a:rPr sz="2000" spc="0" dirty="0" smtClean="0">
                <a:latin typeface="Times New Roman"/>
                <a:cs typeface="Times New Roman"/>
              </a:rPr>
              <a:t>ca</a:t>
            </a:r>
            <a:r>
              <a:rPr sz="2000" spc="-4" dirty="0" smtClean="0">
                <a:latin typeface="Times New Roman"/>
                <a:cs typeface="Times New Roman"/>
              </a:rPr>
              <a:t>l</a:t>
            </a:r>
            <a:r>
              <a:rPr sz="2000" spc="0" dirty="0" smtClean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12700" marR="43811">
              <a:lnSpc>
                <a:spcPct val="95825"/>
              </a:lnSpc>
              <a:spcBef>
                <a:spcPts val="850"/>
              </a:spcBef>
            </a:pPr>
            <a:r>
              <a:rPr sz="2000" spc="9" dirty="0" smtClean="0">
                <a:latin typeface="Times New Roman"/>
                <a:cs typeface="Times New Roman"/>
              </a:rPr>
              <a:t>n</a:t>
            </a:r>
            <a:r>
              <a:rPr sz="2000" spc="0" dirty="0" smtClean="0">
                <a:latin typeface="Times New Roman"/>
                <a:cs typeface="Times New Roman"/>
              </a:rPr>
              <a:t>o</a:t>
            </a:r>
            <a:r>
              <a:rPr sz="2000" spc="14" dirty="0" smtClean="0">
                <a:latin typeface="Times New Roman"/>
                <a:cs typeface="Times New Roman"/>
              </a:rPr>
              <a:t>-</a:t>
            </a:r>
            <a:r>
              <a:rPr sz="2000" spc="4" dirty="0" smtClean="0">
                <a:latin typeface="Times New Roman"/>
                <a:cs typeface="Times New Roman"/>
              </a:rPr>
              <a:t>r</a:t>
            </a:r>
            <a:r>
              <a:rPr sz="2000" spc="0" dirty="0" smtClean="0">
                <a:latin typeface="Times New Roman"/>
                <a:cs typeface="Times New Roman"/>
              </a:rPr>
              <a:t>epeat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49070" y="5351625"/>
            <a:ext cx="201244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4" dirty="0" smtClean="0">
                <a:latin typeface="Times New Roman"/>
                <a:cs typeface="Times New Roman"/>
              </a:rPr>
              <a:t>P</a:t>
            </a:r>
            <a:r>
              <a:rPr sz="2400" spc="0" dirty="0" smtClean="0">
                <a:latin typeface="Times New Roman"/>
                <a:cs typeface="Times New Roman"/>
              </a:rPr>
              <a:t>o</a:t>
            </a:r>
            <a:r>
              <a:rPr sz="2400" spc="4" dirty="0" smtClean="0">
                <a:latin typeface="Times New Roman"/>
                <a:cs typeface="Times New Roman"/>
              </a:rPr>
              <a:t>s</a:t>
            </a:r>
            <a:r>
              <a:rPr sz="2400" spc="-4" dirty="0" smtClean="0">
                <a:latin typeface="Times New Roman"/>
                <a:cs typeface="Times New Roman"/>
              </a:rPr>
              <a:t>s</a:t>
            </a:r>
            <a:r>
              <a:rPr sz="2400" spc="9" dirty="0" smtClean="0">
                <a:latin typeface="Times New Roman"/>
                <a:cs typeface="Times New Roman"/>
              </a:rPr>
              <a:t>i</a:t>
            </a:r>
            <a:r>
              <a:rPr sz="2400" spc="-9" dirty="0" smtClean="0">
                <a:latin typeface="Times New Roman"/>
                <a:cs typeface="Times New Roman"/>
              </a:rPr>
              <a:t>b</a:t>
            </a:r>
            <a:r>
              <a:rPr sz="2400" spc="9" dirty="0" smtClean="0">
                <a:latin typeface="Times New Roman"/>
                <a:cs typeface="Times New Roman"/>
              </a:rPr>
              <a:t>l</a:t>
            </a:r>
            <a:r>
              <a:rPr sz="2400" spc="0" dirty="0" smtClean="0">
                <a:latin typeface="Times New Roman"/>
                <a:cs typeface="Times New Roman"/>
              </a:rPr>
              <a:t>e </a:t>
            </a:r>
            <a:r>
              <a:rPr sz="2400" spc="-9" dirty="0" smtClean="0">
                <a:latin typeface="Times New Roman"/>
                <a:cs typeface="Times New Roman"/>
              </a:rPr>
              <a:t>V</a:t>
            </a:r>
            <a:r>
              <a:rPr sz="2400" spc="4" dirty="0" smtClean="0">
                <a:latin typeface="Times New Roman"/>
                <a:cs typeface="Times New Roman"/>
              </a:rPr>
              <a:t>al</a:t>
            </a:r>
            <a:r>
              <a:rPr sz="2400" spc="0" dirty="0" smtClean="0">
                <a:latin typeface="Times New Roman"/>
                <a:cs typeface="Times New Roman"/>
              </a:rPr>
              <a:t>u</a:t>
            </a:r>
            <a:r>
              <a:rPr sz="2400" spc="4" dirty="0" smtClean="0"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543655" y="5351625"/>
            <a:ext cx="24301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&gt;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91200" y="762000"/>
            <a:ext cx="3124200" cy="2057400"/>
          </a:xfrm>
          <a:custGeom>
            <a:avLst/>
            <a:gdLst/>
            <a:ahLst/>
            <a:cxnLst/>
            <a:rect l="l" t="t" r="r" b="b"/>
            <a:pathLst>
              <a:path w="3124200" h="2057400">
                <a:moveTo>
                  <a:pt x="1562100" y="2057400"/>
                </a:moveTo>
                <a:lnTo>
                  <a:pt x="3124200" y="2057400"/>
                </a:lnTo>
                <a:lnTo>
                  <a:pt x="3124200" y="0"/>
                </a:lnTo>
                <a:lnTo>
                  <a:pt x="0" y="0"/>
                </a:lnTo>
                <a:lnTo>
                  <a:pt x="0" y="2057400"/>
                </a:lnTo>
                <a:lnTo>
                  <a:pt x="1562100" y="2057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05800" y="914400"/>
            <a:ext cx="457200" cy="457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15669" y="443158"/>
            <a:ext cx="4198670" cy="31660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970">
              <a:lnSpc>
                <a:spcPts val="4590"/>
              </a:lnSpc>
              <a:spcBef>
                <a:spcPts val="229"/>
              </a:spcBef>
            </a:pPr>
            <a:r>
              <a:rPr sz="4400" spc="-4" dirty="0" smtClean="0">
                <a:solidFill>
                  <a:srgbClr val="732016"/>
                </a:solidFill>
                <a:latin typeface="Times New Roman"/>
                <a:cs typeface="Times New Roman"/>
              </a:rPr>
              <a:t>I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ma</a:t>
            </a:r>
            <a:r>
              <a:rPr sz="4400" spc="9" dirty="0" smtClean="0">
                <a:solidFill>
                  <a:srgbClr val="732016"/>
                </a:solidFill>
                <a:latin typeface="Times New Roman"/>
                <a:cs typeface="Times New Roman"/>
              </a:rPr>
              <a:t>g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e </a:t>
            </a:r>
            <a:r>
              <a:rPr sz="4400" spc="-4" dirty="0" smtClean="0">
                <a:solidFill>
                  <a:srgbClr val="732016"/>
                </a:solidFill>
                <a:latin typeface="Times New Roman"/>
                <a:cs typeface="Times New Roman"/>
              </a:rPr>
              <a:t>P</a:t>
            </a:r>
            <a:r>
              <a:rPr sz="4400" spc="9" dirty="0" smtClean="0">
                <a:solidFill>
                  <a:srgbClr val="732016"/>
                </a:solidFill>
                <a:latin typeface="Times New Roman"/>
                <a:cs typeface="Times New Roman"/>
              </a:rPr>
              <a:t>os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i</a:t>
            </a:r>
            <a:r>
              <a:rPr sz="4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t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i</a:t>
            </a:r>
            <a:r>
              <a:rPr sz="4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o</a:t>
            </a:r>
            <a:r>
              <a:rPr sz="4400" spc="9" dirty="0" smtClean="0">
                <a:solidFill>
                  <a:srgbClr val="732016"/>
                </a:solidFill>
                <a:latin typeface="Times New Roman"/>
                <a:cs typeface="Times New Roman"/>
              </a:rPr>
              <a:t>n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i</a:t>
            </a:r>
            <a:r>
              <a:rPr sz="4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n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g</a:t>
            </a:r>
            <a:endParaRPr sz="4400">
              <a:latin typeface="Times New Roman"/>
              <a:cs typeface="Times New Roman"/>
            </a:endParaRPr>
          </a:p>
          <a:p>
            <a:pPr marL="12700" marR="605032">
              <a:lnSpc>
                <a:spcPct val="100041"/>
              </a:lnSpc>
              <a:spcBef>
                <a:spcPts val="2898"/>
              </a:spcBef>
            </a:pPr>
            <a:r>
              <a:rPr sz="2400" spc="-4" dirty="0" smtClean="0">
                <a:latin typeface="Times New Roman"/>
                <a:cs typeface="Times New Roman"/>
              </a:rPr>
              <a:t>T</a:t>
            </a:r>
            <a:r>
              <a:rPr sz="2400" spc="9" dirty="0" smtClean="0">
                <a:latin typeface="Times New Roman"/>
                <a:cs typeface="Times New Roman"/>
              </a:rPr>
              <a:t>h</a:t>
            </a:r>
            <a:r>
              <a:rPr sz="2400" spc="0" dirty="0" smtClean="0">
                <a:latin typeface="Times New Roman"/>
                <a:cs typeface="Times New Roman"/>
              </a:rPr>
              <a:t>e b</a:t>
            </a:r>
            <a:r>
              <a:rPr sz="2400" spc="4" dirty="0" smtClean="0">
                <a:latin typeface="Times New Roman"/>
                <a:cs typeface="Times New Roman"/>
              </a:rPr>
              <a:t>ac</a:t>
            </a:r>
            <a:r>
              <a:rPr sz="2400" spc="0" dirty="0" smtClean="0">
                <a:latin typeface="Times New Roman"/>
                <a:cs typeface="Times New Roman"/>
              </a:rPr>
              <a:t>kground</a:t>
            </a:r>
            <a:r>
              <a:rPr sz="2400" spc="9" dirty="0" smtClean="0">
                <a:latin typeface="Times New Roman"/>
                <a:cs typeface="Times New Roman"/>
              </a:rPr>
              <a:t>-</a:t>
            </a:r>
            <a:r>
              <a:rPr sz="2400" spc="0" dirty="0" smtClean="0">
                <a:latin typeface="Times New Roman"/>
                <a:cs typeface="Times New Roman"/>
              </a:rPr>
              <a:t>po</a:t>
            </a:r>
            <a:r>
              <a:rPr sz="2400" spc="-4" dirty="0" smtClean="0">
                <a:latin typeface="Times New Roman"/>
                <a:cs typeface="Times New Roman"/>
              </a:rPr>
              <a:t>s</a:t>
            </a:r>
            <a:r>
              <a:rPr sz="2400" spc="4" dirty="0" smtClean="0">
                <a:latin typeface="Times New Roman"/>
                <a:cs typeface="Times New Roman"/>
              </a:rPr>
              <a:t>i</a:t>
            </a:r>
            <a:r>
              <a:rPr sz="2400" spc="9" dirty="0" smtClean="0">
                <a:latin typeface="Times New Roman"/>
                <a:cs typeface="Times New Roman"/>
              </a:rPr>
              <a:t>t</a:t>
            </a:r>
            <a:r>
              <a:rPr sz="2400" spc="4" dirty="0" smtClean="0">
                <a:latin typeface="Times New Roman"/>
                <a:cs typeface="Times New Roman"/>
              </a:rPr>
              <a:t>i</a:t>
            </a:r>
            <a:r>
              <a:rPr sz="2400" spc="0" dirty="0" smtClean="0">
                <a:latin typeface="Times New Roman"/>
                <a:cs typeface="Times New Roman"/>
              </a:rPr>
              <a:t>on pro</a:t>
            </a:r>
            <a:r>
              <a:rPr sz="2400" spc="9" dirty="0" smtClean="0">
                <a:latin typeface="Times New Roman"/>
                <a:cs typeface="Times New Roman"/>
              </a:rPr>
              <a:t>p</a:t>
            </a:r>
            <a:r>
              <a:rPr sz="2400" spc="-4" dirty="0" smtClean="0">
                <a:latin typeface="Times New Roman"/>
                <a:cs typeface="Times New Roman"/>
              </a:rPr>
              <a:t>e</a:t>
            </a:r>
            <a:r>
              <a:rPr sz="2400" spc="9" dirty="0" smtClean="0">
                <a:latin typeface="Times New Roman"/>
                <a:cs typeface="Times New Roman"/>
              </a:rPr>
              <a:t>r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y po</a:t>
            </a:r>
            <a:r>
              <a:rPr sz="2400" spc="-4" dirty="0" smtClean="0">
                <a:latin typeface="Times New Roman"/>
                <a:cs typeface="Times New Roman"/>
              </a:rPr>
              <a:t>s</a:t>
            </a:r>
            <a:r>
              <a:rPr sz="2400" spc="9" dirty="0" smtClean="0">
                <a:latin typeface="Times New Roman"/>
                <a:cs typeface="Times New Roman"/>
              </a:rPr>
              <a:t>i</a:t>
            </a:r>
            <a:r>
              <a:rPr sz="2400" spc="4" dirty="0" smtClean="0">
                <a:latin typeface="Times New Roman"/>
                <a:cs typeface="Times New Roman"/>
              </a:rPr>
              <a:t>ti</a:t>
            </a:r>
            <a:r>
              <a:rPr sz="2400" spc="0" dirty="0" smtClean="0">
                <a:latin typeface="Times New Roman"/>
                <a:cs typeface="Times New Roman"/>
              </a:rPr>
              <a:t>ons</a:t>
            </a:r>
            <a:r>
              <a:rPr sz="2400" spc="4" dirty="0" smtClean="0">
                <a:latin typeface="Times New Roman"/>
                <a:cs typeface="Times New Roman"/>
              </a:rPr>
              <a:t> t</a:t>
            </a:r>
            <a:r>
              <a:rPr sz="2400" spc="0" dirty="0" smtClean="0">
                <a:latin typeface="Times New Roman"/>
                <a:cs typeface="Times New Roman"/>
              </a:rPr>
              <a:t>he </a:t>
            </a:r>
            <a:r>
              <a:rPr sz="2400" spc="4" dirty="0" smtClean="0">
                <a:latin typeface="Times New Roman"/>
                <a:cs typeface="Times New Roman"/>
              </a:rPr>
              <a:t>ima</a:t>
            </a:r>
            <a:r>
              <a:rPr sz="2400" spc="0" dirty="0" smtClean="0">
                <a:latin typeface="Times New Roman"/>
                <a:cs typeface="Times New Roman"/>
              </a:rPr>
              <a:t>ge u</a:t>
            </a:r>
            <a:r>
              <a:rPr sz="2400" spc="4" dirty="0" smtClean="0">
                <a:latin typeface="Times New Roman"/>
                <a:cs typeface="Times New Roman"/>
              </a:rPr>
              <a:t>si</a:t>
            </a:r>
            <a:r>
              <a:rPr sz="2400" spc="0" dirty="0" smtClean="0">
                <a:latin typeface="Times New Roman"/>
                <a:cs typeface="Times New Roman"/>
              </a:rPr>
              <a:t>ng </a:t>
            </a:r>
            <a:r>
              <a:rPr sz="2400" spc="4" dirty="0" smtClean="0">
                <a:latin typeface="Times New Roman"/>
                <a:cs typeface="Times New Roman"/>
              </a:rPr>
              <a:t>eit</a:t>
            </a:r>
            <a:r>
              <a:rPr sz="2400" spc="0" dirty="0" smtClean="0">
                <a:latin typeface="Times New Roman"/>
                <a:cs typeface="Times New Roman"/>
              </a:rPr>
              <a:t>h</a:t>
            </a:r>
            <a:r>
              <a:rPr sz="2400" spc="4" dirty="0" smtClean="0"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r </a:t>
            </a:r>
            <a:r>
              <a:rPr sz="2400" spc="4" dirty="0" smtClean="0">
                <a:latin typeface="Times New Roman"/>
                <a:cs typeface="Times New Roman"/>
              </a:rPr>
              <a:t>c</a:t>
            </a:r>
            <a:r>
              <a:rPr sz="2400" spc="0" dirty="0" smtClean="0">
                <a:latin typeface="Times New Roman"/>
                <a:cs typeface="Times New Roman"/>
              </a:rPr>
              <a:t>o</a:t>
            </a:r>
            <a:r>
              <a:rPr sz="2400" spc="4" dirty="0" smtClean="0">
                <a:latin typeface="Times New Roman"/>
                <a:cs typeface="Times New Roman"/>
              </a:rPr>
              <a:t>m</a:t>
            </a:r>
            <a:r>
              <a:rPr sz="2400" spc="0" dirty="0" smtClean="0">
                <a:latin typeface="Times New Roman"/>
                <a:cs typeface="Times New Roman"/>
              </a:rPr>
              <a:t>b</a:t>
            </a:r>
            <a:r>
              <a:rPr sz="2400" spc="4" dirty="0" smtClean="0">
                <a:latin typeface="Times New Roman"/>
                <a:cs typeface="Times New Roman"/>
              </a:rPr>
              <a:t>i</a:t>
            </a:r>
            <a:r>
              <a:rPr sz="2400" spc="0" dirty="0" smtClean="0">
                <a:latin typeface="Times New Roman"/>
                <a:cs typeface="Times New Roman"/>
              </a:rPr>
              <a:t>n</a:t>
            </a:r>
            <a:r>
              <a:rPr sz="2400" spc="4" dirty="0" smtClean="0"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d k</a:t>
            </a:r>
            <a:r>
              <a:rPr sz="2400" spc="4" dirty="0" smtClean="0"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y</a:t>
            </a:r>
            <a:r>
              <a:rPr sz="2400" spc="-4" dirty="0" smtClean="0">
                <a:latin typeface="Times New Roman"/>
                <a:cs typeface="Times New Roman"/>
              </a:rPr>
              <a:t>w</a:t>
            </a:r>
            <a:r>
              <a:rPr sz="2400" spc="0" dirty="0" smtClean="0">
                <a:latin typeface="Times New Roman"/>
                <a:cs typeface="Times New Roman"/>
              </a:rPr>
              <a:t>ords</a:t>
            </a:r>
            <a:r>
              <a:rPr sz="2400" spc="4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(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op, bo</a:t>
            </a:r>
            <a:r>
              <a:rPr sz="2400" spc="9" dirty="0" smtClean="0">
                <a:latin typeface="Times New Roman"/>
                <a:cs typeface="Times New Roman"/>
              </a:rPr>
              <a:t>t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o</a:t>
            </a:r>
            <a:r>
              <a:rPr sz="2400" spc="4" dirty="0" smtClean="0">
                <a:latin typeface="Times New Roman"/>
                <a:cs typeface="Times New Roman"/>
              </a:rPr>
              <a:t>m</a:t>
            </a:r>
            <a:r>
              <a:rPr sz="2400" spc="0" dirty="0" smtClean="0">
                <a:latin typeface="Times New Roman"/>
                <a:cs typeface="Times New Roman"/>
              </a:rPr>
              <a:t>, </a:t>
            </a:r>
            <a:r>
              <a:rPr sz="2400" spc="4" dirty="0" smtClean="0">
                <a:latin typeface="Times New Roman"/>
                <a:cs typeface="Times New Roman"/>
              </a:rPr>
              <a:t>le</a:t>
            </a:r>
            <a:r>
              <a:rPr sz="2400" spc="0" dirty="0" smtClean="0">
                <a:latin typeface="Times New Roman"/>
                <a:cs typeface="Times New Roman"/>
              </a:rPr>
              <a:t>f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, </a:t>
            </a:r>
            <a:r>
              <a:rPr sz="2400" spc="9" dirty="0" smtClean="0">
                <a:latin typeface="Times New Roman"/>
                <a:cs typeface="Times New Roman"/>
              </a:rPr>
              <a:t>r</a:t>
            </a:r>
            <a:r>
              <a:rPr sz="2400" spc="4" dirty="0" smtClean="0">
                <a:latin typeface="Times New Roman"/>
                <a:cs typeface="Times New Roman"/>
              </a:rPr>
              <a:t>i</a:t>
            </a:r>
            <a:r>
              <a:rPr sz="2400" spc="0" dirty="0" smtClean="0">
                <a:latin typeface="Times New Roman"/>
                <a:cs typeface="Times New Roman"/>
              </a:rPr>
              <a:t>gh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, </a:t>
            </a:r>
            <a:r>
              <a:rPr sz="2400" spc="4" dirty="0" smtClean="0">
                <a:latin typeface="Times New Roman"/>
                <a:cs typeface="Times New Roman"/>
              </a:rPr>
              <a:t>a</a:t>
            </a:r>
            <a:r>
              <a:rPr sz="2400" spc="0" dirty="0" smtClean="0">
                <a:latin typeface="Times New Roman"/>
                <a:cs typeface="Times New Roman"/>
              </a:rPr>
              <a:t>nd </a:t>
            </a:r>
            <a:r>
              <a:rPr sz="2400" spc="4" dirty="0" smtClean="0">
                <a:latin typeface="Times New Roman"/>
                <a:cs typeface="Times New Roman"/>
              </a:rPr>
              <a:t>c</a:t>
            </a:r>
            <a:r>
              <a:rPr sz="2400" spc="-4" dirty="0" smtClean="0"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n</a:t>
            </a:r>
            <a:r>
              <a:rPr sz="2400" spc="9" dirty="0" smtClean="0">
                <a:latin typeface="Times New Roman"/>
                <a:cs typeface="Times New Roman"/>
              </a:rPr>
              <a:t>t</a:t>
            </a:r>
            <a:r>
              <a:rPr sz="2400" spc="-4" dirty="0" smtClean="0">
                <a:latin typeface="Times New Roman"/>
                <a:cs typeface="Times New Roman"/>
              </a:rPr>
              <a:t>e</a:t>
            </a:r>
            <a:r>
              <a:rPr sz="2400" spc="9" dirty="0" smtClean="0">
                <a:latin typeface="Times New Roman"/>
                <a:cs typeface="Times New Roman"/>
              </a:rPr>
              <a:t>r</a:t>
            </a:r>
            <a:r>
              <a:rPr sz="2400" spc="0" dirty="0" smtClean="0">
                <a:latin typeface="Times New Roman"/>
                <a:cs typeface="Times New Roman"/>
              </a:rPr>
              <a:t>); </a:t>
            </a:r>
            <a:r>
              <a:rPr sz="2400" spc="9" dirty="0" smtClean="0">
                <a:latin typeface="Times New Roman"/>
                <a:cs typeface="Times New Roman"/>
              </a:rPr>
              <a:t>l</a:t>
            </a:r>
            <a:r>
              <a:rPr sz="2400" spc="-4" dirty="0" smtClean="0"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ng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h v</a:t>
            </a:r>
            <a:r>
              <a:rPr sz="2400" spc="4" dirty="0" smtClean="0">
                <a:latin typeface="Times New Roman"/>
                <a:cs typeface="Times New Roman"/>
              </a:rPr>
              <a:t>al</a:t>
            </a:r>
            <a:r>
              <a:rPr sz="2400" spc="0" dirty="0" smtClean="0">
                <a:latin typeface="Times New Roman"/>
                <a:cs typeface="Times New Roman"/>
              </a:rPr>
              <a:t>u</a:t>
            </a:r>
            <a:r>
              <a:rPr sz="2400" spc="4" dirty="0" smtClean="0">
                <a:latin typeface="Times New Roman"/>
                <a:cs typeface="Times New Roman"/>
              </a:rPr>
              <a:t>e</a:t>
            </a:r>
            <a:r>
              <a:rPr sz="2400" spc="-4" dirty="0" smtClean="0">
                <a:latin typeface="Times New Roman"/>
                <a:cs typeface="Times New Roman"/>
              </a:rPr>
              <a:t>s</a:t>
            </a:r>
            <a:r>
              <a:rPr sz="2400" spc="0" dirty="0" smtClean="0">
                <a:latin typeface="Times New Roman"/>
                <a:cs typeface="Times New Roman"/>
              </a:rPr>
              <a:t>;</a:t>
            </a:r>
            <a:r>
              <a:rPr sz="2400" spc="9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or p</a:t>
            </a:r>
            <a:r>
              <a:rPr sz="2400" spc="4" dirty="0" smtClean="0"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r</a:t>
            </a:r>
            <a:r>
              <a:rPr sz="2400" spc="4" dirty="0" smtClean="0">
                <a:latin typeface="Times New Roman"/>
                <a:cs typeface="Times New Roman"/>
              </a:rPr>
              <a:t>ce</a:t>
            </a:r>
            <a:r>
              <a:rPr sz="2400" spc="0" dirty="0" smtClean="0">
                <a:latin typeface="Times New Roman"/>
                <a:cs typeface="Times New Roman"/>
              </a:rPr>
              <a:t>n</a:t>
            </a:r>
            <a:r>
              <a:rPr sz="2400" spc="4" dirty="0" smtClean="0">
                <a:latin typeface="Times New Roman"/>
                <a:cs typeface="Times New Roman"/>
              </a:rPr>
              <a:t>ta</a:t>
            </a:r>
            <a:r>
              <a:rPr sz="2400" spc="0" dirty="0" smtClean="0">
                <a:latin typeface="Times New Roman"/>
                <a:cs typeface="Times New Roman"/>
              </a:rPr>
              <a:t>ge v</a:t>
            </a:r>
            <a:r>
              <a:rPr sz="2400" spc="-4" dirty="0" smtClean="0">
                <a:latin typeface="Times New Roman"/>
                <a:cs typeface="Times New Roman"/>
              </a:rPr>
              <a:t>a</a:t>
            </a:r>
            <a:r>
              <a:rPr sz="2400" spc="9" dirty="0" smtClean="0">
                <a:latin typeface="Times New Roman"/>
                <a:cs typeface="Times New Roman"/>
              </a:rPr>
              <a:t>l</a:t>
            </a:r>
            <a:r>
              <a:rPr sz="2400" spc="0" dirty="0" smtClean="0">
                <a:latin typeface="Times New Roman"/>
                <a:cs typeface="Times New Roman"/>
              </a:rPr>
              <a:t>u</a:t>
            </a:r>
            <a:r>
              <a:rPr sz="2400" spc="-4" dirty="0" smtClean="0">
                <a:latin typeface="Times New Roman"/>
                <a:cs typeface="Times New Roman"/>
              </a:rPr>
              <a:t>e</a:t>
            </a:r>
            <a:r>
              <a:rPr sz="2400" spc="4" dirty="0" smtClean="0">
                <a:latin typeface="Times New Roman"/>
                <a:cs typeface="Times New Roman"/>
              </a:rPr>
              <a:t>s</a:t>
            </a:r>
            <a:r>
              <a:rPr sz="2400" spc="0" dirty="0" smtClean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86600" y="889320"/>
            <a:ext cx="551689" cy="5981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sz="1600" spc="0" dirty="0" smtClean="0">
                <a:latin typeface="Times New Roman"/>
                <a:cs typeface="Times New Roman"/>
              </a:rPr>
              <a:t>cen</a:t>
            </a:r>
            <a:r>
              <a:rPr sz="1600" spc="-4" dirty="0" smtClean="0">
                <a:latin typeface="Times New Roman"/>
                <a:cs typeface="Times New Roman"/>
              </a:rPr>
              <a:t>t</a:t>
            </a:r>
            <a:r>
              <a:rPr sz="1600" spc="0" dirty="0" smtClean="0">
                <a:latin typeface="Times New Roman"/>
                <a:cs typeface="Times New Roman"/>
              </a:rPr>
              <a:t>er</a:t>
            </a:r>
            <a:endParaRPr sz="1600">
              <a:latin typeface="Times New Roman"/>
              <a:cs typeface="Times New Roman"/>
            </a:endParaRPr>
          </a:p>
          <a:p>
            <a:pPr marL="12700" marR="30479">
              <a:lnSpc>
                <a:spcPct val="95825"/>
              </a:lnSpc>
              <a:spcBef>
                <a:spcPts val="983"/>
              </a:spcBef>
            </a:pPr>
            <a:r>
              <a:rPr sz="1600" spc="-4" dirty="0" smtClean="0">
                <a:latin typeface="Times New Roman"/>
                <a:cs typeface="Times New Roman"/>
              </a:rPr>
              <a:t>t</a:t>
            </a:r>
            <a:r>
              <a:rPr sz="1600" spc="9" dirty="0" smtClean="0">
                <a:latin typeface="Times New Roman"/>
                <a:cs typeface="Times New Roman"/>
              </a:rPr>
              <a:t>o</a:t>
            </a:r>
            <a:r>
              <a:rPr sz="1600" spc="0" dirty="0" smtClean="0">
                <a:latin typeface="Times New Roman"/>
                <a:cs typeface="Times New Roman"/>
              </a:rPr>
              <a:t>p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43600" y="910910"/>
            <a:ext cx="325695" cy="5981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sz="1600" spc="-4" dirty="0" smtClean="0">
                <a:latin typeface="Times New Roman"/>
                <a:cs typeface="Times New Roman"/>
              </a:rPr>
              <a:t>l</a:t>
            </a:r>
            <a:r>
              <a:rPr sz="1600" spc="0" dirty="0" smtClean="0">
                <a:latin typeface="Times New Roman"/>
                <a:cs typeface="Times New Roman"/>
              </a:rPr>
              <a:t>e</a:t>
            </a:r>
            <a:r>
              <a:rPr sz="1600" spc="-4" dirty="0" smtClean="0">
                <a:latin typeface="Times New Roman"/>
                <a:cs typeface="Times New Roman"/>
              </a:rPr>
              <a:t>f</a:t>
            </a:r>
            <a:r>
              <a:rPr sz="1600" spc="0" dirty="0" smtClean="0">
                <a:latin typeface="Times New Roman"/>
                <a:cs typeface="Times New Roman"/>
              </a:rPr>
              <a:t>t</a:t>
            </a:r>
            <a:endParaRPr sz="1600">
              <a:latin typeface="Times New Roman"/>
              <a:cs typeface="Times New Roman"/>
            </a:endParaRPr>
          </a:p>
          <a:p>
            <a:pPr marL="12700" marR="9516">
              <a:lnSpc>
                <a:spcPct val="95825"/>
              </a:lnSpc>
              <a:spcBef>
                <a:spcPts val="983"/>
              </a:spcBef>
            </a:pPr>
            <a:r>
              <a:rPr sz="1600" spc="-4" dirty="0" smtClean="0">
                <a:latin typeface="Times New Roman"/>
                <a:cs typeface="Times New Roman"/>
              </a:rPr>
              <a:t>t</a:t>
            </a:r>
            <a:r>
              <a:rPr sz="1600" spc="9" dirty="0" smtClean="0">
                <a:latin typeface="Times New Roman"/>
                <a:cs typeface="Times New Roman"/>
              </a:rPr>
              <a:t>o</a:t>
            </a:r>
            <a:r>
              <a:rPr sz="1600" spc="0" dirty="0" smtClean="0">
                <a:latin typeface="Times New Roman"/>
                <a:cs typeface="Times New Roman"/>
              </a:rPr>
              <a:t>p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43600" y="2032320"/>
            <a:ext cx="632933" cy="5981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479">
              <a:lnSpc>
                <a:spcPts val="1735"/>
              </a:lnSpc>
              <a:spcBef>
                <a:spcPts val="86"/>
              </a:spcBef>
            </a:pPr>
            <a:r>
              <a:rPr sz="1600" spc="-4" dirty="0" smtClean="0">
                <a:latin typeface="Times New Roman"/>
                <a:cs typeface="Times New Roman"/>
              </a:rPr>
              <a:t>l</a:t>
            </a:r>
            <a:r>
              <a:rPr sz="1600" spc="0" dirty="0" smtClean="0">
                <a:latin typeface="Times New Roman"/>
                <a:cs typeface="Times New Roman"/>
              </a:rPr>
              <a:t>e</a:t>
            </a:r>
            <a:r>
              <a:rPr sz="1600" spc="-4" dirty="0" smtClean="0">
                <a:latin typeface="Times New Roman"/>
                <a:cs typeface="Times New Roman"/>
              </a:rPr>
              <a:t>f</a:t>
            </a:r>
            <a:r>
              <a:rPr sz="1600" spc="0" dirty="0" smtClean="0">
                <a:latin typeface="Times New Roman"/>
                <a:cs typeface="Times New Roman"/>
              </a:rPr>
              <a:t>t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983"/>
              </a:spcBef>
            </a:pPr>
            <a:r>
              <a:rPr sz="1600" spc="0" dirty="0" smtClean="0">
                <a:latin typeface="Times New Roman"/>
                <a:cs typeface="Times New Roman"/>
              </a:rPr>
              <a:t>b</a:t>
            </a:r>
            <a:r>
              <a:rPr sz="1600" spc="9" dirty="0" smtClean="0">
                <a:latin typeface="Times New Roman"/>
                <a:cs typeface="Times New Roman"/>
              </a:rPr>
              <a:t>o</a:t>
            </a:r>
            <a:r>
              <a:rPr sz="1600" spc="-4" dirty="0" smtClean="0">
                <a:latin typeface="Times New Roman"/>
                <a:cs typeface="Times New Roman"/>
              </a:rPr>
              <a:t>t</a:t>
            </a:r>
            <a:r>
              <a:rPr sz="1600" spc="4" dirty="0" smtClean="0">
                <a:latin typeface="Times New Roman"/>
                <a:cs typeface="Times New Roman"/>
              </a:rPr>
              <a:t>t</a:t>
            </a:r>
            <a:r>
              <a:rPr sz="1600" spc="0" dirty="0" smtClean="0">
                <a:latin typeface="Times New Roman"/>
                <a:cs typeface="Times New Roman"/>
              </a:rPr>
              <a:t>om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86600" y="2032320"/>
            <a:ext cx="632933" cy="5981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479">
              <a:lnSpc>
                <a:spcPts val="1735"/>
              </a:lnSpc>
              <a:spcBef>
                <a:spcPts val="86"/>
              </a:spcBef>
            </a:pPr>
            <a:r>
              <a:rPr sz="1600" spc="0" dirty="0" smtClean="0">
                <a:latin typeface="Times New Roman"/>
                <a:cs typeface="Times New Roman"/>
              </a:rPr>
              <a:t>cen</a:t>
            </a:r>
            <a:r>
              <a:rPr sz="1600" spc="-4" dirty="0" smtClean="0">
                <a:latin typeface="Times New Roman"/>
                <a:cs typeface="Times New Roman"/>
              </a:rPr>
              <a:t>t</a:t>
            </a:r>
            <a:r>
              <a:rPr sz="1600" spc="0" dirty="0" smtClean="0">
                <a:latin typeface="Times New Roman"/>
                <a:cs typeface="Times New Roman"/>
              </a:rPr>
              <a:t>er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983"/>
              </a:spcBef>
            </a:pPr>
            <a:r>
              <a:rPr sz="1600" spc="0" dirty="0" smtClean="0">
                <a:latin typeface="Times New Roman"/>
                <a:cs typeface="Times New Roman"/>
              </a:rPr>
              <a:t>b</a:t>
            </a:r>
            <a:r>
              <a:rPr sz="1600" spc="9" dirty="0" smtClean="0">
                <a:latin typeface="Times New Roman"/>
                <a:cs typeface="Times New Roman"/>
              </a:rPr>
              <a:t>o</a:t>
            </a:r>
            <a:r>
              <a:rPr sz="1600" spc="-4" dirty="0" smtClean="0">
                <a:latin typeface="Times New Roman"/>
                <a:cs typeface="Times New Roman"/>
              </a:rPr>
              <a:t>t</a:t>
            </a:r>
            <a:r>
              <a:rPr sz="1600" spc="4" dirty="0" smtClean="0">
                <a:latin typeface="Times New Roman"/>
                <a:cs typeface="Times New Roman"/>
              </a:rPr>
              <a:t>t</a:t>
            </a:r>
            <a:r>
              <a:rPr sz="1600" spc="0" dirty="0" smtClean="0">
                <a:latin typeface="Times New Roman"/>
                <a:cs typeface="Times New Roman"/>
              </a:rPr>
              <a:t>om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54670" y="2032320"/>
            <a:ext cx="632933" cy="5981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479">
              <a:lnSpc>
                <a:spcPts val="1735"/>
              </a:lnSpc>
              <a:spcBef>
                <a:spcPts val="86"/>
              </a:spcBef>
            </a:pPr>
            <a:r>
              <a:rPr sz="1600" spc="-4" dirty="0" smtClean="0">
                <a:latin typeface="Times New Roman"/>
                <a:cs typeface="Times New Roman"/>
              </a:rPr>
              <a:t>ri</a:t>
            </a:r>
            <a:r>
              <a:rPr sz="1600" spc="9" dirty="0" smtClean="0">
                <a:latin typeface="Times New Roman"/>
                <a:cs typeface="Times New Roman"/>
              </a:rPr>
              <a:t>g</a:t>
            </a:r>
            <a:r>
              <a:rPr sz="1600" spc="0" dirty="0" smtClean="0">
                <a:latin typeface="Times New Roman"/>
                <a:cs typeface="Times New Roman"/>
              </a:rPr>
              <a:t>ht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983"/>
              </a:spcBef>
            </a:pPr>
            <a:r>
              <a:rPr sz="1600" spc="0" dirty="0" smtClean="0">
                <a:latin typeface="Times New Roman"/>
                <a:cs typeface="Times New Roman"/>
              </a:rPr>
              <a:t>b</a:t>
            </a:r>
            <a:r>
              <a:rPr sz="1600" spc="9" dirty="0" smtClean="0">
                <a:latin typeface="Times New Roman"/>
                <a:cs typeface="Times New Roman"/>
              </a:rPr>
              <a:t>o</a:t>
            </a:r>
            <a:r>
              <a:rPr sz="1600" spc="-4" dirty="0" smtClean="0">
                <a:latin typeface="Times New Roman"/>
                <a:cs typeface="Times New Roman"/>
              </a:rPr>
              <a:t>t</a:t>
            </a:r>
            <a:r>
              <a:rPr sz="1600" spc="4" dirty="0" smtClean="0">
                <a:latin typeface="Times New Roman"/>
                <a:cs typeface="Times New Roman"/>
              </a:rPr>
              <a:t>t</a:t>
            </a:r>
            <a:r>
              <a:rPr sz="1600" spc="0" dirty="0" smtClean="0">
                <a:latin typeface="Times New Roman"/>
                <a:cs typeface="Times New Roman"/>
              </a:rPr>
              <a:t>om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68670" y="3652365"/>
            <a:ext cx="3006090" cy="2159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20">
              <a:lnSpc>
                <a:spcPts val="2550"/>
              </a:lnSpc>
              <a:spcBef>
                <a:spcPts val="127"/>
              </a:spcBef>
            </a:pPr>
            <a:r>
              <a:rPr sz="2400" spc="-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he b</a:t>
            </a:r>
            <a:r>
              <a:rPr sz="2400" spc="4" dirty="0" smtClean="0">
                <a:latin typeface="Times New Roman"/>
                <a:cs typeface="Times New Roman"/>
              </a:rPr>
              <a:t>ac</a:t>
            </a:r>
            <a:r>
              <a:rPr sz="2400" spc="0" dirty="0" smtClean="0">
                <a:latin typeface="Times New Roman"/>
                <a:cs typeface="Times New Roman"/>
              </a:rPr>
              <a:t>kground-</a:t>
            </a:r>
            <a:endParaRPr sz="2400">
              <a:latin typeface="Times New Roman"/>
              <a:cs typeface="Times New Roman"/>
            </a:endParaRPr>
          </a:p>
          <a:p>
            <a:pPr marL="12700" marR="371350">
              <a:lnSpc>
                <a:spcPct val="100041"/>
              </a:lnSpc>
            </a:pPr>
            <a:r>
              <a:rPr sz="2400" spc="4" dirty="0" smtClean="0">
                <a:latin typeface="Times New Roman"/>
                <a:cs typeface="Times New Roman"/>
              </a:rPr>
              <a:t>attac</a:t>
            </a:r>
            <a:r>
              <a:rPr sz="2400" spc="0" dirty="0" smtClean="0">
                <a:latin typeface="Times New Roman"/>
                <a:cs typeface="Times New Roman"/>
              </a:rPr>
              <a:t>h</a:t>
            </a:r>
            <a:r>
              <a:rPr sz="2400" spc="4" dirty="0" smtClean="0">
                <a:latin typeface="Times New Roman"/>
                <a:cs typeface="Times New Roman"/>
              </a:rPr>
              <a:t>me</a:t>
            </a:r>
            <a:r>
              <a:rPr sz="2400" spc="0" dirty="0" smtClean="0">
                <a:latin typeface="Times New Roman"/>
                <a:cs typeface="Times New Roman"/>
              </a:rPr>
              <a:t>nt prop</a:t>
            </a:r>
            <a:r>
              <a:rPr sz="2400" spc="4" dirty="0" smtClean="0">
                <a:latin typeface="Times New Roman"/>
                <a:cs typeface="Times New Roman"/>
              </a:rPr>
              <a:t>e</a:t>
            </a:r>
            <a:r>
              <a:rPr sz="2400" spc="9" dirty="0" smtClean="0">
                <a:latin typeface="Times New Roman"/>
                <a:cs typeface="Times New Roman"/>
              </a:rPr>
              <a:t>r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y f</a:t>
            </a:r>
            <a:r>
              <a:rPr sz="2400" spc="9" dirty="0" smtClean="0">
                <a:latin typeface="Times New Roman"/>
                <a:cs typeface="Times New Roman"/>
              </a:rPr>
              <a:t>i</a:t>
            </a:r>
            <a:r>
              <a:rPr sz="2400" spc="0" dirty="0" smtClean="0">
                <a:latin typeface="Times New Roman"/>
                <a:cs typeface="Times New Roman"/>
              </a:rPr>
              <a:t>x</a:t>
            </a:r>
            <a:r>
              <a:rPr sz="2400" spc="-4" dirty="0" smtClean="0"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s</a:t>
            </a:r>
            <a:r>
              <a:rPr sz="2400" spc="4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or </a:t>
            </a:r>
            <a:r>
              <a:rPr sz="2400" spc="4" dirty="0" smtClean="0">
                <a:latin typeface="Times New Roman"/>
                <a:cs typeface="Times New Roman"/>
              </a:rPr>
              <a:t>sc</a:t>
            </a:r>
            <a:r>
              <a:rPr sz="2400" spc="0" dirty="0" smtClean="0">
                <a:latin typeface="Times New Roman"/>
                <a:cs typeface="Times New Roman"/>
              </a:rPr>
              <a:t>ro</a:t>
            </a:r>
            <a:r>
              <a:rPr sz="2400" spc="4" dirty="0" smtClean="0">
                <a:latin typeface="Times New Roman"/>
                <a:cs typeface="Times New Roman"/>
              </a:rPr>
              <a:t>ll</a:t>
            </a:r>
            <a:r>
              <a:rPr sz="2400" spc="0" dirty="0" smtClean="0">
                <a:latin typeface="Times New Roman"/>
                <a:cs typeface="Times New Roman"/>
              </a:rPr>
              <a:t>s</a:t>
            </a:r>
            <a:r>
              <a:rPr sz="2400" spc="4" dirty="0" smtClean="0">
                <a:latin typeface="Times New Roman"/>
                <a:cs typeface="Times New Roman"/>
              </a:rPr>
              <a:t> a</a:t>
            </a:r>
            <a:r>
              <a:rPr sz="2400" spc="0" dirty="0" smtClean="0">
                <a:latin typeface="Times New Roman"/>
                <a:cs typeface="Times New Roman"/>
              </a:rPr>
              <a:t>n </a:t>
            </a:r>
            <a:r>
              <a:rPr sz="2400" spc="4" dirty="0" smtClean="0">
                <a:latin typeface="Times New Roman"/>
                <a:cs typeface="Times New Roman"/>
              </a:rPr>
              <a:t>ima</a:t>
            </a:r>
            <a:r>
              <a:rPr sz="2400" spc="0" dirty="0" smtClean="0">
                <a:latin typeface="Times New Roman"/>
                <a:cs typeface="Times New Roman"/>
              </a:rPr>
              <a:t>ge </a:t>
            </a:r>
            <a:r>
              <a:rPr sz="2400" spc="4" dirty="0" smtClean="0">
                <a:latin typeface="Times New Roman"/>
                <a:cs typeface="Times New Roman"/>
              </a:rPr>
              <a:t>i</a:t>
            </a:r>
            <a:r>
              <a:rPr sz="2400" spc="0" dirty="0" smtClean="0">
                <a:latin typeface="Times New Roman"/>
                <a:cs typeface="Times New Roman"/>
              </a:rPr>
              <a:t>n 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he b</a:t>
            </a:r>
            <a:r>
              <a:rPr sz="2400" spc="9" dirty="0" smtClean="0">
                <a:latin typeface="Times New Roman"/>
                <a:cs typeface="Times New Roman"/>
              </a:rPr>
              <a:t>r</a:t>
            </a:r>
            <a:r>
              <a:rPr sz="2400" spc="0" dirty="0" smtClean="0">
                <a:latin typeface="Times New Roman"/>
                <a:cs typeface="Times New Roman"/>
              </a:rPr>
              <a:t>o</a:t>
            </a:r>
            <a:r>
              <a:rPr sz="2400" spc="-9" dirty="0" smtClean="0">
                <a:latin typeface="Times New Roman"/>
                <a:cs typeface="Times New Roman"/>
              </a:rPr>
              <a:t>w</a:t>
            </a:r>
            <a:r>
              <a:rPr sz="2400" spc="4" dirty="0" smtClean="0">
                <a:latin typeface="Times New Roman"/>
                <a:cs typeface="Times New Roman"/>
              </a:rPr>
              <a:t>se</a:t>
            </a:r>
            <a:r>
              <a:rPr sz="2400" spc="0" dirty="0" smtClean="0">
                <a:latin typeface="Times New Roman"/>
                <a:cs typeface="Times New Roman"/>
              </a:rPr>
              <a:t>r </a:t>
            </a:r>
            <a:r>
              <a:rPr sz="2400" spc="-4" dirty="0" smtClean="0">
                <a:latin typeface="Times New Roman"/>
                <a:cs typeface="Times New Roman"/>
              </a:rPr>
              <a:t>w</a:t>
            </a:r>
            <a:r>
              <a:rPr sz="2400" spc="4" dirty="0" smtClean="0">
                <a:latin typeface="Times New Roman"/>
                <a:cs typeface="Times New Roman"/>
              </a:rPr>
              <a:t>i</a:t>
            </a:r>
            <a:r>
              <a:rPr sz="2400" spc="0" dirty="0" smtClean="0">
                <a:latin typeface="Times New Roman"/>
                <a:cs typeface="Times New Roman"/>
              </a:rPr>
              <a:t>ndo</a:t>
            </a:r>
            <a:r>
              <a:rPr sz="2400" spc="-4" dirty="0" smtClean="0">
                <a:latin typeface="Times New Roman"/>
                <a:cs typeface="Times New Roman"/>
              </a:rPr>
              <a:t>w</a:t>
            </a:r>
            <a:r>
              <a:rPr sz="2400" spc="0" dirty="0" smtClean="0">
                <a:latin typeface="Times New Roman"/>
                <a:cs typeface="Times New Roman"/>
              </a:rPr>
              <a:t>. </a:t>
            </a:r>
            <a:r>
              <a:rPr sz="2400" spc="-4" dirty="0" smtClean="0">
                <a:latin typeface="Times New Roman"/>
                <a:cs typeface="Times New Roman"/>
              </a:rPr>
              <a:t>Va</a:t>
            </a:r>
            <a:r>
              <a:rPr sz="2400" spc="9" dirty="0" smtClean="0">
                <a:latin typeface="Times New Roman"/>
                <a:cs typeface="Times New Roman"/>
              </a:rPr>
              <a:t>l</a:t>
            </a:r>
            <a:r>
              <a:rPr sz="2400" spc="-9" dirty="0" smtClean="0">
                <a:latin typeface="Times New Roman"/>
                <a:cs typeface="Times New Roman"/>
              </a:rPr>
              <a:t>u</a:t>
            </a:r>
            <a:r>
              <a:rPr sz="2400" spc="4" dirty="0" smtClean="0"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sz="2400" spc="4" dirty="0" smtClean="0">
                <a:latin typeface="Times New Roman"/>
                <a:cs typeface="Times New Roman"/>
              </a:rPr>
              <a:t>i</a:t>
            </a:r>
            <a:r>
              <a:rPr sz="2400" spc="0" dirty="0" smtClean="0">
                <a:latin typeface="Times New Roman"/>
                <a:cs typeface="Times New Roman"/>
              </a:rPr>
              <a:t>n</a:t>
            </a:r>
            <a:r>
              <a:rPr sz="2400" spc="4" dirty="0" smtClean="0">
                <a:latin typeface="Times New Roman"/>
                <a:cs typeface="Times New Roman"/>
              </a:rPr>
              <a:t>cl</a:t>
            </a:r>
            <a:r>
              <a:rPr sz="2400" spc="0" dirty="0" smtClean="0">
                <a:latin typeface="Times New Roman"/>
                <a:cs typeface="Times New Roman"/>
              </a:rPr>
              <a:t>ude </a:t>
            </a:r>
            <a:r>
              <a:rPr sz="2400" i="1" spc="4" dirty="0" smtClean="0">
                <a:latin typeface="Times New Roman"/>
                <a:cs typeface="Times New Roman"/>
              </a:rPr>
              <a:t>fixe</a:t>
            </a:r>
            <a:r>
              <a:rPr sz="2400" i="1" spc="0" dirty="0" smtClean="0">
                <a:latin typeface="Times New Roman"/>
                <a:cs typeface="Times New Roman"/>
              </a:rPr>
              <a:t>d </a:t>
            </a:r>
            <a:r>
              <a:rPr sz="2400" spc="4" dirty="0" smtClean="0">
                <a:latin typeface="Times New Roman"/>
                <a:cs typeface="Times New Roman"/>
              </a:rPr>
              <a:t>a</a:t>
            </a:r>
            <a:r>
              <a:rPr sz="2400" spc="0" dirty="0" smtClean="0">
                <a:latin typeface="Times New Roman"/>
                <a:cs typeface="Times New Roman"/>
              </a:rPr>
              <a:t>nd </a:t>
            </a:r>
            <a:r>
              <a:rPr sz="2400" i="1" spc="-4" dirty="0" smtClean="0">
                <a:latin typeface="Times New Roman"/>
                <a:cs typeface="Times New Roman"/>
              </a:rPr>
              <a:t>s</a:t>
            </a:r>
            <a:r>
              <a:rPr sz="2400" i="1" spc="4" dirty="0" smtClean="0">
                <a:latin typeface="Times New Roman"/>
                <a:cs typeface="Times New Roman"/>
              </a:rPr>
              <a:t>cr</a:t>
            </a:r>
            <a:r>
              <a:rPr sz="2400" i="1" spc="0" dirty="0" smtClean="0">
                <a:latin typeface="Times New Roman"/>
                <a:cs typeface="Times New Roman"/>
              </a:rPr>
              <a:t>o</a:t>
            </a:r>
            <a:r>
              <a:rPr sz="2400" i="1" spc="4" dirty="0" smtClean="0">
                <a:latin typeface="Times New Roman"/>
                <a:cs typeface="Times New Roman"/>
              </a:rPr>
              <a:t>l</a:t>
            </a:r>
            <a:r>
              <a:rPr sz="2400" i="1" spc="0" dirty="0" smtClean="0">
                <a:latin typeface="Times New Roman"/>
                <a:cs typeface="Times New Roman"/>
              </a:rPr>
              <a:t>l</a:t>
            </a:r>
            <a:r>
              <a:rPr sz="2400" spc="0" dirty="0" smtClean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4400" y="3965848"/>
            <a:ext cx="362596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spc="0" baseline="4904" dirty="0" smtClean="0">
                <a:latin typeface="Courier New"/>
                <a:cs typeface="Courier New"/>
              </a:rPr>
              <a:t>background-position: right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17720" y="3965848"/>
            <a:ext cx="60841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spc="0" baseline="4904" dirty="0" smtClean="0">
                <a:latin typeface="Courier New"/>
                <a:cs typeface="Courier New"/>
              </a:rPr>
              <a:t>top;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4400" y="4240168"/>
            <a:ext cx="417466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spc="0" baseline="4904" dirty="0" smtClean="0">
                <a:latin typeface="Courier New"/>
                <a:cs typeface="Courier New"/>
              </a:rPr>
              <a:t>/*can also use number values*/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14400" y="4804048"/>
            <a:ext cx="4311672" cy="528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spc="0" baseline="4904" dirty="0" smtClean="0">
                <a:latin typeface="Courier New"/>
                <a:cs typeface="Courier New"/>
              </a:rPr>
              <a:t>background-attachment: fixed; /</a:t>
            </a:r>
            <a:endParaRPr sz="1800">
              <a:latin typeface="Courier New"/>
              <a:cs typeface="Courier New"/>
            </a:endParaRPr>
          </a:p>
          <a:p>
            <a:pPr marL="12700" marR="34289">
              <a:lnSpc>
                <a:spcPct val="94401"/>
              </a:lnSpc>
              <a:spcBef>
                <a:spcPts val="21"/>
              </a:spcBef>
            </a:pPr>
            <a:r>
              <a:rPr sz="1800" spc="0" dirty="0" smtClean="0">
                <a:latin typeface="Courier New"/>
                <a:cs typeface="Courier New"/>
              </a:rPr>
              <a:t>*can also use ‘scroll’*/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40740" y="450778"/>
            <a:ext cx="5159010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0"/>
              </a:lnSpc>
              <a:spcBef>
                <a:spcPts val="229"/>
              </a:spcBef>
            </a:pP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T</a:t>
            </a:r>
            <a:r>
              <a:rPr sz="4400" spc="9" dirty="0" smtClean="0">
                <a:solidFill>
                  <a:srgbClr val="732016"/>
                </a:solidFill>
                <a:latin typeface="Times New Roman"/>
                <a:cs typeface="Times New Roman"/>
              </a:rPr>
              <a:t>h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e </a:t>
            </a:r>
            <a:r>
              <a:rPr sz="4400" spc="-4" dirty="0" smtClean="0">
                <a:solidFill>
                  <a:srgbClr val="732016"/>
                </a:solidFill>
                <a:latin typeface="Times New Roman"/>
                <a:cs typeface="Times New Roman"/>
              </a:rPr>
              <a:t>P</a:t>
            </a:r>
            <a:r>
              <a:rPr sz="4400" spc="9" dirty="0" smtClean="0">
                <a:solidFill>
                  <a:srgbClr val="732016"/>
                </a:solidFill>
                <a:latin typeface="Times New Roman"/>
                <a:cs typeface="Times New Roman"/>
              </a:rPr>
              <a:t>o</a:t>
            </a:r>
            <a:r>
              <a:rPr sz="4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we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r </a:t>
            </a:r>
            <a:r>
              <a:rPr sz="4400" spc="9" dirty="0" smtClean="0">
                <a:solidFill>
                  <a:srgbClr val="732016"/>
                </a:solidFill>
                <a:latin typeface="Times New Roman"/>
                <a:cs typeface="Times New Roman"/>
              </a:rPr>
              <a:t>o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f </a:t>
            </a:r>
            <a:r>
              <a:rPr sz="4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Ca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s</a:t>
            </a:r>
            <a:r>
              <a:rPr sz="4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ca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de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9469" y="1608935"/>
            <a:ext cx="7828026" cy="695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20">
              <a:lnSpc>
                <a:spcPts val="2550"/>
              </a:lnSpc>
              <a:spcBef>
                <a:spcPts val="127"/>
              </a:spcBef>
            </a:pPr>
            <a:r>
              <a:rPr sz="2400" spc="4" dirty="0" smtClean="0">
                <a:latin typeface="Times New Roman"/>
                <a:cs typeface="Times New Roman"/>
              </a:rPr>
              <a:t>W</a:t>
            </a:r>
            <a:r>
              <a:rPr sz="2400" spc="0" dirty="0" smtClean="0">
                <a:latin typeface="Times New Roman"/>
                <a:cs typeface="Times New Roman"/>
              </a:rPr>
              <a:t>h</a:t>
            </a:r>
            <a:r>
              <a:rPr sz="2400" spc="4" dirty="0" smtClean="0"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n </a:t>
            </a:r>
            <a:r>
              <a:rPr sz="2400" spc="4" dirty="0" smtClean="0">
                <a:latin typeface="Times New Roman"/>
                <a:cs typeface="Times New Roman"/>
              </a:rPr>
              <a:t>m</a:t>
            </a:r>
            <a:r>
              <a:rPr sz="2400" spc="0" dirty="0" smtClean="0">
                <a:latin typeface="Times New Roman"/>
                <a:cs typeface="Times New Roman"/>
              </a:rPr>
              <a:t>u</a:t>
            </a:r>
            <a:r>
              <a:rPr sz="2400" spc="4" dirty="0" smtClean="0">
                <a:latin typeface="Times New Roman"/>
                <a:cs typeface="Times New Roman"/>
              </a:rPr>
              <a:t>lti</a:t>
            </a:r>
            <a:r>
              <a:rPr sz="2400" spc="0" dirty="0" smtClean="0">
                <a:latin typeface="Times New Roman"/>
                <a:cs typeface="Times New Roman"/>
              </a:rPr>
              <a:t>p</a:t>
            </a:r>
            <a:r>
              <a:rPr sz="2400" spc="9" dirty="0" smtClean="0">
                <a:latin typeface="Times New Roman"/>
                <a:cs typeface="Times New Roman"/>
              </a:rPr>
              <a:t>l</a:t>
            </a:r>
            <a:r>
              <a:rPr sz="2400" spc="0" dirty="0" smtClean="0">
                <a:latin typeface="Times New Roman"/>
                <a:cs typeface="Times New Roman"/>
              </a:rPr>
              <a:t>e </a:t>
            </a:r>
            <a:r>
              <a:rPr sz="2400" spc="4" dirty="0" smtClean="0">
                <a:latin typeface="Times New Roman"/>
                <a:cs typeface="Times New Roman"/>
              </a:rPr>
              <a:t>st</a:t>
            </a:r>
            <a:r>
              <a:rPr sz="2400" spc="0" dirty="0" smtClean="0">
                <a:latin typeface="Times New Roman"/>
                <a:cs typeface="Times New Roman"/>
              </a:rPr>
              <a:t>y</a:t>
            </a:r>
            <a:r>
              <a:rPr sz="2400" spc="4" dirty="0" smtClean="0">
                <a:latin typeface="Times New Roman"/>
                <a:cs typeface="Times New Roman"/>
              </a:rPr>
              <a:t>le</a:t>
            </a:r>
            <a:r>
              <a:rPr sz="2400" spc="0" dirty="0" smtClean="0">
                <a:latin typeface="Times New Roman"/>
                <a:cs typeface="Times New Roman"/>
              </a:rPr>
              <a:t>s</a:t>
            </a:r>
            <a:r>
              <a:rPr sz="2400" spc="4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or </a:t>
            </a:r>
            <a:r>
              <a:rPr sz="2400" spc="4" dirty="0" smtClean="0">
                <a:latin typeface="Times New Roman"/>
                <a:cs typeface="Times New Roman"/>
              </a:rPr>
              <a:t>st</a:t>
            </a:r>
            <a:r>
              <a:rPr sz="2400" spc="0" dirty="0" smtClean="0">
                <a:latin typeface="Times New Roman"/>
                <a:cs typeface="Times New Roman"/>
              </a:rPr>
              <a:t>y</a:t>
            </a:r>
            <a:r>
              <a:rPr sz="2400" spc="4" dirty="0" smtClean="0">
                <a:latin typeface="Times New Roman"/>
                <a:cs typeface="Times New Roman"/>
              </a:rPr>
              <a:t>l</a:t>
            </a:r>
            <a:r>
              <a:rPr sz="2400" spc="0" dirty="0" smtClean="0">
                <a:latin typeface="Times New Roman"/>
                <a:cs typeface="Times New Roman"/>
              </a:rPr>
              <a:t>e </a:t>
            </a:r>
            <a:r>
              <a:rPr sz="2400" spc="4" dirty="0" smtClean="0">
                <a:latin typeface="Times New Roman"/>
                <a:cs typeface="Times New Roman"/>
              </a:rPr>
              <a:t>s</a:t>
            </a:r>
            <a:r>
              <a:rPr sz="2400" spc="0" dirty="0" smtClean="0">
                <a:latin typeface="Times New Roman"/>
                <a:cs typeface="Times New Roman"/>
              </a:rPr>
              <a:t>h</a:t>
            </a:r>
            <a:r>
              <a:rPr sz="2400" spc="-4" dirty="0" smtClean="0">
                <a:latin typeface="Times New Roman"/>
                <a:cs typeface="Times New Roman"/>
              </a:rPr>
              <a:t>e</a:t>
            </a:r>
            <a:r>
              <a:rPr sz="2400" spc="4" dirty="0" smtClean="0">
                <a:latin typeface="Times New Roman"/>
                <a:cs typeface="Times New Roman"/>
              </a:rPr>
              <a:t>et</a:t>
            </a:r>
            <a:r>
              <a:rPr sz="2400" spc="0" dirty="0" smtClean="0">
                <a:latin typeface="Times New Roman"/>
                <a:cs typeface="Times New Roman"/>
              </a:rPr>
              <a:t>s</a:t>
            </a:r>
            <a:r>
              <a:rPr sz="2400" spc="4" dirty="0" smtClean="0">
                <a:latin typeface="Times New Roman"/>
                <a:cs typeface="Times New Roman"/>
              </a:rPr>
              <a:t> a</a:t>
            </a:r>
            <a:r>
              <a:rPr sz="2400" spc="0" dirty="0" smtClean="0">
                <a:latin typeface="Times New Roman"/>
                <a:cs typeface="Times New Roman"/>
              </a:rPr>
              <a:t>re u</a:t>
            </a:r>
            <a:r>
              <a:rPr sz="2400" spc="-4" dirty="0" smtClean="0">
                <a:latin typeface="Times New Roman"/>
                <a:cs typeface="Times New Roman"/>
              </a:rPr>
              <a:t>s</a:t>
            </a:r>
            <a:r>
              <a:rPr sz="2400" spc="4" dirty="0" smtClean="0"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d, </a:t>
            </a:r>
            <a:r>
              <a:rPr sz="2400" spc="9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h</a:t>
            </a:r>
            <a:r>
              <a:rPr sz="2400" spc="-4" dirty="0" smtClean="0"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y </a:t>
            </a:r>
            <a:r>
              <a:rPr sz="2400" spc="4" dirty="0" smtClean="0">
                <a:latin typeface="Times New Roman"/>
                <a:cs typeface="Times New Roman"/>
              </a:rPr>
              <a:t>sta</a:t>
            </a:r>
            <a:r>
              <a:rPr sz="2400" spc="0" dirty="0" smtClean="0">
                <a:latin typeface="Times New Roman"/>
                <a:cs typeface="Times New Roman"/>
              </a:rPr>
              <a:t>rt </a:t>
            </a:r>
            <a:r>
              <a:rPr sz="2400" spc="9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o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sz="2400" spc="4" dirty="0" smtClean="0">
                <a:latin typeface="Times New Roman"/>
                <a:cs typeface="Times New Roman"/>
              </a:rPr>
              <a:t>ca</a:t>
            </a:r>
            <a:r>
              <a:rPr sz="2400" spc="-4" dirty="0" smtClean="0">
                <a:latin typeface="Times New Roman"/>
                <a:cs typeface="Times New Roman"/>
              </a:rPr>
              <a:t>s</a:t>
            </a:r>
            <a:r>
              <a:rPr sz="2400" spc="4" dirty="0" smtClean="0">
                <a:latin typeface="Times New Roman"/>
                <a:cs typeface="Times New Roman"/>
              </a:rPr>
              <a:t>ca</a:t>
            </a:r>
            <a:r>
              <a:rPr sz="2400" spc="0" dirty="0" smtClean="0">
                <a:latin typeface="Times New Roman"/>
                <a:cs typeface="Times New Roman"/>
              </a:rPr>
              <a:t>de </a:t>
            </a:r>
            <a:r>
              <a:rPr sz="2400" spc="-4" dirty="0" smtClean="0">
                <a:latin typeface="Times New Roman"/>
                <a:cs typeface="Times New Roman"/>
              </a:rPr>
              <a:t>a</a:t>
            </a:r>
            <a:r>
              <a:rPr sz="2400" spc="0" dirty="0" smtClean="0">
                <a:latin typeface="Times New Roman"/>
                <a:cs typeface="Times New Roman"/>
              </a:rPr>
              <a:t>nd </a:t>
            </a:r>
            <a:r>
              <a:rPr sz="2400" spc="4" dirty="0" smtClean="0">
                <a:latin typeface="Times New Roman"/>
                <a:cs typeface="Times New Roman"/>
              </a:rPr>
              <a:t>s</a:t>
            </a:r>
            <a:r>
              <a:rPr sz="2400" spc="0" dirty="0" smtClean="0">
                <a:latin typeface="Times New Roman"/>
                <a:cs typeface="Times New Roman"/>
              </a:rPr>
              <a:t>o</a:t>
            </a:r>
            <a:r>
              <a:rPr sz="2400" spc="4" dirty="0" smtClean="0">
                <a:latin typeface="Times New Roman"/>
                <a:cs typeface="Times New Roman"/>
              </a:rPr>
              <a:t>metime</a:t>
            </a:r>
            <a:r>
              <a:rPr sz="2400" spc="0" dirty="0" smtClean="0">
                <a:latin typeface="Times New Roman"/>
                <a:cs typeface="Times New Roman"/>
              </a:rPr>
              <a:t>s</a:t>
            </a:r>
            <a:r>
              <a:rPr sz="2400" spc="4" dirty="0" smtClean="0">
                <a:latin typeface="Times New Roman"/>
                <a:cs typeface="Times New Roman"/>
              </a:rPr>
              <a:t> c</a:t>
            </a:r>
            <a:r>
              <a:rPr sz="2400" spc="0" dirty="0" smtClean="0">
                <a:latin typeface="Times New Roman"/>
                <a:cs typeface="Times New Roman"/>
              </a:rPr>
              <a:t>o</a:t>
            </a:r>
            <a:r>
              <a:rPr sz="2400" spc="4" dirty="0" smtClean="0">
                <a:latin typeface="Times New Roman"/>
                <a:cs typeface="Times New Roman"/>
              </a:rPr>
              <a:t>m</a:t>
            </a:r>
            <a:r>
              <a:rPr sz="2400" spc="0" dirty="0" smtClean="0">
                <a:latin typeface="Times New Roman"/>
                <a:cs typeface="Times New Roman"/>
              </a:rPr>
              <a:t>p</a:t>
            </a:r>
            <a:r>
              <a:rPr sz="2400" spc="4" dirty="0" smtClean="0">
                <a:latin typeface="Times New Roman"/>
                <a:cs typeface="Times New Roman"/>
              </a:rPr>
              <a:t>et</a:t>
            </a:r>
            <a:r>
              <a:rPr sz="2400" spc="0" dirty="0" smtClean="0">
                <a:latin typeface="Times New Roman"/>
                <a:cs typeface="Times New Roman"/>
              </a:rPr>
              <a:t>e </a:t>
            </a:r>
            <a:r>
              <a:rPr sz="2400" spc="-4" dirty="0" smtClean="0">
                <a:latin typeface="Times New Roman"/>
                <a:cs typeface="Times New Roman"/>
              </a:rPr>
              <a:t>w</a:t>
            </a:r>
            <a:r>
              <a:rPr sz="2400" spc="4" dirty="0" smtClean="0">
                <a:latin typeface="Times New Roman"/>
                <a:cs typeface="Times New Roman"/>
              </a:rPr>
              <a:t>it</a:t>
            </a:r>
            <a:r>
              <a:rPr sz="2400" spc="0" dirty="0" smtClean="0">
                <a:latin typeface="Times New Roman"/>
                <a:cs typeface="Times New Roman"/>
              </a:rPr>
              <a:t>h one </a:t>
            </a:r>
            <a:r>
              <a:rPr sz="2400" spc="4" dirty="0" smtClean="0">
                <a:latin typeface="Times New Roman"/>
                <a:cs typeface="Times New Roman"/>
              </a:rPr>
              <a:t>a</a:t>
            </a:r>
            <a:r>
              <a:rPr sz="2400" spc="0" dirty="0" smtClean="0">
                <a:latin typeface="Times New Roman"/>
                <a:cs typeface="Times New Roman"/>
              </a:rPr>
              <a:t>n</a:t>
            </a:r>
            <a:r>
              <a:rPr sz="2400" spc="-9" dirty="0" smtClean="0">
                <a:latin typeface="Times New Roman"/>
                <a:cs typeface="Times New Roman"/>
              </a:rPr>
              <a:t>o</a:t>
            </a:r>
            <a:r>
              <a:rPr sz="2400" spc="9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h</a:t>
            </a:r>
            <a:r>
              <a:rPr sz="2400" spc="4" dirty="0" smtClean="0"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r due 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o C</a:t>
            </a:r>
            <a:r>
              <a:rPr sz="2400" spc="-4" dirty="0" smtClean="0">
                <a:latin typeface="Times New Roman"/>
                <a:cs typeface="Times New Roman"/>
              </a:rPr>
              <a:t>SS</a:t>
            </a:r>
            <a:r>
              <a:rPr sz="2400" spc="0" dirty="0" smtClean="0">
                <a:latin typeface="Times New Roman"/>
                <a:cs typeface="Times New Roman"/>
              </a:rPr>
              <a:t>’s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9469" y="2340455"/>
            <a:ext cx="7102246" cy="695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4" dirty="0" smtClean="0">
                <a:latin typeface="Times New Roman"/>
                <a:cs typeface="Times New Roman"/>
              </a:rPr>
              <a:t>i</a:t>
            </a:r>
            <a:r>
              <a:rPr sz="2400" spc="0" dirty="0" smtClean="0">
                <a:latin typeface="Times New Roman"/>
                <a:cs typeface="Times New Roman"/>
              </a:rPr>
              <a:t>nh</a:t>
            </a:r>
            <a:r>
              <a:rPr sz="2400" spc="4" dirty="0" smtClean="0"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r</a:t>
            </a:r>
            <a:r>
              <a:rPr sz="2400" spc="9" dirty="0" smtClean="0">
                <a:latin typeface="Times New Roman"/>
                <a:cs typeface="Times New Roman"/>
              </a:rPr>
              <a:t>i</a:t>
            </a:r>
            <a:r>
              <a:rPr sz="2400" spc="4" dirty="0" smtClean="0">
                <a:latin typeface="Times New Roman"/>
                <a:cs typeface="Times New Roman"/>
              </a:rPr>
              <a:t>ta</a:t>
            </a:r>
            <a:r>
              <a:rPr sz="2400" spc="-9" dirty="0" smtClean="0">
                <a:latin typeface="Times New Roman"/>
                <a:cs typeface="Times New Roman"/>
              </a:rPr>
              <a:t>n</a:t>
            </a:r>
            <a:r>
              <a:rPr sz="2400" spc="4" dirty="0" smtClean="0">
                <a:latin typeface="Times New Roman"/>
                <a:cs typeface="Times New Roman"/>
              </a:rPr>
              <a:t>c</a:t>
            </a:r>
            <a:r>
              <a:rPr sz="2400" spc="0" dirty="0" smtClean="0">
                <a:latin typeface="Times New Roman"/>
                <a:cs typeface="Times New Roman"/>
              </a:rPr>
              <a:t>e </a:t>
            </a:r>
            <a:r>
              <a:rPr sz="2400" spc="9" dirty="0" smtClean="0">
                <a:latin typeface="Times New Roman"/>
                <a:cs typeface="Times New Roman"/>
              </a:rPr>
              <a:t>f</a:t>
            </a:r>
            <a:r>
              <a:rPr sz="2400" spc="-4" dirty="0" smtClean="0">
                <a:latin typeface="Times New Roman"/>
                <a:cs typeface="Times New Roman"/>
              </a:rPr>
              <a:t>e</a:t>
            </a:r>
            <a:r>
              <a:rPr sz="2400" spc="4" dirty="0" smtClean="0">
                <a:latin typeface="Times New Roman"/>
                <a:cs typeface="Times New Roman"/>
              </a:rPr>
              <a:t>at</a:t>
            </a:r>
            <a:r>
              <a:rPr sz="2400" spc="0" dirty="0" smtClean="0">
                <a:latin typeface="Times New Roman"/>
                <a:cs typeface="Times New Roman"/>
              </a:rPr>
              <a:t>u</a:t>
            </a:r>
            <a:r>
              <a:rPr sz="2400" spc="9" dirty="0" smtClean="0">
                <a:latin typeface="Times New Roman"/>
                <a:cs typeface="Times New Roman"/>
              </a:rPr>
              <a:t>r</a:t>
            </a:r>
            <a:r>
              <a:rPr sz="2400" spc="4" dirty="0" smtClean="0"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. </a:t>
            </a:r>
            <a:r>
              <a:rPr sz="2400" spc="-9" dirty="0" smtClean="0">
                <a:latin typeface="Times New Roman"/>
                <a:cs typeface="Times New Roman"/>
              </a:rPr>
              <a:t>A</a:t>
            </a:r>
            <a:r>
              <a:rPr sz="2400" spc="0" dirty="0" smtClean="0">
                <a:latin typeface="Times New Roman"/>
                <a:cs typeface="Times New Roman"/>
              </a:rPr>
              <a:t>ny </a:t>
            </a:r>
            <a:r>
              <a:rPr sz="2400" spc="9" dirty="0" smtClean="0">
                <a:latin typeface="Times New Roman"/>
                <a:cs typeface="Times New Roman"/>
              </a:rPr>
              <a:t>t</a:t>
            </a:r>
            <a:r>
              <a:rPr sz="2400" spc="-4" dirty="0" smtClean="0">
                <a:latin typeface="Times New Roman"/>
                <a:cs typeface="Times New Roman"/>
              </a:rPr>
              <a:t>a</a:t>
            </a:r>
            <a:r>
              <a:rPr sz="2400" spc="0" dirty="0" smtClean="0">
                <a:latin typeface="Times New Roman"/>
                <a:cs typeface="Times New Roman"/>
              </a:rPr>
              <a:t>g on </a:t>
            </a:r>
            <a:r>
              <a:rPr sz="2400" spc="9" dirty="0" smtClean="0">
                <a:latin typeface="Times New Roman"/>
                <a:cs typeface="Times New Roman"/>
              </a:rPr>
              <a:t>t</a:t>
            </a:r>
            <a:r>
              <a:rPr sz="2400" spc="-9" dirty="0" smtClean="0">
                <a:latin typeface="Times New Roman"/>
                <a:cs typeface="Times New Roman"/>
              </a:rPr>
              <a:t>h</a:t>
            </a:r>
            <a:r>
              <a:rPr sz="2400" spc="0" dirty="0" smtClean="0">
                <a:latin typeface="Times New Roman"/>
                <a:cs typeface="Times New Roman"/>
              </a:rPr>
              <a:t>e p</a:t>
            </a:r>
            <a:r>
              <a:rPr sz="2400" spc="4" dirty="0" smtClean="0">
                <a:latin typeface="Times New Roman"/>
                <a:cs typeface="Times New Roman"/>
              </a:rPr>
              <a:t>a</a:t>
            </a:r>
            <a:r>
              <a:rPr sz="2400" spc="0" dirty="0" smtClean="0">
                <a:latin typeface="Times New Roman"/>
                <a:cs typeface="Times New Roman"/>
              </a:rPr>
              <a:t>ge </a:t>
            </a:r>
            <a:r>
              <a:rPr sz="2400" spc="4" dirty="0" smtClean="0">
                <a:latin typeface="Times New Roman"/>
                <a:cs typeface="Times New Roman"/>
              </a:rPr>
              <a:t>c</a:t>
            </a:r>
            <a:r>
              <a:rPr sz="2400" spc="0" dirty="0" smtClean="0">
                <a:latin typeface="Times New Roman"/>
                <a:cs typeface="Times New Roman"/>
              </a:rPr>
              <a:t>ou</a:t>
            </a:r>
            <a:r>
              <a:rPr sz="2400" spc="4" dirty="0" smtClean="0">
                <a:latin typeface="Times New Roman"/>
                <a:cs typeface="Times New Roman"/>
              </a:rPr>
              <a:t>l</a:t>
            </a:r>
            <a:r>
              <a:rPr sz="2400" spc="0" dirty="0" smtClean="0">
                <a:latin typeface="Times New Roman"/>
                <a:cs typeface="Times New Roman"/>
              </a:rPr>
              <a:t>d po</a:t>
            </a:r>
            <a:r>
              <a:rPr sz="2400" spc="4" dirty="0" smtClean="0">
                <a:latin typeface="Times New Roman"/>
                <a:cs typeface="Times New Roman"/>
              </a:rPr>
              <a:t>te</a:t>
            </a:r>
            <a:r>
              <a:rPr sz="2400" spc="0" dirty="0" smtClean="0">
                <a:latin typeface="Times New Roman"/>
                <a:cs typeface="Times New Roman"/>
              </a:rPr>
              <a:t>n</a:t>
            </a:r>
            <a:r>
              <a:rPr sz="2400" spc="4" dirty="0" smtClean="0">
                <a:latin typeface="Times New Roman"/>
                <a:cs typeface="Times New Roman"/>
              </a:rPr>
              <a:t>tial</a:t>
            </a:r>
            <a:r>
              <a:rPr sz="2400" spc="9" dirty="0" smtClean="0">
                <a:latin typeface="Times New Roman"/>
                <a:cs typeface="Times New Roman"/>
              </a:rPr>
              <a:t>l</a:t>
            </a:r>
            <a:r>
              <a:rPr sz="2400" spc="0" dirty="0" smtClean="0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  <a:p>
            <a:pPr marL="12700" marR="45720">
              <a:lnSpc>
                <a:spcPct val="95825"/>
              </a:lnSpc>
            </a:pPr>
            <a:r>
              <a:rPr sz="2400" spc="4" dirty="0" smtClean="0">
                <a:latin typeface="Times New Roman"/>
                <a:cs typeface="Times New Roman"/>
              </a:rPr>
              <a:t>a</a:t>
            </a:r>
            <a:r>
              <a:rPr sz="2400" spc="0" dirty="0" smtClean="0">
                <a:latin typeface="Times New Roman"/>
                <a:cs typeface="Times New Roman"/>
              </a:rPr>
              <a:t>f</a:t>
            </a:r>
            <a:r>
              <a:rPr sz="2400" spc="9" dirty="0" smtClean="0">
                <a:latin typeface="Times New Roman"/>
                <a:cs typeface="Times New Roman"/>
              </a:rPr>
              <a:t>f</a:t>
            </a:r>
            <a:r>
              <a:rPr sz="2400" spc="-4" dirty="0" smtClean="0">
                <a:latin typeface="Times New Roman"/>
                <a:cs typeface="Times New Roman"/>
              </a:rPr>
              <a:t>e</a:t>
            </a:r>
            <a:r>
              <a:rPr sz="2400" spc="4" dirty="0" smtClean="0">
                <a:latin typeface="Times New Roman"/>
                <a:cs typeface="Times New Roman"/>
              </a:rPr>
              <a:t>cte</a:t>
            </a:r>
            <a:r>
              <a:rPr sz="2400" spc="0" dirty="0" smtClean="0">
                <a:latin typeface="Times New Roman"/>
                <a:cs typeface="Times New Roman"/>
              </a:rPr>
              <a:t>d by </a:t>
            </a:r>
            <a:r>
              <a:rPr sz="2400" spc="4" dirty="0" smtClean="0">
                <a:latin typeface="Times New Roman"/>
                <a:cs typeface="Times New Roman"/>
              </a:rPr>
              <a:t>a</a:t>
            </a:r>
            <a:r>
              <a:rPr sz="2400" spc="0" dirty="0" smtClean="0">
                <a:latin typeface="Times New Roman"/>
                <a:cs typeface="Times New Roman"/>
              </a:rPr>
              <a:t>ny of </a:t>
            </a:r>
            <a:r>
              <a:rPr sz="2400" spc="9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he </a:t>
            </a:r>
            <a:r>
              <a:rPr sz="2400" spc="4" dirty="0" smtClean="0">
                <a:latin typeface="Times New Roman"/>
                <a:cs typeface="Times New Roman"/>
              </a:rPr>
              <a:t>ta</a:t>
            </a:r>
            <a:r>
              <a:rPr sz="2400" spc="0" dirty="0" smtClean="0">
                <a:latin typeface="Times New Roman"/>
                <a:cs typeface="Times New Roman"/>
              </a:rPr>
              <a:t>gs</a:t>
            </a:r>
            <a:r>
              <a:rPr sz="2400" spc="4" dirty="0" smtClean="0">
                <a:latin typeface="Times New Roman"/>
                <a:cs typeface="Times New Roman"/>
              </a:rPr>
              <a:t> s</a:t>
            </a:r>
            <a:r>
              <a:rPr sz="2400" spc="0" dirty="0" smtClean="0">
                <a:latin typeface="Times New Roman"/>
                <a:cs typeface="Times New Roman"/>
              </a:rPr>
              <a:t>urround</a:t>
            </a:r>
            <a:r>
              <a:rPr sz="2400" spc="4" dirty="0" smtClean="0"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d by </a:t>
            </a:r>
            <a:r>
              <a:rPr sz="2400" spc="4" dirty="0" smtClean="0">
                <a:latin typeface="Times New Roman"/>
                <a:cs typeface="Times New Roman"/>
              </a:rPr>
              <a:t>i</a:t>
            </a:r>
            <a:r>
              <a:rPr sz="2400" spc="9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46796" y="2340455"/>
            <a:ext cx="35758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9" dirty="0" smtClean="0">
                <a:latin typeface="Times New Roman"/>
                <a:cs typeface="Times New Roman"/>
              </a:rPr>
              <a:t>b</a:t>
            </a:r>
            <a:r>
              <a:rPr sz="2400" spc="0" dirty="0" smtClean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39469" y="3818735"/>
            <a:ext cx="6683451" cy="14427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20">
              <a:lnSpc>
                <a:spcPts val="2550"/>
              </a:lnSpc>
              <a:spcBef>
                <a:spcPts val="127"/>
              </a:spcBef>
            </a:pPr>
            <a:r>
              <a:rPr sz="2400" b="1" spc="-4" dirty="0" smtClean="0">
                <a:latin typeface="Times New Roman"/>
                <a:cs typeface="Times New Roman"/>
              </a:rPr>
              <a:t>S</a:t>
            </a:r>
            <a:r>
              <a:rPr sz="2400" b="1" spc="0" dirty="0" smtClean="0">
                <a:latin typeface="Times New Roman"/>
                <a:cs typeface="Times New Roman"/>
              </a:rPr>
              <a:t>o, </a:t>
            </a:r>
            <a:r>
              <a:rPr sz="2400" b="1" spc="-4" dirty="0" smtClean="0">
                <a:latin typeface="Times New Roman"/>
                <a:cs typeface="Times New Roman"/>
              </a:rPr>
              <a:t>wh</a:t>
            </a:r>
            <a:r>
              <a:rPr sz="2400" b="1" spc="4" dirty="0" smtClean="0">
                <a:latin typeface="Times New Roman"/>
                <a:cs typeface="Times New Roman"/>
              </a:rPr>
              <a:t>ic</a:t>
            </a:r>
            <a:r>
              <a:rPr sz="2400" b="1" spc="0" dirty="0" smtClean="0">
                <a:latin typeface="Times New Roman"/>
                <a:cs typeface="Times New Roman"/>
              </a:rPr>
              <a:t>h o</a:t>
            </a:r>
            <a:r>
              <a:rPr sz="2400" b="1" spc="4" dirty="0" smtClean="0">
                <a:latin typeface="Times New Roman"/>
                <a:cs typeface="Times New Roman"/>
              </a:rPr>
              <a:t>n</a:t>
            </a:r>
            <a:r>
              <a:rPr sz="2400" b="1" spc="0" dirty="0" smtClean="0">
                <a:latin typeface="Times New Roman"/>
                <a:cs typeface="Times New Roman"/>
              </a:rPr>
              <a:t>e </a:t>
            </a:r>
            <a:r>
              <a:rPr sz="2400" b="1" spc="-4" dirty="0" smtClean="0">
                <a:latin typeface="Times New Roman"/>
                <a:cs typeface="Times New Roman"/>
              </a:rPr>
              <a:t>w</a:t>
            </a:r>
            <a:r>
              <a:rPr sz="2400" b="1" spc="4" dirty="0" smtClean="0">
                <a:latin typeface="Times New Roman"/>
                <a:cs typeface="Times New Roman"/>
              </a:rPr>
              <a:t>in</a:t>
            </a:r>
            <a:r>
              <a:rPr sz="2400" b="1" spc="-4" dirty="0" smtClean="0">
                <a:latin typeface="Times New Roman"/>
                <a:cs typeface="Times New Roman"/>
              </a:rPr>
              <a:t>s</a:t>
            </a:r>
            <a:r>
              <a:rPr sz="2400" b="1" spc="0" dirty="0" smtClean="0">
                <a:latin typeface="Times New Roman"/>
                <a:cs typeface="Times New Roman"/>
              </a:rPr>
              <a:t>? </a:t>
            </a:r>
            <a:r>
              <a:rPr sz="2400" b="1" spc="-4" dirty="0" smtClean="0">
                <a:latin typeface="Times New Roman"/>
                <a:cs typeface="Times New Roman"/>
              </a:rPr>
              <a:t>N</a:t>
            </a:r>
            <a:r>
              <a:rPr sz="2400" b="1" spc="4" dirty="0" smtClean="0">
                <a:latin typeface="Times New Roman"/>
                <a:cs typeface="Times New Roman"/>
              </a:rPr>
              <a:t>e</a:t>
            </a:r>
            <a:r>
              <a:rPr sz="2400" b="1" spc="0" dirty="0" smtClean="0">
                <a:latin typeface="Times New Roman"/>
                <a:cs typeface="Times New Roman"/>
              </a:rPr>
              <a:t>a</a:t>
            </a:r>
            <a:r>
              <a:rPr sz="2400" b="1" spc="-4" dirty="0" smtClean="0">
                <a:latin typeface="Times New Roman"/>
                <a:cs typeface="Times New Roman"/>
              </a:rPr>
              <a:t>r</a:t>
            </a:r>
            <a:r>
              <a:rPr sz="2400" b="1" spc="4" dirty="0" smtClean="0">
                <a:latin typeface="Times New Roman"/>
                <a:cs typeface="Times New Roman"/>
              </a:rPr>
              <a:t>es</a:t>
            </a:r>
            <a:r>
              <a:rPr sz="2400" b="1" spc="0" dirty="0" smtClean="0">
                <a:latin typeface="Times New Roman"/>
                <a:cs typeface="Times New Roman"/>
              </a:rPr>
              <a:t>t </a:t>
            </a:r>
            <a:r>
              <a:rPr sz="2400" b="1" spc="-4" dirty="0" smtClean="0">
                <a:latin typeface="Times New Roman"/>
                <a:cs typeface="Times New Roman"/>
              </a:rPr>
              <a:t>An</a:t>
            </a:r>
            <a:r>
              <a:rPr sz="2400" b="1" spc="4" dirty="0" smtClean="0">
                <a:latin typeface="Times New Roman"/>
                <a:cs typeface="Times New Roman"/>
              </a:rPr>
              <a:t>ces</a:t>
            </a:r>
            <a:r>
              <a:rPr sz="2400" b="1" spc="0" dirty="0" smtClean="0">
                <a:latin typeface="Times New Roman"/>
                <a:cs typeface="Times New Roman"/>
              </a:rPr>
              <a:t>tor W</a:t>
            </a:r>
            <a:r>
              <a:rPr sz="2400" b="1" spc="4" dirty="0" smtClean="0">
                <a:latin typeface="Times New Roman"/>
                <a:cs typeface="Times New Roman"/>
              </a:rPr>
              <a:t>i</a:t>
            </a:r>
            <a:r>
              <a:rPr sz="2400" b="1" spc="-4" dirty="0" smtClean="0">
                <a:latin typeface="Times New Roman"/>
                <a:cs typeface="Times New Roman"/>
              </a:rPr>
              <a:t>n</a:t>
            </a:r>
            <a:r>
              <a:rPr sz="2400" b="1" spc="4" dirty="0" smtClean="0">
                <a:latin typeface="Times New Roman"/>
                <a:cs typeface="Times New Roman"/>
              </a:rPr>
              <a:t>s</a:t>
            </a:r>
            <a:r>
              <a:rPr sz="2400" b="1" spc="0" dirty="0" smtClean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2700" marR="45720">
              <a:lnSpc>
                <a:spcPct val="95825"/>
              </a:lnSpc>
              <a:spcBef>
                <a:spcPts val="1492"/>
              </a:spcBef>
            </a:pPr>
            <a:r>
              <a:rPr sz="2400" spc="0" dirty="0" smtClean="0">
                <a:latin typeface="Times New Roman"/>
                <a:cs typeface="Times New Roman"/>
              </a:rPr>
              <a:t>4.In</a:t>
            </a:r>
            <a:r>
              <a:rPr sz="2400" spc="4" dirty="0" smtClean="0">
                <a:latin typeface="Times New Roman"/>
                <a:cs typeface="Times New Roman"/>
              </a:rPr>
              <a:t>li</a:t>
            </a:r>
            <a:r>
              <a:rPr sz="2400" spc="0" dirty="0" smtClean="0">
                <a:latin typeface="Times New Roman"/>
                <a:cs typeface="Times New Roman"/>
              </a:rPr>
              <a:t>ne </a:t>
            </a:r>
            <a:r>
              <a:rPr sz="2400" spc="4" dirty="0" smtClean="0">
                <a:latin typeface="Times New Roman"/>
                <a:cs typeface="Times New Roman"/>
              </a:rPr>
              <a:t>st</a:t>
            </a:r>
            <a:r>
              <a:rPr sz="2400" spc="0" dirty="0" smtClean="0">
                <a:latin typeface="Times New Roman"/>
                <a:cs typeface="Times New Roman"/>
              </a:rPr>
              <a:t>y</a:t>
            </a:r>
            <a:r>
              <a:rPr sz="2400" spc="4" dirty="0" smtClean="0">
                <a:latin typeface="Times New Roman"/>
                <a:cs typeface="Times New Roman"/>
              </a:rPr>
              <a:t>l</a:t>
            </a:r>
            <a:r>
              <a:rPr sz="2400" spc="0" dirty="0" smtClean="0">
                <a:latin typeface="Times New Roman"/>
                <a:cs typeface="Times New Roman"/>
              </a:rPr>
              <a:t>e or</a:t>
            </a:r>
            <a:r>
              <a:rPr sz="2400" spc="9" dirty="0" smtClean="0">
                <a:latin typeface="Times New Roman"/>
                <a:cs typeface="Times New Roman"/>
              </a:rPr>
              <a:t> </a:t>
            </a:r>
            <a:r>
              <a:rPr sz="2400" spc="-9" dirty="0" smtClean="0">
                <a:latin typeface="Times New Roman"/>
                <a:cs typeface="Times New Roman"/>
              </a:rPr>
              <a:t>d</a:t>
            </a:r>
            <a:r>
              <a:rPr sz="2400" spc="9" dirty="0" smtClean="0">
                <a:latin typeface="Times New Roman"/>
                <a:cs typeface="Times New Roman"/>
              </a:rPr>
              <a:t>i</a:t>
            </a:r>
            <a:r>
              <a:rPr sz="2400" spc="0" dirty="0" smtClean="0">
                <a:latin typeface="Times New Roman"/>
                <a:cs typeface="Times New Roman"/>
              </a:rPr>
              <a:t>r</a:t>
            </a:r>
            <a:r>
              <a:rPr sz="2400" spc="4" dirty="0" smtClean="0">
                <a:latin typeface="Times New Roman"/>
                <a:cs typeface="Times New Roman"/>
              </a:rPr>
              <a:t>ectl</a:t>
            </a:r>
            <a:r>
              <a:rPr sz="2400" spc="0" dirty="0" smtClean="0">
                <a:latin typeface="Times New Roman"/>
                <a:cs typeface="Times New Roman"/>
              </a:rPr>
              <a:t>y </a:t>
            </a:r>
            <a:r>
              <a:rPr sz="2400" spc="4" dirty="0" smtClean="0">
                <a:latin typeface="Times New Roman"/>
                <a:cs typeface="Times New Roman"/>
              </a:rPr>
              <a:t>a</a:t>
            </a:r>
            <a:r>
              <a:rPr sz="2400" spc="0" dirty="0" smtClean="0">
                <a:latin typeface="Times New Roman"/>
                <a:cs typeface="Times New Roman"/>
              </a:rPr>
              <a:t>pp</a:t>
            </a:r>
            <a:r>
              <a:rPr sz="2400" spc="4" dirty="0" smtClean="0">
                <a:latin typeface="Times New Roman"/>
                <a:cs typeface="Times New Roman"/>
              </a:rPr>
              <a:t>lie</a:t>
            </a:r>
            <a:r>
              <a:rPr sz="2400" spc="0" dirty="0" smtClean="0">
                <a:latin typeface="Times New Roman"/>
                <a:cs typeface="Times New Roman"/>
              </a:rPr>
              <a:t>d </a:t>
            </a:r>
            <a:r>
              <a:rPr sz="2400" spc="4" dirty="0" smtClean="0">
                <a:latin typeface="Times New Roman"/>
                <a:cs typeface="Times New Roman"/>
              </a:rPr>
              <a:t>st</a:t>
            </a:r>
            <a:r>
              <a:rPr sz="2400" spc="0" dirty="0" smtClean="0">
                <a:latin typeface="Times New Roman"/>
                <a:cs typeface="Times New Roman"/>
              </a:rPr>
              <a:t>y</a:t>
            </a:r>
            <a:r>
              <a:rPr sz="2400" spc="4" dirty="0" smtClean="0">
                <a:latin typeface="Times New Roman"/>
                <a:cs typeface="Times New Roman"/>
              </a:rPr>
              <a:t>l</a:t>
            </a:r>
            <a:r>
              <a:rPr sz="2400" spc="0" dirty="0" smtClean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620"/>
              </a:spcBef>
            </a:pPr>
            <a:r>
              <a:rPr sz="2400" spc="0" dirty="0" smtClean="0">
                <a:latin typeface="Times New Roman"/>
                <a:cs typeface="Times New Roman"/>
              </a:rPr>
              <a:t>5.</a:t>
            </a:r>
            <a:r>
              <a:rPr sz="2400" spc="-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he </a:t>
            </a:r>
            <a:r>
              <a:rPr sz="2400" spc="4" dirty="0" smtClean="0">
                <a:latin typeface="Times New Roman"/>
                <a:cs typeface="Times New Roman"/>
              </a:rPr>
              <a:t>la</a:t>
            </a:r>
            <a:r>
              <a:rPr sz="2400" spc="-4" dirty="0" smtClean="0">
                <a:latin typeface="Times New Roman"/>
                <a:cs typeface="Times New Roman"/>
              </a:rPr>
              <a:t>s</a:t>
            </a:r>
            <a:r>
              <a:rPr sz="2400" spc="0" dirty="0" smtClean="0">
                <a:latin typeface="Times New Roman"/>
                <a:cs typeface="Times New Roman"/>
              </a:rPr>
              <a:t>t</a:t>
            </a:r>
            <a:r>
              <a:rPr sz="2400" spc="9" dirty="0" smtClean="0">
                <a:latin typeface="Times New Roman"/>
                <a:cs typeface="Times New Roman"/>
              </a:rPr>
              <a:t> </a:t>
            </a:r>
            <a:r>
              <a:rPr sz="2400" spc="-4" dirty="0" smtClean="0">
                <a:latin typeface="Times New Roman"/>
                <a:cs typeface="Times New Roman"/>
              </a:rPr>
              <a:t>s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9" dirty="0" smtClean="0">
                <a:latin typeface="Times New Roman"/>
                <a:cs typeface="Times New Roman"/>
              </a:rPr>
              <a:t>y</a:t>
            </a:r>
            <a:r>
              <a:rPr sz="2400" spc="4" dirty="0" smtClean="0">
                <a:latin typeface="Times New Roman"/>
                <a:cs typeface="Times New Roman"/>
              </a:rPr>
              <a:t>l</a:t>
            </a:r>
            <a:r>
              <a:rPr sz="2400" spc="0" dirty="0" smtClean="0">
                <a:latin typeface="Times New Roman"/>
                <a:cs typeface="Times New Roman"/>
              </a:rPr>
              <a:t>e </a:t>
            </a:r>
            <a:r>
              <a:rPr sz="2400" spc="4" dirty="0" smtClean="0">
                <a:latin typeface="Times New Roman"/>
                <a:cs typeface="Times New Roman"/>
              </a:rPr>
              <a:t>s</a:t>
            </a:r>
            <a:r>
              <a:rPr sz="2400" spc="0" dirty="0" smtClean="0">
                <a:latin typeface="Times New Roman"/>
                <a:cs typeface="Times New Roman"/>
              </a:rPr>
              <a:t>h</a:t>
            </a:r>
            <a:r>
              <a:rPr sz="2400" spc="4" dirty="0" smtClean="0">
                <a:latin typeface="Times New Roman"/>
                <a:cs typeface="Times New Roman"/>
              </a:rPr>
              <a:t>ee</a:t>
            </a:r>
            <a:r>
              <a:rPr sz="2400" spc="0" dirty="0" smtClean="0">
                <a:latin typeface="Times New Roman"/>
                <a:cs typeface="Times New Roman"/>
              </a:rPr>
              <a:t>t d</a:t>
            </a:r>
            <a:r>
              <a:rPr sz="2400" spc="4" dirty="0" smtClean="0">
                <a:latin typeface="Times New Roman"/>
                <a:cs typeface="Times New Roman"/>
              </a:rPr>
              <a:t>ecla</a:t>
            </a:r>
            <a:r>
              <a:rPr sz="2400" spc="0" dirty="0" smtClean="0">
                <a:latin typeface="Times New Roman"/>
                <a:cs typeface="Times New Roman"/>
              </a:rPr>
              <a:t>r</a:t>
            </a:r>
            <a:r>
              <a:rPr sz="2400" spc="4" dirty="0" smtClean="0"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d </a:t>
            </a:r>
            <a:r>
              <a:rPr sz="2400" spc="4" dirty="0" smtClean="0">
                <a:latin typeface="Times New Roman"/>
                <a:cs typeface="Times New Roman"/>
              </a:rPr>
              <a:t>i</a:t>
            </a:r>
            <a:r>
              <a:rPr sz="2400" spc="0" dirty="0" smtClean="0">
                <a:latin typeface="Times New Roman"/>
                <a:cs typeface="Times New Roman"/>
              </a:rPr>
              <a:t>n 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he &lt;</a:t>
            </a:r>
            <a:r>
              <a:rPr sz="2400" spc="4" dirty="0" smtClean="0">
                <a:latin typeface="Times New Roman"/>
                <a:cs typeface="Times New Roman"/>
              </a:rPr>
              <a:t>h</a:t>
            </a:r>
            <a:r>
              <a:rPr sz="2400" spc="-4" dirty="0" smtClean="0">
                <a:latin typeface="Times New Roman"/>
                <a:cs typeface="Times New Roman"/>
              </a:rPr>
              <a:t>e</a:t>
            </a:r>
            <a:r>
              <a:rPr sz="2400" spc="4" dirty="0" smtClean="0">
                <a:latin typeface="Times New Roman"/>
                <a:cs typeface="Times New Roman"/>
              </a:rPr>
              <a:t>a</a:t>
            </a:r>
            <a:r>
              <a:rPr sz="2400" spc="0" dirty="0" smtClean="0">
                <a:latin typeface="Times New Roman"/>
                <a:cs typeface="Times New Roman"/>
              </a:rPr>
              <a:t>d</a:t>
            </a:r>
            <a:r>
              <a:rPr sz="2400" spc="4" dirty="0" smtClean="0"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r&gt;</a:t>
            </a:r>
            <a:r>
              <a:rPr sz="2400" spc="4" dirty="0" smtClean="0">
                <a:latin typeface="Times New Roman"/>
                <a:cs typeface="Times New Roman"/>
              </a:rPr>
              <a:t> </a:t>
            </a:r>
            <a:r>
              <a:rPr sz="2400" spc="-4" dirty="0" smtClean="0">
                <a:latin typeface="Times New Roman"/>
                <a:cs typeface="Times New Roman"/>
              </a:rPr>
              <a:t>s</a:t>
            </a:r>
            <a:r>
              <a:rPr sz="2400" spc="4" dirty="0" smtClean="0">
                <a:latin typeface="Times New Roman"/>
                <a:cs typeface="Times New Roman"/>
              </a:rPr>
              <a:t>ect</a:t>
            </a:r>
            <a:r>
              <a:rPr sz="2400" spc="9" dirty="0" smtClean="0">
                <a:latin typeface="Times New Roman"/>
                <a:cs typeface="Times New Roman"/>
              </a:rPr>
              <a:t>i</a:t>
            </a:r>
            <a:r>
              <a:rPr sz="2400" spc="-9" dirty="0" smtClean="0">
                <a:latin typeface="Times New Roman"/>
                <a:cs typeface="Times New Roman"/>
              </a:rPr>
              <a:t>o</a:t>
            </a:r>
            <a:r>
              <a:rPr sz="2400" spc="0" dirty="0" smtClean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4400" y="431728"/>
            <a:ext cx="7416696" cy="29983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240" marR="681497" algn="just">
              <a:lnSpc>
                <a:spcPts val="4590"/>
              </a:lnSpc>
              <a:spcBef>
                <a:spcPts val="229"/>
              </a:spcBef>
            </a:pPr>
            <a:r>
              <a:rPr sz="4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S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a</a:t>
            </a:r>
            <a:r>
              <a:rPr sz="4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v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i</a:t>
            </a:r>
            <a:r>
              <a:rPr sz="4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n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g</a:t>
            </a:r>
            <a:r>
              <a:rPr sz="4400" spc="-69" dirty="0" smtClean="0">
                <a:solidFill>
                  <a:srgbClr val="732016"/>
                </a:solidFill>
                <a:latin typeface="Times New Roman"/>
                <a:cs typeface="Times New Roman"/>
              </a:rPr>
              <a:t> </a:t>
            </a:r>
            <a:r>
              <a:rPr sz="4400" spc="-154" dirty="0" smtClean="0">
                <a:solidFill>
                  <a:srgbClr val="732016"/>
                </a:solidFill>
                <a:latin typeface="Times New Roman"/>
                <a:cs typeface="Times New Roman"/>
              </a:rPr>
              <a:t>T</a:t>
            </a:r>
            <a:r>
              <a:rPr sz="4400" spc="9" dirty="0" smtClean="0">
                <a:solidFill>
                  <a:srgbClr val="732016"/>
                </a:solidFill>
                <a:latin typeface="Times New Roman"/>
                <a:cs typeface="Times New Roman"/>
              </a:rPr>
              <a:t>i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me </a:t>
            </a:r>
            <a:r>
              <a:rPr sz="4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w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i</a:t>
            </a:r>
            <a:r>
              <a:rPr sz="4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t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h </a:t>
            </a:r>
            <a:r>
              <a:rPr sz="4400" spc="-4" dirty="0" smtClean="0">
                <a:solidFill>
                  <a:srgbClr val="732016"/>
                </a:solidFill>
                <a:latin typeface="Times New Roman"/>
                <a:cs typeface="Times New Roman"/>
              </a:rPr>
              <a:t>I</a:t>
            </a:r>
            <a:r>
              <a:rPr sz="4400" spc="9" dirty="0" smtClean="0">
                <a:solidFill>
                  <a:srgbClr val="732016"/>
                </a:solidFill>
                <a:latin typeface="Times New Roman"/>
                <a:cs typeface="Times New Roman"/>
              </a:rPr>
              <a:t>nh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erita</a:t>
            </a:r>
            <a:r>
              <a:rPr sz="4400" spc="9" dirty="0" smtClean="0">
                <a:solidFill>
                  <a:srgbClr val="732016"/>
                </a:solidFill>
                <a:latin typeface="Times New Roman"/>
                <a:cs typeface="Times New Roman"/>
              </a:rPr>
              <a:t>n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ce</a:t>
            </a:r>
            <a:endParaRPr sz="4400">
              <a:latin typeface="Times New Roman"/>
              <a:cs typeface="Times New Roman"/>
            </a:endParaRPr>
          </a:p>
          <a:p>
            <a:pPr marL="12700" algn="just">
              <a:lnSpc>
                <a:spcPct val="100041"/>
              </a:lnSpc>
              <a:spcBef>
                <a:spcPts val="2958"/>
              </a:spcBef>
            </a:pPr>
            <a:r>
              <a:rPr sz="2400" spc="0" dirty="0" smtClean="0">
                <a:latin typeface="Times New Roman"/>
                <a:cs typeface="Times New Roman"/>
              </a:rPr>
              <a:t>In a nu</a:t>
            </a:r>
            <a:r>
              <a:rPr sz="2400" spc="4" dirty="0" smtClean="0">
                <a:latin typeface="Times New Roman"/>
                <a:cs typeface="Times New Roman"/>
              </a:rPr>
              <a:t>ts</a:t>
            </a:r>
            <a:r>
              <a:rPr sz="2400" spc="0" dirty="0" smtClean="0">
                <a:latin typeface="Times New Roman"/>
                <a:cs typeface="Times New Roman"/>
              </a:rPr>
              <a:t>h</a:t>
            </a:r>
            <a:r>
              <a:rPr sz="2400" spc="4" dirty="0" smtClean="0">
                <a:latin typeface="Times New Roman"/>
                <a:cs typeface="Times New Roman"/>
              </a:rPr>
              <a:t>ell</a:t>
            </a:r>
            <a:r>
              <a:rPr sz="2400" spc="0" dirty="0" smtClean="0">
                <a:latin typeface="Times New Roman"/>
                <a:cs typeface="Times New Roman"/>
              </a:rPr>
              <a:t>, </a:t>
            </a:r>
            <a:r>
              <a:rPr sz="2400" b="1" spc="4" dirty="0" smtClean="0">
                <a:latin typeface="Times New Roman"/>
                <a:cs typeface="Times New Roman"/>
              </a:rPr>
              <a:t>in</a:t>
            </a:r>
            <a:r>
              <a:rPr sz="2400" b="1" spc="-4" dirty="0" smtClean="0">
                <a:latin typeface="Times New Roman"/>
                <a:cs typeface="Times New Roman"/>
              </a:rPr>
              <a:t>h</a:t>
            </a:r>
            <a:r>
              <a:rPr sz="2400" b="1" spc="4" dirty="0" smtClean="0">
                <a:latin typeface="Times New Roman"/>
                <a:cs typeface="Times New Roman"/>
              </a:rPr>
              <a:t>e</a:t>
            </a:r>
            <a:r>
              <a:rPr sz="2400" b="1" spc="-4" dirty="0" smtClean="0">
                <a:latin typeface="Times New Roman"/>
                <a:cs typeface="Times New Roman"/>
              </a:rPr>
              <a:t>r</a:t>
            </a:r>
            <a:r>
              <a:rPr sz="2400" b="1" spc="9" dirty="0" smtClean="0">
                <a:latin typeface="Times New Roman"/>
                <a:cs typeface="Times New Roman"/>
              </a:rPr>
              <a:t>i</a:t>
            </a:r>
            <a:r>
              <a:rPr sz="2400" b="1" spc="0" dirty="0" smtClean="0">
                <a:latin typeface="Times New Roman"/>
                <a:cs typeface="Times New Roman"/>
              </a:rPr>
              <a:t>ta</a:t>
            </a:r>
            <a:r>
              <a:rPr sz="2400" b="1" spc="-4" dirty="0" smtClean="0">
                <a:latin typeface="Times New Roman"/>
                <a:cs typeface="Times New Roman"/>
              </a:rPr>
              <a:t>n</a:t>
            </a:r>
            <a:r>
              <a:rPr sz="2400" b="1" spc="4" dirty="0" smtClean="0">
                <a:latin typeface="Times New Roman"/>
                <a:cs typeface="Times New Roman"/>
              </a:rPr>
              <a:t>c</a:t>
            </a:r>
            <a:r>
              <a:rPr sz="2400" b="1" spc="0" dirty="0" smtClean="0">
                <a:latin typeface="Times New Roman"/>
                <a:cs typeface="Times New Roman"/>
              </a:rPr>
              <a:t>e</a:t>
            </a:r>
            <a:r>
              <a:rPr sz="2400" b="1" spc="4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(not</a:t>
            </a:r>
            <a:r>
              <a:rPr sz="2400" spc="9" dirty="0" smtClean="0">
                <a:latin typeface="Times New Roman"/>
                <a:cs typeface="Times New Roman"/>
              </a:rPr>
              <a:t> 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he </a:t>
            </a:r>
            <a:r>
              <a:rPr sz="2400" spc="4" dirty="0" smtClean="0">
                <a:latin typeface="Times New Roman"/>
                <a:cs typeface="Times New Roman"/>
              </a:rPr>
              <a:t>m</a:t>
            </a:r>
            <a:r>
              <a:rPr sz="2400" spc="0" dirty="0" smtClean="0">
                <a:latin typeface="Times New Roman"/>
                <a:cs typeface="Times New Roman"/>
              </a:rPr>
              <a:t>on</a:t>
            </a:r>
            <a:r>
              <a:rPr sz="2400" spc="-4" dirty="0" smtClean="0"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y </a:t>
            </a:r>
            <a:r>
              <a:rPr sz="2400" spc="9" dirty="0" smtClean="0">
                <a:latin typeface="Times New Roman"/>
                <a:cs typeface="Times New Roman"/>
              </a:rPr>
              <a:t>y</a:t>
            </a:r>
            <a:r>
              <a:rPr sz="2400" spc="-9" dirty="0" smtClean="0">
                <a:latin typeface="Times New Roman"/>
                <a:cs typeface="Times New Roman"/>
              </a:rPr>
              <a:t>o</a:t>
            </a:r>
            <a:r>
              <a:rPr sz="2400" spc="0" dirty="0" smtClean="0">
                <a:latin typeface="Times New Roman"/>
                <a:cs typeface="Times New Roman"/>
              </a:rPr>
              <a:t>u g</a:t>
            </a:r>
            <a:r>
              <a:rPr sz="2400" spc="4" dirty="0" smtClean="0"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t</a:t>
            </a:r>
            <a:r>
              <a:rPr sz="2400" spc="9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from</a:t>
            </a:r>
            <a:r>
              <a:rPr sz="2400" spc="9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y</a:t>
            </a:r>
            <a:r>
              <a:rPr sz="2400" spc="-9" dirty="0" smtClean="0">
                <a:latin typeface="Times New Roman"/>
                <a:cs typeface="Times New Roman"/>
              </a:rPr>
              <a:t>o</a:t>
            </a:r>
            <a:r>
              <a:rPr sz="2400" spc="9" dirty="0" smtClean="0">
                <a:latin typeface="Times New Roman"/>
                <a:cs typeface="Times New Roman"/>
              </a:rPr>
              <a:t>u</a:t>
            </a:r>
            <a:r>
              <a:rPr sz="2400" spc="0" dirty="0" smtClean="0">
                <a:latin typeface="Times New Roman"/>
                <a:cs typeface="Times New Roman"/>
              </a:rPr>
              <a:t>r gr</a:t>
            </a:r>
            <a:r>
              <a:rPr sz="2400" spc="4" dirty="0" smtClean="0">
                <a:latin typeface="Times New Roman"/>
                <a:cs typeface="Times New Roman"/>
              </a:rPr>
              <a:t>a</a:t>
            </a:r>
            <a:r>
              <a:rPr sz="2400" spc="0" dirty="0" smtClean="0">
                <a:latin typeface="Times New Roman"/>
                <a:cs typeface="Times New Roman"/>
              </a:rPr>
              <a:t>nd</a:t>
            </a:r>
            <a:r>
              <a:rPr sz="2400" spc="4" dirty="0" smtClean="0">
                <a:latin typeface="Times New Roman"/>
                <a:cs typeface="Times New Roman"/>
              </a:rPr>
              <a:t>ma</a:t>
            </a:r>
            <a:r>
              <a:rPr sz="2400" spc="0" dirty="0" smtClean="0">
                <a:latin typeface="Times New Roman"/>
                <a:cs typeface="Times New Roman"/>
              </a:rPr>
              <a:t>)</a:t>
            </a:r>
            <a:r>
              <a:rPr sz="2400" spc="9" dirty="0" smtClean="0">
                <a:latin typeface="Times New Roman"/>
                <a:cs typeface="Times New Roman"/>
              </a:rPr>
              <a:t> </a:t>
            </a:r>
            <a:r>
              <a:rPr sz="2400" spc="4" dirty="0" smtClean="0">
                <a:latin typeface="Times New Roman"/>
                <a:cs typeface="Times New Roman"/>
              </a:rPr>
              <a:t>i</a:t>
            </a:r>
            <a:r>
              <a:rPr sz="2400" spc="0" dirty="0" smtClean="0">
                <a:latin typeface="Times New Roman"/>
                <a:cs typeface="Times New Roman"/>
              </a:rPr>
              <a:t>s </a:t>
            </a:r>
            <a:r>
              <a:rPr sz="2400" spc="9" dirty="0" smtClean="0">
                <a:latin typeface="Times New Roman"/>
                <a:cs typeface="Times New Roman"/>
              </a:rPr>
              <a:t>t</a:t>
            </a:r>
            <a:r>
              <a:rPr sz="2400" spc="-9" dirty="0" smtClean="0">
                <a:latin typeface="Times New Roman"/>
                <a:cs typeface="Times New Roman"/>
              </a:rPr>
              <a:t>h</a:t>
            </a:r>
            <a:r>
              <a:rPr sz="2400" spc="0" dirty="0" smtClean="0">
                <a:latin typeface="Times New Roman"/>
                <a:cs typeface="Times New Roman"/>
              </a:rPr>
              <a:t>e p</a:t>
            </a:r>
            <a:r>
              <a:rPr sz="2400" spc="9" dirty="0" smtClean="0">
                <a:latin typeface="Times New Roman"/>
                <a:cs typeface="Times New Roman"/>
              </a:rPr>
              <a:t>r</a:t>
            </a:r>
            <a:r>
              <a:rPr sz="2400" spc="0" dirty="0" smtClean="0">
                <a:latin typeface="Times New Roman"/>
                <a:cs typeface="Times New Roman"/>
              </a:rPr>
              <a:t>o</a:t>
            </a:r>
            <a:r>
              <a:rPr sz="2400" spc="4" dirty="0" smtClean="0">
                <a:latin typeface="Times New Roman"/>
                <a:cs typeface="Times New Roman"/>
              </a:rPr>
              <a:t>c</a:t>
            </a:r>
            <a:r>
              <a:rPr sz="2400" spc="-4" dirty="0" smtClean="0">
                <a:latin typeface="Times New Roman"/>
                <a:cs typeface="Times New Roman"/>
              </a:rPr>
              <a:t>e</a:t>
            </a:r>
            <a:r>
              <a:rPr sz="2400" spc="4" dirty="0" smtClean="0">
                <a:latin typeface="Times New Roman"/>
                <a:cs typeface="Times New Roman"/>
              </a:rPr>
              <a:t>s</a:t>
            </a:r>
            <a:r>
              <a:rPr sz="2400" spc="0" dirty="0" smtClean="0">
                <a:latin typeface="Times New Roman"/>
                <a:cs typeface="Times New Roman"/>
              </a:rPr>
              <a:t>s</a:t>
            </a:r>
            <a:r>
              <a:rPr sz="2400" spc="4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by </a:t>
            </a:r>
            <a:r>
              <a:rPr sz="2400" spc="-9" dirty="0" smtClean="0">
                <a:latin typeface="Times New Roman"/>
                <a:cs typeface="Times New Roman"/>
              </a:rPr>
              <a:t>w</a:t>
            </a:r>
            <a:r>
              <a:rPr sz="2400" spc="0" dirty="0" smtClean="0">
                <a:latin typeface="Times New Roman"/>
                <a:cs typeface="Times New Roman"/>
              </a:rPr>
              <a:t>h</a:t>
            </a:r>
            <a:r>
              <a:rPr sz="2400" spc="9" dirty="0" smtClean="0">
                <a:latin typeface="Times New Roman"/>
                <a:cs typeface="Times New Roman"/>
              </a:rPr>
              <a:t>i</a:t>
            </a:r>
            <a:r>
              <a:rPr sz="2400" spc="-4" dirty="0" smtClean="0">
                <a:latin typeface="Times New Roman"/>
                <a:cs typeface="Times New Roman"/>
              </a:rPr>
              <a:t>c</a:t>
            </a:r>
            <a:r>
              <a:rPr sz="2400" spc="0" dirty="0" smtClean="0">
                <a:latin typeface="Times New Roman"/>
                <a:cs typeface="Times New Roman"/>
              </a:rPr>
              <a:t>h C</a:t>
            </a:r>
            <a:r>
              <a:rPr sz="2400" spc="-4" dirty="0" smtClean="0">
                <a:latin typeface="Times New Roman"/>
                <a:cs typeface="Times New Roman"/>
              </a:rPr>
              <a:t>S</a:t>
            </a:r>
            <a:r>
              <a:rPr sz="2400" spc="0" dirty="0" smtClean="0">
                <a:latin typeface="Times New Roman"/>
                <a:cs typeface="Times New Roman"/>
              </a:rPr>
              <a:t>S p</a:t>
            </a:r>
            <a:r>
              <a:rPr sz="2400" spc="9" dirty="0" smtClean="0">
                <a:latin typeface="Times New Roman"/>
                <a:cs typeface="Times New Roman"/>
              </a:rPr>
              <a:t>r</a:t>
            </a:r>
            <a:r>
              <a:rPr sz="2400" spc="0" dirty="0" smtClean="0">
                <a:latin typeface="Times New Roman"/>
                <a:cs typeface="Times New Roman"/>
              </a:rPr>
              <a:t>op</a:t>
            </a:r>
            <a:r>
              <a:rPr sz="2400" spc="4" dirty="0" smtClean="0"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r</a:t>
            </a:r>
            <a:r>
              <a:rPr sz="2400" spc="4" dirty="0" smtClean="0">
                <a:latin typeface="Times New Roman"/>
                <a:cs typeface="Times New Roman"/>
              </a:rPr>
              <a:t>tie</a:t>
            </a:r>
            <a:r>
              <a:rPr sz="2400" spc="0" dirty="0" smtClean="0">
                <a:latin typeface="Times New Roman"/>
                <a:cs typeface="Times New Roman"/>
              </a:rPr>
              <a:t>s</a:t>
            </a:r>
            <a:r>
              <a:rPr sz="2400" spc="4" dirty="0" smtClean="0">
                <a:latin typeface="Times New Roman"/>
                <a:cs typeface="Times New Roman"/>
              </a:rPr>
              <a:t> a</a:t>
            </a:r>
            <a:r>
              <a:rPr sz="2400" spc="0" dirty="0" smtClean="0">
                <a:latin typeface="Times New Roman"/>
                <a:cs typeface="Times New Roman"/>
              </a:rPr>
              <a:t>p</a:t>
            </a:r>
            <a:r>
              <a:rPr sz="2400" spc="-9" dirty="0" smtClean="0">
                <a:latin typeface="Times New Roman"/>
                <a:cs typeface="Times New Roman"/>
              </a:rPr>
              <a:t>p</a:t>
            </a:r>
            <a:r>
              <a:rPr sz="2400" spc="9" dirty="0" smtClean="0">
                <a:latin typeface="Times New Roman"/>
                <a:cs typeface="Times New Roman"/>
              </a:rPr>
              <a:t>l</a:t>
            </a:r>
            <a:r>
              <a:rPr sz="2400" spc="4" dirty="0" smtClean="0">
                <a:latin typeface="Times New Roman"/>
                <a:cs typeface="Times New Roman"/>
              </a:rPr>
              <a:t>ie</a:t>
            </a:r>
            <a:r>
              <a:rPr sz="2400" spc="0" dirty="0" smtClean="0">
                <a:latin typeface="Times New Roman"/>
                <a:cs typeface="Times New Roman"/>
              </a:rPr>
              <a:t>d 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o </a:t>
            </a:r>
            <a:r>
              <a:rPr sz="2400" spc="4" dirty="0" smtClean="0">
                <a:latin typeface="Times New Roman"/>
                <a:cs typeface="Times New Roman"/>
              </a:rPr>
              <a:t>ta</a:t>
            </a:r>
            <a:r>
              <a:rPr sz="2400" spc="0" dirty="0" smtClean="0">
                <a:latin typeface="Times New Roman"/>
                <a:cs typeface="Times New Roman"/>
              </a:rPr>
              <a:t>g </a:t>
            </a:r>
            <a:r>
              <a:rPr sz="2400" spc="4" dirty="0" smtClean="0">
                <a:latin typeface="Times New Roman"/>
                <a:cs typeface="Times New Roman"/>
              </a:rPr>
              <a:t>a</a:t>
            </a:r>
            <a:r>
              <a:rPr sz="2400" spc="0" dirty="0" smtClean="0">
                <a:latin typeface="Times New Roman"/>
                <a:cs typeface="Times New Roman"/>
              </a:rPr>
              <a:t>re p</a:t>
            </a:r>
            <a:r>
              <a:rPr sz="2400" spc="4" dirty="0" smtClean="0">
                <a:latin typeface="Times New Roman"/>
                <a:cs typeface="Times New Roman"/>
              </a:rPr>
              <a:t>a</a:t>
            </a:r>
            <a:r>
              <a:rPr sz="2400" spc="-4" dirty="0" smtClean="0">
                <a:latin typeface="Times New Roman"/>
                <a:cs typeface="Times New Roman"/>
              </a:rPr>
              <a:t>s</a:t>
            </a:r>
            <a:r>
              <a:rPr sz="2400" spc="4" dirty="0" smtClean="0">
                <a:latin typeface="Times New Roman"/>
                <a:cs typeface="Times New Roman"/>
              </a:rPr>
              <a:t>se</a:t>
            </a:r>
            <a:r>
              <a:rPr sz="2400" spc="0" dirty="0" smtClean="0">
                <a:latin typeface="Times New Roman"/>
                <a:cs typeface="Times New Roman"/>
              </a:rPr>
              <a:t>d on 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o n</a:t>
            </a:r>
            <a:r>
              <a:rPr sz="2400" spc="4" dirty="0" smtClean="0">
                <a:latin typeface="Times New Roman"/>
                <a:cs typeface="Times New Roman"/>
              </a:rPr>
              <a:t>e</a:t>
            </a:r>
            <a:r>
              <a:rPr sz="2400" spc="-4" dirty="0" smtClean="0">
                <a:latin typeface="Times New Roman"/>
                <a:cs typeface="Times New Roman"/>
              </a:rPr>
              <a:t>s</a:t>
            </a:r>
            <a:r>
              <a:rPr sz="2400" spc="9" dirty="0" smtClean="0">
                <a:latin typeface="Times New Roman"/>
                <a:cs typeface="Times New Roman"/>
              </a:rPr>
              <a:t>t</a:t>
            </a:r>
            <a:r>
              <a:rPr sz="2400" spc="-4" dirty="0" smtClean="0"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d </a:t>
            </a:r>
            <a:r>
              <a:rPr sz="2400" spc="9" dirty="0" smtClean="0">
                <a:latin typeface="Times New Roman"/>
                <a:cs typeface="Times New Roman"/>
              </a:rPr>
              <a:t>t</a:t>
            </a:r>
            <a:r>
              <a:rPr sz="2400" spc="-4" dirty="0" smtClean="0">
                <a:latin typeface="Times New Roman"/>
                <a:cs typeface="Times New Roman"/>
              </a:rPr>
              <a:t>a</a:t>
            </a:r>
            <a:r>
              <a:rPr sz="2400" spc="0" dirty="0" smtClean="0">
                <a:latin typeface="Times New Roman"/>
                <a:cs typeface="Times New Roman"/>
              </a:rPr>
              <a:t>g</a:t>
            </a:r>
            <a:r>
              <a:rPr sz="2400" spc="4" dirty="0" smtClean="0">
                <a:latin typeface="Times New Roman"/>
                <a:cs typeface="Times New Roman"/>
              </a:rPr>
              <a:t>s</a:t>
            </a:r>
            <a:r>
              <a:rPr sz="2400" spc="0" dirty="0" smtClean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2700" marR="56034" algn="just">
              <a:lnSpc>
                <a:spcPct val="100041"/>
              </a:lnSpc>
              <a:spcBef>
                <a:spcPts val="1503"/>
              </a:spcBef>
            </a:pPr>
            <a:r>
              <a:rPr sz="2400" spc="-4" dirty="0" smtClean="0">
                <a:latin typeface="Times New Roman"/>
                <a:cs typeface="Times New Roman"/>
              </a:rPr>
              <a:t>F</a:t>
            </a:r>
            <a:r>
              <a:rPr sz="2400" spc="0" dirty="0" smtClean="0">
                <a:latin typeface="Times New Roman"/>
                <a:cs typeface="Times New Roman"/>
              </a:rPr>
              <a:t>or</a:t>
            </a:r>
            <a:r>
              <a:rPr sz="2400" spc="9" dirty="0" smtClean="0">
                <a:latin typeface="Times New Roman"/>
                <a:cs typeface="Times New Roman"/>
              </a:rPr>
              <a:t> </a:t>
            </a:r>
            <a:r>
              <a:rPr sz="2400" spc="-4" dirty="0" smtClean="0"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x</a:t>
            </a:r>
            <a:r>
              <a:rPr sz="2400" spc="4" dirty="0" smtClean="0">
                <a:latin typeface="Times New Roman"/>
                <a:cs typeface="Times New Roman"/>
              </a:rPr>
              <a:t>am</a:t>
            </a:r>
            <a:r>
              <a:rPr sz="2400" spc="0" dirty="0" smtClean="0">
                <a:latin typeface="Times New Roman"/>
                <a:cs typeface="Times New Roman"/>
              </a:rPr>
              <a:t>p</a:t>
            </a:r>
            <a:r>
              <a:rPr sz="2400" spc="4" dirty="0" smtClean="0">
                <a:latin typeface="Times New Roman"/>
                <a:cs typeface="Times New Roman"/>
              </a:rPr>
              <a:t>le</a:t>
            </a:r>
            <a:r>
              <a:rPr sz="2400" spc="0" dirty="0" smtClean="0">
                <a:latin typeface="Times New Roman"/>
                <a:cs typeface="Times New Roman"/>
              </a:rPr>
              <a:t>, 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9" dirty="0" smtClean="0">
                <a:latin typeface="Times New Roman"/>
                <a:cs typeface="Times New Roman"/>
              </a:rPr>
              <a:t>h</a:t>
            </a:r>
            <a:r>
              <a:rPr sz="2400" spc="0" dirty="0" smtClean="0">
                <a:latin typeface="Times New Roman"/>
                <a:cs typeface="Times New Roman"/>
              </a:rPr>
              <a:t>e p</a:t>
            </a:r>
            <a:r>
              <a:rPr sz="2400" spc="4" dirty="0" smtClean="0">
                <a:latin typeface="Times New Roman"/>
                <a:cs typeface="Times New Roman"/>
              </a:rPr>
              <a:t>a</a:t>
            </a:r>
            <a:r>
              <a:rPr sz="2400" spc="9" dirty="0" smtClean="0">
                <a:latin typeface="Times New Roman"/>
                <a:cs typeface="Times New Roman"/>
              </a:rPr>
              <a:t>r</a:t>
            </a:r>
            <a:r>
              <a:rPr sz="2400" spc="-4" dirty="0" smtClean="0">
                <a:latin typeface="Times New Roman"/>
                <a:cs typeface="Times New Roman"/>
              </a:rPr>
              <a:t>a</a:t>
            </a:r>
            <a:r>
              <a:rPr sz="2400" spc="0" dirty="0" smtClean="0">
                <a:latin typeface="Times New Roman"/>
                <a:cs typeface="Times New Roman"/>
              </a:rPr>
              <a:t>g</a:t>
            </a:r>
            <a:r>
              <a:rPr sz="2400" spc="9" dirty="0" smtClean="0">
                <a:latin typeface="Times New Roman"/>
                <a:cs typeface="Times New Roman"/>
              </a:rPr>
              <a:t>r</a:t>
            </a:r>
            <a:r>
              <a:rPr sz="2400" spc="-4" dirty="0" smtClean="0">
                <a:latin typeface="Times New Roman"/>
                <a:cs typeface="Times New Roman"/>
              </a:rPr>
              <a:t>a</a:t>
            </a:r>
            <a:r>
              <a:rPr sz="2400" spc="9" dirty="0" smtClean="0">
                <a:latin typeface="Times New Roman"/>
                <a:cs typeface="Times New Roman"/>
              </a:rPr>
              <a:t>p</a:t>
            </a:r>
            <a:r>
              <a:rPr sz="2400" spc="0" dirty="0" smtClean="0">
                <a:latin typeface="Times New Roman"/>
                <a:cs typeface="Times New Roman"/>
              </a:rPr>
              <a:t>h </a:t>
            </a:r>
            <a:r>
              <a:rPr sz="2400" spc="4" dirty="0" smtClean="0">
                <a:latin typeface="Times New Roman"/>
                <a:cs typeface="Times New Roman"/>
              </a:rPr>
              <a:t>ta</a:t>
            </a:r>
            <a:r>
              <a:rPr sz="2400" spc="0" dirty="0" smtClean="0">
                <a:latin typeface="Times New Roman"/>
                <a:cs typeface="Times New Roman"/>
              </a:rPr>
              <a:t>g </a:t>
            </a:r>
            <a:r>
              <a:rPr sz="2400" spc="-9" dirty="0" smtClean="0">
                <a:latin typeface="Times New Roman"/>
                <a:cs typeface="Times New Roman"/>
              </a:rPr>
              <a:t>w</a:t>
            </a:r>
            <a:r>
              <a:rPr sz="2400" spc="4" dirty="0" smtClean="0">
                <a:latin typeface="Times New Roman"/>
                <a:cs typeface="Times New Roman"/>
              </a:rPr>
              <a:t>i</a:t>
            </a:r>
            <a:r>
              <a:rPr sz="2400" spc="9" dirty="0" smtClean="0">
                <a:latin typeface="Times New Roman"/>
                <a:cs typeface="Times New Roman"/>
              </a:rPr>
              <a:t>l</a:t>
            </a:r>
            <a:r>
              <a:rPr sz="2400" spc="0" dirty="0" smtClean="0">
                <a:latin typeface="Times New Roman"/>
                <a:cs typeface="Times New Roman"/>
              </a:rPr>
              <a:t>l </a:t>
            </a:r>
            <a:r>
              <a:rPr sz="2400" spc="4" dirty="0" smtClean="0">
                <a:latin typeface="Times New Roman"/>
                <a:cs typeface="Times New Roman"/>
              </a:rPr>
              <a:t>i</a:t>
            </a:r>
            <a:r>
              <a:rPr sz="2400" spc="0" dirty="0" smtClean="0">
                <a:latin typeface="Times New Roman"/>
                <a:cs typeface="Times New Roman"/>
              </a:rPr>
              <a:t>nh</a:t>
            </a:r>
            <a:r>
              <a:rPr sz="2400" spc="4" dirty="0" smtClean="0"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r</a:t>
            </a:r>
            <a:r>
              <a:rPr sz="2400" spc="4" dirty="0" smtClean="0">
                <a:latin typeface="Times New Roman"/>
                <a:cs typeface="Times New Roman"/>
              </a:rPr>
              <a:t>i</a:t>
            </a:r>
            <a:r>
              <a:rPr sz="2400" spc="0" dirty="0" smtClean="0">
                <a:latin typeface="Times New Roman"/>
                <a:cs typeface="Times New Roman"/>
              </a:rPr>
              <a:t>t</a:t>
            </a:r>
            <a:r>
              <a:rPr sz="2400" spc="9" dirty="0" smtClean="0">
                <a:latin typeface="Times New Roman"/>
                <a:cs typeface="Times New Roman"/>
              </a:rPr>
              <a:t> 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he </a:t>
            </a:r>
            <a:r>
              <a:rPr sz="2400" spc="-4" dirty="0" smtClean="0">
                <a:latin typeface="Times New Roman"/>
                <a:cs typeface="Times New Roman"/>
              </a:rPr>
              <a:t>s</a:t>
            </a:r>
            <a:r>
              <a:rPr sz="2400" spc="4" dirty="0" smtClean="0">
                <a:latin typeface="Times New Roman"/>
                <a:cs typeface="Times New Roman"/>
              </a:rPr>
              <a:t>am</a:t>
            </a:r>
            <a:r>
              <a:rPr sz="2400" spc="0" dirty="0" smtClean="0">
                <a:latin typeface="Times New Roman"/>
                <a:cs typeface="Times New Roman"/>
              </a:rPr>
              <a:t>e </a:t>
            </a:r>
            <a:r>
              <a:rPr sz="2400" spc="4" dirty="0" smtClean="0">
                <a:latin typeface="Times New Roman"/>
                <a:cs typeface="Times New Roman"/>
              </a:rPr>
              <a:t>st</a:t>
            </a:r>
            <a:r>
              <a:rPr sz="2400" spc="0" dirty="0" smtClean="0">
                <a:latin typeface="Times New Roman"/>
                <a:cs typeface="Times New Roman"/>
              </a:rPr>
              <a:t>y</a:t>
            </a:r>
            <a:r>
              <a:rPr sz="2400" spc="4" dirty="0" smtClean="0">
                <a:latin typeface="Times New Roman"/>
                <a:cs typeface="Times New Roman"/>
              </a:rPr>
              <a:t>li</a:t>
            </a:r>
            <a:r>
              <a:rPr sz="2400" spc="0" dirty="0" smtClean="0">
                <a:latin typeface="Times New Roman"/>
                <a:cs typeface="Times New Roman"/>
              </a:rPr>
              <a:t>ng </a:t>
            </a:r>
            <a:r>
              <a:rPr sz="2400" spc="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he body </a:t>
            </a:r>
            <a:r>
              <a:rPr sz="2400" spc="4" dirty="0" smtClean="0">
                <a:latin typeface="Times New Roman"/>
                <a:cs typeface="Times New Roman"/>
              </a:rPr>
              <a:t>ta</a:t>
            </a:r>
            <a:r>
              <a:rPr sz="2400" spc="0" dirty="0" smtClean="0">
                <a:latin typeface="Times New Roman"/>
                <a:cs typeface="Times New Roman"/>
              </a:rPr>
              <a:t>g b</a:t>
            </a:r>
            <a:r>
              <a:rPr sz="2400" spc="4" dirty="0" smtClean="0">
                <a:latin typeface="Times New Roman"/>
                <a:cs typeface="Times New Roman"/>
              </a:rPr>
              <a:t>ec</a:t>
            </a:r>
            <a:r>
              <a:rPr sz="2400" spc="-4" dirty="0" smtClean="0">
                <a:latin typeface="Times New Roman"/>
                <a:cs typeface="Times New Roman"/>
              </a:rPr>
              <a:t>a</a:t>
            </a:r>
            <a:r>
              <a:rPr sz="2400" spc="0" dirty="0" smtClean="0">
                <a:latin typeface="Times New Roman"/>
                <a:cs typeface="Times New Roman"/>
              </a:rPr>
              <a:t>u</a:t>
            </a:r>
            <a:r>
              <a:rPr sz="2400" spc="4" dirty="0" smtClean="0">
                <a:latin typeface="Times New Roman"/>
                <a:cs typeface="Times New Roman"/>
              </a:rPr>
              <a:t>s</a:t>
            </a:r>
            <a:r>
              <a:rPr sz="2400" spc="0" dirty="0" smtClean="0">
                <a:latin typeface="Times New Roman"/>
                <a:cs typeface="Times New Roman"/>
              </a:rPr>
              <a:t>e &lt;p&gt; </a:t>
            </a:r>
            <a:r>
              <a:rPr sz="2400" spc="4" dirty="0" smtClean="0">
                <a:latin typeface="Times New Roman"/>
                <a:cs typeface="Times New Roman"/>
              </a:rPr>
              <a:t>i</a:t>
            </a:r>
            <a:r>
              <a:rPr sz="2400" spc="0" dirty="0" smtClean="0">
                <a:latin typeface="Times New Roman"/>
                <a:cs typeface="Times New Roman"/>
              </a:rPr>
              <a:t>s</a:t>
            </a:r>
            <a:r>
              <a:rPr sz="2400" spc="4" dirty="0" smtClean="0">
                <a:latin typeface="Times New Roman"/>
                <a:cs typeface="Times New Roman"/>
              </a:rPr>
              <a:t> al</a:t>
            </a:r>
            <a:r>
              <a:rPr sz="2400" spc="-9" dirty="0" smtClean="0">
                <a:latin typeface="Times New Roman"/>
                <a:cs typeface="Times New Roman"/>
              </a:rPr>
              <a:t>w</a:t>
            </a:r>
            <a:r>
              <a:rPr sz="2400" spc="4" dirty="0" smtClean="0">
                <a:latin typeface="Times New Roman"/>
                <a:cs typeface="Times New Roman"/>
              </a:rPr>
              <a:t>a</a:t>
            </a:r>
            <a:r>
              <a:rPr sz="2400" spc="0" dirty="0" smtClean="0">
                <a:latin typeface="Times New Roman"/>
                <a:cs typeface="Times New Roman"/>
              </a:rPr>
              <a:t>ys</a:t>
            </a:r>
            <a:r>
              <a:rPr sz="2400" spc="4" dirty="0" smtClean="0">
                <a:latin typeface="Times New Roman"/>
                <a:cs typeface="Times New Roman"/>
              </a:rPr>
              <a:t> l</a:t>
            </a:r>
            <a:r>
              <a:rPr sz="2400" spc="0" dirty="0" smtClean="0">
                <a:latin typeface="Times New Roman"/>
                <a:cs typeface="Times New Roman"/>
              </a:rPr>
              <a:t>o</a:t>
            </a:r>
            <a:r>
              <a:rPr sz="2400" spc="4" dirty="0" smtClean="0">
                <a:latin typeface="Times New Roman"/>
                <a:cs typeface="Times New Roman"/>
              </a:rPr>
              <a:t>cate</a:t>
            </a:r>
            <a:r>
              <a:rPr sz="2400" spc="0" dirty="0" smtClean="0">
                <a:latin typeface="Times New Roman"/>
                <a:cs typeface="Times New Roman"/>
              </a:rPr>
              <a:t>d </a:t>
            </a:r>
            <a:r>
              <a:rPr sz="2400" spc="4" dirty="0" smtClean="0">
                <a:latin typeface="Times New Roman"/>
                <a:cs typeface="Times New Roman"/>
              </a:rPr>
              <a:t>i</a:t>
            </a:r>
            <a:r>
              <a:rPr sz="2400" spc="0" dirty="0" smtClean="0">
                <a:latin typeface="Times New Roman"/>
                <a:cs typeface="Times New Roman"/>
              </a:rPr>
              <a:t>n</a:t>
            </a:r>
            <a:r>
              <a:rPr sz="2400" spc="4" dirty="0" smtClean="0">
                <a:latin typeface="Times New Roman"/>
                <a:cs typeface="Times New Roman"/>
              </a:rPr>
              <a:t>si</a:t>
            </a:r>
            <a:r>
              <a:rPr sz="2400" spc="0" dirty="0" smtClean="0">
                <a:latin typeface="Times New Roman"/>
                <a:cs typeface="Times New Roman"/>
              </a:rPr>
              <a:t>de &lt;body</a:t>
            </a:r>
            <a:r>
              <a:rPr sz="2400" spc="4" dirty="0" smtClean="0">
                <a:latin typeface="Times New Roman"/>
                <a:cs typeface="Times New Roman"/>
              </a:rPr>
              <a:t>&gt;</a:t>
            </a:r>
            <a:r>
              <a:rPr sz="2400" spc="0" dirty="0" smtClean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91169" y="1812135"/>
            <a:ext cx="51120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latin typeface="Times New Roman"/>
                <a:cs typeface="Times New Roman"/>
              </a:rPr>
              <a:t>one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85988" y="2734155"/>
            <a:ext cx="32567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4" dirty="0" smtClean="0">
                <a:latin typeface="Times New Roman"/>
                <a:cs typeface="Times New Roman"/>
              </a:rPr>
              <a:t>a</a:t>
            </a:r>
            <a:r>
              <a:rPr sz="2400" spc="0" dirty="0" smtClean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14400" y="4095771"/>
            <a:ext cx="7460060" cy="19558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111">
              <a:lnSpc>
                <a:spcPts val="2170"/>
              </a:lnSpc>
              <a:spcBef>
                <a:spcPts val="108"/>
              </a:spcBef>
            </a:pPr>
            <a:r>
              <a:rPr sz="3000" spc="0" baseline="4413" dirty="0" smtClean="0">
                <a:latin typeface="Courier New"/>
                <a:cs typeface="Courier New"/>
              </a:rPr>
              <a:t>&lt;body style=“font-family: Arial”&gt;</a:t>
            </a:r>
            <a:endParaRPr sz="2000">
              <a:latin typeface="Courier New"/>
              <a:cs typeface="Courier New"/>
            </a:endParaRPr>
          </a:p>
          <a:p>
            <a:pPr marL="927100" marR="31111">
              <a:lnSpc>
                <a:spcPct val="94401"/>
              </a:lnSpc>
              <a:spcBef>
                <a:spcPts val="1275"/>
              </a:spcBef>
            </a:pPr>
            <a:r>
              <a:rPr sz="2000" spc="0" dirty="0" smtClean="0">
                <a:latin typeface="Courier New"/>
                <a:cs typeface="Courier New"/>
              </a:rPr>
              <a:t>&lt;p&gt;This text will be Arial as well&lt;/p&gt;</a:t>
            </a:r>
            <a:endParaRPr sz="2000">
              <a:latin typeface="Courier New"/>
              <a:cs typeface="Courier New"/>
            </a:endParaRPr>
          </a:p>
          <a:p>
            <a:pPr marL="12700" marR="31111">
              <a:lnSpc>
                <a:spcPct val="94401"/>
              </a:lnSpc>
              <a:spcBef>
                <a:spcPts val="1374"/>
              </a:spcBef>
            </a:pPr>
            <a:r>
              <a:rPr sz="2000" spc="0" dirty="0" smtClean="0">
                <a:latin typeface="Courier New"/>
                <a:cs typeface="Courier New"/>
              </a:rPr>
              <a:t>&lt;/body&gt;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41"/>
              </a:lnSpc>
              <a:spcBef>
                <a:spcPts val="1182"/>
              </a:spcBef>
            </a:pPr>
            <a:r>
              <a:rPr sz="2000" i="1" spc="9" dirty="0" smtClean="0">
                <a:latin typeface="Times New Roman"/>
                <a:cs typeface="Times New Roman"/>
              </a:rPr>
              <a:t>S</a:t>
            </a:r>
            <a:r>
              <a:rPr sz="2000" i="1" spc="0" dirty="0" smtClean="0">
                <a:latin typeface="Times New Roman"/>
                <a:cs typeface="Times New Roman"/>
              </a:rPr>
              <a:t>o,</a:t>
            </a:r>
            <a:r>
              <a:rPr sz="2000" i="1" spc="9" dirty="0" smtClean="0">
                <a:latin typeface="Times New Roman"/>
                <a:cs typeface="Times New Roman"/>
              </a:rPr>
              <a:t> </a:t>
            </a:r>
            <a:r>
              <a:rPr sz="2000" i="1" spc="4" dirty="0" smtClean="0">
                <a:latin typeface="Times New Roman"/>
                <a:cs typeface="Times New Roman"/>
              </a:rPr>
              <a:t>i</a:t>
            </a:r>
            <a:r>
              <a:rPr sz="2000" i="1" spc="0" dirty="0" smtClean="0">
                <a:latin typeface="Times New Roman"/>
                <a:cs typeface="Times New Roman"/>
              </a:rPr>
              <a:t>ns</a:t>
            </a:r>
            <a:r>
              <a:rPr sz="2000" i="1" spc="4" dirty="0" smtClean="0">
                <a:latin typeface="Times New Roman"/>
                <a:cs typeface="Times New Roman"/>
              </a:rPr>
              <a:t>t</a:t>
            </a:r>
            <a:r>
              <a:rPr sz="2000" i="1" spc="-9" dirty="0" smtClean="0">
                <a:latin typeface="Times New Roman"/>
                <a:cs typeface="Times New Roman"/>
              </a:rPr>
              <a:t>e</a:t>
            </a:r>
            <a:r>
              <a:rPr sz="2000" i="1" spc="9" dirty="0" smtClean="0">
                <a:latin typeface="Times New Roman"/>
                <a:cs typeface="Times New Roman"/>
              </a:rPr>
              <a:t>a</a:t>
            </a:r>
            <a:r>
              <a:rPr sz="2000" i="1" spc="0" dirty="0" smtClean="0">
                <a:latin typeface="Times New Roman"/>
                <a:cs typeface="Times New Roman"/>
              </a:rPr>
              <a:t>d</a:t>
            </a:r>
            <a:r>
              <a:rPr sz="2000" i="1" spc="9" dirty="0" smtClean="0">
                <a:latin typeface="Times New Roman"/>
                <a:cs typeface="Times New Roman"/>
              </a:rPr>
              <a:t> o</a:t>
            </a:r>
            <a:r>
              <a:rPr sz="2000" i="1" spc="0" dirty="0" smtClean="0">
                <a:latin typeface="Times New Roman"/>
                <a:cs typeface="Times New Roman"/>
              </a:rPr>
              <a:t>f s</a:t>
            </a:r>
            <a:r>
              <a:rPr sz="2000" i="1" spc="-4" dirty="0" smtClean="0">
                <a:latin typeface="Times New Roman"/>
                <a:cs typeface="Times New Roman"/>
              </a:rPr>
              <a:t>t</a:t>
            </a:r>
            <a:r>
              <a:rPr sz="2000" i="1" spc="0" dirty="0" smtClean="0">
                <a:latin typeface="Times New Roman"/>
                <a:cs typeface="Times New Roman"/>
              </a:rPr>
              <a:t>y</a:t>
            </a:r>
            <a:r>
              <a:rPr sz="2000" i="1" spc="-4" dirty="0" smtClean="0">
                <a:latin typeface="Times New Roman"/>
                <a:cs typeface="Times New Roman"/>
              </a:rPr>
              <a:t>li</a:t>
            </a:r>
            <a:r>
              <a:rPr sz="2000" i="1" spc="9" dirty="0" smtClean="0">
                <a:latin typeface="Times New Roman"/>
                <a:cs typeface="Times New Roman"/>
              </a:rPr>
              <a:t>n</a:t>
            </a:r>
            <a:r>
              <a:rPr sz="2000" i="1" spc="0" dirty="0" smtClean="0">
                <a:latin typeface="Times New Roman"/>
                <a:cs typeface="Times New Roman"/>
              </a:rPr>
              <a:t>g</a:t>
            </a:r>
            <a:r>
              <a:rPr sz="2000" i="1" spc="9" dirty="0" smtClean="0">
                <a:latin typeface="Times New Roman"/>
                <a:cs typeface="Times New Roman"/>
              </a:rPr>
              <a:t> </a:t>
            </a:r>
            <a:r>
              <a:rPr sz="2000" i="1" spc="0" dirty="0" smtClean="0">
                <a:latin typeface="Times New Roman"/>
                <a:cs typeface="Times New Roman"/>
              </a:rPr>
              <a:t>e</a:t>
            </a:r>
            <a:r>
              <a:rPr sz="2000" i="1" spc="9" dirty="0" smtClean="0">
                <a:latin typeface="Times New Roman"/>
                <a:cs typeface="Times New Roman"/>
              </a:rPr>
              <a:t>a</a:t>
            </a:r>
            <a:r>
              <a:rPr sz="2000" i="1" spc="-9" dirty="0" smtClean="0">
                <a:latin typeface="Times New Roman"/>
                <a:cs typeface="Times New Roman"/>
              </a:rPr>
              <a:t>c</a:t>
            </a:r>
            <a:r>
              <a:rPr sz="2000" i="1" spc="0" dirty="0" smtClean="0">
                <a:latin typeface="Times New Roman"/>
                <a:cs typeface="Times New Roman"/>
              </a:rPr>
              <a:t>h</a:t>
            </a:r>
            <a:r>
              <a:rPr sz="2000" i="1" spc="19" dirty="0" smtClean="0">
                <a:latin typeface="Times New Roman"/>
                <a:cs typeface="Times New Roman"/>
              </a:rPr>
              <a:t> </a:t>
            </a:r>
            <a:r>
              <a:rPr sz="2000" i="1" spc="0" dirty="0" smtClean="0">
                <a:latin typeface="Times New Roman"/>
                <a:cs typeface="Times New Roman"/>
              </a:rPr>
              <a:t>p</a:t>
            </a:r>
            <a:r>
              <a:rPr sz="2000" i="1" spc="9" dirty="0" smtClean="0">
                <a:latin typeface="Times New Roman"/>
                <a:cs typeface="Times New Roman"/>
              </a:rPr>
              <a:t>a</a:t>
            </a:r>
            <a:r>
              <a:rPr sz="2000" i="1" spc="0" dirty="0" smtClean="0">
                <a:latin typeface="Times New Roman"/>
                <a:cs typeface="Times New Roman"/>
              </a:rPr>
              <a:t>r</a:t>
            </a:r>
            <a:r>
              <a:rPr sz="2000" i="1" spc="9" dirty="0" smtClean="0">
                <a:latin typeface="Times New Roman"/>
                <a:cs typeface="Times New Roman"/>
              </a:rPr>
              <a:t>ag</a:t>
            </a:r>
            <a:r>
              <a:rPr sz="2000" i="1" spc="0" dirty="0" smtClean="0">
                <a:latin typeface="Times New Roman"/>
                <a:cs typeface="Times New Roman"/>
              </a:rPr>
              <a:t>r</a:t>
            </a:r>
            <a:r>
              <a:rPr sz="2000" i="1" spc="9" dirty="0" smtClean="0">
                <a:latin typeface="Times New Roman"/>
                <a:cs typeface="Times New Roman"/>
              </a:rPr>
              <a:t>ap</a:t>
            </a:r>
            <a:r>
              <a:rPr sz="2000" i="1" spc="0" dirty="0" smtClean="0">
                <a:latin typeface="Times New Roman"/>
                <a:cs typeface="Times New Roman"/>
              </a:rPr>
              <a:t>h</a:t>
            </a:r>
            <a:r>
              <a:rPr sz="2000" i="1" spc="9" dirty="0" smtClean="0">
                <a:latin typeface="Times New Roman"/>
                <a:cs typeface="Times New Roman"/>
              </a:rPr>
              <a:t> </a:t>
            </a:r>
            <a:r>
              <a:rPr sz="2000" i="1" spc="0" dirty="0" smtClean="0">
                <a:latin typeface="Times New Roman"/>
                <a:cs typeface="Times New Roman"/>
              </a:rPr>
              <a:t>s</a:t>
            </a:r>
            <a:r>
              <a:rPr sz="2000" i="1" spc="-9" dirty="0" smtClean="0">
                <a:latin typeface="Times New Roman"/>
                <a:cs typeface="Times New Roman"/>
              </a:rPr>
              <a:t>e</a:t>
            </a:r>
            <a:r>
              <a:rPr sz="2000" i="1" spc="9" dirty="0" smtClean="0">
                <a:latin typeface="Times New Roman"/>
                <a:cs typeface="Times New Roman"/>
              </a:rPr>
              <a:t>pa</a:t>
            </a:r>
            <a:r>
              <a:rPr sz="2000" i="1" spc="0" dirty="0" smtClean="0">
                <a:latin typeface="Times New Roman"/>
                <a:cs typeface="Times New Roman"/>
              </a:rPr>
              <a:t>r</a:t>
            </a:r>
            <a:r>
              <a:rPr sz="2000" i="1" spc="9" dirty="0" smtClean="0">
                <a:latin typeface="Times New Roman"/>
                <a:cs typeface="Times New Roman"/>
              </a:rPr>
              <a:t>a</a:t>
            </a:r>
            <a:r>
              <a:rPr sz="2000" i="1" spc="-4" dirty="0" smtClean="0">
                <a:latin typeface="Times New Roman"/>
                <a:cs typeface="Times New Roman"/>
              </a:rPr>
              <a:t>t</a:t>
            </a:r>
            <a:r>
              <a:rPr sz="2000" i="1" spc="0" dirty="0" smtClean="0">
                <a:latin typeface="Times New Roman"/>
                <a:cs typeface="Times New Roman"/>
              </a:rPr>
              <a:t>e</a:t>
            </a:r>
            <a:r>
              <a:rPr sz="2000" i="1" spc="-4" dirty="0" smtClean="0">
                <a:latin typeface="Times New Roman"/>
                <a:cs typeface="Times New Roman"/>
              </a:rPr>
              <a:t>l</a:t>
            </a:r>
            <a:r>
              <a:rPr sz="2000" i="1" spc="0" dirty="0" smtClean="0">
                <a:latin typeface="Times New Roman"/>
                <a:cs typeface="Times New Roman"/>
              </a:rPr>
              <a:t>y,</a:t>
            </a:r>
            <a:r>
              <a:rPr sz="2000" i="1" spc="9" dirty="0" smtClean="0">
                <a:latin typeface="Times New Roman"/>
                <a:cs typeface="Times New Roman"/>
              </a:rPr>
              <a:t> </a:t>
            </a:r>
            <a:r>
              <a:rPr sz="2000" i="1" spc="-9" dirty="0" smtClean="0">
                <a:latin typeface="Times New Roman"/>
                <a:cs typeface="Times New Roman"/>
              </a:rPr>
              <a:t>y</a:t>
            </a:r>
            <a:r>
              <a:rPr sz="2000" i="1" spc="9" dirty="0" smtClean="0">
                <a:latin typeface="Times New Roman"/>
                <a:cs typeface="Times New Roman"/>
              </a:rPr>
              <a:t>o</a:t>
            </a:r>
            <a:r>
              <a:rPr sz="2000" i="1" spc="0" dirty="0" smtClean="0">
                <a:latin typeface="Times New Roman"/>
                <a:cs typeface="Times New Roman"/>
              </a:rPr>
              <a:t>u</a:t>
            </a:r>
            <a:r>
              <a:rPr sz="2000" i="1" spc="9" dirty="0" smtClean="0">
                <a:latin typeface="Times New Roman"/>
                <a:cs typeface="Times New Roman"/>
              </a:rPr>
              <a:t> </a:t>
            </a:r>
            <a:r>
              <a:rPr sz="2000" i="1" spc="0" dirty="0" smtClean="0">
                <a:latin typeface="Times New Roman"/>
                <a:cs typeface="Times New Roman"/>
              </a:rPr>
              <a:t>c</a:t>
            </a:r>
            <a:r>
              <a:rPr sz="2000" i="1" spc="9" dirty="0" smtClean="0">
                <a:latin typeface="Times New Roman"/>
                <a:cs typeface="Times New Roman"/>
              </a:rPr>
              <a:t>a</a:t>
            </a:r>
            <a:r>
              <a:rPr sz="2000" i="1" spc="0" dirty="0" smtClean="0">
                <a:latin typeface="Times New Roman"/>
                <a:cs typeface="Times New Roman"/>
              </a:rPr>
              <a:t>n</a:t>
            </a:r>
            <a:r>
              <a:rPr sz="2000" i="1" spc="9" dirty="0" smtClean="0">
                <a:latin typeface="Times New Roman"/>
                <a:cs typeface="Times New Roman"/>
              </a:rPr>
              <a:t> d</a:t>
            </a:r>
            <a:r>
              <a:rPr sz="2000" i="1" spc="0" dirty="0" smtClean="0">
                <a:latin typeface="Times New Roman"/>
                <a:cs typeface="Times New Roman"/>
              </a:rPr>
              <a:t>e</a:t>
            </a:r>
            <a:r>
              <a:rPr sz="2000" i="1" spc="-4" dirty="0" smtClean="0">
                <a:latin typeface="Times New Roman"/>
                <a:cs typeface="Times New Roman"/>
              </a:rPr>
              <a:t>fi</a:t>
            </a:r>
            <a:r>
              <a:rPr sz="2000" i="1" spc="9" dirty="0" smtClean="0">
                <a:latin typeface="Times New Roman"/>
                <a:cs typeface="Times New Roman"/>
              </a:rPr>
              <a:t>n</a:t>
            </a:r>
            <a:r>
              <a:rPr sz="2000" i="1" spc="0" dirty="0" smtClean="0">
                <a:latin typeface="Times New Roman"/>
                <a:cs typeface="Times New Roman"/>
              </a:rPr>
              <a:t>e </a:t>
            </a:r>
            <a:r>
              <a:rPr sz="2000" i="1" spc="-4" dirty="0" smtClean="0">
                <a:latin typeface="Times New Roman"/>
                <a:cs typeface="Times New Roman"/>
              </a:rPr>
              <a:t>t</a:t>
            </a:r>
            <a:r>
              <a:rPr sz="2000" i="1" spc="9" dirty="0" smtClean="0">
                <a:latin typeface="Times New Roman"/>
                <a:cs typeface="Times New Roman"/>
              </a:rPr>
              <a:t>h</a:t>
            </a:r>
            <a:r>
              <a:rPr sz="2000" i="1" spc="0" dirty="0" smtClean="0">
                <a:latin typeface="Times New Roman"/>
                <a:cs typeface="Times New Roman"/>
              </a:rPr>
              <a:t>e</a:t>
            </a:r>
            <a:r>
              <a:rPr sz="2000" i="1" spc="9" dirty="0" smtClean="0">
                <a:latin typeface="Times New Roman"/>
                <a:cs typeface="Times New Roman"/>
              </a:rPr>
              <a:t> </a:t>
            </a:r>
            <a:r>
              <a:rPr sz="2000" i="1" spc="-4" dirty="0" smtClean="0">
                <a:latin typeface="Times New Roman"/>
                <a:cs typeface="Times New Roman"/>
              </a:rPr>
              <a:t>f</a:t>
            </a:r>
            <a:r>
              <a:rPr sz="2000" i="1" spc="0" dirty="0" smtClean="0">
                <a:latin typeface="Times New Roman"/>
                <a:cs typeface="Times New Roman"/>
              </a:rPr>
              <a:t>o</a:t>
            </a:r>
            <a:r>
              <a:rPr sz="2000" i="1" spc="9" dirty="0" smtClean="0">
                <a:latin typeface="Times New Roman"/>
                <a:cs typeface="Times New Roman"/>
              </a:rPr>
              <a:t>n</a:t>
            </a:r>
            <a:r>
              <a:rPr sz="2000" i="1" spc="0" dirty="0" smtClean="0">
                <a:latin typeface="Times New Roman"/>
                <a:cs typeface="Times New Roman"/>
              </a:rPr>
              <a:t>t c</a:t>
            </a:r>
            <a:r>
              <a:rPr sz="2000" i="1" spc="9" dirty="0" smtClean="0">
                <a:latin typeface="Times New Roman"/>
                <a:cs typeface="Times New Roman"/>
              </a:rPr>
              <a:t>o</a:t>
            </a:r>
            <a:r>
              <a:rPr sz="2000" i="1" spc="-4" dirty="0" smtClean="0">
                <a:latin typeface="Times New Roman"/>
                <a:cs typeface="Times New Roman"/>
              </a:rPr>
              <a:t>l</a:t>
            </a:r>
            <a:r>
              <a:rPr sz="2000" i="1" spc="0" dirty="0" smtClean="0">
                <a:latin typeface="Times New Roman"/>
                <a:cs typeface="Times New Roman"/>
              </a:rPr>
              <a:t>or</a:t>
            </a:r>
            <a:r>
              <a:rPr sz="2000" i="1" spc="9" dirty="0" smtClean="0">
                <a:latin typeface="Times New Roman"/>
                <a:cs typeface="Times New Roman"/>
              </a:rPr>
              <a:t> </a:t>
            </a:r>
            <a:r>
              <a:rPr sz="2000" i="1" spc="-4" dirty="0" smtClean="0">
                <a:latin typeface="Times New Roman"/>
                <a:cs typeface="Times New Roman"/>
              </a:rPr>
              <a:t>i</a:t>
            </a:r>
            <a:r>
              <a:rPr sz="2000" i="1" spc="0" dirty="0" smtClean="0">
                <a:latin typeface="Times New Roman"/>
                <a:cs typeface="Times New Roman"/>
              </a:rPr>
              <a:t>n</a:t>
            </a:r>
            <a:r>
              <a:rPr sz="2000" i="1" spc="9" dirty="0" smtClean="0">
                <a:latin typeface="Times New Roman"/>
                <a:cs typeface="Times New Roman"/>
              </a:rPr>
              <a:t> </a:t>
            </a:r>
            <a:r>
              <a:rPr sz="2000" i="1" spc="4" dirty="0" smtClean="0">
                <a:latin typeface="Times New Roman"/>
                <a:cs typeface="Times New Roman"/>
              </a:rPr>
              <a:t>t</a:t>
            </a:r>
            <a:r>
              <a:rPr sz="2000" i="1" spc="0" dirty="0" smtClean="0">
                <a:latin typeface="Times New Roman"/>
                <a:cs typeface="Times New Roman"/>
              </a:rPr>
              <a:t>he</a:t>
            </a:r>
            <a:r>
              <a:rPr sz="2000" i="1" spc="9" dirty="0" smtClean="0">
                <a:latin typeface="Times New Roman"/>
                <a:cs typeface="Times New Roman"/>
              </a:rPr>
              <a:t> </a:t>
            </a:r>
            <a:r>
              <a:rPr sz="2000" i="1" spc="0" dirty="0" smtClean="0">
                <a:latin typeface="Times New Roman"/>
                <a:cs typeface="Times New Roman"/>
              </a:rPr>
              <a:t>&lt;</a:t>
            </a:r>
            <a:r>
              <a:rPr sz="2000" i="1" spc="9" dirty="0" smtClean="0">
                <a:latin typeface="Times New Roman"/>
                <a:cs typeface="Times New Roman"/>
              </a:rPr>
              <a:t>bod</a:t>
            </a:r>
            <a:r>
              <a:rPr sz="2000" i="1" spc="-9" dirty="0" smtClean="0">
                <a:latin typeface="Times New Roman"/>
                <a:cs typeface="Times New Roman"/>
              </a:rPr>
              <a:t>y</a:t>
            </a:r>
            <a:r>
              <a:rPr sz="2000" i="1" spc="9" dirty="0" smtClean="0">
                <a:latin typeface="Times New Roman"/>
                <a:cs typeface="Times New Roman"/>
              </a:rPr>
              <a:t>&gt;</a:t>
            </a:r>
            <a:r>
              <a:rPr sz="2000" i="1" spc="0" dirty="0" smtClean="0">
                <a:latin typeface="Times New Roman"/>
                <a:cs typeface="Times New Roman"/>
              </a:rPr>
              <a:t>,</a:t>
            </a:r>
            <a:r>
              <a:rPr sz="2000" i="1" spc="9" dirty="0" smtClean="0">
                <a:latin typeface="Times New Roman"/>
                <a:cs typeface="Times New Roman"/>
              </a:rPr>
              <a:t> a</a:t>
            </a:r>
            <a:r>
              <a:rPr sz="2000" i="1" spc="0" dirty="0" smtClean="0">
                <a:latin typeface="Times New Roman"/>
                <a:cs typeface="Times New Roman"/>
              </a:rPr>
              <a:t>nd</a:t>
            </a:r>
            <a:r>
              <a:rPr sz="2000" i="1" spc="19" dirty="0" smtClean="0">
                <a:latin typeface="Times New Roman"/>
                <a:cs typeface="Times New Roman"/>
              </a:rPr>
              <a:t> </a:t>
            </a:r>
            <a:r>
              <a:rPr sz="2000" i="1" spc="-9" dirty="0" smtClean="0">
                <a:latin typeface="Times New Roman"/>
                <a:cs typeface="Times New Roman"/>
              </a:rPr>
              <a:t>e</a:t>
            </a:r>
            <a:r>
              <a:rPr sz="2000" i="1" spc="0" dirty="0" smtClean="0">
                <a:latin typeface="Times New Roman"/>
                <a:cs typeface="Times New Roman"/>
              </a:rPr>
              <a:t>very</a:t>
            </a:r>
            <a:r>
              <a:rPr sz="2000" i="1" spc="-4" dirty="0" smtClean="0">
                <a:latin typeface="Times New Roman"/>
                <a:cs typeface="Times New Roman"/>
              </a:rPr>
              <a:t>t</a:t>
            </a:r>
            <a:r>
              <a:rPr sz="2000" i="1" spc="9" dirty="0" smtClean="0">
                <a:latin typeface="Times New Roman"/>
                <a:cs typeface="Times New Roman"/>
              </a:rPr>
              <a:t>h</a:t>
            </a:r>
            <a:r>
              <a:rPr sz="2000" i="1" spc="-4" dirty="0" smtClean="0">
                <a:latin typeface="Times New Roman"/>
                <a:cs typeface="Times New Roman"/>
              </a:rPr>
              <a:t>i</a:t>
            </a:r>
            <a:r>
              <a:rPr sz="2000" i="1" spc="9" dirty="0" smtClean="0">
                <a:latin typeface="Times New Roman"/>
                <a:cs typeface="Times New Roman"/>
              </a:rPr>
              <a:t>n</a:t>
            </a:r>
            <a:r>
              <a:rPr sz="2000" i="1" spc="0" dirty="0" smtClean="0">
                <a:latin typeface="Times New Roman"/>
                <a:cs typeface="Times New Roman"/>
              </a:rPr>
              <a:t>g</a:t>
            </a:r>
            <a:r>
              <a:rPr sz="2000" i="1" spc="9" dirty="0" smtClean="0">
                <a:latin typeface="Times New Roman"/>
                <a:cs typeface="Times New Roman"/>
              </a:rPr>
              <a:t> </a:t>
            </a:r>
            <a:r>
              <a:rPr sz="2000" i="1" spc="-4" dirty="0" smtClean="0">
                <a:latin typeface="Times New Roman"/>
                <a:cs typeface="Times New Roman"/>
              </a:rPr>
              <a:t>i</a:t>
            </a:r>
            <a:r>
              <a:rPr sz="2000" i="1" spc="9" dirty="0" smtClean="0">
                <a:latin typeface="Times New Roman"/>
                <a:cs typeface="Times New Roman"/>
              </a:rPr>
              <a:t>n</a:t>
            </a:r>
            <a:r>
              <a:rPr sz="2000" i="1" spc="0" dirty="0" smtClean="0">
                <a:latin typeface="Times New Roman"/>
                <a:cs typeface="Times New Roman"/>
              </a:rPr>
              <a:t>s</a:t>
            </a:r>
            <a:r>
              <a:rPr sz="2000" i="1" spc="-4" dirty="0" smtClean="0">
                <a:latin typeface="Times New Roman"/>
                <a:cs typeface="Times New Roman"/>
              </a:rPr>
              <a:t>i</a:t>
            </a:r>
            <a:r>
              <a:rPr sz="2000" i="1" spc="9" dirty="0" smtClean="0">
                <a:latin typeface="Times New Roman"/>
                <a:cs typeface="Times New Roman"/>
              </a:rPr>
              <a:t>d</a:t>
            </a:r>
            <a:r>
              <a:rPr sz="2000" i="1" spc="0" dirty="0" smtClean="0">
                <a:latin typeface="Times New Roman"/>
                <a:cs typeface="Times New Roman"/>
              </a:rPr>
              <a:t>e </a:t>
            </a:r>
            <a:r>
              <a:rPr sz="2000" i="1" spc="-4" dirty="0" smtClean="0">
                <a:latin typeface="Times New Roman"/>
                <a:cs typeface="Times New Roman"/>
              </a:rPr>
              <a:t>w</a:t>
            </a:r>
            <a:r>
              <a:rPr sz="2000" i="1" spc="4" dirty="0" smtClean="0">
                <a:latin typeface="Times New Roman"/>
                <a:cs typeface="Times New Roman"/>
              </a:rPr>
              <a:t>i</a:t>
            </a:r>
            <a:r>
              <a:rPr sz="2000" i="1" spc="-4" dirty="0" smtClean="0">
                <a:latin typeface="Times New Roman"/>
                <a:cs typeface="Times New Roman"/>
              </a:rPr>
              <a:t>l</a:t>
            </a:r>
            <a:r>
              <a:rPr sz="2000" i="1" spc="0" dirty="0" smtClean="0">
                <a:latin typeface="Times New Roman"/>
                <a:cs typeface="Times New Roman"/>
              </a:rPr>
              <a:t>l</a:t>
            </a:r>
            <a:r>
              <a:rPr sz="2000" i="1" spc="-4" dirty="0" smtClean="0">
                <a:latin typeface="Times New Roman"/>
                <a:cs typeface="Times New Roman"/>
              </a:rPr>
              <a:t> </a:t>
            </a:r>
            <a:r>
              <a:rPr sz="2000" i="1" spc="9" dirty="0" smtClean="0">
                <a:latin typeface="Times New Roman"/>
                <a:cs typeface="Times New Roman"/>
              </a:rPr>
              <a:t>ha</a:t>
            </a:r>
            <a:r>
              <a:rPr sz="2000" i="1" spc="0" dirty="0" smtClean="0">
                <a:latin typeface="Times New Roman"/>
                <a:cs typeface="Times New Roman"/>
              </a:rPr>
              <a:t>ve </a:t>
            </a:r>
            <a:r>
              <a:rPr sz="2000" i="1" spc="-4" dirty="0" smtClean="0">
                <a:latin typeface="Times New Roman"/>
                <a:cs typeface="Times New Roman"/>
              </a:rPr>
              <a:t>t</a:t>
            </a:r>
            <a:r>
              <a:rPr sz="2000" i="1" spc="9" dirty="0" smtClean="0">
                <a:latin typeface="Times New Roman"/>
                <a:cs typeface="Times New Roman"/>
              </a:rPr>
              <a:t>ha</a:t>
            </a:r>
            <a:r>
              <a:rPr sz="2000" i="1" spc="0" dirty="0" smtClean="0">
                <a:latin typeface="Times New Roman"/>
                <a:cs typeface="Times New Roman"/>
              </a:rPr>
              <a:t>t</a:t>
            </a:r>
            <a:r>
              <a:rPr sz="2000" i="1" spc="-4" dirty="0" smtClean="0">
                <a:latin typeface="Times New Roman"/>
                <a:cs typeface="Times New Roman"/>
              </a:rPr>
              <a:t> </a:t>
            </a:r>
            <a:r>
              <a:rPr sz="2000" i="1" spc="0" dirty="0" smtClean="0">
                <a:latin typeface="Times New Roman"/>
                <a:cs typeface="Times New Roman"/>
              </a:rPr>
              <a:t>c</a:t>
            </a:r>
            <a:r>
              <a:rPr sz="2000" i="1" spc="9" dirty="0" smtClean="0">
                <a:latin typeface="Times New Roman"/>
                <a:cs typeface="Times New Roman"/>
              </a:rPr>
              <a:t>o</a:t>
            </a:r>
            <a:r>
              <a:rPr sz="2000" i="1" spc="-4" dirty="0" smtClean="0">
                <a:latin typeface="Times New Roman"/>
                <a:cs typeface="Times New Roman"/>
              </a:rPr>
              <a:t>l</a:t>
            </a:r>
            <a:r>
              <a:rPr sz="2000" i="1" spc="9" dirty="0" smtClean="0">
                <a:latin typeface="Times New Roman"/>
                <a:cs typeface="Times New Roman"/>
              </a:rPr>
              <a:t>o</a:t>
            </a:r>
            <a:r>
              <a:rPr sz="2000" i="1" spc="0" dirty="0" smtClean="0">
                <a:latin typeface="Times New Roman"/>
                <a:cs typeface="Times New Roman"/>
              </a:rPr>
              <a:t>r.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16940" y="449508"/>
            <a:ext cx="2409245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0"/>
              </a:lnSpc>
              <a:spcBef>
                <a:spcPts val="229"/>
              </a:spcBef>
            </a:pPr>
            <a:r>
              <a:rPr sz="4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R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e</a:t>
            </a:r>
            <a:r>
              <a:rPr sz="4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s</a:t>
            </a:r>
            <a:r>
              <a:rPr sz="4400" spc="9" dirty="0" smtClean="0">
                <a:solidFill>
                  <a:srgbClr val="732016"/>
                </a:solidFill>
                <a:latin typeface="Times New Roman"/>
                <a:cs typeface="Times New Roman"/>
              </a:rPr>
              <a:t>ou</a:t>
            </a:r>
            <a:r>
              <a:rPr sz="4400" spc="-4" dirty="0" smtClean="0">
                <a:solidFill>
                  <a:srgbClr val="732016"/>
                </a:solidFill>
                <a:latin typeface="Times New Roman"/>
                <a:cs typeface="Times New Roman"/>
              </a:rPr>
              <a:t>r</a:t>
            </a:r>
            <a:r>
              <a:rPr sz="4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c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es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0470" y="1357831"/>
            <a:ext cx="139722" cy="15798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987100"/>
                </a:solidFill>
                <a:latin typeface="Times New Roman"/>
                <a:cs typeface="Times New Roman"/>
              </a:rPr>
              <a:t>•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443"/>
              </a:spcBef>
            </a:pPr>
            <a:r>
              <a:rPr sz="1800" spc="0" dirty="0" smtClean="0">
                <a:solidFill>
                  <a:srgbClr val="987100"/>
                </a:solidFill>
                <a:latin typeface="Times New Roman"/>
                <a:cs typeface="Times New Roman"/>
              </a:rPr>
              <a:t>•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540"/>
              </a:spcBef>
            </a:pPr>
            <a:r>
              <a:rPr sz="1800" spc="0" dirty="0" smtClean="0">
                <a:solidFill>
                  <a:srgbClr val="987100"/>
                </a:solidFill>
                <a:latin typeface="Times New Roman"/>
                <a:cs typeface="Times New Roman"/>
              </a:rPr>
              <a:t>•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540"/>
              </a:spcBef>
            </a:pPr>
            <a:r>
              <a:rPr sz="1800" spc="0" dirty="0" smtClean="0">
                <a:solidFill>
                  <a:srgbClr val="987100"/>
                </a:solidFill>
                <a:latin typeface="Times New Roman"/>
                <a:cs typeface="Times New Roman"/>
              </a:rPr>
              <a:t>•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540"/>
              </a:spcBef>
            </a:pPr>
            <a:r>
              <a:rPr sz="1800" spc="0" dirty="0" smtClean="0">
                <a:solidFill>
                  <a:srgbClr val="987100"/>
                </a:solidFill>
                <a:latin typeface="Times New Roman"/>
                <a:cs typeface="Times New Roman"/>
              </a:rPr>
              <a:t>•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63370" y="1373071"/>
            <a:ext cx="7057250" cy="15786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987100"/>
                </a:solidFill>
                <a:latin typeface="Times New Roman"/>
                <a:cs typeface="Times New Roman"/>
                <a:hlinkClick r:id="rId3"/>
              </a:rPr>
              <a:t>htt</a:t>
            </a:r>
            <a:r>
              <a:rPr sz="1800" spc="9" dirty="0" smtClean="0">
                <a:solidFill>
                  <a:srgbClr val="987100"/>
                </a:solidFill>
                <a:latin typeface="Times New Roman"/>
                <a:cs typeface="Times New Roman"/>
                <a:hlinkClick r:id="rId3"/>
              </a:rPr>
              <a:t>p</a:t>
            </a:r>
            <a:r>
              <a:rPr sz="1800" spc="0" dirty="0" smtClean="0">
                <a:solidFill>
                  <a:srgbClr val="987100"/>
                </a:solidFill>
                <a:latin typeface="Times New Roman"/>
                <a:cs typeface="Times New Roman"/>
                <a:hlinkClick r:id="rId3"/>
              </a:rPr>
              <a:t>:/</a:t>
            </a:r>
            <a:r>
              <a:rPr sz="1800" spc="9" dirty="0" smtClean="0">
                <a:solidFill>
                  <a:srgbClr val="987100"/>
                </a:solidFill>
                <a:latin typeface="Times New Roman"/>
                <a:cs typeface="Times New Roman"/>
                <a:hlinkClick r:id="rId3"/>
              </a:rPr>
              <a:t>/</a:t>
            </a:r>
            <a:r>
              <a:rPr sz="1800" spc="-9" dirty="0" smtClean="0">
                <a:solidFill>
                  <a:srgbClr val="987100"/>
                </a:solidFill>
                <a:latin typeface="Times New Roman"/>
                <a:cs typeface="Times New Roman"/>
                <a:hlinkClick r:id="rId3"/>
              </a:rPr>
              <a:t>w</a:t>
            </a:r>
            <a:r>
              <a:rPr sz="1800" spc="0" dirty="0" smtClean="0">
                <a:solidFill>
                  <a:srgbClr val="987100"/>
                </a:solidFill>
                <a:latin typeface="Times New Roman"/>
                <a:cs typeface="Times New Roman"/>
                <a:hlinkClick r:id="rId3"/>
              </a:rPr>
              <a:t>ww.w3</a:t>
            </a:r>
            <a:r>
              <a:rPr sz="1800" spc="-9" dirty="0" smtClean="0">
                <a:solidFill>
                  <a:srgbClr val="987100"/>
                </a:solidFill>
                <a:latin typeface="Times New Roman"/>
                <a:cs typeface="Times New Roman"/>
                <a:hlinkClick r:id="rId3"/>
              </a:rPr>
              <a:t>s</a:t>
            </a:r>
            <a:r>
              <a:rPr sz="1800" spc="9" dirty="0" smtClean="0">
                <a:solidFill>
                  <a:srgbClr val="987100"/>
                </a:solidFill>
                <a:latin typeface="Times New Roman"/>
                <a:cs typeface="Times New Roman"/>
                <a:hlinkClick r:id="rId3"/>
              </a:rPr>
              <a:t>c</a:t>
            </a:r>
            <a:r>
              <a:rPr sz="1800" spc="0" dirty="0" smtClean="0">
                <a:solidFill>
                  <a:srgbClr val="987100"/>
                </a:solidFill>
                <a:latin typeface="Times New Roman"/>
                <a:cs typeface="Times New Roman"/>
                <a:hlinkClick r:id="rId3"/>
              </a:rPr>
              <a:t>hools.</a:t>
            </a:r>
            <a:r>
              <a:rPr sz="1800" spc="9" dirty="0" smtClean="0">
                <a:solidFill>
                  <a:srgbClr val="987100"/>
                </a:solidFill>
                <a:latin typeface="Times New Roman"/>
                <a:cs typeface="Times New Roman"/>
                <a:hlinkClick r:id="rId3"/>
              </a:rPr>
              <a:t>c</a:t>
            </a:r>
            <a:r>
              <a:rPr sz="1800" spc="0" dirty="0" smtClean="0">
                <a:solidFill>
                  <a:srgbClr val="987100"/>
                </a:solidFill>
                <a:latin typeface="Times New Roman"/>
                <a:cs typeface="Times New Roman"/>
                <a:hlinkClick r:id="rId3"/>
              </a:rPr>
              <a:t>om/</a:t>
            </a:r>
            <a:r>
              <a:rPr sz="1800" spc="9" dirty="0" smtClean="0">
                <a:solidFill>
                  <a:srgbClr val="987100"/>
                </a:solidFill>
                <a:latin typeface="Times New Roman"/>
                <a:cs typeface="Times New Roman"/>
                <a:hlinkClick r:id="rId3"/>
              </a:rPr>
              <a:t>c</a:t>
            </a:r>
            <a:r>
              <a:rPr sz="1800" spc="-9" dirty="0" smtClean="0">
                <a:solidFill>
                  <a:srgbClr val="987100"/>
                </a:solidFill>
                <a:latin typeface="Times New Roman"/>
                <a:cs typeface="Times New Roman"/>
                <a:hlinkClick r:id="rId3"/>
              </a:rPr>
              <a:t>s</a:t>
            </a:r>
            <a:r>
              <a:rPr sz="1800" spc="0" dirty="0" smtClean="0">
                <a:solidFill>
                  <a:srgbClr val="987100"/>
                </a:solidFill>
                <a:latin typeface="Times New Roman"/>
                <a:cs typeface="Times New Roman"/>
                <a:hlinkClick r:id="rId3"/>
              </a:rPr>
              <a:t>s</a:t>
            </a:r>
            <a:r>
              <a:rPr sz="1800" spc="9" dirty="0" smtClean="0">
                <a:solidFill>
                  <a:srgbClr val="987100"/>
                </a:solidFill>
                <a:latin typeface="Times New Roman"/>
                <a:cs typeface="Times New Roman"/>
                <a:hlinkClick r:id="rId3"/>
              </a:rPr>
              <a:t>/</a:t>
            </a:r>
            <a:r>
              <a:rPr sz="1800" spc="0" dirty="0" smtClean="0">
                <a:solidFill>
                  <a:srgbClr val="987100"/>
                </a:solidFill>
                <a:latin typeface="Times New Roman"/>
                <a:cs typeface="Times New Roman"/>
                <a:hlinkClick r:id="rId3"/>
              </a:rPr>
              <a:t>cs</a:t>
            </a:r>
            <a:r>
              <a:rPr sz="1800" spc="-9" dirty="0" smtClean="0">
                <a:solidFill>
                  <a:srgbClr val="987100"/>
                </a:solidFill>
                <a:latin typeface="Times New Roman"/>
                <a:cs typeface="Times New Roman"/>
                <a:hlinkClick r:id="rId3"/>
              </a:rPr>
              <a:t>s</a:t>
            </a:r>
            <a:r>
              <a:rPr sz="1800" spc="0" dirty="0" smtClean="0">
                <a:solidFill>
                  <a:srgbClr val="987100"/>
                </a:solidFill>
                <a:latin typeface="Times New Roman"/>
                <a:cs typeface="Times New Roman"/>
                <a:hlinkClick r:id="rId3"/>
              </a:rPr>
              <a:t>_re</a:t>
            </a:r>
            <a:r>
              <a:rPr sz="1800" spc="9" dirty="0" smtClean="0">
                <a:solidFill>
                  <a:srgbClr val="987100"/>
                </a:solidFill>
                <a:latin typeface="Times New Roman"/>
                <a:cs typeface="Times New Roman"/>
                <a:hlinkClick r:id="rId3"/>
              </a:rPr>
              <a:t>f</a:t>
            </a:r>
            <a:r>
              <a:rPr sz="1800" spc="0" dirty="0" smtClean="0">
                <a:solidFill>
                  <a:srgbClr val="987100"/>
                </a:solidFill>
                <a:latin typeface="Times New Roman"/>
                <a:cs typeface="Times New Roman"/>
                <a:hlinkClick r:id="rId3"/>
              </a:rPr>
              <a:t>eren</a:t>
            </a:r>
            <a:r>
              <a:rPr sz="1800" spc="9" dirty="0" smtClean="0">
                <a:solidFill>
                  <a:srgbClr val="987100"/>
                </a:solidFill>
                <a:latin typeface="Times New Roman"/>
                <a:cs typeface="Times New Roman"/>
                <a:hlinkClick r:id="rId3"/>
              </a:rPr>
              <a:t>c</a:t>
            </a:r>
            <a:r>
              <a:rPr sz="1800" spc="0" dirty="0" smtClean="0">
                <a:solidFill>
                  <a:srgbClr val="987100"/>
                </a:solidFill>
                <a:latin typeface="Times New Roman"/>
                <a:cs typeface="Times New Roman"/>
                <a:hlinkClick r:id="rId3"/>
              </a:rPr>
              <a:t>e</a:t>
            </a:r>
            <a:r>
              <a:rPr sz="1800" spc="9" dirty="0" smtClean="0">
                <a:solidFill>
                  <a:srgbClr val="987100"/>
                </a:solidFill>
                <a:latin typeface="Times New Roman"/>
                <a:cs typeface="Times New Roman"/>
                <a:hlinkClick r:id="rId3"/>
              </a:rPr>
              <a:t>.</a:t>
            </a:r>
            <a:r>
              <a:rPr sz="1800" spc="0" dirty="0" smtClean="0">
                <a:solidFill>
                  <a:srgbClr val="987100"/>
                </a:solidFill>
                <a:latin typeface="Times New Roman"/>
                <a:cs typeface="Times New Roman"/>
                <a:hlinkClick r:id="rId3"/>
              </a:rPr>
              <a:t>asp </a:t>
            </a:r>
            <a:r>
              <a:rPr sz="1800" spc="0" dirty="0" smtClean="0">
                <a:latin typeface="Times New Roman"/>
                <a:cs typeface="Times New Roman"/>
                <a:hlinkClick r:id="rId3"/>
              </a:rPr>
              <a:t>(</a:t>
            </a:r>
            <a:r>
              <a:rPr sz="1800" spc="9" dirty="0" smtClean="0">
                <a:latin typeface="Times New Roman"/>
                <a:cs typeface="Times New Roman"/>
              </a:rPr>
              <a:t>l</a:t>
            </a:r>
            <a:r>
              <a:rPr sz="1800" spc="0" dirty="0" smtClean="0">
                <a:latin typeface="Times New Roman"/>
                <a:cs typeface="Times New Roman"/>
              </a:rPr>
              <a:t>ist</a:t>
            </a:r>
            <a:r>
              <a:rPr sz="1800" spc="9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of </a:t>
            </a:r>
            <a:r>
              <a:rPr sz="1800" spc="9" dirty="0" smtClean="0">
                <a:latin typeface="Times New Roman"/>
                <a:cs typeface="Times New Roman"/>
              </a:rPr>
              <a:t>a</a:t>
            </a:r>
            <a:r>
              <a:rPr sz="1800" spc="0" dirty="0" smtClean="0">
                <a:latin typeface="Times New Roman"/>
                <a:cs typeface="Times New Roman"/>
              </a:rPr>
              <a:t>ll</a:t>
            </a:r>
            <a:r>
              <a:rPr sz="1800" spc="9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CSS proper</a:t>
            </a:r>
            <a:r>
              <a:rPr sz="1800" spc="9" dirty="0" smtClean="0">
                <a:latin typeface="Times New Roman"/>
                <a:cs typeface="Times New Roman"/>
              </a:rPr>
              <a:t>t</a:t>
            </a:r>
            <a:r>
              <a:rPr sz="1800" spc="0" dirty="0" smtClean="0">
                <a:latin typeface="Times New Roman"/>
                <a:cs typeface="Times New Roman"/>
              </a:rPr>
              <a:t>ies)</a:t>
            </a:r>
            <a:endParaRPr sz="1800">
              <a:latin typeface="Times New Roman"/>
              <a:cs typeface="Times New Roman"/>
            </a:endParaRPr>
          </a:p>
          <a:p>
            <a:pPr marL="12700" marR="3923594">
              <a:lnSpc>
                <a:spcPts val="2069"/>
              </a:lnSpc>
              <a:spcBef>
                <a:spcPts val="443"/>
              </a:spcBef>
            </a:pPr>
            <a:r>
              <a:rPr sz="1800" spc="0" dirty="0" smtClean="0">
                <a:solidFill>
                  <a:srgbClr val="987100"/>
                </a:solidFill>
                <a:latin typeface="Times New Roman"/>
                <a:cs typeface="Times New Roman"/>
                <a:hlinkClick r:id="rId4"/>
              </a:rPr>
              <a:t>htt</a:t>
            </a:r>
            <a:r>
              <a:rPr sz="1800" spc="9" dirty="0" smtClean="0">
                <a:solidFill>
                  <a:srgbClr val="987100"/>
                </a:solidFill>
                <a:latin typeface="Times New Roman"/>
                <a:cs typeface="Times New Roman"/>
                <a:hlinkClick r:id="rId4"/>
              </a:rPr>
              <a:t>p</a:t>
            </a:r>
            <a:r>
              <a:rPr sz="1800" spc="0" dirty="0" smtClean="0">
                <a:solidFill>
                  <a:srgbClr val="987100"/>
                </a:solidFill>
                <a:latin typeface="Times New Roman"/>
                <a:cs typeface="Times New Roman"/>
                <a:hlinkClick r:id="rId4"/>
              </a:rPr>
              <a:t>:/</a:t>
            </a:r>
            <a:r>
              <a:rPr sz="1800" spc="9" dirty="0" smtClean="0">
                <a:solidFill>
                  <a:srgbClr val="987100"/>
                </a:solidFill>
                <a:latin typeface="Times New Roman"/>
                <a:cs typeface="Times New Roman"/>
                <a:hlinkClick r:id="rId4"/>
              </a:rPr>
              <a:t>/</a:t>
            </a:r>
            <a:r>
              <a:rPr sz="1800" spc="-9" dirty="0" smtClean="0">
                <a:solidFill>
                  <a:srgbClr val="987100"/>
                </a:solidFill>
                <a:latin typeface="Times New Roman"/>
                <a:cs typeface="Times New Roman"/>
                <a:hlinkClick r:id="rId4"/>
              </a:rPr>
              <a:t>w</a:t>
            </a:r>
            <a:r>
              <a:rPr sz="1800" spc="0" dirty="0" smtClean="0">
                <a:solidFill>
                  <a:srgbClr val="987100"/>
                </a:solidFill>
                <a:latin typeface="Times New Roman"/>
                <a:cs typeface="Times New Roman"/>
                <a:hlinkClick r:id="rId4"/>
              </a:rPr>
              <a:t>ww.w3</a:t>
            </a:r>
            <a:r>
              <a:rPr sz="1800" spc="-9" dirty="0" smtClean="0">
                <a:solidFill>
                  <a:srgbClr val="987100"/>
                </a:solidFill>
                <a:latin typeface="Times New Roman"/>
                <a:cs typeface="Times New Roman"/>
                <a:hlinkClick r:id="rId4"/>
              </a:rPr>
              <a:t>s</a:t>
            </a:r>
            <a:r>
              <a:rPr sz="1800" spc="9" dirty="0" smtClean="0">
                <a:solidFill>
                  <a:srgbClr val="987100"/>
                </a:solidFill>
                <a:latin typeface="Times New Roman"/>
                <a:cs typeface="Times New Roman"/>
                <a:hlinkClick r:id="rId4"/>
              </a:rPr>
              <a:t>c</a:t>
            </a:r>
            <a:r>
              <a:rPr sz="1800" spc="0" dirty="0" smtClean="0">
                <a:solidFill>
                  <a:srgbClr val="987100"/>
                </a:solidFill>
                <a:latin typeface="Times New Roman"/>
                <a:cs typeface="Times New Roman"/>
                <a:hlinkClick r:id="rId4"/>
              </a:rPr>
              <a:t>hools.</a:t>
            </a:r>
            <a:r>
              <a:rPr sz="1800" spc="9" dirty="0" smtClean="0">
                <a:solidFill>
                  <a:srgbClr val="987100"/>
                </a:solidFill>
                <a:latin typeface="Times New Roman"/>
                <a:cs typeface="Times New Roman"/>
                <a:hlinkClick r:id="rId4"/>
              </a:rPr>
              <a:t>c</a:t>
            </a:r>
            <a:r>
              <a:rPr sz="1800" spc="0" dirty="0" smtClean="0">
                <a:solidFill>
                  <a:srgbClr val="987100"/>
                </a:solidFill>
                <a:latin typeface="Times New Roman"/>
                <a:cs typeface="Times New Roman"/>
                <a:hlinkClick r:id="rId4"/>
              </a:rPr>
              <a:t>om/</a:t>
            </a:r>
            <a:r>
              <a:rPr sz="1800" spc="9" dirty="0" smtClean="0">
                <a:solidFill>
                  <a:srgbClr val="987100"/>
                </a:solidFill>
                <a:latin typeface="Times New Roman"/>
                <a:cs typeface="Times New Roman"/>
                <a:hlinkClick r:id="rId4"/>
              </a:rPr>
              <a:t>c</a:t>
            </a:r>
            <a:r>
              <a:rPr sz="1800" spc="-9" dirty="0" smtClean="0">
                <a:solidFill>
                  <a:srgbClr val="987100"/>
                </a:solidFill>
                <a:latin typeface="Times New Roman"/>
                <a:cs typeface="Times New Roman"/>
                <a:hlinkClick r:id="rId4"/>
              </a:rPr>
              <a:t>s</a:t>
            </a:r>
            <a:r>
              <a:rPr sz="1800" spc="0" dirty="0" smtClean="0">
                <a:solidFill>
                  <a:srgbClr val="987100"/>
                </a:solidFill>
                <a:latin typeface="Times New Roman"/>
                <a:cs typeface="Times New Roman"/>
                <a:hlinkClick r:id="rId4"/>
              </a:rPr>
              <a:t>s/</a:t>
            </a:r>
            <a:r>
              <a:rPr sz="1800" spc="0" dirty="0" smtClean="0">
                <a:solidFill>
                  <a:srgbClr val="987100"/>
                </a:solidFill>
                <a:latin typeface="Times New Roman"/>
                <a:cs typeface="Times New Roman"/>
                <a:hlinkClick r:id="rId5"/>
              </a:rPr>
              <a:t> </a:t>
            </a:r>
            <a:endParaRPr sz="1800">
              <a:latin typeface="Times New Roman"/>
              <a:cs typeface="Times New Roman"/>
            </a:endParaRPr>
          </a:p>
          <a:p>
            <a:pPr marL="12700" marR="3923594">
              <a:lnSpc>
                <a:spcPts val="2069"/>
              </a:lnSpc>
              <a:spcBef>
                <a:spcPts val="536"/>
              </a:spcBef>
            </a:pPr>
            <a:r>
              <a:rPr sz="1800" spc="0" dirty="0" smtClean="0">
                <a:solidFill>
                  <a:srgbClr val="987100"/>
                </a:solidFill>
                <a:latin typeface="Times New Roman"/>
                <a:cs typeface="Times New Roman"/>
                <a:hlinkClick r:id="rId5"/>
              </a:rPr>
              <a:t>htt</a:t>
            </a:r>
            <a:r>
              <a:rPr sz="1800" spc="9" dirty="0" smtClean="0">
                <a:solidFill>
                  <a:srgbClr val="987100"/>
                </a:solidFill>
                <a:latin typeface="Times New Roman"/>
                <a:cs typeface="Times New Roman"/>
                <a:hlinkClick r:id="rId5"/>
              </a:rPr>
              <a:t>p</a:t>
            </a:r>
            <a:r>
              <a:rPr sz="1800" spc="0" dirty="0" smtClean="0">
                <a:solidFill>
                  <a:srgbClr val="987100"/>
                </a:solidFill>
                <a:latin typeface="Times New Roman"/>
                <a:cs typeface="Times New Roman"/>
                <a:hlinkClick r:id="rId5"/>
              </a:rPr>
              <a:t>:/</a:t>
            </a:r>
            <a:r>
              <a:rPr sz="1800" spc="9" dirty="0" smtClean="0">
                <a:solidFill>
                  <a:srgbClr val="987100"/>
                </a:solidFill>
                <a:latin typeface="Times New Roman"/>
                <a:cs typeface="Times New Roman"/>
                <a:hlinkClick r:id="rId5"/>
              </a:rPr>
              <a:t>/</a:t>
            </a:r>
            <a:r>
              <a:rPr sz="1800" spc="-9" dirty="0" smtClean="0">
                <a:solidFill>
                  <a:srgbClr val="987100"/>
                </a:solidFill>
                <a:latin typeface="Times New Roman"/>
                <a:cs typeface="Times New Roman"/>
                <a:hlinkClick r:id="rId5"/>
              </a:rPr>
              <a:t>w</a:t>
            </a:r>
            <a:r>
              <a:rPr sz="1800" spc="0" dirty="0" smtClean="0">
                <a:solidFill>
                  <a:srgbClr val="987100"/>
                </a:solidFill>
                <a:latin typeface="Times New Roman"/>
                <a:cs typeface="Times New Roman"/>
                <a:hlinkClick r:id="rId5"/>
              </a:rPr>
              <a:t>ww.g</a:t>
            </a:r>
            <a:r>
              <a:rPr sz="1800" spc="9" dirty="0" smtClean="0">
                <a:solidFill>
                  <a:srgbClr val="987100"/>
                </a:solidFill>
                <a:latin typeface="Times New Roman"/>
                <a:cs typeface="Times New Roman"/>
                <a:hlinkClick r:id="rId5"/>
              </a:rPr>
              <a:t>l</a:t>
            </a:r>
            <a:r>
              <a:rPr sz="1800" spc="0" dirty="0" smtClean="0">
                <a:solidFill>
                  <a:srgbClr val="987100"/>
                </a:solidFill>
                <a:latin typeface="Times New Roman"/>
                <a:cs typeface="Times New Roman"/>
                <a:hlinkClick r:id="rId5"/>
              </a:rPr>
              <a:t>i</a:t>
            </a:r>
            <a:r>
              <a:rPr sz="1800" spc="-9" dirty="0" smtClean="0">
                <a:solidFill>
                  <a:srgbClr val="987100"/>
                </a:solidFill>
                <a:latin typeface="Times New Roman"/>
                <a:cs typeface="Times New Roman"/>
                <a:hlinkClick r:id="rId5"/>
              </a:rPr>
              <a:t>s</a:t>
            </a:r>
            <a:r>
              <a:rPr sz="1800" spc="9" dirty="0" smtClean="0">
                <a:solidFill>
                  <a:srgbClr val="987100"/>
                </a:solidFill>
                <a:latin typeface="Times New Roman"/>
                <a:cs typeface="Times New Roman"/>
                <a:hlinkClick r:id="rId5"/>
              </a:rPr>
              <a:t>h</a:t>
            </a:r>
            <a:r>
              <a:rPr sz="1800" spc="0" dirty="0" smtClean="0">
                <a:solidFill>
                  <a:srgbClr val="987100"/>
                </a:solidFill>
                <a:latin typeface="Times New Roman"/>
                <a:cs typeface="Times New Roman"/>
                <a:hlinkClick r:id="rId5"/>
              </a:rPr>
              <a:t>.c</a:t>
            </a:r>
            <a:r>
              <a:rPr sz="1800" spc="9" dirty="0" smtClean="0">
                <a:solidFill>
                  <a:srgbClr val="987100"/>
                </a:solidFill>
                <a:latin typeface="Times New Roman"/>
                <a:cs typeface="Times New Roman"/>
                <a:hlinkClick r:id="rId5"/>
              </a:rPr>
              <a:t>o</a:t>
            </a:r>
            <a:r>
              <a:rPr sz="1800" spc="0" dirty="0" smtClean="0">
                <a:solidFill>
                  <a:srgbClr val="987100"/>
                </a:solidFill>
                <a:latin typeface="Times New Roman"/>
                <a:cs typeface="Times New Roman"/>
                <a:hlinkClick r:id="rId5"/>
              </a:rPr>
              <a:t>m/</a:t>
            </a:r>
            <a:r>
              <a:rPr sz="1800" spc="9" dirty="0" smtClean="0">
                <a:solidFill>
                  <a:srgbClr val="987100"/>
                </a:solidFill>
                <a:latin typeface="Times New Roman"/>
                <a:cs typeface="Times New Roman"/>
                <a:hlinkClick r:id="rId5"/>
              </a:rPr>
              <a:t>c</a:t>
            </a:r>
            <a:r>
              <a:rPr sz="1800" spc="-9" dirty="0" smtClean="0">
                <a:solidFill>
                  <a:srgbClr val="987100"/>
                </a:solidFill>
                <a:latin typeface="Times New Roman"/>
                <a:cs typeface="Times New Roman"/>
                <a:hlinkClick r:id="rId5"/>
              </a:rPr>
              <a:t>s</a:t>
            </a:r>
            <a:r>
              <a:rPr sz="1800" spc="0" dirty="0" smtClean="0">
                <a:solidFill>
                  <a:srgbClr val="987100"/>
                </a:solidFill>
                <a:latin typeface="Times New Roman"/>
                <a:cs typeface="Times New Roman"/>
                <a:hlinkClick r:id="rId5"/>
              </a:rPr>
              <a:t>s/</a:t>
            </a:r>
            <a:r>
              <a:rPr sz="1800" spc="0" dirty="0" smtClean="0">
                <a:solidFill>
                  <a:srgbClr val="987100"/>
                </a:solidFill>
                <a:latin typeface="Times New Roman"/>
                <a:cs typeface="Times New Roman"/>
                <a:hlinkClick r:id="rId6"/>
              </a:rPr>
              <a:t> </a:t>
            </a:r>
            <a:endParaRPr sz="1800">
              <a:latin typeface="Times New Roman"/>
              <a:cs typeface="Times New Roman"/>
            </a:endParaRPr>
          </a:p>
          <a:p>
            <a:pPr marL="12700" marR="3923594">
              <a:lnSpc>
                <a:spcPts val="2069"/>
              </a:lnSpc>
              <a:spcBef>
                <a:spcPts val="536"/>
              </a:spcBef>
            </a:pPr>
            <a:r>
              <a:rPr sz="1800" spc="0" dirty="0" smtClean="0">
                <a:solidFill>
                  <a:srgbClr val="987100"/>
                </a:solidFill>
                <a:latin typeface="Times New Roman"/>
                <a:cs typeface="Times New Roman"/>
                <a:hlinkClick r:id="rId6"/>
              </a:rPr>
              <a:t>htt</a:t>
            </a:r>
            <a:r>
              <a:rPr sz="1800" spc="9" dirty="0" smtClean="0">
                <a:solidFill>
                  <a:srgbClr val="987100"/>
                </a:solidFill>
                <a:latin typeface="Times New Roman"/>
                <a:cs typeface="Times New Roman"/>
                <a:hlinkClick r:id="rId6"/>
              </a:rPr>
              <a:t>p</a:t>
            </a:r>
            <a:r>
              <a:rPr sz="1800" spc="0" dirty="0" smtClean="0">
                <a:solidFill>
                  <a:srgbClr val="987100"/>
                </a:solidFill>
                <a:latin typeface="Times New Roman"/>
                <a:cs typeface="Times New Roman"/>
                <a:hlinkClick r:id="rId6"/>
              </a:rPr>
              <a:t>:/</a:t>
            </a:r>
            <a:r>
              <a:rPr sz="1800" spc="9" dirty="0" smtClean="0">
                <a:solidFill>
                  <a:srgbClr val="987100"/>
                </a:solidFill>
                <a:latin typeface="Times New Roman"/>
                <a:cs typeface="Times New Roman"/>
                <a:hlinkClick r:id="rId6"/>
              </a:rPr>
              <a:t>/</a:t>
            </a:r>
            <a:r>
              <a:rPr sz="1800" spc="-9" dirty="0" smtClean="0">
                <a:solidFill>
                  <a:srgbClr val="987100"/>
                </a:solidFill>
                <a:latin typeface="Times New Roman"/>
                <a:cs typeface="Times New Roman"/>
                <a:hlinkClick r:id="rId6"/>
              </a:rPr>
              <a:t>w</a:t>
            </a:r>
            <a:r>
              <a:rPr sz="1800" spc="0" dirty="0" smtClean="0">
                <a:solidFill>
                  <a:srgbClr val="987100"/>
                </a:solidFill>
                <a:latin typeface="Times New Roman"/>
                <a:cs typeface="Times New Roman"/>
                <a:hlinkClick r:id="rId6"/>
              </a:rPr>
              <a:t>ww.h</a:t>
            </a:r>
            <a:r>
              <a:rPr sz="1800" spc="9" dirty="0" smtClean="0">
                <a:solidFill>
                  <a:srgbClr val="987100"/>
                </a:solidFill>
                <a:latin typeface="Times New Roman"/>
                <a:cs typeface="Times New Roman"/>
                <a:hlinkClick r:id="rId6"/>
              </a:rPr>
              <a:t>t</a:t>
            </a:r>
            <a:r>
              <a:rPr sz="1800" spc="0" dirty="0" smtClean="0">
                <a:solidFill>
                  <a:srgbClr val="987100"/>
                </a:solidFill>
                <a:latin typeface="Times New Roman"/>
                <a:cs typeface="Times New Roman"/>
                <a:hlinkClick r:id="rId6"/>
              </a:rPr>
              <a:t>ml</a:t>
            </a:r>
            <a:r>
              <a:rPr sz="1800" spc="9" dirty="0" smtClean="0">
                <a:solidFill>
                  <a:srgbClr val="987100"/>
                </a:solidFill>
                <a:latin typeface="Times New Roman"/>
                <a:cs typeface="Times New Roman"/>
                <a:hlinkClick r:id="rId6"/>
              </a:rPr>
              <a:t>.</a:t>
            </a:r>
            <a:r>
              <a:rPr sz="1800" spc="0" dirty="0" smtClean="0">
                <a:solidFill>
                  <a:srgbClr val="987100"/>
                </a:solidFill>
                <a:latin typeface="Times New Roman"/>
                <a:cs typeface="Times New Roman"/>
                <a:hlinkClick r:id="rId6"/>
              </a:rPr>
              <a:t>ne</a:t>
            </a:r>
            <a:r>
              <a:rPr sz="1800" spc="9" dirty="0" smtClean="0">
                <a:solidFill>
                  <a:srgbClr val="987100"/>
                </a:solidFill>
                <a:latin typeface="Times New Roman"/>
                <a:cs typeface="Times New Roman"/>
                <a:hlinkClick r:id="rId6"/>
              </a:rPr>
              <a:t>t</a:t>
            </a:r>
            <a:r>
              <a:rPr sz="1800" spc="0" dirty="0" smtClean="0">
                <a:solidFill>
                  <a:srgbClr val="987100"/>
                </a:solidFill>
                <a:latin typeface="Times New Roman"/>
                <a:cs typeface="Times New Roman"/>
                <a:hlinkClick r:id="rId6"/>
              </a:rPr>
              <a:t>/t</a:t>
            </a:r>
            <a:r>
              <a:rPr sz="1800" spc="9" dirty="0" smtClean="0">
                <a:solidFill>
                  <a:srgbClr val="987100"/>
                </a:solidFill>
                <a:latin typeface="Times New Roman"/>
                <a:cs typeface="Times New Roman"/>
                <a:hlinkClick r:id="rId6"/>
              </a:rPr>
              <a:t>u</a:t>
            </a:r>
            <a:r>
              <a:rPr sz="1800" spc="0" dirty="0" smtClean="0">
                <a:solidFill>
                  <a:srgbClr val="987100"/>
                </a:solidFill>
                <a:latin typeface="Times New Roman"/>
                <a:cs typeface="Times New Roman"/>
                <a:hlinkClick r:id="rId6"/>
              </a:rPr>
              <a:t>tori</a:t>
            </a:r>
            <a:r>
              <a:rPr sz="1800" spc="9" dirty="0" smtClean="0">
                <a:solidFill>
                  <a:srgbClr val="987100"/>
                </a:solidFill>
                <a:latin typeface="Times New Roman"/>
                <a:cs typeface="Times New Roman"/>
                <a:hlinkClick r:id="rId6"/>
              </a:rPr>
              <a:t>a</a:t>
            </a:r>
            <a:r>
              <a:rPr sz="1800" spc="0" dirty="0" smtClean="0">
                <a:solidFill>
                  <a:srgbClr val="987100"/>
                </a:solidFill>
                <a:latin typeface="Times New Roman"/>
                <a:cs typeface="Times New Roman"/>
                <a:hlinkClick r:id="rId6"/>
              </a:rPr>
              <a:t>ls/</a:t>
            </a:r>
            <a:r>
              <a:rPr sz="1800" spc="9" dirty="0" smtClean="0">
                <a:solidFill>
                  <a:srgbClr val="987100"/>
                </a:solidFill>
                <a:latin typeface="Times New Roman"/>
                <a:cs typeface="Times New Roman"/>
                <a:hlinkClick r:id="rId6"/>
              </a:rPr>
              <a:t>c</a:t>
            </a:r>
            <a:r>
              <a:rPr sz="1800" spc="-9" dirty="0" smtClean="0">
                <a:solidFill>
                  <a:srgbClr val="987100"/>
                </a:solidFill>
                <a:latin typeface="Times New Roman"/>
                <a:cs typeface="Times New Roman"/>
                <a:hlinkClick r:id="rId6"/>
              </a:rPr>
              <a:t>s</a:t>
            </a:r>
            <a:r>
              <a:rPr sz="1800" spc="0" dirty="0" smtClean="0">
                <a:solidFill>
                  <a:srgbClr val="987100"/>
                </a:solidFill>
                <a:latin typeface="Times New Roman"/>
                <a:cs typeface="Times New Roman"/>
                <a:hlinkClick r:id="rId6"/>
              </a:rPr>
              <a:t>s/</a:t>
            </a:r>
            <a:endParaRPr sz="1800">
              <a:latin typeface="Times New Roman"/>
              <a:cs typeface="Times New Roman"/>
            </a:endParaRPr>
          </a:p>
          <a:p>
            <a:pPr marL="12700" marR="34290">
              <a:lnSpc>
                <a:spcPct val="95825"/>
              </a:lnSpc>
              <a:spcBef>
                <a:spcPts val="556"/>
              </a:spcBef>
            </a:pPr>
            <a:r>
              <a:rPr sz="1800" spc="0" dirty="0" smtClean="0">
                <a:solidFill>
                  <a:srgbClr val="987100"/>
                </a:solidFill>
                <a:latin typeface="Times New Roman"/>
                <a:cs typeface="Times New Roman"/>
                <a:hlinkClick r:id="rId7"/>
              </a:rPr>
              <a:t>htt</a:t>
            </a:r>
            <a:r>
              <a:rPr sz="1800" spc="9" dirty="0" smtClean="0">
                <a:solidFill>
                  <a:srgbClr val="987100"/>
                </a:solidFill>
                <a:latin typeface="Times New Roman"/>
                <a:cs typeface="Times New Roman"/>
                <a:hlinkClick r:id="rId7"/>
              </a:rPr>
              <a:t>p</a:t>
            </a:r>
            <a:r>
              <a:rPr sz="1800" spc="0" dirty="0" smtClean="0">
                <a:solidFill>
                  <a:srgbClr val="987100"/>
                </a:solidFill>
                <a:latin typeface="Times New Roman"/>
                <a:cs typeface="Times New Roman"/>
                <a:hlinkClick r:id="rId7"/>
              </a:rPr>
              <a:t>:/</a:t>
            </a:r>
            <a:r>
              <a:rPr sz="1800" spc="9" dirty="0" smtClean="0">
                <a:solidFill>
                  <a:srgbClr val="987100"/>
                </a:solidFill>
                <a:latin typeface="Times New Roman"/>
                <a:cs typeface="Times New Roman"/>
                <a:hlinkClick r:id="rId7"/>
              </a:rPr>
              <a:t>/</a:t>
            </a:r>
            <a:r>
              <a:rPr sz="1800" spc="0" dirty="0" smtClean="0">
                <a:solidFill>
                  <a:srgbClr val="987100"/>
                </a:solidFill>
                <a:latin typeface="Times New Roman"/>
                <a:cs typeface="Times New Roman"/>
                <a:hlinkClick r:id="rId7"/>
              </a:rPr>
              <a:t>blog</a:t>
            </a:r>
            <a:r>
              <a:rPr sz="1800" spc="9" dirty="0" smtClean="0">
                <a:solidFill>
                  <a:srgbClr val="987100"/>
                </a:solidFill>
                <a:latin typeface="Times New Roman"/>
                <a:cs typeface="Times New Roman"/>
                <a:hlinkClick r:id="rId7"/>
              </a:rPr>
              <a:t>.</a:t>
            </a:r>
            <a:r>
              <a:rPr sz="1800" spc="0" dirty="0" smtClean="0">
                <a:solidFill>
                  <a:srgbClr val="987100"/>
                </a:solidFill>
                <a:latin typeface="Times New Roman"/>
                <a:cs typeface="Times New Roman"/>
                <a:hlinkClick r:id="rId7"/>
              </a:rPr>
              <a:t>ht</a:t>
            </a:r>
            <a:r>
              <a:rPr sz="1800" spc="9" dirty="0" smtClean="0">
                <a:solidFill>
                  <a:srgbClr val="987100"/>
                </a:solidFill>
                <a:latin typeface="Times New Roman"/>
                <a:cs typeface="Times New Roman"/>
                <a:hlinkClick r:id="rId7"/>
              </a:rPr>
              <a:t>m</a:t>
            </a:r>
            <a:r>
              <a:rPr sz="1800" spc="0" dirty="0" smtClean="0">
                <a:solidFill>
                  <a:srgbClr val="987100"/>
                </a:solidFill>
                <a:latin typeface="Times New Roman"/>
                <a:cs typeface="Times New Roman"/>
                <a:hlinkClick r:id="rId7"/>
              </a:rPr>
              <a:t>l.</a:t>
            </a:r>
            <a:r>
              <a:rPr sz="1800" spc="9" dirty="0" smtClean="0">
                <a:solidFill>
                  <a:srgbClr val="987100"/>
                </a:solidFill>
                <a:latin typeface="Times New Roman"/>
                <a:cs typeface="Times New Roman"/>
                <a:hlinkClick r:id="rId7"/>
              </a:rPr>
              <a:t>i</a:t>
            </a:r>
            <a:r>
              <a:rPr sz="1800" spc="0" dirty="0" smtClean="0">
                <a:solidFill>
                  <a:srgbClr val="987100"/>
                </a:solidFill>
                <a:latin typeface="Times New Roman"/>
                <a:cs typeface="Times New Roman"/>
                <a:hlinkClick r:id="rId7"/>
              </a:rPr>
              <a:t>t</a:t>
            </a:r>
            <a:r>
              <a:rPr sz="1800" spc="9" dirty="0" smtClean="0">
                <a:solidFill>
                  <a:srgbClr val="987100"/>
                </a:solidFill>
                <a:latin typeface="Times New Roman"/>
                <a:cs typeface="Times New Roman"/>
                <a:hlinkClick r:id="rId7"/>
              </a:rPr>
              <a:t>/</a:t>
            </a:r>
            <a:r>
              <a:rPr sz="1800" spc="0" dirty="0" smtClean="0">
                <a:solidFill>
                  <a:srgbClr val="987100"/>
                </a:solidFill>
                <a:latin typeface="Times New Roman"/>
                <a:cs typeface="Times New Roman"/>
                <a:hlinkClick r:id="rId7"/>
              </a:rPr>
              <a:t>la</a:t>
            </a:r>
            <a:r>
              <a:rPr sz="1800" spc="9" dirty="0" smtClean="0">
                <a:solidFill>
                  <a:srgbClr val="987100"/>
                </a:solidFill>
                <a:latin typeface="Times New Roman"/>
                <a:cs typeface="Times New Roman"/>
                <a:hlinkClick r:id="rId7"/>
              </a:rPr>
              <a:t>y</a:t>
            </a:r>
            <a:r>
              <a:rPr sz="1800" spc="-9" dirty="0" smtClean="0">
                <a:solidFill>
                  <a:srgbClr val="987100"/>
                </a:solidFill>
                <a:latin typeface="Times New Roman"/>
                <a:cs typeface="Times New Roman"/>
                <a:hlinkClick r:id="rId7"/>
              </a:rPr>
              <a:t>o</a:t>
            </a:r>
            <a:r>
              <a:rPr sz="1800" spc="9" dirty="0" smtClean="0">
                <a:solidFill>
                  <a:srgbClr val="987100"/>
                </a:solidFill>
                <a:latin typeface="Times New Roman"/>
                <a:cs typeface="Times New Roman"/>
                <a:hlinkClick r:id="rId7"/>
              </a:rPr>
              <a:t>u</a:t>
            </a:r>
            <a:r>
              <a:rPr sz="1800" spc="0" dirty="0" smtClean="0">
                <a:solidFill>
                  <a:srgbClr val="987100"/>
                </a:solidFill>
                <a:latin typeface="Times New Roman"/>
                <a:cs typeface="Times New Roman"/>
                <a:hlinkClick r:id="rId7"/>
              </a:rPr>
              <a:t>tga</a:t>
            </a:r>
            <a:r>
              <a:rPr sz="1800" spc="9" dirty="0" smtClean="0">
                <a:solidFill>
                  <a:srgbClr val="987100"/>
                </a:solidFill>
                <a:latin typeface="Times New Roman"/>
                <a:cs typeface="Times New Roman"/>
                <a:hlinkClick r:id="rId7"/>
              </a:rPr>
              <a:t>l</a:t>
            </a:r>
            <a:r>
              <a:rPr sz="1800" spc="0" dirty="0" smtClean="0">
                <a:solidFill>
                  <a:srgbClr val="987100"/>
                </a:solidFill>
                <a:latin typeface="Times New Roman"/>
                <a:cs typeface="Times New Roman"/>
                <a:hlinkClick r:id="rId7"/>
              </a:rPr>
              <a:t>a/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0470" y="3543501"/>
            <a:ext cx="3622746" cy="6829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20">
              <a:lnSpc>
                <a:spcPts val="1939"/>
              </a:lnSpc>
              <a:spcBef>
                <a:spcPts val="97"/>
              </a:spcBef>
            </a:pPr>
            <a:r>
              <a:rPr sz="1800" b="1" spc="0" dirty="0" smtClean="0">
                <a:latin typeface="Times New Roman"/>
                <a:cs typeface="Times New Roman"/>
              </a:rPr>
              <a:t>G</a:t>
            </a:r>
            <a:r>
              <a:rPr sz="1800" b="1" spc="9" dirty="0" smtClean="0">
                <a:latin typeface="Times New Roman"/>
                <a:cs typeface="Times New Roman"/>
              </a:rPr>
              <a:t>r</a:t>
            </a:r>
            <a:r>
              <a:rPr sz="1800" b="1" spc="0" dirty="0" smtClean="0">
                <a:latin typeface="Times New Roman"/>
                <a:cs typeface="Times New Roman"/>
              </a:rPr>
              <a:t>eat</a:t>
            </a:r>
            <a:r>
              <a:rPr sz="1800" b="1" spc="9" dirty="0" smtClean="0">
                <a:latin typeface="Times New Roman"/>
                <a:cs typeface="Times New Roman"/>
              </a:rPr>
              <a:t> </a:t>
            </a:r>
            <a:r>
              <a:rPr sz="1800" b="1" spc="0" dirty="0" smtClean="0">
                <a:latin typeface="Times New Roman"/>
                <a:cs typeface="Times New Roman"/>
              </a:rPr>
              <a:t>Book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533"/>
              </a:spcBef>
            </a:pPr>
            <a:r>
              <a:rPr sz="2400" i="1" spc="-4" dirty="0" smtClean="0">
                <a:latin typeface="Times New Roman"/>
                <a:cs typeface="Times New Roman"/>
              </a:rPr>
              <a:t>“</a:t>
            </a:r>
            <a:r>
              <a:rPr sz="2400" i="1" spc="0" dirty="0" smtClean="0">
                <a:latin typeface="Times New Roman"/>
                <a:cs typeface="Times New Roman"/>
              </a:rPr>
              <a:t>CSS: </a:t>
            </a:r>
            <a:r>
              <a:rPr sz="2400" i="1" spc="-4" dirty="0" smtClean="0">
                <a:latin typeface="Times New Roman"/>
                <a:cs typeface="Times New Roman"/>
              </a:rPr>
              <a:t>T</a:t>
            </a:r>
            <a:r>
              <a:rPr sz="2400" i="1" spc="0" dirty="0" smtClean="0">
                <a:latin typeface="Times New Roman"/>
                <a:cs typeface="Times New Roman"/>
              </a:rPr>
              <a:t>he </a:t>
            </a:r>
            <a:r>
              <a:rPr sz="2400" i="1" spc="9" dirty="0" smtClean="0">
                <a:latin typeface="Times New Roman"/>
                <a:cs typeface="Times New Roman"/>
              </a:rPr>
              <a:t>M</a:t>
            </a:r>
            <a:r>
              <a:rPr sz="2400" i="1" spc="4" dirty="0" smtClean="0">
                <a:latin typeface="Times New Roman"/>
                <a:cs typeface="Times New Roman"/>
              </a:rPr>
              <a:t>i</a:t>
            </a:r>
            <a:r>
              <a:rPr sz="2400" i="1" spc="-4" dirty="0" smtClean="0">
                <a:latin typeface="Times New Roman"/>
                <a:cs typeface="Times New Roman"/>
              </a:rPr>
              <a:t>s</a:t>
            </a:r>
            <a:r>
              <a:rPr sz="2400" i="1" spc="4" dirty="0" smtClean="0">
                <a:latin typeface="Times New Roman"/>
                <a:cs typeface="Times New Roman"/>
              </a:rPr>
              <a:t>si</a:t>
            </a:r>
            <a:r>
              <a:rPr sz="2400" i="1" spc="0" dirty="0" smtClean="0">
                <a:latin typeface="Times New Roman"/>
                <a:cs typeface="Times New Roman"/>
              </a:rPr>
              <a:t>ng M</a:t>
            </a:r>
            <a:r>
              <a:rPr sz="2400" i="1" spc="9" dirty="0" smtClean="0">
                <a:latin typeface="Times New Roman"/>
                <a:cs typeface="Times New Roman"/>
              </a:rPr>
              <a:t>a</a:t>
            </a:r>
            <a:r>
              <a:rPr sz="2400" i="1" spc="-9" dirty="0" smtClean="0">
                <a:latin typeface="Times New Roman"/>
                <a:cs typeface="Times New Roman"/>
              </a:rPr>
              <a:t>n</a:t>
            </a:r>
            <a:r>
              <a:rPr sz="2400" i="1" spc="0" dirty="0" smtClean="0">
                <a:latin typeface="Times New Roman"/>
                <a:cs typeface="Times New Roman"/>
              </a:rPr>
              <a:t>u</a:t>
            </a:r>
            <a:r>
              <a:rPr sz="2400" i="1" spc="9" dirty="0" smtClean="0">
                <a:latin typeface="Times New Roman"/>
                <a:cs typeface="Times New Roman"/>
              </a:rPr>
              <a:t>a</a:t>
            </a:r>
            <a:r>
              <a:rPr sz="2400" i="1" spc="4" dirty="0" smtClean="0">
                <a:latin typeface="Times New Roman"/>
                <a:cs typeface="Times New Roman"/>
              </a:rPr>
              <a:t>l</a:t>
            </a:r>
            <a:r>
              <a:rPr sz="2400" i="1" spc="0" dirty="0" smtClean="0">
                <a:latin typeface="Times New Roman"/>
                <a:cs typeface="Times New Roman"/>
              </a:rPr>
              <a:t>”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47640" y="3896205"/>
            <a:ext cx="321558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i="1" spc="0" dirty="0" smtClean="0">
                <a:latin typeface="Times New Roman"/>
                <a:cs typeface="Times New Roman"/>
              </a:rPr>
              <a:t>- </a:t>
            </a:r>
            <a:r>
              <a:rPr sz="2000" i="1" spc="9" dirty="0" smtClean="0">
                <a:latin typeface="Times New Roman"/>
                <a:cs typeface="Times New Roman"/>
              </a:rPr>
              <a:t>b</a:t>
            </a:r>
            <a:r>
              <a:rPr sz="2000" i="1" spc="0" dirty="0" smtClean="0">
                <a:latin typeface="Times New Roman"/>
                <a:cs typeface="Times New Roman"/>
              </a:rPr>
              <a:t>y </a:t>
            </a:r>
            <a:r>
              <a:rPr sz="2000" i="1" spc="14" dirty="0" smtClean="0">
                <a:latin typeface="Times New Roman"/>
                <a:cs typeface="Times New Roman"/>
              </a:rPr>
              <a:t>D</a:t>
            </a:r>
            <a:r>
              <a:rPr sz="2000" i="1" spc="9" dirty="0" smtClean="0">
                <a:latin typeface="Times New Roman"/>
                <a:cs typeface="Times New Roman"/>
              </a:rPr>
              <a:t>a</a:t>
            </a:r>
            <a:r>
              <a:rPr sz="2000" i="1" spc="-9" dirty="0" smtClean="0">
                <a:latin typeface="Times New Roman"/>
                <a:cs typeface="Times New Roman"/>
              </a:rPr>
              <a:t>v</a:t>
            </a:r>
            <a:r>
              <a:rPr sz="2000" i="1" spc="4" dirty="0" smtClean="0">
                <a:latin typeface="Times New Roman"/>
                <a:cs typeface="Times New Roman"/>
              </a:rPr>
              <a:t>i</a:t>
            </a:r>
            <a:r>
              <a:rPr sz="2000" i="1" spc="0" dirty="0" smtClean="0">
                <a:latin typeface="Times New Roman"/>
                <a:cs typeface="Times New Roman"/>
              </a:rPr>
              <a:t>d</a:t>
            </a:r>
            <a:r>
              <a:rPr sz="2000" i="1" spc="9" dirty="0" smtClean="0">
                <a:latin typeface="Times New Roman"/>
                <a:cs typeface="Times New Roman"/>
              </a:rPr>
              <a:t> S</a:t>
            </a:r>
            <a:r>
              <a:rPr sz="2000" i="1" spc="0" dirty="0" smtClean="0">
                <a:latin typeface="Times New Roman"/>
                <a:cs typeface="Times New Roman"/>
              </a:rPr>
              <a:t>a</a:t>
            </a:r>
            <a:r>
              <a:rPr sz="2000" i="1" spc="-4" dirty="0" smtClean="0">
                <a:latin typeface="Times New Roman"/>
                <a:cs typeface="Times New Roman"/>
              </a:rPr>
              <a:t>w</a:t>
            </a:r>
            <a:r>
              <a:rPr sz="2000" i="1" spc="0" dirty="0" smtClean="0">
                <a:latin typeface="Times New Roman"/>
                <a:cs typeface="Times New Roman"/>
              </a:rPr>
              <a:t>yer</a:t>
            </a:r>
            <a:r>
              <a:rPr sz="2000" i="1" spc="9" dirty="0" smtClean="0">
                <a:latin typeface="Times New Roman"/>
                <a:cs typeface="Times New Roman"/>
              </a:rPr>
              <a:t> </a:t>
            </a:r>
            <a:r>
              <a:rPr sz="2000" i="1" spc="-4" dirty="0" smtClean="0">
                <a:latin typeface="Times New Roman"/>
                <a:cs typeface="Times New Roman"/>
              </a:rPr>
              <a:t>M</a:t>
            </a:r>
            <a:r>
              <a:rPr sz="2000" i="1" spc="0" dirty="0" smtClean="0">
                <a:latin typeface="Times New Roman"/>
                <a:cs typeface="Times New Roman"/>
              </a:rPr>
              <a:t>cF</a:t>
            </a:r>
            <a:r>
              <a:rPr sz="2000" i="1" spc="9" dirty="0" smtClean="0">
                <a:latin typeface="Times New Roman"/>
                <a:cs typeface="Times New Roman"/>
              </a:rPr>
              <a:t>a</a:t>
            </a:r>
            <a:r>
              <a:rPr sz="2000" i="1" spc="0" dirty="0" smtClean="0">
                <a:latin typeface="Times New Roman"/>
                <a:cs typeface="Times New Roman"/>
              </a:rPr>
              <a:t>r</a:t>
            </a:r>
            <a:r>
              <a:rPr sz="2000" i="1" spc="4" dirty="0" smtClean="0">
                <a:latin typeface="Times New Roman"/>
                <a:cs typeface="Times New Roman"/>
              </a:rPr>
              <a:t>l</a:t>
            </a:r>
            <a:r>
              <a:rPr sz="2000" i="1" spc="0" dirty="0" smtClean="0">
                <a:latin typeface="Times New Roman"/>
                <a:cs typeface="Times New Roman"/>
              </a:rPr>
              <a:t>a</a:t>
            </a:r>
            <a:r>
              <a:rPr sz="2000" i="1" spc="9" dirty="0" smtClean="0">
                <a:latin typeface="Times New Roman"/>
                <a:cs typeface="Times New Roman"/>
              </a:rPr>
              <a:t>n</a:t>
            </a:r>
            <a:r>
              <a:rPr sz="2000" i="1" spc="0" dirty="0" smtClean="0"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20470" y="4672531"/>
            <a:ext cx="3271135" cy="15049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9430">
              <a:lnSpc>
                <a:spcPts val="1939"/>
              </a:lnSpc>
              <a:spcBef>
                <a:spcPts val="97"/>
              </a:spcBef>
            </a:pPr>
            <a:r>
              <a:rPr sz="1800" b="1" spc="-9" dirty="0" smtClean="0">
                <a:latin typeface="Times New Roman"/>
                <a:cs typeface="Times New Roman"/>
              </a:rPr>
              <a:t>C</a:t>
            </a:r>
            <a:r>
              <a:rPr sz="1800" b="1" spc="0" dirty="0" smtClean="0">
                <a:latin typeface="Times New Roman"/>
                <a:cs typeface="Times New Roman"/>
              </a:rPr>
              <a:t>SS </a:t>
            </a:r>
            <a:r>
              <a:rPr sz="1800" b="1" spc="9" dirty="0" smtClean="0">
                <a:latin typeface="Times New Roman"/>
                <a:cs typeface="Times New Roman"/>
              </a:rPr>
              <a:t>G</a:t>
            </a:r>
            <a:r>
              <a:rPr sz="1800" b="1" spc="0" dirty="0" smtClean="0">
                <a:latin typeface="Times New Roman"/>
                <a:cs typeface="Times New Roman"/>
              </a:rPr>
              <a:t>all</a:t>
            </a:r>
            <a:r>
              <a:rPr sz="1800" b="1" spc="9" dirty="0" smtClean="0">
                <a:latin typeface="Times New Roman"/>
                <a:cs typeface="Times New Roman"/>
              </a:rPr>
              <a:t>e</a:t>
            </a:r>
            <a:r>
              <a:rPr sz="1800" b="1" spc="0" dirty="0" smtClean="0">
                <a:latin typeface="Times New Roman"/>
                <a:cs typeface="Times New Roman"/>
              </a:rPr>
              <a:t>r</a:t>
            </a:r>
            <a:r>
              <a:rPr sz="1800" b="1" spc="9" dirty="0" smtClean="0">
                <a:latin typeface="Times New Roman"/>
                <a:cs typeface="Times New Roman"/>
              </a:rPr>
              <a:t>i</a:t>
            </a:r>
            <a:r>
              <a:rPr sz="1800" b="1" spc="0" dirty="0" smtClean="0">
                <a:latin typeface="Times New Roman"/>
                <a:cs typeface="Times New Roman"/>
              </a:rPr>
              <a:t>es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113"/>
              </a:spcBef>
            </a:pPr>
            <a:r>
              <a:rPr sz="1800" spc="0" dirty="0" smtClean="0">
                <a:solidFill>
                  <a:srgbClr val="987100"/>
                </a:solidFill>
                <a:latin typeface="Times New Roman"/>
                <a:cs typeface="Times New Roman"/>
                <a:hlinkClick r:id="rId8"/>
              </a:rPr>
              <a:t>ht</a:t>
            </a:r>
            <a:r>
              <a:rPr sz="1800" spc="9" dirty="0" smtClean="0">
                <a:solidFill>
                  <a:srgbClr val="987100"/>
                </a:solidFill>
                <a:latin typeface="Times New Roman"/>
                <a:cs typeface="Times New Roman"/>
                <a:hlinkClick r:id="rId8"/>
              </a:rPr>
              <a:t>t</a:t>
            </a:r>
            <a:r>
              <a:rPr sz="1800" spc="0" dirty="0" smtClean="0">
                <a:solidFill>
                  <a:srgbClr val="987100"/>
                </a:solidFill>
                <a:latin typeface="Times New Roman"/>
                <a:cs typeface="Times New Roman"/>
                <a:hlinkClick r:id="rId8"/>
              </a:rPr>
              <a:t>p:/</a:t>
            </a:r>
            <a:r>
              <a:rPr sz="1800" spc="9" dirty="0" smtClean="0">
                <a:solidFill>
                  <a:srgbClr val="987100"/>
                </a:solidFill>
                <a:latin typeface="Times New Roman"/>
                <a:cs typeface="Times New Roman"/>
                <a:hlinkClick r:id="rId8"/>
              </a:rPr>
              <a:t>/</a:t>
            </a:r>
            <a:r>
              <a:rPr sz="1800" spc="-9" dirty="0" smtClean="0">
                <a:solidFill>
                  <a:srgbClr val="987100"/>
                </a:solidFill>
                <a:latin typeface="Times New Roman"/>
                <a:cs typeface="Times New Roman"/>
                <a:hlinkClick r:id="rId8"/>
              </a:rPr>
              <a:t>w</a:t>
            </a:r>
            <a:r>
              <a:rPr sz="1800" spc="0" dirty="0" smtClean="0">
                <a:solidFill>
                  <a:srgbClr val="987100"/>
                </a:solidFill>
                <a:latin typeface="Times New Roman"/>
                <a:cs typeface="Times New Roman"/>
                <a:hlinkClick r:id="rId8"/>
              </a:rPr>
              <a:t>ww.</a:t>
            </a:r>
            <a:r>
              <a:rPr sz="1800" spc="9" dirty="0" smtClean="0">
                <a:solidFill>
                  <a:srgbClr val="987100"/>
                </a:solidFill>
                <a:latin typeface="Times New Roman"/>
                <a:cs typeface="Times New Roman"/>
                <a:hlinkClick r:id="rId8"/>
              </a:rPr>
              <a:t>c</a:t>
            </a:r>
            <a:r>
              <a:rPr sz="1800" spc="-9" dirty="0" smtClean="0">
                <a:solidFill>
                  <a:srgbClr val="987100"/>
                </a:solidFill>
                <a:latin typeface="Times New Roman"/>
                <a:cs typeface="Times New Roman"/>
                <a:hlinkClick r:id="rId8"/>
              </a:rPr>
              <a:t>s</a:t>
            </a:r>
            <a:r>
              <a:rPr sz="1800" spc="0" dirty="0" smtClean="0">
                <a:solidFill>
                  <a:srgbClr val="987100"/>
                </a:solidFill>
                <a:latin typeface="Times New Roman"/>
                <a:cs typeface="Times New Roman"/>
                <a:hlinkClick r:id="rId8"/>
              </a:rPr>
              <a:t>sbe</a:t>
            </a:r>
            <a:r>
              <a:rPr sz="1800" spc="9" dirty="0" smtClean="0">
                <a:solidFill>
                  <a:srgbClr val="987100"/>
                </a:solidFill>
                <a:latin typeface="Times New Roman"/>
                <a:cs typeface="Times New Roman"/>
                <a:hlinkClick r:id="rId8"/>
              </a:rPr>
              <a:t>a</a:t>
            </a:r>
            <a:r>
              <a:rPr sz="1800" spc="0" dirty="0" smtClean="0">
                <a:solidFill>
                  <a:srgbClr val="987100"/>
                </a:solidFill>
                <a:latin typeface="Times New Roman"/>
                <a:cs typeface="Times New Roman"/>
                <a:hlinkClick r:id="rId8"/>
              </a:rPr>
              <a:t>uty</a:t>
            </a:r>
            <a:r>
              <a:rPr sz="1800" spc="9" dirty="0" smtClean="0">
                <a:solidFill>
                  <a:srgbClr val="987100"/>
                </a:solidFill>
                <a:latin typeface="Times New Roman"/>
                <a:cs typeface="Times New Roman"/>
                <a:hlinkClick r:id="rId8"/>
              </a:rPr>
              <a:t>.</a:t>
            </a:r>
            <a:r>
              <a:rPr sz="1800" spc="0" dirty="0" smtClean="0">
                <a:solidFill>
                  <a:srgbClr val="987100"/>
                </a:solidFill>
                <a:latin typeface="Times New Roman"/>
                <a:cs typeface="Times New Roman"/>
                <a:hlinkClick r:id="rId8"/>
              </a:rPr>
              <a:t>com</a:t>
            </a:r>
            <a:r>
              <a:rPr sz="1800" spc="9" dirty="0" smtClean="0">
                <a:solidFill>
                  <a:srgbClr val="987100"/>
                </a:solidFill>
                <a:latin typeface="Times New Roman"/>
                <a:cs typeface="Times New Roman"/>
                <a:hlinkClick r:id="rId8"/>
              </a:rPr>
              <a:t>/</a:t>
            </a:r>
            <a:r>
              <a:rPr sz="1800" spc="0" dirty="0" smtClean="0">
                <a:solidFill>
                  <a:srgbClr val="987100"/>
                </a:solidFill>
                <a:latin typeface="Times New Roman"/>
                <a:cs typeface="Times New Roman"/>
                <a:hlinkClick r:id="rId8"/>
              </a:rPr>
              <a:t>ga</a:t>
            </a:r>
            <a:r>
              <a:rPr sz="1800" spc="9" dirty="0" smtClean="0">
                <a:solidFill>
                  <a:srgbClr val="987100"/>
                </a:solidFill>
                <a:latin typeface="Times New Roman"/>
                <a:cs typeface="Times New Roman"/>
                <a:hlinkClick r:id="rId8"/>
              </a:rPr>
              <a:t>l</a:t>
            </a:r>
            <a:r>
              <a:rPr sz="1800" spc="0" dirty="0" smtClean="0">
                <a:solidFill>
                  <a:srgbClr val="987100"/>
                </a:solidFill>
                <a:latin typeface="Times New Roman"/>
                <a:cs typeface="Times New Roman"/>
                <a:hlinkClick r:id="rId8"/>
              </a:rPr>
              <a:t>le</a:t>
            </a:r>
            <a:r>
              <a:rPr sz="1800" spc="9" dirty="0" smtClean="0">
                <a:solidFill>
                  <a:srgbClr val="987100"/>
                </a:solidFill>
                <a:latin typeface="Times New Roman"/>
                <a:cs typeface="Times New Roman"/>
                <a:hlinkClick r:id="rId8"/>
              </a:rPr>
              <a:t>r</a:t>
            </a:r>
            <a:r>
              <a:rPr sz="1800" spc="-9" dirty="0" smtClean="0">
                <a:solidFill>
                  <a:srgbClr val="987100"/>
                </a:solidFill>
                <a:latin typeface="Times New Roman"/>
                <a:cs typeface="Times New Roman"/>
                <a:hlinkClick r:id="rId8"/>
              </a:rPr>
              <a:t>y</a:t>
            </a:r>
            <a:r>
              <a:rPr sz="1800" spc="0" dirty="0" smtClean="0">
                <a:solidFill>
                  <a:srgbClr val="987100"/>
                </a:solidFill>
                <a:latin typeface="Times New Roman"/>
                <a:cs typeface="Times New Roman"/>
                <a:hlinkClick r:id="rId8"/>
              </a:rPr>
              <a:t>/</a:t>
            </a:r>
            <a:endParaRPr sz="1800">
              <a:latin typeface="Times New Roman"/>
              <a:cs typeface="Times New Roman"/>
            </a:endParaRPr>
          </a:p>
          <a:p>
            <a:pPr marL="12700" marR="611631">
              <a:lnSpc>
                <a:spcPct val="150462"/>
              </a:lnSpc>
              <a:spcBef>
                <a:spcPts val="522"/>
              </a:spcBef>
            </a:pPr>
            <a:r>
              <a:rPr sz="1800" spc="-9" dirty="0" smtClean="0">
                <a:solidFill>
                  <a:srgbClr val="987100"/>
                </a:solidFill>
                <a:latin typeface="Times New Roman"/>
                <a:cs typeface="Times New Roman"/>
                <a:hlinkClick r:id="rId9"/>
              </a:rPr>
              <a:t>w</a:t>
            </a:r>
            <a:r>
              <a:rPr sz="1800" spc="0" dirty="0" smtClean="0">
                <a:solidFill>
                  <a:srgbClr val="987100"/>
                </a:solidFill>
                <a:latin typeface="Times New Roman"/>
                <a:cs typeface="Times New Roman"/>
                <a:hlinkClick r:id="rId9"/>
              </a:rPr>
              <a:t>ww.</a:t>
            </a:r>
            <a:r>
              <a:rPr sz="1800" spc="9" dirty="0" smtClean="0">
                <a:solidFill>
                  <a:srgbClr val="987100"/>
                </a:solidFill>
                <a:latin typeface="Times New Roman"/>
                <a:cs typeface="Times New Roman"/>
                <a:hlinkClick r:id="rId9"/>
              </a:rPr>
              <a:t>c</a:t>
            </a:r>
            <a:r>
              <a:rPr sz="1800" spc="-9" dirty="0" smtClean="0">
                <a:solidFill>
                  <a:srgbClr val="987100"/>
                </a:solidFill>
                <a:latin typeface="Times New Roman"/>
                <a:cs typeface="Times New Roman"/>
                <a:hlinkClick r:id="rId9"/>
              </a:rPr>
              <a:t>s</a:t>
            </a:r>
            <a:r>
              <a:rPr sz="1800" spc="0" dirty="0" smtClean="0">
                <a:solidFill>
                  <a:srgbClr val="987100"/>
                </a:solidFill>
                <a:latin typeface="Times New Roman"/>
                <a:cs typeface="Times New Roman"/>
                <a:hlinkClick r:id="rId9"/>
              </a:rPr>
              <a:t>sdriv</a:t>
            </a:r>
            <a:r>
              <a:rPr sz="1800" spc="9" dirty="0" smtClean="0">
                <a:solidFill>
                  <a:srgbClr val="987100"/>
                </a:solidFill>
                <a:latin typeface="Times New Roman"/>
                <a:cs typeface="Times New Roman"/>
                <a:hlinkClick r:id="rId9"/>
              </a:rPr>
              <a:t>e</a:t>
            </a:r>
            <a:r>
              <a:rPr sz="1800" spc="0" dirty="0" smtClean="0">
                <a:solidFill>
                  <a:srgbClr val="987100"/>
                </a:solidFill>
                <a:latin typeface="Times New Roman"/>
                <a:cs typeface="Times New Roman"/>
                <a:hlinkClick r:id="rId9"/>
              </a:rPr>
              <a:t>.</a:t>
            </a:r>
            <a:r>
              <a:rPr sz="1800" spc="9" dirty="0" smtClean="0">
                <a:solidFill>
                  <a:srgbClr val="987100"/>
                </a:solidFill>
                <a:latin typeface="Times New Roman"/>
                <a:cs typeface="Times New Roman"/>
                <a:hlinkClick r:id="rId9"/>
              </a:rPr>
              <a:t>c</a:t>
            </a:r>
            <a:r>
              <a:rPr sz="1800" spc="0" dirty="0" smtClean="0">
                <a:solidFill>
                  <a:srgbClr val="987100"/>
                </a:solidFill>
                <a:latin typeface="Times New Roman"/>
                <a:cs typeface="Times New Roman"/>
                <a:hlinkClick r:id="rId9"/>
              </a:rPr>
              <a:t>om</a:t>
            </a:r>
            <a:r>
              <a:rPr sz="1800" spc="0" dirty="0" smtClean="0">
                <a:solidFill>
                  <a:srgbClr val="987100"/>
                </a:solidFill>
                <a:latin typeface="Times New Roman"/>
                <a:cs typeface="Times New Roman"/>
                <a:hlinkClick r:id="rId10"/>
              </a:rPr>
              <a:t> ht</a:t>
            </a:r>
            <a:r>
              <a:rPr sz="1800" spc="9" dirty="0" smtClean="0">
                <a:solidFill>
                  <a:srgbClr val="987100"/>
                </a:solidFill>
                <a:latin typeface="Times New Roman"/>
                <a:cs typeface="Times New Roman"/>
                <a:hlinkClick r:id="rId10"/>
              </a:rPr>
              <a:t>t</a:t>
            </a:r>
            <a:r>
              <a:rPr sz="1800" spc="0" dirty="0" smtClean="0">
                <a:solidFill>
                  <a:srgbClr val="987100"/>
                </a:solidFill>
                <a:latin typeface="Times New Roman"/>
                <a:cs typeface="Times New Roman"/>
                <a:hlinkClick r:id="rId10"/>
              </a:rPr>
              <a:t>p:/</a:t>
            </a:r>
            <a:r>
              <a:rPr sz="1800" spc="9" dirty="0" smtClean="0">
                <a:solidFill>
                  <a:srgbClr val="987100"/>
                </a:solidFill>
                <a:latin typeface="Times New Roman"/>
                <a:cs typeface="Times New Roman"/>
                <a:hlinkClick r:id="rId10"/>
              </a:rPr>
              <a:t>/</a:t>
            </a:r>
            <a:r>
              <a:rPr sz="1800" spc="-9" dirty="0" smtClean="0">
                <a:solidFill>
                  <a:srgbClr val="987100"/>
                </a:solidFill>
                <a:latin typeface="Times New Roman"/>
                <a:cs typeface="Times New Roman"/>
                <a:hlinkClick r:id="rId10"/>
              </a:rPr>
              <a:t>w</a:t>
            </a:r>
            <a:r>
              <a:rPr sz="1800" spc="0" dirty="0" smtClean="0">
                <a:solidFill>
                  <a:srgbClr val="987100"/>
                </a:solidFill>
                <a:latin typeface="Times New Roman"/>
                <a:cs typeface="Times New Roman"/>
                <a:hlinkClick r:id="rId10"/>
              </a:rPr>
              <a:t>ww.</a:t>
            </a:r>
            <a:r>
              <a:rPr sz="1800" spc="9" dirty="0" smtClean="0">
                <a:solidFill>
                  <a:srgbClr val="987100"/>
                </a:solidFill>
                <a:latin typeface="Times New Roman"/>
                <a:cs typeface="Times New Roman"/>
                <a:hlinkClick r:id="rId10"/>
              </a:rPr>
              <a:t>c</a:t>
            </a:r>
            <a:r>
              <a:rPr sz="1800" spc="-9" dirty="0" smtClean="0">
                <a:solidFill>
                  <a:srgbClr val="987100"/>
                </a:solidFill>
                <a:latin typeface="Times New Roman"/>
                <a:cs typeface="Times New Roman"/>
                <a:hlinkClick r:id="rId10"/>
              </a:rPr>
              <a:t>s</a:t>
            </a:r>
            <a:r>
              <a:rPr sz="1800" spc="0" dirty="0" smtClean="0">
                <a:solidFill>
                  <a:srgbClr val="987100"/>
                </a:solidFill>
                <a:latin typeface="Times New Roman"/>
                <a:cs typeface="Times New Roman"/>
                <a:hlinkClick r:id="rId10"/>
              </a:rPr>
              <a:t>s-</a:t>
            </a:r>
            <a:r>
              <a:rPr sz="1800" spc="-9" dirty="0" smtClean="0">
                <a:solidFill>
                  <a:srgbClr val="987100"/>
                </a:solidFill>
                <a:latin typeface="Times New Roman"/>
                <a:cs typeface="Times New Roman"/>
                <a:hlinkClick r:id="rId10"/>
              </a:rPr>
              <a:t>w</a:t>
            </a:r>
            <a:r>
              <a:rPr sz="1800" spc="9" dirty="0" smtClean="0">
                <a:solidFill>
                  <a:srgbClr val="987100"/>
                </a:solidFill>
                <a:latin typeface="Times New Roman"/>
                <a:cs typeface="Times New Roman"/>
                <a:hlinkClick r:id="rId10"/>
              </a:rPr>
              <a:t>e</a:t>
            </a:r>
            <a:r>
              <a:rPr sz="1800" spc="0" dirty="0" smtClean="0">
                <a:solidFill>
                  <a:srgbClr val="987100"/>
                </a:solidFill>
                <a:latin typeface="Times New Roman"/>
                <a:cs typeface="Times New Roman"/>
                <a:hlinkClick r:id="rId10"/>
              </a:rPr>
              <a:t>bsit</a:t>
            </a:r>
            <a:r>
              <a:rPr sz="1800" spc="9" dirty="0" smtClean="0">
                <a:solidFill>
                  <a:srgbClr val="987100"/>
                </a:solidFill>
                <a:latin typeface="Times New Roman"/>
                <a:cs typeface="Times New Roman"/>
                <a:hlinkClick r:id="rId10"/>
              </a:rPr>
              <a:t>e</a:t>
            </a:r>
            <a:r>
              <a:rPr sz="1800" spc="0" dirty="0" smtClean="0">
                <a:solidFill>
                  <a:srgbClr val="987100"/>
                </a:solidFill>
                <a:latin typeface="Times New Roman"/>
                <a:cs typeface="Times New Roman"/>
                <a:hlinkClick r:id="rId10"/>
              </a:rPr>
              <a:t>.</a:t>
            </a:r>
            <a:r>
              <a:rPr sz="1800" spc="9" dirty="0" smtClean="0">
                <a:solidFill>
                  <a:srgbClr val="987100"/>
                </a:solidFill>
                <a:latin typeface="Times New Roman"/>
                <a:cs typeface="Times New Roman"/>
                <a:hlinkClick r:id="rId10"/>
              </a:rPr>
              <a:t>c</a:t>
            </a:r>
            <a:r>
              <a:rPr sz="1800" spc="0" dirty="0" smtClean="0">
                <a:solidFill>
                  <a:srgbClr val="987100"/>
                </a:solidFill>
                <a:latin typeface="Times New Roman"/>
                <a:cs typeface="Times New Roman"/>
                <a:hlinkClick r:id="rId10"/>
              </a:rPr>
              <a:t>om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6940" y="1878258"/>
            <a:ext cx="2565704" cy="58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0"/>
              </a:lnSpc>
              <a:spcBef>
                <a:spcPts val="229"/>
              </a:spcBef>
            </a:pP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Th</a:t>
            </a:r>
            <a:r>
              <a:rPr sz="4400" spc="4" dirty="0" smtClean="0">
                <a:solidFill>
                  <a:srgbClr val="732016"/>
                </a:solidFill>
                <a:latin typeface="Times New Roman"/>
                <a:cs typeface="Times New Roman"/>
              </a:rPr>
              <a:t>a</a:t>
            </a:r>
            <a:r>
              <a:rPr sz="4400" spc="9" dirty="0" smtClean="0">
                <a:solidFill>
                  <a:srgbClr val="732016"/>
                </a:solidFill>
                <a:latin typeface="Times New Roman"/>
                <a:cs typeface="Times New Roman"/>
              </a:rPr>
              <a:t>n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k</a:t>
            </a:r>
            <a:r>
              <a:rPr sz="4400" spc="-164" dirty="0" smtClean="0">
                <a:solidFill>
                  <a:srgbClr val="732016"/>
                </a:solidFill>
                <a:latin typeface="Times New Roman"/>
                <a:cs typeface="Times New Roman"/>
              </a:rPr>
              <a:t> </a:t>
            </a:r>
            <a:r>
              <a:rPr sz="4400" spc="-434" dirty="0" smtClean="0">
                <a:solidFill>
                  <a:srgbClr val="732016"/>
                </a:solidFill>
                <a:latin typeface="Times New Roman"/>
                <a:cs typeface="Times New Roman"/>
              </a:rPr>
              <a:t>Y</a:t>
            </a:r>
            <a:r>
              <a:rPr sz="4400" spc="9" dirty="0" smtClean="0">
                <a:solidFill>
                  <a:srgbClr val="732016"/>
                </a:solidFill>
                <a:latin typeface="Times New Roman"/>
                <a:cs typeface="Times New Roman"/>
              </a:rPr>
              <a:t>o</a:t>
            </a:r>
            <a:r>
              <a:rPr sz="4400" spc="0" dirty="0" smtClean="0">
                <a:solidFill>
                  <a:srgbClr val="732016"/>
                </a:solidFill>
                <a:latin typeface="Times New Roman"/>
                <a:cs typeface="Times New Roman"/>
              </a:rPr>
              <a:t>u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400" y="3542908"/>
            <a:ext cx="2816450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0" dirty="0" smtClean="0">
                <a:latin typeface="Times New Roman"/>
                <a:cs typeface="Times New Roman"/>
              </a:rPr>
              <a:t>I </a:t>
            </a:r>
            <a:r>
              <a:rPr sz="2800" spc="9" dirty="0" smtClean="0">
                <a:latin typeface="Times New Roman"/>
                <a:cs typeface="Times New Roman"/>
              </a:rPr>
              <a:t>h</a:t>
            </a:r>
            <a:r>
              <a:rPr sz="2800" spc="0" dirty="0" smtClean="0">
                <a:latin typeface="Times New Roman"/>
                <a:cs typeface="Times New Roman"/>
              </a:rPr>
              <a:t>ope</a:t>
            </a:r>
            <a:r>
              <a:rPr sz="2800" spc="-14" dirty="0" smtClean="0">
                <a:latin typeface="Times New Roman"/>
                <a:cs typeface="Times New Roman"/>
              </a:rPr>
              <a:t> </a:t>
            </a:r>
            <a:r>
              <a:rPr sz="2800" spc="9" dirty="0" smtClean="0">
                <a:latin typeface="Times New Roman"/>
                <a:cs typeface="Times New Roman"/>
              </a:rPr>
              <a:t>y</a:t>
            </a:r>
            <a:r>
              <a:rPr sz="2800" spc="0" dirty="0" smtClean="0">
                <a:latin typeface="Times New Roman"/>
                <a:cs typeface="Times New Roman"/>
              </a:rPr>
              <a:t>ou enj</a:t>
            </a:r>
            <a:r>
              <a:rPr sz="2800" spc="9" dirty="0" smtClean="0">
                <a:latin typeface="Times New Roman"/>
                <a:cs typeface="Times New Roman"/>
              </a:rPr>
              <a:t>o</a:t>
            </a:r>
            <a:r>
              <a:rPr sz="2800" spc="0" dirty="0" smtClean="0">
                <a:latin typeface="Times New Roman"/>
                <a:cs typeface="Times New Roman"/>
              </a:rPr>
              <a:t>yed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40708" y="3542908"/>
            <a:ext cx="4158129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4" dirty="0" smtClean="0">
                <a:latin typeface="Times New Roman"/>
                <a:cs typeface="Times New Roman"/>
              </a:rPr>
              <a:t>t</a:t>
            </a:r>
            <a:r>
              <a:rPr sz="2800" spc="0" dirty="0" smtClean="0">
                <a:latin typeface="Times New Roman"/>
                <a:cs typeface="Times New Roman"/>
              </a:rPr>
              <a:t>h</a:t>
            </a:r>
            <a:r>
              <a:rPr sz="2800" spc="4" dirty="0" smtClean="0">
                <a:latin typeface="Times New Roman"/>
                <a:cs typeface="Times New Roman"/>
              </a:rPr>
              <a:t>i</a:t>
            </a:r>
            <a:r>
              <a:rPr sz="2800" spc="0" dirty="0" smtClean="0">
                <a:latin typeface="Times New Roman"/>
                <a:cs typeface="Times New Roman"/>
              </a:rPr>
              <a:t>s p</a:t>
            </a:r>
            <a:r>
              <a:rPr sz="2800" spc="9" dirty="0" smtClean="0">
                <a:latin typeface="Times New Roman"/>
                <a:cs typeface="Times New Roman"/>
              </a:rPr>
              <a:t>r</a:t>
            </a:r>
            <a:r>
              <a:rPr sz="2800" spc="0" dirty="0" smtClean="0">
                <a:latin typeface="Times New Roman"/>
                <a:cs typeface="Times New Roman"/>
              </a:rPr>
              <a:t>es</a:t>
            </a:r>
            <a:r>
              <a:rPr sz="2800" spc="-14" dirty="0" smtClean="0">
                <a:latin typeface="Times New Roman"/>
                <a:cs typeface="Times New Roman"/>
              </a:rPr>
              <a:t>e</a:t>
            </a:r>
            <a:r>
              <a:rPr sz="2800" spc="9" dirty="0" smtClean="0">
                <a:latin typeface="Times New Roman"/>
                <a:cs typeface="Times New Roman"/>
              </a:rPr>
              <a:t>n</a:t>
            </a:r>
            <a:r>
              <a:rPr sz="2800" spc="4" dirty="0" smtClean="0">
                <a:latin typeface="Times New Roman"/>
                <a:cs typeface="Times New Roman"/>
              </a:rPr>
              <a:t>t</a:t>
            </a:r>
            <a:r>
              <a:rPr sz="2800" spc="-14" dirty="0" smtClean="0">
                <a:latin typeface="Times New Roman"/>
                <a:cs typeface="Times New Roman"/>
              </a:rPr>
              <a:t>a</a:t>
            </a:r>
            <a:r>
              <a:rPr sz="2800" spc="4" dirty="0" smtClean="0">
                <a:latin typeface="Times New Roman"/>
                <a:cs typeface="Times New Roman"/>
              </a:rPr>
              <a:t>ti</a:t>
            </a:r>
            <a:r>
              <a:rPr sz="2800" spc="9" dirty="0" smtClean="0">
                <a:latin typeface="Times New Roman"/>
                <a:cs typeface="Times New Roman"/>
              </a:rPr>
              <a:t>o</a:t>
            </a:r>
            <a:r>
              <a:rPr sz="2800" spc="0" dirty="0" smtClean="0">
                <a:latin typeface="Times New Roman"/>
                <a:cs typeface="Times New Roman"/>
              </a:rPr>
              <a:t>n </a:t>
            </a:r>
            <a:r>
              <a:rPr sz="2800" spc="-14" dirty="0" smtClean="0">
                <a:latin typeface="Times New Roman"/>
                <a:cs typeface="Times New Roman"/>
              </a:rPr>
              <a:t>a</a:t>
            </a:r>
            <a:r>
              <a:rPr sz="2800" spc="9" dirty="0" smtClean="0">
                <a:latin typeface="Times New Roman"/>
                <a:cs typeface="Times New Roman"/>
              </a:rPr>
              <a:t>n</a:t>
            </a:r>
            <a:r>
              <a:rPr sz="2800" spc="0" dirty="0" smtClean="0">
                <a:latin typeface="Times New Roman"/>
                <a:cs typeface="Times New Roman"/>
              </a:rPr>
              <a:t>d </a:t>
            </a:r>
            <a:r>
              <a:rPr sz="2800" spc="4" dirty="0" smtClean="0">
                <a:latin typeface="Times New Roman"/>
                <a:cs typeface="Times New Roman"/>
              </a:rPr>
              <a:t>l</a:t>
            </a:r>
            <a:r>
              <a:rPr sz="2800" spc="-14" dirty="0" smtClean="0">
                <a:latin typeface="Times New Roman"/>
                <a:cs typeface="Times New Roman"/>
              </a:rPr>
              <a:t>e</a:t>
            </a:r>
            <a:r>
              <a:rPr sz="2800" spc="0" dirty="0" smtClean="0">
                <a:latin typeface="Times New Roman"/>
                <a:cs typeface="Times New Roman"/>
              </a:rPr>
              <a:t>a</a:t>
            </a:r>
            <a:r>
              <a:rPr sz="2800" spc="-4" dirty="0" smtClean="0">
                <a:latin typeface="Times New Roman"/>
                <a:cs typeface="Times New Roman"/>
              </a:rPr>
              <a:t>r</a:t>
            </a:r>
            <a:r>
              <a:rPr sz="2800" spc="9" dirty="0" smtClean="0">
                <a:latin typeface="Times New Roman"/>
                <a:cs typeface="Times New Roman"/>
              </a:rPr>
              <a:t>n</a:t>
            </a:r>
            <a:r>
              <a:rPr sz="2800" spc="0" dirty="0" smtClean="0">
                <a:latin typeface="Times New Roman"/>
                <a:cs typeface="Times New Roman"/>
              </a:rPr>
              <a:t>ed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14400" y="4182988"/>
            <a:ext cx="5989878" cy="10198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0" dirty="0" smtClean="0">
                <a:latin typeface="Times New Roman"/>
                <a:cs typeface="Times New Roman"/>
              </a:rPr>
              <a:t>s</a:t>
            </a:r>
            <a:r>
              <a:rPr sz="2800" spc="9" dirty="0" smtClean="0">
                <a:latin typeface="Times New Roman"/>
                <a:cs typeface="Times New Roman"/>
              </a:rPr>
              <a:t>o</a:t>
            </a:r>
            <a:r>
              <a:rPr sz="2800" spc="-9" dirty="0" smtClean="0">
                <a:latin typeface="Times New Roman"/>
                <a:cs typeface="Times New Roman"/>
              </a:rPr>
              <a:t>m</a:t>
            </a:r>
            <a:r>
              <a:rPr sz="2800" spc="0" dirty="0" smtClean="0">
                <a:latin typeface="Times New Roman"/>
                <a:cs typeface="Times New Roman"/>
              </a:rPr>
              <a:t>e</a:t>
            </a:r>
            <a:r>
              <a:rPr sz="2800" spc="-14" dirty="0" smtClean="0">
                <a:latin typeface="Times New Roman"/>
                <a:cs typeface="Times New Roman"/>
              </a:rPr>
              <a:t> </a:t>
            </a:r>
            <a:r>
              <a:rPr sz="2800" spc="0" dirty="0" smtClean="0">
                <a:latin typeface="Times New Roman"/>
                <a:cs typeface="Times New Roman"/>
              </a:rPr>
              <a:t>basic</a:t>
            </a:r>
            <a:r>
              <a:rPr sz="2800" spc="-14" dirty="0" smtClean="0">
                <a:latin typeface="Times New Roman"/>
                <a:cs typeface="Times New Roman"/>
              </a:rPr>
              <a:t> </a:t>
            </a:r>
            <a:r>
              <a:rPr sz="2800" spc="-9" dirty="0" smtClean="0">
                <a:latin typeface="Times New Roman"/>
                <a:cs typeface="Times New Roman"/>
              </a:rPr>
              <a:t>C</a:t>
            </a:r>
            <a:r>
              <a:rPr sz="2800" spc="0" dirty="0" smtClean="0">
                <a:latin typeface="Times New Roman"/>
                <a:cs typeface="Times New Roman"/>
              </a:rPr>
              <a:t>SS. </a:t>
            </a:r>
            <a:r>
              <a:rPr sz="2800" spc="-9" dirty="0" smtClean="0">
                <a:latin typeface="Times New Roman"/>
                <a:cs typeface="Times New Roman"/>
              </a:rPr>
              <a:t>G</a:t>
            </a:r>
            <a:r>
              <a:rPr sz="2800" spc="9" dirty="0" smtClean="0">
                <a:latin typeface="Times New Roman"/>
                <a:cs typeface="Times New Roman"/>
              </a:rPr>
              <a:t>o</a:t>
            </a:r>
            <a:r>
              <a:rPr sz="2800" spc="0" dirty="0" smtClean="0">
                <a:latin typeface="Times New Roman"/>
                <a:cs typeface="Times New Roman"/>
              </a:rPr>
              <a:t>od </a:t>
            </a:r>
            <a:r>
              <a:rPr sz="2800" spc="4" dirty="0" smtClean="0">
                <a:latin typeface="Times New Roman"/>
                <a:cs typeface="Times New Roman"/>
              </a:rPr>
              <a:t>l</a:t>
            </a:r>
            <a:r>
              <a:rPr sz="2800" spc="0" dirty="0" smtClean="0">
                <a:latin typeface="Times New Roman"/>
                <a:cs typeface="Times New Roman"/>
              </a:rPr>
              <a:t>uck </a:t>
            </a:r>
            <a:r>
              <a:rPr sz="2800" spc="-4" dirty="0" smtClean="0">
                <a:latin typeface="Times New Roman"/>
                <a:cs typeface="Times New Roman"/>
              </a:rPr>
              <a:t>w</a:t>
            </a:r>
            <a:r>
              <a:rPr sz="2800" spc="4" dirty="0" smtClean="0">
                <a:latin typeface="Times New Roman"/>
                <a:cs typeface="Times New Roman"/>
              </a:rPr>
              <a:t>it</a:t>
            </a:r>
            <a:r>
              <a:rPr sz="2800" spc="0" dirty="0" smtClean="0">
                <a:latin typeface="Times New Roman"/>
                <a:cs typeface="Times New Roman"/>
              </a:rPr>
              <a:t>h </a:t>
            </a:r>
            <a:r>
              <a:rPr sz="2800" spc="-14" dirty="0" smtClean="0">
                <a:latin typeface="Times New Roman"/>
                <a:cs typeface="Times New Roman"/>
              </a:rPr>
              <a:t>c</a:t>
            </a:r>
            <a:r>
              <a:rPr sz="2800" spc="9" dirty="0" smtClean="0">
                <a:latin typeface="Times New Roman"/>
                <a:cs typeface="Times New Roman"/>
              </a:rPr>
              <a:t>r</a:t>
            </a:r>
            <a:r>
              <a:rPr sz="2800" spc="-14" dirty="0" smtClean="0">
                <a:latin typeface="Times New Roman"/>
                <a:cs typeface="Times New Roman"/>
              </a:rPr>
              <a:t>e</a:t>
            </a:r>
            <a:r>
              <a:rPr sz="2800" spc="0" dirty="0" smtClean="0">
                <a:latin typeface="Times New Roman"/>
                <a:cs typeface="Times New Roman"/>
              </a:rPr>
              <a:t>at</a:t>
            </a:r>
            <a:r>
              <a:rPr sz="2800" spc="4" dirty="0" smtClean="0">
                <a:latin typeface="Times New Roman"/>
                <a:cs typeface="Times New Roman"/>
              </a:rPr>
              <a:t>i</a:t>
            </a:r>
            <a:r>
              <a:rPr sz="2800" spc="0" dirty="0" smtClean="0">
                <a:latin typeface="Times New Roman"/>
                <a:cs typeface="Times New Roman"/>
              </a:rPr>
              <a:t>ng</a:t>
            </a:r>
            <a:endParaRPr sz="2800">
              <a:latin typeface="Times New Roman"/>
              <a:cs typeface="Times New Roman"/>
            </a:endParaRPr>
          </a:p>
          <a:p>
            <a:pPr marL="12700" marR="53340">
              <a:lnSpc>
                <a:spcPct val="95825"/>
              </a:lnSpc>
              <a:spcBef>
                <a:spcPts val="1662"/>
              </a:spcBef>
            </a:pPr>
            <a:r>
              <a:rPr sz="2800" spc="0" dirty="0" smtClean="0">
                <a:latin typeface="Times New Roman"/>
                <a:cs typeface="Times New Roman"/>
              </a:rPr>
              <a:t>be</a:t>
            </a:r>
            <a:r>
              <a:rPr sz="2800" spc="-14" dirty="0" smtClean="0">
                <a:latin typeface="Times New Roman"/>
                <a:cs typeface="Times New Roman"/>
              </a:rPr>
              <a:t>a</a:t>
            </a:r>
            <a:r>
              <a:rPr sz="2800" spc="9" dirty="0" smtClean="0">
                <a:latin typeface="Times New Roman"/>
                <a:cs typeface="Times New Roman"/>
              </a:rPr>
              <a:t>u</a:t>
            </a:r>
            <a:r>
              <a:rPr sz="2800" spc="4" dirty="0" smtClean="0">
                <a:latin typeface="Times New Roman"/>
                <a:cs typeface="Times New Roman"/>
              </a:rPr>
              <a:t>ti</a:t>
            </a:r>
            <a:r>
              <a:rPr sz="2800" spc="-4" dirty="0" smtClean="0">
                <a:latin typeface="Times New Roman"/>
                <a:cs typeface="Times New Roman"/>
              </a:rPr>
              <a:t>f</a:t>
            </a:r>
            <a:r>
              <a:rPr sz="2800" spc="9" dirty="0" smtClean="0">
                <a:latin typeface="Times New Roman"/>
                <a:cs typeface="Times New Roman"/>
              </a:rPr>
              <a:t>u</a:t>
            </a:r>
            <a:r>
              <a:rPr sz="2800" spc="0" dirty="0" smtClean="0">
                <a:latin typeface="Times New Roman"/>
                <a:cs typeface="Times New Roman"/>
              </a:rPr>
              <a:t>l</a:t>
            </a:r>
            <a:r>
              <a:rPr sz="2800" spc="-9" dirty="0" smtClean="0">
                <a:latin typeface="Times New Roman"/>
                <a:cs typeface="Times New Roman"/>
              </a:rPr>
              <a:t> </a:t>
            </a:r>
            <a:r>
              <a:rPr sz="2800" spc="0" dirty="0" smtClean="0">
                <a:latin typeface="Times New Roman"/>
                <a:cs typeface="Times New Roman"/>
              </a:rPr>
              <a:t>a</a:t>
            </a:r>
            <a:r>
              <a:rPr sz="2800" spc="9" dirty="0" smtClean="0">
                <a:latin typeface="Times New Roman"/>
                <a:cs typeface="Times New Roman"/>
              </a:rPr>
              <a:t>n</a:t>
            </a:r>
            <a:r>
              <a:rPr sz="2800" spc="0" dirty="0" smtClean="0">
                <a:latin typeface="Times New Roman"/>
                <a:cs typeface="Times New Roman"/>
              </a:rPr>
              <a:t>d</a:t>
            </a:r>
            <a:r>
              <a:rPr sz="2800" spc="-9" dirty="0" smtClean="0">
                <a:latin typeface="Times New Roman"/>
                <a:cs typeface="Times New Roman"/>
              </a:rPr>
              <a:t> </a:t>
            </a:r>
            <a:r>
              <a:rPr sz="2800" spc="9" dirty="0" smtClean="0">
                <a:latin typeface="Times New Roman"/>
                <a:cs typeface="Times New Roman"/>
              </a:rPr>
              <a:t>fu</a:t>
            </a:r>
            <a:r>
              <a:rPr sz="2800" spc="0" dirty="0" smtClean="0">
                <a:latin typeface="Times New Roman"/>
                <a:cs typeface="Times New Roman"/>
              </a:rPr>
              <a:t>n</a:t>
            </a:r>
            <a:r>
              <a:rPr sz="2800" spc="-14" dirty="0" smtClean="0">
                <a:latin typeface="Times New Roman"/>
                <a:cs typeface="Times New Roman"/>
              </a:rPr>
              <a:t>c</a:t>
            </a:r>
            <a:r>
              <a:rPr sz="2800" spc="4" dirty="0" smtClean="0">
                <a:latin typeface="Times New Roman"/>
                <a:cs typeface="Times New Roman"/>
              </a:rPr>
              <a:t>t</a:t>
            </a:r>
            <a:r>
              <a:rPr sz="2800" spc="9" dirty="0" smtClean="0">
                <a:latin typeface="Times New Roman"/>
                <a:cs typeface="Times New Roman"/>
              </a:rPr>
              <a:t>i</a:t>
            </a:r>
            <a:r>
              <a:rPr sz="2800" spc="0" dirty="0" smtClean="0">
                <a:latin typeface="Times New Roman"/>
                <a:cs typeface="Times New Roman"/>
              </a:rPr>
              <a:t>onal </a:t>
            </a:r>
            <a:r>
              <a:rPr sz="2800" spc="-14" dirty="0" smtClean="0">
                <a:latin typeface="Times New Roman"/>
                <a:cs typeface="Times New Roman"/>
              </a:rPr>
              <a:t>W</a:t>
            </a:r>
            <a:r>
              <a:rPr sz="2800" spc="0" dirty="0" smtClean="0">
                <a:latin typeface="Times New Roman"/>
                <a:cs typeface="Times New Roman"/>
              </a:rPr>
              <a:t>eb s</a:t>
            </a:r>
            <a:r>
              <a:rPr sz="2800" spc="4" dirty="0" smtClean="0">
                <a:latin typeface="Times New Roman"/>
                <a:cs typeface="Times New Roman"/>
              </a:rPr>
              <a:t>it</a:t>
            </a:r>
            <a:r>
              <a:rPr sz="2800" spc="0" dirty="0" smtClean="0">
                <a:latin typeface="Times New Roman"/>
                <a:cs typeface="Times New Roman"/>
              </a:rPr>
              <a:t>es.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-285750" y="-320040"/>
            <a:ext cx="9692640" cy="7429500"/>
          </a:xfrm>
          <a:custGeom>
            <a:avLst/>
            <a:gdLst/>
            <a:ahLst/>
            <a:cxnLst/>
            <a:rect l="l" t="t" r="r" b="b"/>
            <a:pathLst>
              <a:path w="10769600" h="8255000">
                <a:moveTo>
                  <a:pt x="10477500" y="355600"/>
                </a:moveTo>
                <a:lnTo>
                  <a:pt x="317500" y="355600"/>
                </a:lnTo>
                <a:lnTo>
                  <a:pt x="317500" y="7975600"/>
                </a:lnTo>
                <a:lnTo>
                  <a:pt x="10477500" y="7975600"/>
                </a:lnTo>
                <a:lnTo>
                  <a:pt x="10477500" y="355600"/>
                </a:lnTo>
                <a:close/>
              </a:path>
            </a:pathLst>
          </a:custGeom>
          <a:solidFill>
            <a:srgbClr val="008F5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" y="2365905"/>
            <a:ext cx="9753018" cy="104"/>
          </a:xfrm>
          <a:custGeom>
            <a:avLst/>
            <a:gdLst/>
            <a:ahLst/>
            <a:cxnLst/>
            <a:rect l="l" t="t" r="r" b="b"/>
            <a:pathLst>
              <a:path w="10836687" h="116">
                <a:moveTo>
                  <a:pt x="10160000" y="7"/>
                </a:moveTo>
                <a:lnTo>
                  <a:pt x="0" y="116"/>
                </a:lnTo>
              </a:path>
              <a:path w="10836687" h="116">
                <a:moveTo>
                  <a:pt x="0" y="118"/>
                </a:moveTo>
                <a:lnTo>
                  <a:pt x="10160000" y="7"/>
                </a:lnTo>
              </a:path>
            </a:pathLst>
          </a:custGeom>
          <a:ln w="12700">
            <a:solidFill>
              <a:srgbClr val="EAEAE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" y="4171845"/>
            <a:ext cx="9753018" cy="104"/>
          </a:xfrm>
          <a:custGeom>
            <a:avLst/>
            <a:gdLst/>
            <a:ahLst/>
            <a:cxnLst/>
            <a:rect l="l" t="t" r="r" b="b"/>
            <a:pathLst>
              <a:path w="10836687" h="116">
                <a:moveTo>
                  <a:pt x="10160000" y="7"/>
                </a:moveTo>
                <a:lnTo>
                  <a:pt x="0" y="116"/>
                </a:lnTo>
              </a:path>
              <a:path w="10836687" h="116">
                <a:moveTo>
                  <a:pt x="0" y="118"/>
                </a:moveTo>
                <a:lnTo>
                  <a:pt x="10160000" y="7"/>
                </a:lnTo>
              </a:path>
            </a:pathLst>
          </a:custGeom>
          <a:ln w="12700">
            <a:solidFill>
              <a:srgbClr val="EAEAE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0160000" h="7620000">
                <a:moveTo>
                  <a:pt x="0" y="7620000"/>
                </a:moveTo>
                <a:lnTo>
                  <a:pt x="10160000" y="7620000"/>
                </a:lnTo>
                <a:lnTo>
                  <a:pt x="10160000" y="0"/>
                </a:lnTo>
                <a:lnTo>
                  <a:pt x="0" y="0"/>
                </a:lnTo>
                <a:lnTo>
                  <a:pt x="0" y="76200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0" y="0"/>
            <a:ext cx="9144000" cy="23659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860">
              <a:lnSpc>
                <a:spcPts val="900"/>
              </a:lnSpc>
            </a:pPr>
            <a:endParaRPr sz="900"/>
          </a:p>
        </p:txBody>
      </p:sp>
      <p:sp>
        <p:nvSpPr>
          <p:cNvPr id="3" name="object 3"/>
          <p:cNvSpPr txBox="1"/>
          <p:nvPr/>
        </p:nvSpPr>
        <p:spPr>
          <a:xfrm>
            <a:off x="0" y="2365957"/>
            <a:ext cx="9144000" cy="18059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75"/>
              </a:lnSpc>
              <a:spcBef>
                <a:spcPts val="10"/>
              </a:spcBef>
            </a:pPr>
            <a:endParaRPr sz="700"/>
          </a:p>
          <a:p>
            <a:pPr marL="4026848" marR="4006338" algn="ctr">
              <a:lnSpc>
                <a:spcPct val="95825"/>
              </a:lnSpc>
              <a:spcBef>
                <a:spcPts val="4500"/>
              </a:spcBef>
            </a:pPr>
            <a:r>
              <a:rPr sz="4300" dirty="0">
                <a:solidFill>
                  <a:srgbClr val="FEFFFF"/>
                </a:solidFill>
                <a:latin typeface="Times New Roman"/>
                <a:cs typeface="Times New Roman"/>
              </a:rPr>
              <a:t>CSS</a:t>
            </a:r>
            <a:endParaRPr sz="43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0" y="4171897"/>
            <a:ext cx="9144000" cy="26861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860">
              <a:lnSpc>
                <a:spcPts val="900"/>
              </a:lnSpc>
            </a:pPr>
            <a:endParaRPr sz="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-285750" y="-320040"/>
            <a:ext cx="9692640" cy="7429500"/>
          </a:xfrm>
          <a:custGeom>
            <a:avLst/>
            <a:gdLst/>
            <a:ahLst/>
            <a:cxnLst/>
            <a:rect l="l" t="t" r="r" b="b"/>
            <a:pathLst>
              <a:path w="10769600" h="8255000">
                <a:moveTo>
                  <a:pt x="10477500" y="355600"/>
                </a:moveTo>
                <a:lnTo>
                  <a:pt x="317500" y="355600"/>
                </a:lnTo>
                <a:lnTo>
                  <a:pt x="317500" y="7975600"/>
                </a:lnTo>
                <a:lnTo>
                  <a:pt x="10477500" y="7975600"/>
                </a:lnTo>
                <a:lnTo>
                  <a:pt x="10477500" y="355600"/>
                </a:lnTo>
                <a:close/>
              </a:path>
            </a:pathLst>
          </a:custGeom>
          <a:solidFill>
            <a:srgbClr val="008F5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0160000" h="7620000">
                <a:moveTo>
                  <a:pt x="0" y="7620000"/>
                </a:moveTo>
                <a:lnTo>
                  <a:pt x="10160000" y="7620000"/>
                </a:lnTo>
                <a:lnTo>
                  <a:pt x="10160000" y="0"/>
                </a:lnTo>
                <a:lnTo>
                  <a:pt x="0" y="0"/>
                </a:lnTo>
                <a:lnTo>
                  <a:pt x="0" y="76200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00"/>
              </a:lnSpc>
            </a:pPr>
            <a:endParaRPr sz="900"/>
          </a:p>
          <a:p>
            <a:pPr marL="3249516" marR="3228824" algn="ctr">
              <a:lnSpc>
                <a:spcPct val="95825"/>
              </a:lnSpc>
              <a:spcBef>
                <a:spcPts val="17154"/>
              </a:spcBef>
            </a:pPr>
            <a:r>
              <a:rPr sz="4300" dirty="0">
                <a:solidFill>
                  <a:srgbClr val="FEFFFF"/>
                </a:solidFill>
                <a:latin typeface="Times New Roman"/>
                <a:cs typeface="Times New Roman"/>
              </a:rPr>
              <a:t>Cascading</a:t>
            </a:r>
            <a:endParaRPr sz="4300">
              <a:latin typeface="Times New Roman"/>
              <a:cs typeface="Times New Roman"/>
            </a:endParaRPr>
          </a:p>
          <a:p>
            <a:pPr marL="4346979" marR="4326470" algn="ctr">
              <a:lnSpc>
                <a:spcPct val="95825"/>
              </a:lnSpc>
              <a:spcBef>
                <a:spcPts val="702"/>
              </a:spcBef>
            </a:pPr>
            <a:r>
              <a:rPr sz="4300" dirty="0">
                <a:solidFill>
                  <a:srgbClr val="FEFFFF"/>
                </a:solidFill>
                <a:latin typeface="Times New Roman"/>
                <a:cs typeface="Times New Roman"/>
              </a:rPr>
              <a:t>+</a:t>
            </a:r>
            <a:endParaRPr sz="4300">
              <a:latin typeface="Times New Roman"/>
              <a:cs typeface="Times New Roman"/>
            </a:endParaRPr>
          </a:p>
          <a:p>
            <a:pPr marL="3167679" marR="3147167" algn="ctr">
              <a:lnSpc>
                <a:spcPct val="95825"/>
              </a:lnSpc>
              <a:spcBef>
                <a:spcPts val="702"/>
              </a:spcBef>
            </a:pPr>
            <a:r>
              <a:rPr sz="4300" dirty="0">
                <a:solidFill>
                  <a:srgbClr val="FEFFFF"/>
                </a:solidFill>
                <a:latin typeface="Times New Roman"/>
                <a:cs typeface="Times New Roman"/>
              </a:rPr>
              <a:t>Style</a:t>
            </a:r>
            <a:r>
              <a:rPr sz="4300" spc="400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4300" dirty="0">
                <a:solidFill>
                  <a:srgbClr val="FEFFFF"/>
                </a:solidFill>
                <a:latin typeface="Times New Roman"/>
                <a:cs typeface="Times New Roman"/>
              </a:rPr>
              <a:t>Sheet</a:t>
            </a:r>
            <a:endParaRPr sz="4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971550"/>
            <a:ext cx="9144000" cy="5886450"/>
          </a:xfrm>
          <a:custGeom>
            <a:avLst/>
            <a:gdLst/>
            <a:ahLst/>
            <a:cxnLst/>
            <a:rect l="l" t="t" r="r" b="b"/>
            <a:pathLst>
              <a:path w="10160000" h="6540500">
                <a:moveTo>
                  <a:pt x="0" y="6540500"/>
                </a:moveTo>
                <a:lnTo>
                  <a:pt x="10160000" y="6540500"/>
                </a:lnTo>
                <a:lnTo>
                  <a:pt x="10160000" y="0"/>
                </a:lnTo>
                <a:lnTo>
                  <a:pt x="0" y="0"/>
                </a:lnTo>
                <a:lnTo>
                  <a:pt x="0" y="6540500"/>
                </a:lnTo>
                <a:close/>
              </a:path>
            </a:pathLst>
          </a:custGeom>
          <a:solidFill>
            <a:srgbClr val="008F5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274320" y="-297180"/>
            <a:ext cx="9692640" cy="1268730"/>
          </a:xfrm>
          <a:custGeom>
            <a:avLst/>
            <a:gdLst/>
            <a:ahLst/>
            <a:cxnLst/>
            <a:rect l="l" t="t" r="r" b="b"/>
            <a:pathLst>
              <a:path w="10769600" h="1409700">
                <a:moveTo>
                  <a:pt x="10464800" y="330200"/>
                </a:moveTo>
                <a:lnTo>
                  <a:pt x="304800" y="330200"/>
                </a:lnTo>
                <a:lnTo>
                  <a:pt x="304800" y="1409700"/>
                </a:lnTo>
                <a:lnTo>
                  <a:pt x="10464800" y="1409700"/>
                </a:lnTo>
                <a:lnTo>
                  <a:pt x="10464800" y="330200"/>
                </a:lnTo>
                <a:close/>
              </a:path>
            </a:pathLst>
          </a:custGeom>
          <a:solidFill>
            <a:srgbClr val="136F3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0160000" h="7620000">
                <a:moveTo>
                  <a:pt x="0" y="7620000"/>
                </a:moveTo>
                <a:lnTo>
                  <a:pt x="10160000" y="7620000"/>
                </a:lnTo>
                <a:lnTo>
                  <a:pt x="10160000" y="0"/>
                </a:lnTo>
                <a:lnTo>
                  <a:pt x="0" y="0"/>
                </a:lnTo>
                <a:lnTo>
                  <a:pt x="0" y="76200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495"/>
              </a:lnSpc>
              <a:spcBef>
                <a:spcPts val="9"/>
              </a:spcBef>
            </a:pPr>
            <a:endParaRPr sz="500"/>
          </a:p>
          <a:p>
            <a:pPr marL="2799174">
              <a:lnSpc>
                <a:spcPct val="95825"/>
              </a:lnSpc>
              <a:spcBef>
                <a:spcPts val="900"/>
              </a:spcBef>
            </a:pPr>
            <a:r>
              <a:rPr sz="4300" dirty="0">
                <a:solidFill>
                  <a:srgbClr val="FEFFFF"/>
                </a:solidFill>
                <a:latin typeface="Times New Roman"/>
                <a:cs typeface="Times New Roman"/>
              </a:rPr>
              <a:t>The</a:t>
            </a:r>
            <a:r>
              <a:rPr sz="4300" spc="581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4300" dirty="0">
                <a:solidFill>
                  <a:srgbClr val="FEFFFF"/>
                </a:solidFill>
                <a:latin typeface="Times New Roman"/>
                <a:cs typeface="Times New Roman"/>
              </a:rPr>
              <a:t>Stylesheet</a:t>
            </a:r>
            <a:endParaRPr sz="4300">
              <a:latin typeface="Times New Roman"/>
              <a:cs typeface="Times New Roman"/>
            </a:endParaRPr>
          </a:p>
          <a:p>
            <a:pPr marL="718914">
              <a:lnSpc>
                <a:spcPct val="95825"/>
              </a:lnSpc>
              <a:spcBef>
                <a:spcPts val="9675"/>
              </a:spcBef>
            </a:pPr>
            <a:r>
              <a:rPr sz="3200" dirty="0">
                <a:solidFill>
                  <a:srgbClr val="FEFFFF"/>
                </a:solidFill>
                <a:latin typeface="Times New Roman"/>
                <a:cs typeface="Times New Roman"/>
              </a:rPr>
              <a:t>A</a:t>
            </a:r>
            <a:r>
              <a:rPr sz="3200" spc="-108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EFFFF"/>
                </a:solidFill>
                <a:latin typeface="Times New Roman"/>
                <a:cs typeface="Times New Roman"/>
              </a:rPr>
              <a:t>stylesheet</a:t>
            </a:r>
            <a:r>
              <a:rPr sz="3200" spc="-65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EFFFF"/>
                </a:solidFill>
                <a:latin typeface="Times New Roman"/>
                <a:cs typeface="Times New Roman"/>
              </a:rPr>
              <a:t>is</a:t>
            </a:r>
            <a:r>
              <a:rPr sz="3200" spc="9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EFFFF"/>
                </a:solidFill>
                <a:latin typeface="Times New Roman"/>
                <a:cs typeface="Times New Roman"/>
              </a:rPr>
              <a:t>a</a:t>
            </a:r>
            <a:r>
              <a:rPr sz="3200" spc="275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EFFFF"/>
                </a:solidFill>
                <a:latin typeface="Times New Roman"/>
                <a:cs typeface="Times New Roman"/>
              </a:rPr>
              <a:t>set</a:t>
            </a:r>
            <a:r>
              <a:rPr sz="3200" spc="678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EFFFF"/>
                </a:solidFill>
                <a:latin typeface="Times New Roman"/>
                <a:cs typeface="Times New Roman"/>
              </a:rPr>
              <a:t>of</a:t>
            </a:r>
            <a:r>
              <a:rPr sz="3200" spc="193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EFFFF"/>
                </a:solidFill>
                <a:latin typeface="Times New Roman"/>
                <a:cs typeface="Times New Roman"/>
              </a:rPr>
              <a:t>rules</a:t>
            </a:r>
            <a:r>
              <a:rPr sz="3200" spc="535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EFFFF"/>
                </a:solidFill>
                <a:latin typeface="Times New Roman"/>
                <a:cs typeface="Times New Roman"/>
              </a:rPr>
              <a:t>defining</a:t>
            </a:r>
            <a:endParaRPr sz="3200">
              <a:latin typeface="Times New Roman"/>
              <a:cs typeface="Times New Roman"/>
            </a:endParaRPr>
          </a:p>
          <a:p>
            <a:pPr marL="718914">
              <a:lnSpc>
                <a:spcPct val="95825"/>
              </a:lnSpc>
              <a:spcBef>
                <a:spcPts val="144"/>
              </a:spcBef>
            </a:pPr>
            <a:r>
              <a:rPr sz="3200" dirty="0">
                <a:solidFill>
                  <a:srgbClr val="FEFFFF"/>
                </a:solidFill>
                <a:latin typeface="Times New Roman"/>
                <a:cs typeface="Times New Roman"/>
              </a:rPr>
              <a:t>how</a:t>
            </a:r>
            <a:r>
              <a:rPr sz="3200" spc="421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EFFFF"/>
                </a:solidFill>
                <a:latin typeface="Times New Roman"/>
                <a:cs typeface="Times New Roman"/>
              </a:rPr>
              <a:t>an</a:t>
            </a:r>
            <a:r>
              <a:rPr sz="3200" spc="428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EFFFF"/>
                </a:solidFill>
                <a:latin typeface="Times New Roman"/>
                <a:cs typeface="Times New Roman"/>
              </a:rPr>
              <a:t>html</a:t>
            </a:r>
            <a:r>
              <a:rPr sz="3200" spc="506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EFFFF"/>
                </a:solidFill>
                <a:latin typeface="Times New Roman"/>
                <a:cs typeface="Times New Roman"/>
              </a:rPr>
              <a:t>element</a:t>
            </a:r>
            <a:r>
              <a:rPr sz="3200" spc="-90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EFFFF"/>
                </a:solidFill>
                <a:latin typeface="Times New Roman"/>
                <a:cs typeface="Times New Roman"/>
              </a:rPr>
              <a:t>will</a:t>
            </a:r>
            <a:r>
              <a:rPr sz="3200" spc="103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EFFFF"/>
                </a:solidFill>
                <a:latin typeface="Times New Roman"/>
                <a:cs typeface="Times New Roman"/>
              </a:rPr>
              <a:t>be</a:t>
            </a:r>
            <a:r>
              <a:rPr sz="3200" spc="734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EFFFF"/>
                </a:solidFill>
                <a:latin typeface="Times New Roman"/>
                <a:cs typeface="Times New Roman"/>
              </a:rPr>
              <a:t>“presented”</a:t>
            </a:r>
            <a:endParaRPr sz="3200">
              <a:latin typeface="Times New Roman"/>
              <a:cs typeface="Times New Roman"/>
            </a:endParaRPr>
          </a:p>
          <a:p>
            <a:pPr marL="718914">
              <a:lnSpc>
                <a:spcPct val="95825"/>
              </a:lnSpc>
              <a:spcBef>
                <a:spcPts val="144"/>
              </a:spcBef>
            </a:pPr>
            <a:r>
              <a:rPr sz="3200" dirty="0">
                <a:solidFill>
                  <a:srgbClr val="FEFFFF"/>
                </a:solidFill>
                <a:latin typeface="Times New Roman"/>
                <a:cs typeface="Times New Roman"/>
              </a:rPr>
              <a:t>in</a:t>
            </a:r>
            <a:r>
              <a:rPr sz="3200" spc="81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EFFFF"/>
                </a:solidFill>
                <a:latin typeface="Times New Roman"/>
                <a:cs typeface="Times New Roman"/>
              </a:rPr>
              <a:t>the</a:t>
            </a:r>
            <a:r>
              <a:rPr sz="3200" spc="743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EFFFF"/>
                </a:solidFill>
                <a:latin typeface="Times New Roman"/>
                <a:cs typeface="Times New Roman"/>
              </a:rPr>
              <a:t>browser.</a:t>
            </a:r>
            <a:endParaRPr sz="3200">
              <a:latin typeface="Times New Roman"/>
              <a:cs typeface="Times New Roman"/>
            </a:endParaRPr>
          </a:p>
          <a:p>
            <a:pPr marL="718914" marR="1943252">
              <a:lnSpc>
                <a:spcPct val="99562"/>
              </a:lnSpc>
              <a:spcBef>
                <a:spcPts val="1584"/>
              </a:spcBef>
            </a:pPr>
            <a:r>
              <a:rPr sz="3200" dirty="0">
                <a:solidFill>
                  <a:srgbClr val="FEFFFF"/>
                </a:solidFill>
                <a:latin typeface="Times New Roman"/>
                <a:cs typeface="Times New Roman"/>
              </a:rPr>
              <a:t>These </a:t>
            </a:r>
            <a:r>
              <a:rPr sz="3200" spc="71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EFFFF"/>
                </a:solidFill>
                <a:latin typeface="Times New Roman"/>
                <a:cs typeface="Times New Roman"/>
              </a:rPr>
              <a:t>rules</a:t>
            </a:r>
            <a:r>
              <a:rPr sz="3200" spc="535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EFFFF"/>
                </a:solidFill>
                <a:latin typeface="Times New Roman"/>
                <a:cs typeface="Times New Roman"/>
              </a:rPr>
              <a:t>are</a:t>
            </a:r>
            <a:r>
              <a:rPr sz="3200" spc="624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EFFFF"/>
                </a:solidFill>
                <a:latin typeface="Times New Roman"/>
                <a:cs typeface="Times New Roman"/>
              </a:rPr>
              <a:t>targeted</a:t>
            </a:r>
            <a:r>
              <a:rPr sz="3200" spc="-122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EFFFF"/>
                </a:solidFill>
                <a:latin typeface="Times New Roman"/>
                <a:cs typeface="Times New Roman"/>
              </a:rPr>
              <a:t>to</a:t>
            </a:r>
            <a:r>
              <a:rPr sz="3200" spc="509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EFFFF"/>
                </a:solidFill>
                <a:latin typeface="Times New Roman"/>
                <a:cs typeface="Times New Roman"/>
              </a:rPr>
              <a:t>specific elements</a:t>
            </a:r>
            <a:r>
              <a:rPr sz="3200" spc="-82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EFFFF"/>
                </a:solidFill>
                <a:latin typeface="Times New Roman"/>
                <a:cs typeface="Times New Roman"/>
              </a:rPr>
              <a:t>in</a:t>
            </a:r>
            <a:r>
              <a:rPr sz="3200" spc="81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EFFFF"/>
                </a:solidFill>
                <a:latin typeface="Times New Roman"/>
                <a:cs typeface="Times New Roman"/>
              </a:rPr>
              <a:t>the</a:t>
            </a:r>
            <a:r>
              <a:rPr sz="3200" spc="743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EFFFF"/>
                </a:solidFill>
                <a:latin typeface="Times New Roman"/>
                <a:cs typeface="Times New Roman"/>
              </a:rPr>
              <a:t>html</a:t>
            </a:r>
            <a:r>
              <a:rPr sz="3200" spc="506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EFFFF"/>
                </a:solidFill>
                <a:latin typeface="Times New Roman"/>
                <a:cs typeface="Times New Roman"/>
              </a:rPr>
              <a:t>document.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971550"/>
            <a:ext cx="9144000" cy="5886450"/>
          </a:xfrm>
          <a:custGeom>
            <a:avLst/>
            <a:gdLst/>
            <a:ahLst/>
            <a:cxnLst/>
            <a:rect l="l" t="t" r="r" b="b"/>
            <a:pathLst>
              <a:path w="10160000" h="6540500">
                <a:moveTo>
                  <a:pt x="0" y="6540500"/>
                </a:moveTo>
                <a:lnTo>
                  <a:pt x="10160000" y="6540500"/>
                </a:lnTo>
                <a:lnTo>
                  <a:pt x="10160000" y="0"/>
                </a:lnTo>
                <a:lnTo>
                  <a:pt x="0" y="0"/>
                </a:lnTo>
                <a:lnTo>
                  <a:pt x="0" y="6540500"/>
                </a:lnTo>
                <a:close/>
              </a:path>
            </a:pathLst>
          </a:custGeom>
          <a:solidFill>
            <a:srgbClr val="9E2D2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274320" y="-297180"/>
            <a:ext cx="9692640" cy="1268730"/>
          </a:xfrm>
          <a:custGeom>
            <a:avLst/>
            <a:gdLst/>
            <a:ahLst/>
            <a:cxnLst/>
            <a:rect l="l" t="t" r="r" b="b"/>
            <a:pathLst>
              <a:path w="10769600" h="1409700">
                <a:moveTo>
                  <a:pt x="10464800" y="330200"/>
                </a:moveTo>
                <a:lnTo>
                  <a:pt x="304800" y="330200"/>
                </a:lnTo>
                <a:lnTo>
                  <a:pt x="304800" y="1409700"/>
                </a:lnTo>
                <a:lnTo>
                  <a:pt x="10464800" y="1409700"/>
                </a:lnTo>
                <a:lnTo>
                  <a:pt x="10464800" y="330200"/>
                </a:lnTo>
                <a:close/>
              </a:path>
            </a:pathLst>
          </a:custGeom>
          <a:solidFill>
            <a:srgbClr val="72222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0160000" h="7620000">
                <a:moveTo>
                  <a:pt x="0" y="7620000"/>
                </a:moveTo>
                <a:lnTo>
                  <a:pt x="10160000" y="7620000"/>
                </a:lnTo>
                <a:lnTo>
                  <a:pt x="10160000" y="0"/>
                </a:lnTo>
                <a:lnTo>
                  <a:pt x="0" y="0"/>
                </a:lnTo>
                <a:lnTo>
                  <a:pt x="0" y="76200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495"/>
              </a:lnSpc>
              <a:spcBef>
                <a:spcPts val="9"/>
              </a:spcBef>
            </a:pPr>
            <a:endParaRPr sz="500"/>
          </a:p>
          <a:p>
            <a:pPr marL="3004914">
              <a:lnSpc>
                <a:spcPct val="95825"/>
              </a:lnSpc>
              <a:spcBef>
                <a:spcPts val="900"/>
              </a:spcBef>
            </a:pPr>
            <a:r>
              <a:rPr sz="4300" dirty="0">
                <a:solidFill>
                  <a:srgbClr val="FEFFFF"/>
                </a:solidFill>
                <a:latin typeface="Times New Roman"/>
                <a:cs typeface="Times New Roman"/>
              </a:rPr>
              <a:t>The</a:t>
            </a:r>
            <a:r>
              <a:rPr sz="4300" spc="581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4300" dirty="0">
                <a:solidFill>
                  <a:srgbClr val="FEFFFF"/>
                </a:solidFill>
                <a:latin typeface="Times New Roman"/>
                <a:cs typeface="Times New Roman"/>
              </a:rPr>
              <a:t>Cascade</a:t>
            </a:r>
            <a:endParaRPr sz="4300">
              <a:latin typeface="Times New Roman"/>
              <a:cs typeface="Times New Roman"/>
            </a:endParaRPr>
          </a:p>
          <a:p>
            <a:pPr marL="718914" marR="1536184">
              <a:lnSpc>
                <a:spcPct val="98987"/>
              </a:lnSpc>
              <a:spcBef>
                <a:spcPts val="5872"/>
              </a:spcBef>
            </a:pP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The</a:t>
            </a:r>
            <a:r>
              <a:rPr sz="2900" spc="384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“cascade”</a:t>
            </a:r>
            <a:r>
              <a:rPr sz="2900" spc="-87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part</a:t>
            </a:r>
            <a:r>
              <a:rPr sz="2900" spc="698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of</a:t>
            </a:r>
            <a:r>
              <a:rPr sz="2900" spc="170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CSS</a:t>
            </a:r>
            <a:r>
              <a:rPr sz="2900" spc="129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is</a:t>
            </a:r>
            <a:r>
              <a:rPr sz="2900" spc="7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a</a:t>
            </a:r>
            <a:r>
              <a:rPr sz="2900" spc="243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set</a:t>
            </a:r>
            <a:r>
              <a:rPr sz="2900" spc="601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of</a:t>
            </a:r>
            <a:r>
              <a:rPr sz="2900" spc="170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rules for</a:t>
            </a:r>
            <a:r>
              <a:rPr sz="2900" spc="161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resolving </a:t>
            </a:r>
            <a:r>
              <a:rPr sz="2900" spc="164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conflicts</a:t>
            </a:r>
            <a:r>
              <a:rPr sz="2900" spc="543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with</a:t>
            </a:r>
            <a:r>
              <a:rPr sz="2900" spc="180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multiple </a:t>
            </a:r>
            <a:r>
              <a:rPr sz="2900" spc="169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CSS rules</a:t>
            </a:r>
            <a:r>
              <a:rPr sz="2900" spc="474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applied</a:t>
            </a:r>
            <a:r>
              <a:rPr sz="2900" spc="-80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to</a:t>
            </a:r>
            <a:r>
              <a:rPr sz="2900" spc="452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the</a:t>
            </a:r>
            <a:r>
              <a:rPr sz="2900" spc="659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same </a:t>
            </a:r>
            <a:r>
              <a:rPr sz="2900" spc="134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elements.</a:t>
            </a:r>
            <a:endParaRPr sz="2900">
              <a:latin typeface="Times New Roman"/>
              <a:cs typeface="Times New Roman"/>
            </a:endParaRPr>
          </a:p>
          <a:p>
            <a:pPr marL="718914" marR="1395366">
              <a:lnSpc>
                <a:spcPct val="98987"/>
              </a:lnSpc>
              <a:spcBef>
                <a:spcPts val="1443"/>
              </a:spcBef>
            </a:pP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For</a:t>
            </a:r>
            <a:r>
              <a:rPr sz="2900" spc="266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example,</a:t>
            </a:r>
            <a:r>
              <a:rPr sz="2900" spc="-59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if</a:t>
            </a:r>
            <a:r>
              <a:rPr sz="2900" spc="-201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there</a:t>
            </a:r>
            <a:r>
              <a:rPr sz="2900" spc="-87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are</a:t>
            </a:r>
            <a:r>
              <a:rPr sz="2900" spc="554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two</a:t>
            </a:r>
            <a:r>
              <a:rPr sz="2900" spc="372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rules</a:t>
            </a:r>
            <a:r>
              <a:rPr sz="2900" spc="474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defining the</a:t>
            </a:r>
            <a:r>
              <a:rPr sz="2900" spc="659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color</a:t>
            </a:r>
            <a:r>
              <a:rPr sz="2900" spc="559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or</a:t>
            </a:r>
            <a:r>
              <a:rPr sz="2900" spc="291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your</a:t>
            </a:r>
            <a:r>
              <a:rPr sz="2900" spc="343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h1</a:t>
            </a:r>
            <a:r>
              <a:rPr sz="2900" spc="228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elements,</a:t>
            </a:r>
            <a:r>
              <a:rPr sz="2900" spc="-73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the</a:t>
            </a:r>
            <a:r>
              <a:rPr sz="2900" spc="659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rule</a:t>
            </a:r>
            <a:r>
              <a:rPr sz="2900" spc="384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that comes</a:t>
            </a:r>
            <a:r>
              <a:rPr sz="2900" spc="-66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last</a:t>
            </a:r>
            <a:r>
              <a:rPr sz="2900" spc="386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in</a:t>
            </a:r>
            <a:r>
              <a:rPr sz="2900" spc="71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the</a:t>
            </a:r>
            <a:r>
              <a:rPr sz="2900" spc="659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cascade</a:t>
            </a:r>
            <a:r>
              <a:rPr sz="2900" spc="-80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order</a:t>
            </a:r>
            <a:r>
              <a:rPr sz="2900" spc="-80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will “trump”</a:t>
            </a:r>
            <a:r>
              <a:rPr sz="2900" spc="-66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the</a:t>
            </a:r>
            <a:r>
              <a:rPr sz="2900" spc="659" dirty="0">
                <a:solidFill>
                  <a:srgbClr val="FEFFF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FEFFFF"/>
                </a:solidFill>
                <a:latin typeface="Times New Roman"/>
                <a:cs typeface="Times New Roman"/>
              </a:rPr>
              <a:t>other.</a:t>
            </a:r>
            <a:endParaRPr sz="2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</TotalTime>
  <Words>3130</Words>
  <Application>Microsoft Office PowerPoint</Application>
  <PresentationFormat>On-screen Show (4:3)</PresentationFormat>
  <Paragraphs>883</Paragraphs>
  <Slides>59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Administrator</cp:lastModifiedBy>
  <cp:revision>20</cp:revision>
  <dcterms:modified xsi:type="dcterms:W3CDTF">2018-12-31T03:11:23Z</dcterms:modified>
</cp:coreProperties>
</file>