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11821" y="31495"/>
            <a:ext cx="1884534" cy="492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8438" y="727964"/>
            <a:ext cx="4141723" cy="5566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601" y="1624076"/>
            <a:ext cx="7613396" cy="3880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8588" y="6275832"/>
            <a:ext cx="1741897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2013, HTDG,C-DAC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0207" y="6275832"/>
            <a:ext cx="228878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608B-CA17-0A67-44FD-71D507F9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3035300"/>
            <a:ext cx="7750810" cy="1434845"/>
          </a:xfrm>
        </p:spPr>
        <p:txBody>
          <a:bodyPr/>
          <a:lstStyle/>
          <a:p>
            <a:pPr algn="ctr"/>
            <a:r>
              <a:rPr lang="en-IN" dirty="0"/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223086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0300">
              <a:lnSpc>
                <a:spcPts val="4285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Topology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7569834" cy="364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It is the shape or physical connectivity of the network.</a:t>
            </a: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oals when establishing topology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4"/>
              </a:spcBef>
              <a:buClr>
                <a:srgbClr val="9A9A9A"/>
              </a:buClr>
              <a:buFont typeface="Arial"/>
              <a:buChar char="•"/>
            </a:pPr>
            <a:endParaRPr sz="650" dirty="0"/>
          </a:p>
          <a:p>
            <a:pPr marL="755015" marR="55753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latin typeface="Arial"/>
                <a:cs typeface="Arial"/>
              </a:rPr>
              <a:t>Provide maximum possible reliability to assure proper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receipt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traffic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marR="259079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out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traffi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 acros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leas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cos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pat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within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marR="37465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Give the end user the best possible response time and throughput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ts val="2855"/>
              </a:lnSpc>
              <a:spcBef>
                <a:spcPts val="475"/>
              </a:spcBef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Each topology has advantages &amp; disadvantages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5462905" cy="4245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ta</a:t>
            </a:r>
            <a:r>
              <a:rPr sz="2400" spc="0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Easy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install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entral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element,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hub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switch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650" lvl="1" indent="-286385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latin typeface="Arial"/>
                <a:cs typeface="Arial"/>
              </a:rPr>
              <a:t>Localisation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spc="0" dirty="0">
                <a:latin typeface="Arial"/>
                <a:cs typeface="Arial"/>
              </a:rPr>
              <a:t>f problem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ub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weakest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element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Easy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expand,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shorter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cables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3"/>
              </a:spcBef>
              <a:buClr>
                <a:srgbClr val="9A9A9A"/>
              </a:buClr>
              <a:buFont typeface="Arial"/>
              <a:buChar char="–"/>
            </a:pPr>
            <a:endParaRPr sz="650" dirty="0"/>
          </a:p>
          <a:p>
            <a:pPr marL="755015" marR="1270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Single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conversation,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hear every transmission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Bus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weakest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element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7605" y="2047747"/>
            <a:ext cx="1152143" cy="100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7605" y="4495291"/>
            <a:ext cx="1295400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6310630" cy="4609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eterministic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ual path, redundant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Poor scalability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650" lvl="1" indent="-286385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pen ring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Tr</a:t>
            </a:r>
            <a:r>
              <a:rPr sz="2400" spc="0" dirty="0">
                <a:latin typeface="Arial"/>
                <a:cs typeface="Arial"/>
              </a:rPr>
              <a:t>ee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esh network with no redundancy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2"/>
              </a:spcBef>
              <a:buClr>
                <a:srgbClr val="9A9A9A"/>
              </a:buClr>
              <a:buFont typeface="Arial"/>
              <a:buChar char="–"/>
            </a:pPr>
            <a:endParaRPr sz="650" dirty="0"/>
          </a:p>
          <a:p>
            <a:pPr marL="755015" marR="1270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Provides a concentration point for control and error resolution and potential bottleneck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1623" y="3703573"/>
            <a:ext cx="126492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9995" y="2120899"/>
            <a:ext cx="1296924" cy="102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9995" y="4462525"/>
            <a:ext cx="1440179" cy="889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Types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of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Topologies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24076"/>
            <a:ext cx="4465320" cy="388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h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ultiple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paths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available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econfiguration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possible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ultiple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hops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650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0" dirty="0">
                <a:latin typeface="Arial"/>
                <a:cs typeface="Arial"/>
              </a:rPr>
              <a:t>Wiring complicated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ully connected network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Extended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mesh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latin typeface="Arial"/>
                <a:cs typeface="Arial"/>
              </a:rPr>
              <a:t>Fast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n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hops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Poor scalability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7605" y="1976882"/>
            <a:ext cx="1512569" cy="1110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5977" y="4516627"/>
            <a:ext cx="1440180" cy="1344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160</Words>
  <Application>Microsoft Office PowerPoint</Application>
  <PresentationFormat>Custom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NETWORK TOPOLOGY</vt:lpstr>
      <vt:lpstr>Topology</vt:lpstr>
      <vt:lpstr>Types of Topologies</vt:lpstr>
      <vt:lpstr>Types of Topologies</vt:lpstr>
      <vt:lpstr>Types of Topologies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</dc:title>
  <cp:lastModifiedBy>Abu Turab Kazmi</cp:lastModifiedBy>
  <cp:revision>2</cp:revision>
  <dcterms:created xsi:type="dcterms:W3CDTF">2016-11-02T20:43:37Z</dcterms:created>
  <dcterms:modified xsi:type="dcterms:W3CDTF">2022-12-11T19:39:34Z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2016-10-31T00:00:00Z</vt:filetime>
  </property>
  <property fmtid="{D5CDD505-2E9C-101B-9397-08002B2CF9AE}" pid="3" name="LastSaved">
    <vt:filetime>2016-11-02T00:00:00Z</vt:filetime>
  </property>
</Properties>
</file>